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319" r:id="rId2"/>
    <p:sldId id="320" r:id="rId3"/>
    <p:sldId id="257" r:id="rId4"/>
    <p:sldId id="288" r:id="rId5"/>
    <p:sldId id="264" r:id="rId6"/>
    <p:sldId id="316" r:id="rId7"/>
    <p:sldId id="267" r:id="rId8"/>
    <p:sldId id="325" r:id="rId9"/>
    <p:sldId id="317" r:id="rId10"/>
    <p:sldId id="314" r:id="rId11"/>
    <p:sldId id="268" r:id="rId12"/>
    <p:sldId id="272" r:id="rId13"/>
    <p:sldId id="326" r:id="rId14"/>
    <p:sldId id="318" r:id="rId15"/>
    <p:sldId id="269" r:id="rId16"/>
    <p:sldId id="321" r:id="rId17"/>
    <p:sldId id="305" r:id="rId18"/>
    <p:sldId id="306" r:id="rId19"/>
    <p:sldId id="307" r:id="rId20"/>
    <p:sldId id="308" r:id="rId21"/>
    <p:sldId id="309" r:id="rId22"/>
    <p:sldId id="311" r:id="rId23"/>
    <p:sldId id="327" r:id="rId24"/>
    <p:sldId id="323" r:id="rId25"/>
  </p:sldIdLst>
  <p:sldSz cx="18288000" cy="10287000"/>
  <p:notesSz cx="6858000" cy="9144000"/>
  <p:embeddedFontLst>
    <p:embeddedFont>
      <p:font typeface="Tahoma" panose="020B0604030504040204" pitchFamily="34" charset="0"/>
      <p:regular r:id="rId27"/>
      <p:bold r:id="rId28"/>
    </p:embeddedFont>
    <p:embeddedFont>
      <p:font typeface="等线" panose="020B0604020202020204" charset="0"/>
      <p:regular r:id="rId29"/>
      <p:bold r:id="rId30"/>
    </p:embeddedFont>
    <p:embeddedFont>
      <p:font typeface="Calibri" panose="020F0502020204030204" pitchFamily="34" charset="0"/>
      <p:regular r:id="rId31"/>
      <p:bold r:id="rId32"/>
      <p:italic r:id="rId33"/>
      <p:boldItalic r:id="rId34"/>
    </p:embeddedFont>
    <p:embeddedFont>
      <p:font typeface="SimSun" panose="02010600030101010101" pitchFamily="2" charset="-122"/>
      <p:regular r:id="rId35"/>
    </p:embeddedFont>
    <p:embeddedFont>
      <p:font typeface="Yanone Kaffeesatz" panose="02000000000000000000" pitchFamily="2" charset="0"/>
      <p:regular r:id="rId36"/>
      <p:bold r:id="rId37"/>
    </p:embeddedFont>
    <p:embeddedFont>
      <p:font typeface="Lato" panose="020F0502020204030203" pitchFamily="34" charset="0"/>
      <p:regular r:id="rId38"/>
      <p:bold r:id="rId39"/>
      <p:italic r:id="rId40"/>
    </p:embeddedFont>
    <p:embeddedFont>
      <p:font typeface="Segoe Print" panose="02000600000000000000" pitchFamily="2" charset="0"/>
      <p:regular r:id="rId41"/>
      <p:bold r:id="rId42"/>
    </p:embeddedFont>
    <p:embeddedFont>
      <p:font typeface="Paytone One" panose="020B0604020202020204" charset="-93"/>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99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7422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6593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37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cs typeface="等线"/>
            </a:endParaRPr>
          </a:p>
        </p:txBody>
      </p:sp>
      <p:sp>
        <p:nvSpPr>
          <p:cNvPr id="4" name="灯片编号占位符 3"/>
          <p:cNvSpPr>
            <a:spLocks noGrp="1"/>
          </p:cNvSpPr>
          <p:nvPr>
            <p:ph type="sldNum" sz="quarter" idx="5"/>
          </p:nvPr>
        </p:nvSpPr>
        <p:spPr/>
        <p:txBody>
          <a:bodyPr/>
          <a:lstStyle/>
          <a:p>
            <a:pPr fontAlgn="auto">
              <a:spcBef>
                <a:spcPts val="0"/>
              </a:spcBef>
              <a:spcAft>
                <a:spcPts val="0"/>
              </a:spcAft>
              <a:defRPr/>
            </a:pPr>
            <a:fld id="{6C7E5C69-FA6E-472B-918D-69F78A5586FD}" type="slidenum">
              <a:rPr lang="zh-CN" altLang="en-US">
                <a:solidFill>
                  <a:prstClr val="black"/>
                </a:solidFill>
                <a:latin typeface="等线" panose="020F0502020204030204"/>
                <a:cs typeface="+mn-cs"/>
              </a:rPr>
              <a:pPr fontAlgn="auto">
                <a:spcBef>
                  <a:spcPts val="0"/>
                </a:spcBef>
                <a:spcAft>
                  <a:spcPts val="0"/>
                </a:spcAft>
                <a:defRPr/>
              </a:pPr>
              <a:t>16</a:t>
            </a:fld>
            <a:endParaRPr lang="zh-CN" altLang="en-US">
              <a:solidFill>
                <a:prstClr val="black"/>
              </a:solidFill>
              <a:latin typeface="等线" panose="020F0502020204030204"/>
              <a:cs typeface="+mn-cs"/>
            </a:endParaRPr>
          </a:p>
        </p:txBody>
      </p:sp>
    </p:spTree>
    <p:extLst>
      <p:ext uri="{BB962C8B-B14F-4D97-AF65-F5344CB8AC3E}">
        <p14:creationId xmlns:p14="http://schemas.microsoft.com/office/powerpoint/2010/main" val="73215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996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ea typeface="SimSun" panose="02010600030101010101" pitchFamily="2" charset="-122"/>
              <a:cs typeface="等线" panose="020B0604020202020204" charset="0"/>
            </a:endParaRPr>
          </a:p>
        </p:txBody>
      </p:sp>
      <p:sp>
        <p:nvSpPr>
          <p:cNvPr id="4" name="灯片编号占位符 3"/>
          <p:cNvSpPr>
            <a:spLocks noGrp="1"/>
          </p:cNvSpPr>
          <p:nvPr>
            <p:ph type="sldNum" sz="quarter" idx="5"/>
          </p:nvPr>
        </p:nvSpPr>
        <p:spPr/>
        <p:txBody>
          <a:bodyPr/>
          <a:lstStyle/>
          <a:p>
            <a:pPr fontAlgn="auto">
              <a:spcBef>
                <a:spcPts val="0"/>
              </a:spcBef>
              <a:spcAft>
                <a:spcPts val="0"/>
              </a:spcAft>
              <a:defRPr/>
            </a:pPr>
            <a:fld id="{09FB4771-3554-4F66-8816-A44D5FAD5F57}" type="slidenum">
              <a:rPr lang="zh-CN" altLang="en-US">
                <a:solidFill>
                  <a:prstClr val="black"/>
                </a:solidFill>
                <a:latin typeface="等线" panose="020F0502020204030204"/>
                <a:cs typeface="+mn-cs"/>
              </a:rPr>
              <a:pPr fontAlgn="auto">
                <a:spcBef>
                  <a:spcPts val="0"/>
                </a:spcBef>
                <a:spcAft>
                  <a:spcPts val="0"/>
                </a:spcAft>
                <a:defRPr/>
              </a:pPr>
              <a:t>23</a:t>
            </a:fld>
            <a:endParaRPr lang="zh-CN" altLang="en-US">
              <a:solidFill>
                <a:prstClr val="black"/>
              </a:solidFill>
              <a:latin typeface="等线" panose="020F0502020204030204"/>
              <a:cs typeface="+mn-cs"/>
            </a:endParaRPr>
          </a:p>
        </p:txBody>
      </p:sp>
    </p:spTree>
    <p:extLst>
      <p:ext uri="{BB962C8B-B14F-4D97-AF65-F5344CB8AC3E}">
        <p14:creationId xmlns:p14="http://schemas.microsoft.com/office/powerpoint/2010/main" val="168414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4" name="Google Shape;3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85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283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542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433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2272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2521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014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9271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Rectangle: Diagonal Corners Rounded 1">
            <a:extLst/>
          </p:cNvPr>
          <p:cNvSpPr/>
          <p:nvPr userDrawn="1"/>
        </p:nvSpPr>
        <p:spPr>
          <a:xfrm>
            <a:off x="354808" y="342900"/>
            <a:ext cx="17578388" cy="96012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10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92600" y="395288"/>
            <a:ext cx="8858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04428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18" Type="http://schemas.openxmlformats.org/officeDocument/2006/relationships/slide" Target="slide19.xml"/><Relationship Id="rId26" Type="http://schemas.openxmlformats.org/officeDocument/2006/relationships/slide" Target="slide4.xml"/><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24.png"/><Relationship Id="rId25" Type="http://schemas.openxmlformats.org/officeDocument/2006/relationships/slide" Target="slide21.xml"/><Relationship Id="rId2" Type="http://schemas.openxmlformats.org/officeDocument/2006/relationships/notesSlide" Target="../notesSlides/notesSlide12.xml"/><Relationship Id="rId16" Type="http://schemas.openxmlformats.org/officeDocument/2006/relationships/slide" Target="slide22.xm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slide" Target="slide20.xml"/><Relationship Id="rId5" Type="http://schemas.openxmlformats.org/officeDocument/2006/relationships/image" Target="../media/image27.png"/><Relationship Id="rId15" Type="http://schemas.openxmlformats.org/officeDocument/2006/relationships/image" Target="../media/image35.png"/><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slide" Target="slide6.xml"/><Relationship Id="rId22" Type="http://schemas.openxmlformats.org/officeDocument/2006/relationships/slide" Target="slide5.xml"/><Relationship Id="rId27"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8.xml"/><Relationship Id="rId1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9.png"/><Relationship Id="rId17" Type="http://schemas.openxmlformats.org/officeDocument/2006/relationships/audio" Target="../media/audio4.wav"/><Relationship Id="rId2" Type="http://schemas.openxmlformats.org/officeDocument/2006/relationships/audio" Target="../media/audio2.wav"/><Relationship Id="rId16"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slide" Target="slide4.xml"/><Relationship Id="rId5" Type="http://schemas.openxmlformats.org/officeDocument/2006/relationships/audio" Target="../media/audio5.wav"/><Relationship Id="rId15" Type="http://schemas.openxmlformats.org/officeDocument/2006/relationships/audio" Target="../media/audio2.wav"/><Relationship Id="rId10" Type="http://schemas.openxmlformats.org/officeDocument/2006/relationships/image" Target="../media/image29.png"/><Relationship Id="rId4" Type="http://schemas.openxmlformats.org/officeDocument/2006/relationships/audio" Target="../media/audio4.wav"/><Relationship Id="rId9" Type="http://schemas.openxmlformats.org/officeDocument/2006/relationships/image" Target="../media/image41.pn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G:\d&#7921;%20gi&#7901;%20tu&#7847;n%205%20l&#417;p%205\M&#236;nh%20&#273;i%20du%20l&#7883;ch%20th&#244;i%20-%20Chun%20Chin%20-%20Nh&#7841;c%20thi&#7871;u%20nhi%20vui%20nh&#7897;n.mp4" TargetMode="External"/><Relationship Id="rId1" Type="http://schemas.microsoft.com/office/2007/relationships/media" Target="file:///G:\d&#7921;%20gi&#7901;%20tu&#7847;n%205%20l&#417;p%205\M&#236;nh%20&#273;i%20du%20l&#7883;ch%20th&#244;i%20-%20Chun%20Chin%20-%20Nh&#7841;c%20thi&#7871;u%20nhi%20vui%20nh&#7897;n.mp4"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slide" Target="slide18.xml"/><Relationship Id="rId17" Type="http://schemas.openxmlformats.org/officeDocument/2006/relationships/audio" Target="../media/audio4.wav"/><Relationship Id="rId2" Type="http://schemas.openxmlformats.org/officeDocument/2006/relationships/audio" Target="../media/audio2.wav"/><Relationship Id="rId16"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9.png"/><Relationship Id="rId5" Type="http://schemas.openxmlformats.org/officeDocument/2006/relationships/audio" Target="../media/audio5.wav"/><Relationship Id="rId15" Type="http://schemas.openxmlformats.org/officeDocument/2006/relationships/audio" Target="../media/audio2.wav"/><Relationship Id="rId10" Type="http://schemas.openxmlformats.org/officeDocument/2006/relationships/image" Target="../media/image41.png"/><Relationship Id="rId4" Type="http://schemas.openxmlformats.org/officeDocument/2006/relationships/audio" Target="../media/audio4.wav"/><Relationship Id="rId9" Type="http://schemas.openxmlformats.org/officeDocument/2006/relationships/image" Target="../media/image24.png"/><Relationship Id="rId14"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slide" Target="slide4.xml"/><Relationship Id="rId17" Type="http://schemas.openxmlformats.org/officeDocument/2006/relationships/audio" Target="../media/audio4.wav"/><Relationship Id="rId2" Type="http://schemas.openxmlformats.org/officeDocument/2006/relationships/audio" Target="../media/audio2.wav"/><Relationship Id="rId16"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9.png"/><Relationship Id="rId5" Type="http://schemas.openxmlformats.org/officeDocument/2006/relationships/audio" Target="../media/audio5.wav"/><Relationship Id="rId15" Type="http://schemas.openxmlformats.org/officeDocument/2006/relationships/audio" Target="../media/audio2.wav"/><Relationship Id="rId10" Type="http://schemas.openxmlformats.org/officeDocument/2006/relationships/image" Target="../media/image41.png"/><Relationship Id="rId4" Type="http://schemas.openxmlformats.org/officeDocument/2006/relationships/audio" Target="../media/audio4.wav"/><Relationship Id="rId9" Type="http://schemas.openxmlformats.org/officeDocument/2006/relationships/image" Target="../media/image24.png"/><Relationship Id="rId14"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24.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26.png"/><Relationship Id="rId9" Type="http://schemas.microsoft.com/office/2007/relationships/hdphoto" Target="../media/hdphoto1.wdp"/><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78308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5034069" y="454700"/>
            <a:ext cx="7658100"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70" tIns="51435" rIns="102870" bIns="51435">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a:defRPr/>
            </a:pPr>
            <a:r>
              <a:rPr lang="en-US" altLang="en-US" sz="2700" b="1" dirty="0">
                <a:solidFill>
                  <a:srgbClr val="002060"/>
                </a:solidFill>
                <a:ea typeface="+mn-ea"/>
                <a:cs typeface="Times New Roman" panose="02020603050405020304" pitchFamily="18" charset="0"/>
              </a:rPr>
              <a:t>TRƯỜNG TIỂU </a:t>
            </a:r>
            <a:r>
              <a:rPr lang="en-US" altLang="en-US" sz="2700" b="1">
                <a:solidFill>
                  <a:srgbClr val="002060"/>
                </a:solidFill>
                <a:ea typeface="+mn-ea"/>
                <a:cs typeface="Times New Roman" panose="02020603050405020304" pitchFamily="18" charset="0"/>
              </a:rPr>
              <a:t>HỌC </a:t>
            </a:r>
            <a:r>
              <a:rPr lang="en-US" altLang="en-US" sz="2700" b="1" smtClean="0">
                <a:solidFill>
                  <a:srgbClr val="002060"/>
                </a:solidFill>
                <a:ea typeface="+mn-ea"/>
                <a:cs typeface="Times New Roman" panose="02020603050405020304" pitchFamily="18" charset="0"/>
              </a:rPr>
              <a:t>HƯNG ĐẠO</a:t>
            </a:r>
            <a:endParaRPr lang="en-US" altLang="en-US" sz="2700" b="1" dirty="0">
              <a:solidFill>
                <a:srgbClr val="002060"/>
              </a:solidFill>
              <a:ea typeface="+mn-ea"/>
              <a:cs typeface="Times New Roman" panose="02020603050405020304" pitchFamily="18" charset="0"/>
            </a:endParaRPr>
          </a:p>
        </p:txBody>
      </p:sp>
      <p:sp>
        <p:nvSpPr>
          <p:cNvPr id="7" name="TextBox 6"/>
          <p:cNvSpPr txBox="1"/>
          <p:nvPr/>
        </p:nvSpPr>
        <p:spPr>
          <a:xfrm>
            <a:off x="4515832" y="4278194"/>
            <a:ext cx="8101013" cy="727122"/>
          </a:xfrm>
          <a:prstGeom prst="rect">
            <a:avLst/>
          </a:prstGeom>
          <a:noFill/>
        </p:spPr>
        <p:txBody>
          <a:bodyPr lIns="102870" tIns="51435" rIns="102870" bIns="51435">
            <a:spAutoFit/>
          </a:bodyPr>
          <a:lstStyle/>
          <a:p>
            <a:pPr>
              <a:defRPr/>
            </a:pPr>
            <a:r>
              <a:rPr lang="en-US" sz="405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405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5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4050" b="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50" b="1"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Bùi Toàn Thắng</a:t>
            </a:r>
            <a:endParaRPr lang="en-US" sz="405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Google Shape;299;p1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1" y="3036095"/>
            <a:ext cx="1502570" cy="179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8040" y="1663134"/>
            <a:ext cx="10090158" cy="1938992"/>
          </a:xfrm>
          <a:prstGeom prst="rect">
            <a:avLst/>
          </a:prstGeom>
        </p:spPr>
        <p:txBody>
          <a:bodyPr wrap="square">
            <a:spAutoFit/>
          </a:bodyPr>
          <a:lstStyle/>
          <a:p>
            <a:pPr lvl="0" algn="ctr">
              <a:defRPr/>
            </a:pPr>
            <a:r>
              <a:rPr lang="en-US" sz="7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GIẢNG ĐIỆN TỬ</a:t>
            </a:r>
          </a:p>
          <a:p>
            <a:pPr lvl="0" algn="ctr">
              <a:defRPr/>
            </a:pPr>
            <a:r>
              <a:rPr lang="en-US" sz="48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endPar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4515832" y="5005316"/>
            <a:ext cx="8694575" cy="1754326"/>
          </a:xfrm>
          <a:prstGeom prst="rect">
            <a:avLst/>
          </a:prstGeom>
          <a:noFill/>
        </p:spPr>
        <p:txBody>
          <a:bodyPr wrap="square" rtlCol="0">
            <a:spAutoFit/>
          </a:bodyPr>
          <a:lstStyle/>
          <a:p>
            <a:r>
              <a:rPr lang="en-US" sz="3600" b="1"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5A2</a:t>
            </a:r>
          </a:p>
          <a:p>
            <a:r>
              <a:rPr lang="en-US" sz="3600" b="1"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Hưng Đạo </a:t>
            </a:r>
          </a:p>
          <a:p>
            <a:r>
              <a:rPr lang="en-US" sz="3600" b="1"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Phường Hưng Đạo – thành phố Hải Phòng</a:t>
            </a:r>
            <a:endParaRPr lang="en-US" sz="3600" b="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8711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p24"/>
          <p:cNvGrpSpPr/>
          <p:nvPr/>
        </p:nvGrpSpPr>
        <p:grpSpPr>
          <a:xfrm>
            <a:off x="387343" y="229287"/>
            <a:ext cx="17544871" cy="9683764"/>
            <a:chOff x="0" y="-38100"/>
            <a:chExt cx="4620871" cy="2550456"/>
          </a:xfrm>
        </p:grpSpPr>
        <p:sp>
          <p:nvSpPr>
            <p:cNvPr id="400" name="Google Shape;400;p2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01" name="Google Shape;401;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3600" b="0" i="0" u="none" strike="noStrike" cap="none">
                <a:solidFill>
                  <a:schemeClr val="dk1"/>
                </a:solidFill>
                <a:latin typeface="Calibri"/>
                <a:ea typeface="Calibri"/>
                <a:cs typeface="Calibri"/>
                <a:sym typeface="Calibri"/>
              </a:endParaRPr>
            </a:p>
          </p:txBody>
        </p:sp>
      </p:grpSp>
      <p:grpSp>
        <p:nvGrpSpPr>
          <p:cNvPr id="402" name="Google Shape;402;p24"/>
          <p:cNvGrpSpPr/>
          <p:nvPr/>
        </p:nvGrpSpPr>
        <p:grpSpPr>
          <a:xfrm>
            <a:off x="451354" y="311235"/>
            <a:ext cx="17416848" cy="9560509"/>
            <a:chOff x="0" y="-38100"/>
            <a:chExt cx="4587153" cy="2517994"/>
          </a:xfrm>
        </p:grpSpPr>
        <p:sp>
          <p:nvSpPr>
            <p:cNvPr id="403" name="Google Shape;403;p2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ABE7F5"/>
            </a:solidFill>
            <a:ln>
              <a:noFill/>
            </a:ln>
          </p:spPr>
        </p:sp>
        <p:sp>
          <p:nvSpPr>
            <p:cNvPr id="404" name="Google Shape;404;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3600" b="0" i="0" u="none" strike="noStrike" cap="none">
                <a:solidFill>
                  <a:schemeClr val="dk1"/>
                </a:solidFill>
                <a:latin typeface="Calibri"/>
                <a:ea typeface="Calibri"/>
                <a:cs typeface="Calibri"/>
                <a:sym typeface="Calibri"/>
              </a:endParaRPr>
            </a:p>
          </p:txBody>
        </p:sp>
      </p:grpSp>
      <p:pic>
        <p:nvPicPr>
          <p:cNvPr id="42" name="Picture 41">
            <a:extLst>
              <a:ext uri="{FF2B5EF4-FFF2-40B4-BE49-F238E27FC236}">
                <a16:creationId xmlns:a16="http://schemas.microsoft.com/office/drawing/2014/main" xmlns="" id="{01AE3F4A-D2FF-4D60-9985-5162DE542544}"/>
              </a:ext>
            </a:extLst>
          </p:cNvPr>
          <p:cNvPicPr/>
          <p:nvPr/>
        </p:nvPicPr>
        <p:blipFill>
          <a:blip r:embed="rId3"/>
          <a:stretch>
            <a:fillRect/>
          </a:stretch>
        </p:blipFill>
        <p:spPr>
          <a:xfrm>
            <a:off x="1437214" y="1760166"/>
            <a:ext cx="1711348" cy="786271"/>
          </a:xfrm>
          <a:prstGeom prst="rect">
            <a:avLst/>
          </a:prstGeom>
        </p:spPr>
      </p:pic>
      <p:sp>
        <p:nvSpPr>
          <p:cNvPr id="43" name="Google Shape;124;p14">
            <a:extLst>
              <a:ext uri="{FF2B5EF4-FFF2-40B4-BE49-F238E27FC236}">
                <a16:creationId xmlns:a16="http://schemas.microsoft.com/office/drawing/2014/main" xmlns="" id="{B3081C77-5507-401E-B062-B181DA1A9A6D}"/>
              </a:ext>
            </a:extLst>
          </p:cNvPr>
          <p:cNvSpPr txBox="1"/>
          <p:nvPr/>
        </p:nvSpPr>
        <p:spPr>
          <a:xfrm>
            <a:off x="3537454" y="1745024"/>
            <a:ext cx="13403944" cy="1351780"/>
          </a:xfrm>
          <a:prstGeom prst="rect">
            <a:avLst/>
          </a:prstGeom>
          <a:noFill/>
          <a:ln>
            <a:noFill/>
          </a:ln>
        </p:spPr>
        <p:txBody>
          <a:bodyPr spcFirstLastPara="1" wrap="square" lIns="0" tIns="0" rIns="0" bIns="0" anchor="t" anchorCtr="0">
            <a:spAutoFit/>
          </a:bodyPr>
          <a:lstStyle/>
          <a:p>
            <a:pPr lvl="0" algn="just">
              <a:lnSpc>
                <a:spcPct val="122010"/>
              </a:lnSpc>
            </a:pPr>
            <a:r>
              <a:rPr lang="en-US" sz="3600" b="1" dirty="0" err="1">
                <a:solidFill>
                  <a:schemeClr val="tx1"/>
                </a:solidFill>
                <a:latin typeface="Times New Roman" panose="02020603050405020304" pitchFamily="18" charset="0"/>
                <a:cs typeface="Times New Roman" panose="02020603050405020304" pitchFamily="18" charset="0"/>
              </a:rPr>
              <a:t>Để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chuẩn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bị</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chuyến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tham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với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lớp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em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cần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những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thông</a:t>
            </a:r>
            <a:r>
              <a:rPr lang="en-US" sz="3600" b="1" dirty="0">
                <a:solidFill>
                  <a:schemeClr val="tx1"/>
                </a:solidFill>
                <a:latin typeface="Times New Roman" panose="02020603050405020304" pitchFamily="18" charset="0"/>
                <a:cs typeface="Times New Roman" panose="02020603050405020304" pitchFamily="18" charset="0"/>
              </a:rPr>
              <a:t> tin </a:t>
            </a:r>
            <a:r>
              <a:rPr lang="en-US" sz="3600" b="1" dirty="0" err="1">
                <a:solidFill>
                  <a:schemeClr val="tx1"/>
                </a:solidFill>
                <a:latin typeface="Times New Roman" panose="02020603050405020304" pitchFamily="18" charset="0"/>
                <a:cs typeface="Times New Roman" panose="02020603050405020304" pitchFamily="18" charset="0"/>
              </a:rPr>
              <a:t>gì</a:t>
            </a:r>
            <a:r>
              <a:rPr lang="en-US" sz="3600" b="1" dirty="0">
                <a:solidFill>
                  <a:schemeClr val="tx1"/>
                </a:solidFill>
                <a:latin typeface="Times New Roman" panose="02020603050405020304" pitchFamily="18" charset="0"/>
                <a:cs typeface="Times New Roman" panose="02020603050405020304" pitchFamily="18" charset="0"/>
              </a:rPr>
              <a:t>?</a:t>
            </a:r>
            <a:endParaRPr lang="vi-VN" sz="3600" b="1" i="0" u="none" strike="noStrike" cap="none" dirty="0">
              <a:solidFill>
                <a:schemeClr val="tx1"/>
              </a:solidFill>
              <a:latin typeface="Times New Roman" panose="02020603050405020304" pitchFamily="18" charset="0"/>
              <a:ea typeface="Lato"/>
              <a:cs typeface="Times New Roman" panose="02020603050405020304" pitchFamily="18" charset="0"/>
              <a:sym typeface="Lato"/>
            </a:endParaRPr>
          </a:p>
        </p:txBody>
      </p:sp>
      <p:sp>
        <p:nvSpPr>
          <p:cNvPr id="45" name="TextBox 44">
            <a:extLst>
              <a:ext uri="{FF2B5EF4-FFF2-40B4-BE49-F238E27FC236}">
                <a16:creationId xmlns:a16="http://schemas.microsoft.com/office/drawing/2014/main" xmlns="" id="{4E740571-B128-4B99-BA08-7F2078CFB4A2}"/>
              </a:ext>
            </a:extLst>
          </p:cNvPr>
          <p:cNvSpPr txBox="1"/>
          <p:nvPr/>
        </p:nvSpPr>
        <p:spPr>
          <a:xfrm>
            <a:off x="2645231" y="3294796"/>
            <a:ext cx="13452929" cy="646331"/>
          </a:xfrm>
          <a:prstGeom prst="rect">
            <a:avLst/>
          </a:prstGeom>
          <a:noFill/>
        </p:spPr>
        <p:txBody>
          <a:bodyPr wrap="square">
            <a:spAutoFit/>
          </a:bodyPr>
          <a:lstStyle/>
          <a:p>
            <a:r>
              <a:rPr lang="en-US" sz="3600" dirty="0">
                <a:solidFill>
                  <a:schemeClr val="tx1"/>
                </a:solidFill>
                <a:latin typeface="Times New Roman" panose="02020603050405020304" pitchFamily="18" charset="0"/>
                <a:cs typeface="Times New Roman" panose="02020603050405020304" pitchFamily="18" charset="0"/>
              </a:rPr>
              <a:t>A. </a:t>
            </a:r>
            <a:r>
              <a:rPr lang="en-US" sz="3600" dirty="0" err="1">
                <a:solidFill>
                  <a:schemeClr val="tx1"/>
                </a:solidFill>
                <a:latin typeface="Times New Roman" panose="02020603050405020304" pitchFamily="18" charset="0"/>
                <a:cs typeface="Times New Roman" panose="02020603050405020304" pitchFamily="18" charset="0"/>
              </a:rPr>
              <a:t>Thông</a:t>
            </a:r>
            <a:r>
              <a:rPr lang="en-US" sz="3600" dirty="0">
                <a:solidFill>
                  <a:schemeClr val="tx1"/>
                </a:solidFill>
                <a:latin typeface="Times New Roman" panose="02020603050405020304" pitchFamily="18" charset="0"/>
                <a:cs typeface="Times New Roman" panose="02020603050405020304" pitchFamily="18" charset="0"/>
              </a:rPr>
              <a:t> tin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trí</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tham</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cs typeface="Times New Roman" panose="02020603050405020304" pitchFamily="18" charset="0"/>
              </a:rPr>
              <a:t>quan.</a:t>
            </a:r>
            <a:endParaRPr lang="en-US" sz="3600" dirty="0">
              <a:solidFill>
                <a:schemeClr val="tx1"/>
              </a:solidFill>
            </a:endParaRPr>
          </a:p>
        </p:txBody>
      </p:sp>
      <p:sp>
        <p:nvSpPr>
          <p:cNvPr id="46" name="TextBox 45">
            <a:extLst>
              <a:ext uri="{FF2B5EF4-FFF2-40B4-BE49-F238E27FC236}">
                <a16:creationId xmlns:a16="http://schemas.microsoft.com/office/drawing/2014/main" xmlns="" id="{02CDEFAA-F601-4EDB-A326-9CB9B357B507}"/>
              </a:ext>
            </a:extLst>
          </p:cNvPr>
          <p:cNvSpPr txBox="1"/>
          <p:nvPr/>
        </p:nvSpPr>
        <p:spPr>
          <a:xfrm>
            <a:off x="2665518" y="4380751"/>
            <a:ext cx="12954848" cy="646331"/>
          </a:xfrm>
          <a:prstGeom prst="rect">
            <a:avLst/>
          </a:prstGeom>
          <a:noFill/>
        </p:spPr>
        <p:txBody>
          <a:bodyPr wrap="square">
            <a:spAutoFit/>
          </a:bodyPr>
          <a:lstStyle/>
          <a:p>
            <a:pPr algn="just"/>
            <a:r>
              <a:rPr lang="en-US" sz="3600" dirty="0">
                <a:solidFill>
                  <a:schemeClr val="tx1"/>
                </a:solidFill>
                <a:latin typeface="Times New Roman" panose="02020603050405020304" pitchFamily="18" charset="0"/>
                <a:cs typeface="Times New Roman" panose="02020603050405020304" pitchFamily="18" charset="0"/>
              </a:rPr>
              <a:t>B. </a:t>
            </a:r>
            <a:r>
              <a:rPr lang="vi-VN" sz="3600" dirty="0">
                <a:solidFill>
                  <a:schemeClr val="tx1"/>
                </a:solidFill>
                <a:latin typeface="Times New Roman" panose="02020603050405020304" pitchFamily="18" charset="0"/>
                <a:cs typeface="Times New Roman" panose="02020603050405020304" pitchFamily="18" charset="0"/>
              </a:rPr>
              <a:t>Thông tin </a:t>
            </a:r>
            <a:r>
              <a:rPr lang="vi-VN" sz="3600" dirty="0" err="1">
                <a:solidFill>
                  <a:schemeClr val="tx1"/>
                </a:solidFill>
                <a:latin typeface="Times New Roman" panose="02020603050405020304" pitchFamily="18" charset="0"/>
                <a:cs typeface="Times New Roman" panose="02020603050405020304" pitchFamily="18" charset="0"/>
              </a:rPr>
              <a:t>dự</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báo</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thời</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tiết</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ngày</a:t>
            </a:r>
            <a:r>
              <a:rPr lang="vi-VN" sz="3600" dirty="0">
                <a:solidFill>
                  <a:schemeClr val="tx1"/>
                </a:solidFill>
                <a:latin typeface="Times New Roman" panose="02020603050405020304" pitchFamily="18" charset="0"/>
                <a:cs typeface="Times New Roman" panose="02020603050405020304" pitchFamily="18" charset="0"/>
              </a:rPr>
              <a:t> đi tham quan.</a:t>
            </a:r>
            <a:endParaRPr lang="en-US" sz="3600" dirty="0">
              <a:solidFill>
                <a:schemeClr val="tx1"/>
              </a:solidFill>
            </a:endParaRPr>
          </a:p>
        </p:txBody>
      </p:sp>
      <p:sp>
        <p:nvSpPr>
          <p:cNvPr id="47" name="TextBox 46">
            <a:extLst>
              <a:ext uri="{FF2B5EF4-FFF2-40B4-BE49-F238E27FC236}">
                <a16:creationId xmlns:a16="http://schemas.microsoft.com/office/drawing/2014/main" xmlns="" id="{D0EC9CD7-1B44-4C6F-B7C9-0856A125532F}"/>
              </a:ext>
            </a:extLst>
          </p:cNvPr>
          <p:cNvSpPr txBox="1"/>
          <p:nvPr/>
        </p:nvSpPr>
        <p:spPr>
          <a:xfrm>
            <a:off x="2665518" y="5498370"/>
            <a:ext cx="12802309" cy="646331"/>
          </a:xfrm>
          <a:prstGeom prst="rect">
            <a:avLst/>
          </a:prstGeom>
          <a:noFill/>
        </p:spPr>
        <p:txBody>
          <a:bodyPr wrap="square">
            <a:spAutoFit/>
          </a:bodyPr>
          <a:lstStyle/>
          <a:p>
            <a:r>
              <a:rPr lang="en-US" sz="3600" dirty="0">
                <a:solidFill>
                  <a:schemeClr val="tx1"/>
                </a:solidFill>
                <a:latin typeface="Times New Roman" panose="02020603050405020304" pitchFamily="18" charset="0"/>
                <a:cs typeface="Times New Roman" panose="02020603050405020304" pitchFamily="18" charset="0"/>
              </a:rPr>
              <a:t>C. </a:t>
            </a:r>
            <a:r>
              <a:rPr lang="vi-VN" sz="3600" dirty="0">
                <a:solidFill>
                  <a:schemeClr val="tx1"/>
                </a:solidFill>
                <a:latin typeface="Times New Roman" panose="02020603050405020304" pitchFamily="18" charset="0"/>
                <a:cs typeface="Times New Roman" panose="02020603050405020304" pitchFamily="18" charset="0"/>
              </a:rPr>
              <a:t>Thông tin </a:t>
            </a:r>
            <a:r>
              <a:rPr lang="vi-VN" sz="3600" dirty="0" err="1">
                <a:solidFill>
                  <a:schemeClr val="tx1"/>
                </a:solidFill>
                <a:latin typeface="Times New Roman" panose="02020603050405020304" pitchFamily="18" charset="0"/>
                <a:cs typeface="Times New Roman" panose="02020603050405020304" pitchFamily="18" charset="0"/>
              </a:rPr>
              <a:t>về</a:t>
            </a:r>
            <a:r>
              <a:rPr lang="vi-VN" sz="3600" dirty="0">
                <a:solidFill>
                  <a:schemeClr val="tx1"/>
                </a:solidFill>
                <a:latin typeface="Times New Roman" panose="02020603050405020304" pitchFamily="18" charset="0"/>
                <a:cs typeface="Times New Roman" panose="02020603050405020304" pitchFamily="18" charset="0"/>
              </a:rPr>
              <a:t> chương </a:t>
            </a:r>
            <a:r>
              <a:rPr lang="vi-VN" sz="3600" dirty="0" err="1">
                <a:solidFill>
                  <a:schemeClr val="tx1"/>
                </a:solidFill>
                <a:latin typeface="Times New Roman" panose="02020603050405020304" pitchFamily="18" charset="0"/>
                <a:cs typeface="Times New Roman" panose="02020603050405020304" pitchFamily="18" charset="0"/>
              </a:rPr>
              <a:t>trình</a:t>
            </a:r>
            <a:r>
              <a:rPr lang="vi-VN" sz="3600" dirty="0">
                <a:solidFill>
                  <a:schemeClr val="tx1"/>
                </a:solidFill>
                <a:latin typeface="Times New Roman" panose="02020603050405020304" pitchFamily="18" charset="0"/>
                <a:cs typeface="Times New Roman" panose="02020603050405020304" pitchFamily="18" charset="0"/>
              </a:rPr>
              <a:t> tham quan.</a:t>
            </a:r>
            <a:endParaRPr lang="en-US" sz="3600" dirty="0">
              <a:solidFill>
                <a:schemeClr val="tx1"/>
              </a:solidFill>
            </a:endParaRPr>
          </a:p>
        </p:txBody>
      </p:sp>
      <p:sp>
        <p:nvSpPr>
          <p:cNvPr id="48" name="TextBox 47">
            <a:extLst>
              <a:ext uri="{FF2B5EF4-FFF2-40B4-BE49-F238E27FC236}">
                <a16:creationId xmlns:a16="http://schemas.microsoft.com/office/drawing/2014/main" xmlns="" id="{B3DDF3D4-7644-469E-A662-546908C4C15A}"/>
              </a:ext>
            </a:extLst>
          </p:cNvPr>
          <p:cNvSpPr txBox="1"/>
          <p:nvPr/>
        </p:nvSpPr>
        <p:spPr>
          <a:xfrm>
            <a:off x="2665518" y="6709816"/>
            <a:ext cx="13605873" cy="1200329"/>
          </a:xfrm>
          <a:prstGeom prst="rect">
            <a:avLst/>
          </a:prstGeom>
          <a:noFill/>
        </p:spPr>
        <p:txBody>
          <a:bodyPr wrap="square">
            <a:spAutoFit/>
          </a:bodyPr>
          <a:lstStyle/>
          <a:p>
            <a:pPr algn="just"/>
            <a:r>
              <a:rPr lang="en-US" sz="3600" dirty="0">
                <a:solidFill>
                  <a:schemeClr val="tx1"/>
                </a:solidFill>
                <a:latin typeface="Times New Roman" panose="02020603050405020304" pitchFamily="18" charset="0"/>
                <a:cs typeface="Times New Roman" panose="02020603050405020304" pitchFamily="18" charset="0"/>
              </a:rPr>
              <a:t>D. </a:t>
            </a:r>
            <a:r>
              <a:rPr lang="vi-VN" sz="3600" dirty="0" err="1">
                <a:solidFill>
                  <a:schemeClr val="tx1"/>
                </a:solidFill>
                <a:latin typeface="Times New Roman" panose="02020603050405020304" pitchFamily="18" charset="0"/>
                <a:cs typeface="Times New Roman" panose="02020603050405020304" pitchFamily="18" charset="0"/>
              </a:rPr>
              <a:t>Đánh</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giá</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nhận</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xét</a:t>
            </a:r>
            <a:r>
              <a:rPr lang="vi-VN" sz="3600" dirty="0">
                <a:solidFill>
                  <a:schemeClr val="tx1"/>
                </a:solidFill>
                <a:latin typeface="Times New Roman" panose="02020603050405020304" pitchFamily="18" charset="0"/>
                <a:cs typeface="Times New Roman" panose="02020603050405020304" pitchFamily="18" charset="0"/>
              </a:rPr>
              <a:t>, kinh </a:t>
            </a:r>
            <a:r>
              <a:rPr lang="vi-VN" sz="3600" dirty="0" err="1">
                <a:solidFill>
                  <a:schemeClr val="tx1"/>
                </a:solidFill>
                <a:latin typeface="Times New Roman" panose="02020603050405020304" pitchFamily="18" charset="0"/>
                <a:cs typeface="Times New Roman" panose="02020603050405020304" pitchFamily="18" charset="0"/>
              </a:rPr>
              <a:t>nghiệm</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của</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những</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người</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đã</a:t>
            </a:r>
            <a:r>
              <a:rPr lang="vi-VN" sz="3600" dirty="0">
                <a:solidFill>
                  <a:schemeClr val="tx1"/>
                </a:solidFill>
                <a:latin typeface="Times New Roman" panose="02020603050405020304" pitchFamily="18" charset="0"/>
                <a:cs typeface="Times New Roman" panose="02020603050405020304" pitchFamily="18" charset="0"/>
              </a:rPr>
              <a:t> tham quan ở </a:t>
            </a:r>
            <a:r>
              <a:rPr lang="vi-VN" sz="3600" dirty="0" err="1">
                <a:solidFill>
                  <a:schemeClr val="tx1"/>
                </a:solidFill>
                <a:latin typeface="Times New Roman" panose="02020603050405020304" pitchFamily="18" charset="0"/>
                <a:cs typeface="Times New Roman" panose="02020603050405020304" pitchFamily="18" charset="0"/>
              </a:rPr>
              <a:t>địa</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điểm</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đó</a:t>
            </a:r>
            <a:r>
              <a:rPr lang="en-US" sz="3600" dirty="0">
                <a:solidFill>
                  <a:schemeClr val="tx1"/>
                </a:solidFill>
              </a:rPr>
              <a:t>.</a:t>
            </a:r>
          </a:p>
        </p:txBody>
      </p:sp>
      <p:pic>
        <p:nvPicPr>
          <p:cNvPr id="3" name="Graphic 2" descr="Checkmark with solid fill">
            <a:extLst>
              <a:ext uri="{FF2B5EF4-FFF2-40B4-BE49-F238E27FC236}">
                <a16:creationId xmlns:a16="http://schemas.microsoft.com/office/drawing/2014/main" xmlns="" id="{33022190-C0DD-44A7-9BA2-DD7C22E908AB}"/>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xmlns="" r:embed="rId9"/>
              </a:ext>
            </a:extLst>
          </a:blip>
          <a:stretch>
            <a:fillRect/>
          </a:stretch>
        </p:blipFill>
        <p:spPr>
          <a:xfrm>
            <a:off x="11923487" y="3248008"/>
            <a:ext cx="657007" cy="657007"/>
          </a:xfrm>
          <a:prstGeom prst="rect">
            <a:avLst/>
          </a:prstGeom>
        </p:spPr>
      </p:pic>
      <p:pic>
        <p:nvPicPr>
          <p:cNvPr id="51" name="Graphic 50" descr="Checkmark with solid fill">
            <a:extLst>
              <a:ext uri="{FF2B5EF4-FFF2-40B4-BE49-F238E27FC236}">
                <a16:creationId xmlns:a16="http://schemas.microsoft.com/office/drawing/2014/main" xmlns="" id="{3A2063B1-B48E-464C-ACAB-F19766FAA11A}"/>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xmlns="" r:embed="rId9"/>
              </a:ext>
            </a:extLst>
          </a:blip>
          <a:stretch>
            <a:fillRect/>
          </a:stretch>
        </p:blipFill>
        <p:spPr>
          <a:xfrm>
            <a:off x="12013882" y="4380751"/>
            <a:ext cx="657007" cy="657007"/>
          </a:xfrm>
          <a:prstGeom prst="rect">
            <a:avLst/>
          </a:prstGeom>
        </p:spPr>
      </p:pic>
      <p:pic>
        <p:nvPicPr>
          <p:cNvPr id="52" name="Graphic 51" descr="Checkmark with solid fill">
            <a:extLst>
              <a:ext uri="{FF2B5EF4-FFF2-40B4-BE49-F238E27FC236}">
                <a16:creationId xmlns:a16="http://schemas.microsoft.com/office/drawing/2014/main" xmlns="" id="{42FB01E6-216C-4F9F-90B5-56FB9B5CD93E}"/>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xmlns="" r:embed="rId9"/>
              </a:ext>
            </a:extLst>
          </a:blip>
          <a:stretch>
            <a:fillRect/>
          </a:stretch>
        </p:blipFill>
        <p:spPr>
          <a:xfrm>
            <a:off x="12043764" y="5593313"/>
            <a:ext cx="657007" cy="657007"/>
          </a:xfrm>
          <a:prstGeom prst="rect">
            <a:avLst/>
          </a:prstGeom>
        </p:spPr>
      </p:pic>
      <p:pic>
        <p:nvPicPr>
          <p:cNvPr id="53" name="Graphic 52" descr="Checkmark with solid fill">
            <a:extLst>
              <a:ext uri="{FF2B5EF4-FFF2-40B4-BE49-F238E27FC236}">
                <a16:creationId xmlns:a16="http://schemas.microsoft.com/office/drawing/2014/main" xmlns="" id="{16CEE549-D190-4641-B231-FFD727520988}"/>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xmlns="" r:embed="rId9"/>
              </a:ext>
            </a:extLst>
          </a:blip>
          <a:stretch>
            <a:fillRect/>
          </a:stretch>
        </p:blipFill>
        <p:spPr>
          <a:xfrm>
            <a:off x="16402645" y="6643148"/>
            <a:ext cx="657007" cy="657007"/>
          </a:xfrm>
          <a:prstGeom prst="rect">
            <a:avLst/>
          </a:prstGeom>
        </p:spPr>
      </p:pic>
    </p:spTree>
    <p:extLst>
      <p:ext uri="{BB962C8B-B14F-4D97-AF65-F5344CB8AC3E}">
        <p14:creationId xmlns:p14="http://schemas.microsoft.com/office/powerpoint/2010/main" val="30712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1000" fill="hold"/>
                                        <p:tgtEl>
                                          <p:spTgt spid="43"/>
                                        </p:tgtEl>
                                        <p:attrNameLst>
                                          <p:attrName>ppt_w</p:attrName>
                                        </p:attrNameLst>
                                      </p:cBhvr>
                                      <p:tavLst>
                                        <p:tav tm="0">
                                          <p:val>
                                            <p:fltVal val="0"/>
                                          </p:val>
                                        </p:tav>
                                        <p:tav tm="100000">
                                          <p:val>
                                            <p:strVal val="#ppt_w"/>
                                          </p:val>
                                        </p:tav>
                                      </p:tavLst>
                                    </p:anim>
                                    <p:anim calcmode="lin" valueType="num">
                                      <p:cBhvr>
                                        <p:cTn id="14" dur="1000" fill="hold"/>
                                        <p:tgtEl>
                                          <p:spTgt spid="43"/>
                                        </p:tgtEl>
                                        <p:attrNameLst>
                                          <p:attrName>ppt_h</p:attrName>
                                        </p:attrNameLst>
                                      </p:cBhvr>
                                      <p:tavLst>
                                        <p:tav tm="0">
                                          <p:val>
                                            <p:fltVal val="0"/>
                                          </p:val>
                                        </p:tav>
                                        <p:tav tm="100000">
                                          <p:val>
                                            <p:strVal val="#ppt_h"/>
                                          </p:val>
                                        </p:tav>
                                      </p:tavLst>
                                    </p:anim>
                                    <p:anim calcmode="lin" valueType="num">
                                      <p:cBhvr>
                                        <p:cTn id="15" dur="1000" fill="hold"/>
                                        <p:tgtEl>
                                          <p:spTgt spid="43"/>
                                        </p:tgtEl>
                                        <p:attrNameLst>
                                          <p:attrName>style.rotation</p:attrName>
                                        </p:attrNameLst>
                                      </p:cBhvr>
                                      <p:tavLst>
                                        <p:tav tm="0">
                                          <p:val>
                                            <p:fltVal val="90"/>
                                          </p:val>
                                        </p:tav>
                                        <p:tav tm="100000">
                                          <p:val>
                                            <p:fltVal val="0"/>
                                          </p:val>
                                        </p:tav>
                                      </p:tavLst>
                                    </p:anim>
                                    <p:animEffect transition="in" filter="fade">
                                      <p:cBhvr>
                                        <p:cTn id="16" dur="1000"/>
                                        <p:tgtEl>
                                          <p:spTgt spid="4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1000" fill="hold"/>
                                        <p:tgtEl>
                                          <p:spTgt spid="46"/>
                                        </p:tgtEl>
                                        <p:attrNameLst>
                                          <p:attrName>ppt_w</p:attrName>
                                        </p:attrNameLst>
                                      </p:cBhvr>
                                      <p:tavLst>
                                        <p:tav tm="0">
                                          <p:val>
                                            <p:fltVal val="0"/>
                                          </p:val>
                                        </p:tav>
                                        <p:tav tm="100000">
                                          <p:val>
                                            <p:strVal val="#ppt_w"/>
                                          </p:val>
                                        </p:tav>
                                      </p:tavLst>
                                    </p:anim>
                                    <p:anim calcmode="lin" valueType="num">
                                      <p:cBhvr>
                                        <p:cTn id="26" dur="1000" fill="hold"/>
                                        <p:tgtEl>
                                          <p:spTgt spid="46"/>
                                        </p:tgtEl>
                                        <p:attrNameLst>
                                          <p:attrName>ppt_h</p:attrName>
                                        </p:attrNameLst>
                                      </p:cBhvr>
                                      <p:tavLst>
                                        <p:tav tm="0">
                                          <p:val>
                                            <p:fltVal val="0"/>
                                          </p:val>
                                        </p:tav>
                                        <p:tav tm="100000">
                                          <p:val>
                                            <p:strVal val="#ppt_h"/>
                                          </p:val>
                                        </p:tav>
                                      </p:tavLst>
                                    </p:anim>
                                    <p:anim calcmode="lin" valueType="num">
                                      <p:cBhvr>
                                        <p:cTn id="27" dur="1000" fill="hold"/>
                                        <p:tgtEl>
                                          <p:spTgt spid="46"/>
                                        </p:tgtEl>
                                        <p:attrNameLst>
                                          <p:attrName>style.rotation</p:attrName>
                                        </p:attrNameLst>
                                      </p:cBhvr>
                                      <p:tavLst>
                                        <p:tav tm="0">
                                          <p:val>
                                            <p:fltVal val="90"/>
                                          </p:val>
                                        </p:tav>
                                        <p:tav tm="100000">
                                          <p:val>
                                            <p:fltVal val="0"/>
                                          </p:val>
                                        </p:tav>
                                      </p:tavLst>
                                    </p:anim>
                                    <p:animEffect transition="in" filter="fade">
                                      <p:cBhvr>
                                        <p:cTn id="28" dur="1000"/>
                                        <p:tgtEl>
                                          <p:spTgt spid="4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1000" fill="hold"/>
                                        <p:tgtEl>
                                          <p:spTgt spid="47"/>
                                        </p:tgtEl>
                                        <p:attrNameLst>
                                          <p:attrName>ppt_w</p:attrName>
                                        </p:attrNameLst>
                                      </p:cBhvr>
                                      <p:tavLst>
                                        <p:tav tm="0">
                                          <p:val>
                                            <p:fltVal val="0"/>
                                          </p:val>
                                        </p:tav>
                                        <p:tav tm="100000">
                                          <p:val>
                                            <p:strVal val="#ppt_w"/>
                                          </p:val>
                                        </p:tav>
                                      </p:tavLst>
                                    </p:anim>
                                    <p:anim calcmode="lin" valueType="num">
                                      <p:cBhvr>
                                        <p:cTn id="32" dur="1000" fill="hold"/>
                                        <p:tgtEl>
                                          <p:spTgt spid="47"/>
                                        </p:tgtEl>
                                        <p:attrNameLst>
                                          <p:attrName>ppt_h</p:attrName>
                                        </p:attrNameLst>
                                      </p:cBhvr>
                                      <p:tavLst>
                                        <p:tav tm="0">
                                          <p:val>
                                            <p:fltVal val="0"/>
                                          </p:val>
                                        </p:tav>
                                        <p:tav tm="100000">
                                          <p:val>
                                            <p:strVal val="#ppt_h"/>
                                          </p:val>
                                        </p:tav>
                                      </p:tavLst>
                                    </p:anim>
                                    <p:anim calcmode="lin" valueType="num">
                                      <p:cBhvr>
                                        <p:cTn id="33" dur="1000" fill="hold"/>
                                        <p:tgtEl>
                                          <p:spTgt spid="47"/>
                                        </p:tgtEl>
                                        <p:attrNameLst>
                                          <p:attrName>style.rotation</p:attrName>
                                        </p:attrNameLst>
                                      </p:cBhvr>
                                      <p:tavLst>
                                        <p:tav tm="0">
                                          <p:val>
                                            <p:fltVal val="90"/>
                                          </p:val>
                                        </p:tav>
                                        <p:tav tm="100000">
                                          <p:val>
                                            <p:fltVal val="0"/>
                                          </p:val>
                                        </p:tav>
                                      </p:tavLst>
                                    </p:anim>
                                    <p:animEffect transition="in" filter="fade">
                                      <p:cBhvr>
                                        <p:cTn id="34" dur="1000"/>
                                        <p:tgtEl>
                                          <p:spTgt spid="4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1000" fill="hold"/>
                                        <p:tgtEl>
                                          <p:spTgt spid="48"/>
                                        </p:tgtEl>
                                        <p:attrNameLst>
                                          <p:attrName>ppt_w</p:attrName>
                                        </p:attrNameLst>
                                      </p:cBhvr>
                                      <p:tavLst>
                                        <p:tav tm="0">
                                          <p:val>
                                            <p:fltVal val="0"/>
                                          </p:val>
                                        </p:tav>
                                        <p:tav tm="100000">
                                          <p:val>
                                            <p:strVal val="#ppt_w"/>
                                          </p:val>
                                        </p:tav>
                                      </p:tavLst>
                                    </p:anim>
                                    <p:anim calcmode="lin" valueType="num">
                                      <p:cBhvr>
                                        <p:cTn id="38" dur="1000" fill="hold"/>
                                        <p:tgtEl>
                                          <p:spTgt spid="48"/>
                                        </p:tgtEl>
                                        <p:attrNameLst>
                                          <p:attrName>ppt_h</p:attrName>
                                        </p:attrNameLst>
                                      </p:cBhvr>
                                      <p:tavLst>
                                        <p:tav tm="0">
                                          <p:val>
                                            <p:fltVal val="0"/>
                                          </p:val>
                                        </p:tav>
                                        <p:tav tm="100000">
                                          <p:val>
                                            <p:strVal val="#ppt_h"/>
                                          </p:val>
                                        </p:tav>
                                      </p:tavLst>
                                    </p:anim>
                                    <p:anim calcmode="lin" valueType="num">
                                      <p:cBhvr>
                                        <p:cTn id="39" dur="1000" fill="hold"/>
                                        <p:tgtEl>
                                          <p:spTgt spid="48"/>
                                        </p:tgtEl>
                                        <p:attrNameLst>
                                          <p:attrName>style.rotation</p:attrName>
                                        </p:attrNameLst>
                                      </p:cBhvr>
                                      <p:tavLst>
                                        <p:tav tm="0">
                                          <p:val>
                                            <p:fltVal val="90"/>
                                          </p:val>
                                        </p:tav>
                                        <p:tav tm="100000">
                                          <p:val>
                                            <p:fltVal val="0"/>
                                          </p:val>
                                        </p:tav>
                                      </p:tavLst>
                                    </p:anim>
                                    <p:animEffect transition="in" filter="fade">
                                      <p:cBhvr>
                                        <p:cTn id="40" dur="1000"/>
                                        <p:tgtEl>
                                          <p:spTgt spid="4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500" fill="hold"/>
                                        <p:tgtEl>
                                          <p:spTgt spid="51"/>
                                        </p:tgtEl>
                                        <p:attrNameLst>
                                          <p:attrName>ppt_x</p:attrName>
                                        </p:attrNameLst>
                                      </p:cBhvr>
                                      <p:tavLst>
                                        <p:tav tm="0">
                                          <p:val>
                                            <p:strVal val="#ppt_x"/>
                                          </p:val>
                                        </p:tav>
                                        <p:tav tm="100000">
                                          <p:val>
                                            <p:strVal val="#ppt_x"/>
                                          </p:val>
                                        </p:tav>
                                      </p:tavLst>
                                    </p:anim>
                                    <p:anim calcmode="lin" valueType="num">
                                      <p:cBhvr additive="base">
                                        <p:cTn id="50" dur="500" fill="hold"/>
                                        <p:tgtEl>
                                          <p:spTgt spid="5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additive="base">
                                        <p:cTn id="53" dur="500" fill="hold"/>
                                        <p:tgtEl>
                                          <p:spTgt spid="52"/>
                                        </p:tgtEl>
                                        <p:attrNameLst>
                                          <p:attrName>ppt_x</p:attrName>
                                        </p:attrNameLst>
                                      </p:cBhvr>
                                      <p:tavLst>
                                        <p:tav tm="0">
                                          <p:val>
                                            <p:strVal val="#ppt_x"/>
                                          </p:val>
                                        </p:tav>
                                        <p:tav tm="100000">
                                          <p:val>
                                            <p:strVal val="#ppt_x"/>
                                          </p:val>
                                        </p:tav>
                                      </p:tavLst>
                                    </p:anim>
                                    <p:anim calcmode="lin" valueType="num">
                                      <p:cBhvr additive="base">
                                        <p:cTn id="54" dur="500" fill="hold"/>
                                        <p:tgtEl>
                                          <p:spTgt spid="52"/>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500" fill="hold"/>
                                        <p:tgtEl>
                                          <p:spTgt spid="53"/>
                                        </p:tgtEl>
                                        <p:attrNameLst>
                                          <p:attrName>ppt_x</p:attrName>
                                        </p:attrNameLst>
                                      </p:cBhvr>
                                      <p:tavLst>
                                        <p:tav tm="0">
                                          <p:val>
                                            <p:strVal val="#ppt_x"/>
                                          </p:val>
                                        </p:tav>
                                        <p:tav tm="100000">
                                          <p:val>
                                            <p:strVal val="#ppt_x"/>
                                          </p:val>
                                        </p:tav>
                                      </p:tavLst>
                                    </p:anim>
                                    <p:anim calcmode="lin" valueType="num">
                                      <p:cBhvr additive="base">
                                        <p:cTn id="5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419"/>
        <p:cNvGrpSpPr/>
        <p:nvPr/>
      </p:nvGrpSpPr>
      <p:grpSpPr>
        <a:xfrm>
          <a:off x="0" y="0"/>
          <a:ext cx="0" cy="0"/>
          <a:chOff x="0" y="0"/>
          <a:chExt cx="0" cy="0"/>
        </a:xfrm>
      </p:grpSpPr>
      <p:grpSp>
        <p:nvGrpSpPr>
          <p:cNvPr id="420" name="Google Shape;420;p25"/>
          <p:cNvGrpSpPr/>
          <p:nvPr/>
        </p:nvGrpSpPr>
        <p:grpSpPr>
          <a:xfrm>
            <a:off x="387343" y="265452"/>
            <a:ext cx="17544871" cy="9647599"/>
            <a:chOff x="0" y="-144661"/>
            <a:chExt cx="23393161" cy="12863465"/>
          </a:xfrm>
        </p:grpSpPr>
        <p:grpSp>
          <p:nvGrpSpPr>
            <p:cNvPr id="421" name="Google Shape;421;p25"/>
            <p:cNvGrpSpPr/>
            <p:nvPr/>
          </p:nvGrpSpPr>
          <p:grpSpPr>
            <a:xfrm>
              <a:off x="0" y="-144661"/>
              <a:ext cx="23393161" cy="12863465"/>
              <a:chOff x="0" y="-28575"/>
              <a:chExt cx="4620871" cy="2540931"/>
            </a:xfrm>
          </p:grpSpPr>
          <p:sp>
            <p:nvSpPr>
              <p:cNvPr id="422" name="Google Shape;422;p2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23" name="Google Shape;423;p2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4" name="Google Shape;424;p25"/>
            <p:cNvGrpSpPr/>
            <p:nvPr/>
          </p:nvGrpSpPr>
          <p:grpSpPr>
            <a:xfrm>
              <a:off x="85349" y="-62491"/>
              <a:ext cx="23222464" cy="12699125"/>
              <a:chOff x="0" y="-28575"/>
              <a:chExt cx="4587153" cy="2508469"/>
            </a:xfrm>
          </p:grpSpPr>
          <p:sp>
            <p:nvSpPr>
              <p:cNvPr id="425" name="Google Shape;425;p2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A5C680"/>
              </a:solidFill>
              <a:ln>
                <a:noFill/>
              </a:ln>
            </p:spPr>
          </p:sp>
          <p:sp>
            <p:nvSpPr>
              <p:cNvPr id="426" name="Google Shape;426;p2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427" name="Google Shape;427;p25"/>
          <p:cNvPicPr preferRelativeResize="0"/>
          <p:nvPr/>
        </p:nvPicPr>
        <p:blipFill>
          <a:blip r:embed="rId3">
            <a:alphaModFix/>
          </a:blip>
          <a:stretch>
            <a:fillRect/>
          </a:stretch>
        </p:blipFill>
        <p:spPr>
          <a:xfrm>
            <a:off x="-247783" y="-23434"/>
            <a:ext cx="18288000" cy="10287000"/>
          </a:xfrm>
          <a:prstGeom prst="rect">
            <a:avLst/>
          </a:prstGeom>
          <a:noFill/>
          <a:ln>
            <a:noFill/>
          </a:ln>
        </p:spPr>
      </p:pic>
      <p:pic>
        <p:nvPicPr>
          <p:cNvPr id="437" name="Google Shape;437;p25"/>
          <p:cNvPicPr preferRelativeResize="0"/>
          <p:nvPr/>
        </p:nvPicPr>
        <p:blipFill rotWithShape="1">
          <a:blip r:embed="rId4">
            <a:alphaModFix/>
          </a:blip>
          <a:srcRect/>
          <a:stretch/>
        </p:blipFill>
        <p:spPr>
          <a:xfrm>
            <a:off x="-74203" y="373948"/>
            <a:ext cx="17655956" cy="9585970"/>
          </a:xfrm>
          <a:prstGeom prst="rect">
            <a:avLst/>
          </a:prstGeom>
          <a:noFill/>
          <a:ln>
            <a:noFill/>
          </a:ln>
        </p:spPr>
      </p:pic>
      <p:sp>
        <p:nvSpPr>
          <p:cNvPr id="21" name="Google Shape;335;p21">
            <a:extLst>
              <a:ext uri="{FF2B5EF4-FFF2-40B4-BE49-F238E27FC236}">
                <a16:creationId xmlns:a16="http://schemas.microsoft.com/office/drawing/2014/main" xmlns="" id="{C5AA367F-71CB-4304-9414-D96C8BCE1EC4}"/>
              </a:ext>
            </a:extLst>
          </p:cNvPr>
          <p:cNvSpPr txBox="1"/>
          <p:nvPr/>
        </p:nvSpPr>
        <p:spPr>
          <a:xfrm>
            <a:off x="3804982" y="1135766"/>
            <a:ext cx="10759349" cy="1011944"/>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4800" b="1" dirty="0">
                <a:solidFill>
                  <a:srgbClr val="00B050"/>
                </a:solidFill>
                <a:latin typeface="+mj-lt"/>
                <a:sym typeface="Paytone One"/>
              </a:rPr>
              <a:t>2. </a:t>
            </a:r>
            <a:r>
              <a:rPr lang="vi-VN" sz="4800" b="1" dirty="0" err="1">
                <a:solidFill>
                  <a:srgbClr val="00B050"/>
                </a:solidFill>
                <a:latin typeface="+mj-lt"/>
                <a:sym typeface="Paytone One"/>
              </a:rPr>
              <a:t>Hợp</a:t>
            </a:r>
            <a:r>
              <a:rPr lang="vi-VN" sz="4800" b="1" dirty="0">
                <a:solidFill>
                  <a:srgbClr val="00B050"/>
                </a:solidFill>
                <a:latin typeface="+mj-lt"/>
                <a:sym typeface="Paytone One"/>
              </a:rPr>
              <a:t> </a:t>
            </a:r>
            <a:r>
              <a:rPr lang="vi-VN" sz="4800" b="1" dirty="0" err="1">
                <a:solidFill>
                  <a:srgbClr val="00B050"/>
                </a:solidFill>
                <a:latin typeface="+mj-lt"/>
                <a:sym typeface="Paytone One"/>
              </a:rPr>
              <a:t>tác</a:t>
            </a:r>
            <a:r>
              <a:rPr lang="vi-VN" sz="4800" b="1" dirty="0">
                <a:solidFill>
                  <a:srgbClr val="00B050"/>
                </a:solidFill>
                <a:latin typeface="+mj-lt"/>
                <a:sym typeface="Paytone One"/>
              </a:rPr>
              <a:t> </a:t>
            </a:r>
            <a:r>
              <a:rPr lang="vi-VN" sz="4800" b="1" dirty="0" err="1">
                <a:solidFill>
                  <a:srgbClr val="00B050"/>
                </a:solidFill>
                <a:latin typeface="+mj-lt"/>
                <a:sym typeface="Paytone One"/>
              </a:rPr>
              <a:t>để</a:t>
            </a:r>
            <a:r>
              <a:rPr lang="vi-VN" sz="4800" b="1" dirty="0">
                <a:solidFill>
                  <a:srgbClr val="00B050"/>
                </a:solidFill>
                <a:latin typeface="+mj-lt"/>
                <a:sym typeface="Paytone One"/>
              </a:rPr>
              <a:t> </a:t>
            </a:r>
            <a:r>
              <a:rPr lang="vi-VN" sz="4800" b="1" dirty="0" err="1">
                <a:solidFill>
                  <a:srgbClr val="00B050"/>
                </a:solidFill>
                <a:latin typeface="+mj-lt"/>
                <a:sym typeface="Paytone One"/>
              </a:rPr>
              <a:t>giải</a:t>
            </a:r>
            <a:r>
              <a:rPr lang="vi-VN" sz="4800" b="1" dirty="0">
                <a:solidFill>
                  <a:srgbClr val="00B050"/>
                </a:solidFill>
                <a:latin typeface="+mj-lt"/>
                <a:sym typeface="Paytone One"/>
              </a:rPr>
              <a:t> </a:t>
            </a:r>
            <a:r>
              <a:rPr lang="vi-VN" sz="4800" b="1" dirty="0" err="1">
                <a:solidFill>
                  <a:srgbClr val="00B050"/>
                </a:solidFill>
                <a:latin typeface="+mj-lt"/>
                <a:sym typeface="Paytone One"/>
              </a:rPr>
              <a:t>quyết</a:t>
            </a:r>
            <a:r>
              <a:rPr lang="vi-VN" sz="4800" b="1" dirty="0">
                <a:solidFill>
                  <a:srgbClr val="00B050"/>
                </a:solidFill>
                <a:latin typeface="+mj-lt"/>
                <a:sym typeface="Paytone One"/>
              </a:rPr>
              <a:t> </a:t>
            </a:r>
            <a:r>
              <a:rPr lang="vi-VN" sz="4800" b="1" dirty="0" err="1">
                <a:solidFill>
                  <a:srgbClr val="00B050"/>
                </a:solidFill>
                <a:latin typeface="+mj-lt"/>
                <a:sym typeface="Paytone One"/>
              </a:rPr>
              <a:t>vấn</a:t>
            </a:r>
            <a:r>
              <a:rPr lang="vi-VN" sz="4800" b="1" dirty="0">
                <a:solidFill>
                  <a:srgbClr val="00B050"/>
                </a:solidFill>
                <a:latin typeface="+mj-lt"/>
                <a:sym typeface="Paytone One"/>
              </a:rPr>
              <a:t> </a:t>
            </a:r>
            <a:r>
              <a:rPr lang="vi-VN" sz="4800" b="1" dirty="0" err="1">
                <a:solidFill>
                  <a:srgbClr val="00B050"/>
                </a:solidFill>
                <a:latin typeface="+mj-lt"/>
                <a:sym typeface="Paytone One"/>
              </a:rPr>
              <a:t>đề</a:t>
            </a:r>
            <a:endParaRPr sz="4800" dirty="0">
              <a:solidFill>
                <a:srgbClr val="00B050"/>
              </a:solidFill>
              <a:latin typeface="+mj-lt"/>
            </a:endParaRPr>
          </a:p>
        </p:txBody>
      </p:sp>
      <p:sp>
        <p:nvSpPr>
          <p:cNvPr id="33" name="TextBox 32">
            <a:extLst>
              <a:ext uri="{FF2B5EF4-FFF2-40B4-BE49-F238E27FC236}">
                <a16:creationId xmlns:a16="http://schemas.microsoft.com/office/drawing/2014/main" xmlns="" id="{51A63606-39FB-4C21-A048-151FE9D20B35}"/>
              </a:ext>
            </a:extLst>
          </p:cNvPr>
          <p:cNvSpPr txBox="1"/>
          <p:nvPr/>
        </p:nvSpPr>
        <p:spPr>
          <a:xfrm>
            <a:off x="5432530" y="1976368"/>
            <a:ext cx="7266944" cy="646331"/>
          </a:xfrm>
          <a:prstGeom prst="rect">
            <a:avLst/>
          </a:prstGeom>
          <a:noFill/>
        </p:spPr>
        <p:txBody>
          <a:bodyPr wrap="square">
            <a:spAutoFit/>
          </a:bodyPr>
          <a:lstStyle/>
          <a:p>
            <a:r>
              <a:rPr lang="vi-VN" sz="3600" b="1" dirty="0" err="1">
                <a:solidFill>
                  <a:srgbClr val="FF0000"/>
                </a:solidFill>
                <a:latin typeface="Times New Roman" panose="02020603050405020304" pitchFamily="18" charset="0"/>
                <a:cs typeface="Times New Roman" panose="02020603050405020304" pitchFamily="18" charset="0"/>
              </a:rPr>
              <a:t>Cách</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giải</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quyết</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vấn</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đề</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xmlns="" id="{675F4F6B-C757-4A82-BCFF-125D1B953E1A}"/>
              </a:ext>
            </a:extLst>
          </p:cNvPr>
          <p:cNvSpPr txBox="1"/>
          <p:nvPr/>
        </p:nvSpPr>
        <p:spPr>
          <a:xfrm>
            <a:off x="2270337" y="1976369"/>
            <a:ext cx="3098181"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Hoạt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động</a:t>
            </a:r>
            <a:r>
              <a:rPr lang="en-US" sz="3600" b="1" dirty="0" smtClean="0">
                <a:solidFill>
                  <a:srgbClr val="FF0000"/>
                </a:solidFill>
                <a:latin typeface="Times New Roman" panose="02020603050405020304" pitchFamily="18" charset="0"/>
                <a:cs typeface="Times New Roman" panose="02020603050405020304" pitchFamily="18" charset="0"/>
              </a:rPr>
              <a:t> 2: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41E0C340-EF9B-4185-9B5E-C55DF44DBD5D}"/>
              </a:ext>
            </a:extLst>
          </p:cNvPr>
          <p:cNvSpPr txBox="1"/>
          <p:nvPr/>
        </p:nvSpPr>
        <p:spPr>
          <a:xfrm>
            <a:off x="1621091" y="3583304"/>
            <a:ext cx="14711680" cy="4247317"/>
          </a:xfrm>
          <a:prstGeom prst="rect">
            <a:avLst/>
          </a:prstGeom>
          <a:noFill/>
        </p:spPr>
        <p:txBody>
          <a:bodyPr wrap="square">
            <a:spAutoFit/>
          </a:bodyPr>
          <a:lstStyle/>
          <a:p>
            <a:pPr algn="just">
              <a:lnSpc>
                <a:spcPct val="150000"/>
              </a:lnSpc>
            </a:pPr>
            <a:r>
              <a:rPr lang="en-US" sz="2800" dirty="0" smtClean="0">
                <a:latin typeface="Time new roman"/>
              </a:rPr>
              <a:t>	</a:t>
            </a:r>
            <a:r>
              <a:rPr lang="vi-VN" sz="3000" b="1" dirty="0">
                <a:latin typeface="+mj-lt"/>
              </a:rPr>
              <a:t>Để hoàn thành bài trình chiếu mà cô giáo giao cho, </a:t>
            </a:r>
            <a:r>
              <a:rPr lang="en-US" sz="3000" b="1" dirty="0" smtClean="0">
                <a:latin typeface="+mj-lt"/>
              </a:rPr>
              <a:t>t</a:t>
            </a:r>
            <a:r>
              <a:rPr lang="vi-VN" sz="3000" b="1" dirty="0" smtClean="0">
                <a:latin typeface="+mj-lt"/>
              </a:rPr>
              <a:t>heo </a:t>
            </a:r>
            <a:r>
              <a:rPr lang="vi-VN" sz="3000" b="1" dirty="0">
                <a:latin typeface="+mj-lt"/>
              </a:rPr>
              <a:t>em các bạn An, Minh, Khoa nên thực hiện theo phương án nào để hoàn thành bài </a:t>
            </a:r>
            <a:r>
              <a:rPr lang="vi-VN" sz="3000" b="1" dirty="0" smtClean="0">
                <a:latin typeface="+mj-lt"/>
              </a:rPr>
              <a:t>tr</a:t>
            </a:r>
            <a:r>
              <a:rPr lang="en-US" sz="3000" b="1" dirty="0">
                <a:latin typeface="+mj-lt"/>
              </a:rPr>
              <a:t>ì</a:t>
            </a:r>
            <a:r>
              <a:rPr lang="vi-VN" sz="3000" b="1" dirty="0" smtClean="0">
                <a:latin typeface="+mj-lt"/>
              </a:rPr>
              <a:t>nh </a:t>
            </a:r>
            <a:r>
              <a:rPr lang="vi-VN" sz="3000" b="1" dirty="0">
                <a:latin typeface="+mj-lt"/>
              </a:rPr>
              <a:t>chiếu? Tại sao</a:t>
            </a:r>
            <a:r>
              <a:rPr lang="vi-VN" sz="3000" b="1" dirty="0" smtClean="0">
                <a:latin typeface="+mj-lt"/>
              </a:rPr>
              <a:t>?</a:t>
            </a:r>
            <a:endParaRPr lang="vi-VN" sz="3000" b="1" dirty="0">
              <a:latin typeface="+mj-lt"/>
            </a:endParaRPr>
          </a:p>
          <a:p>
            <a:pPr algn="just">
              <a:lnSpc>
                <a:spcPct val="150000"/>
              </a:lnSpc>
            </a:pPr>
            <a:r>
              <a:rPr lang="vi-VN" sz="3000" dirty="0">
                <a:solidFill>
                  <a:srgbClr val="00B050"/>
                </a:solidFill>
                <a:latin typeface="+mj-lt"/>
              </a:rPr>
              <a:t>A. </a:t>
            </a:r>
            <a:r>
              <a:rPr lang="vi-VN" sz="3000" dirty="0">
                <a:latin typeface="+mj-lt"/>
              </a:rPr>
              <a:t>Ai có khả năng và thích làm thì làm </a:t>
            </a:r>
            <a:r>
              <a:rPr lang="vi-VN" sz="3000" dirty="0" smtClean="0">
                <a:latin typeface="+mj-lt"/>
              </a:rPr>
              <a:t>hộ</a:t>
            </a:r>
            <a:r>
              <a:rPr lang="en-US" sz="3000" dirty="0" smtClean="0">
                <a:latin typeface="+mj-lt"/>
              </a:rPr>
              <a:t> </a:t>
            </a:r>
            <a:r>
              <a:rPr lang="vi-VN" sz="3000" dirty="0" smtClean="0">
                <a:latin typeface="+mj-lt"/>
              </a:rPr>
              <a:t>cả </a:t>
            </a:r>
            <a:r>
              <a:rPr lang="vi-VN" sz="3000" dirty="0">
                <a:latin typeface="+mj-lt"/>
              </a:rPr>
              <a:t>nhóm, các bạn khác đỡ phải làm</a:t>
            </a:r>
            <a:r>
              <a:rPr lang="vi-VN" sz="3000" dirty="0" smtClean="0">
                <a:latin typeface="+mj-lt"/>
              </a:rPr>
              <a:t>.</a:t>
            </a:r>
            <a:endParaRPr lang="vi-VN" sz="3000" dirty="0">
              <a:latin typeface="+mj-lt"/>
            </a:endParaRPr>
          </a:p>
          <a:p>
            <a:pPr algn="just">
              <a:lnSpc>
                <a:spcPct val="150000"/>
              </a:lnSpc>
            </a:pPr>
            <a:r>
              <a:rPr lang="vi-VN" sz="3000" dirty="0">
                <a:solidFill>
                  <a:srgbClr val="00B050"/>
                </a:solidFill>
                <a:latin typeface="+mj-lt"/>
              </a:rPr>
              <a:t>B. </a:t>
            </a:r>
            <a:r>
              <a:rPr lang="vi-VN" sz="3000" dirty="0">
                <a:latin typeface="+mj-lt"/>
              </a:rPr>
              <a:t>Mỗi bạn làm một bài trình chiếu của riêng mình, rồi chọn bài nào hay nhất trình bày</a:t>
            </a:r>
            <a:r>
              <a:rPr lang="vi-VN" sz="3000" dirty="0" smtClean="0">
                <a:latin typeface="+mj-lt"/>
              </a:rPr>
              <a:t>.</a:t>
            </a:r>
            <a:endParaRPr lang="vi-VN" sz="3000" dirty="0">
              <a:latin typeface="+mj-lt"/>
            </a:endParaRPr>
          </a:p>
          <a:p>
            <a:pPr algn="just">
              <a:lnSpc>
                <a:spcPct val="150000"/>
              </a:lnSpc>
            </a:pPr>
            <a:r>
              <a:rPr lang="vi-VN" sz="3000" dirty="0">
                <a:solidFill>
                  <a:srgbClr val="00B050"/>
                </a:solidFill>
                <a:latin typeface="+mj-lt"/>
              </a:rPr>
              <a:t>C. </a:t>
            </a:r>
            <a:r>
              <a:rPr lang="vi-VN" sz="3000" dirty="0">
                <a:latin typeface="+mj-lt"/>
              </a:rPr>
              <a:t>Chia công </a:t>
            </a:r>
            <a:r>
              <a:rPr lang="vi-VN" sz="3000" dirty="0" err="1">
                <a:latin typeface="+mj-lt"/>
              </a:rPr>
              <a:t>việc</a:t>
            </a:r>
            <a:r>
              <a:rPr lang="vi-VN" sz="3000" dirty="0">
                <a:latin typeface="+mj-lt"/>
              </a:rPr>
              <a:t> </a:t>
            </a:r>
            <a:r>
              <a:rPr lang="vi-VN" sz="3000" dirty="0" err="1">
                <a:latin typeface="+mj-lt"/>
              </a:rPr>
              <a:t>thành</a:t>
            </a:r>
            <a:r>
              <a:rPr lang="vi-VN" sz="3000" dirty="0">
                <a:latin typeface="+mj-lt"/>
              </a:rPr>
              <a:t> </a:t>
            </a:r>
            <a:r>
              <a:rPr lang="vi-VN" sz="3000" dirty="0" err="1">
                <a:latin typeface="+mj-lt"/>
              </a:rPr>
              <a:t>nhiều</a:t>
            </a:r>
            <a:r>
              <a:rPr lang="vi-VN" sz="3000" dirty="0">
                <a:latin typeface="+mj-lt"/>
              </a:rPr>
              <a:t> công </a:t>
            </a:r>
            <a:r>
              <a:rPr lang="vi-VN" sz="3000" dirty="0" err="1">
                <a:latin typeface="+mj-lt"/>
              </a:rPr>
              <a:t>việc</a:t>
            </a:r>
            <a:r>
              <a:rPr lang="vi-VN" sz="3000" dirty="0">
                <a:latin typeface="+mj-lt"/>
              </a:rPr>
              <a:t> </a:t>
            </a:r>
            <a:r>
              <a:rPr lang="vi-VN" sz="3000" dirty="0" err="1">
                <a:latin typeface="+mj-lt"/>
              </a:rPr>
              <a:t>nhỏ</a:t>
            </a:r>
            <a:r>
              <a:rPr lang="vi-VN" sz="3000" dirty="0">
                <a:latin typeface="+mj-lt"/>
              </a:rPr>
              <a:t> hơn, phân công </a:t>
            </a:r>
            <a:r>
              <a:rPr lang="vi-VN" sz="3000" dirty="0" err="1">
                <a:latin typeface="+mj-lt"/>
              </a:rPr>
              <a:t>mỗi</a:t>
            </a:r>
            <a:r>
              <a:rPr lang="vi-VN" sz="3000" dirty="0">
                <a:latin typeface="+mj-lt"/>
              </a:rPr>
              <a:t> </a:t>
            </a:r>
            <a:r>
              <a:rPr lang="vi-VN" sz="3000" dirty="0" err="1">
                <a:latin typeface="+mj-lt"/>
              </a:rPr>
              <a:t>bạn</a:t>
            </a:r>
            <a:r>
              <a:rPr lang="vi-VN" sz="3000" dirty="0">
                <a:latin typeface="+mj-lt"/>
              </a:rPr>
              <a:t> </a:t>
            </a:r>
            <a:r>
              <a:rPr lang="vi-VN" sz="3000" dirty="0" err="1">
                <a:latin typeface="+mj-lt"/>
              </a:rPr>
              <a:t>làm</a:t>
            </a:r>
            <a:r>
              <a:rPr lang="vi-VN" sz="3000" dirty="0">
                <a:latin typeface="+mj-lt"/>
              </a:rPr>
              <a:t> </a:t>
            </a:r>
            <a:r>
              <a:rPr lang="vi-VN" sz="3000" dirty="0" err="1">
                <a:latin typeface="+mj-lt"/>
              </a:rPr>
              <a:t>một</a:t>
            </a:r>
            <a:r>
              <a:rPr lang="vi-VN" sz="3000" dirty="0">
                <a:latin typeface="+mj-lt"/>
              </a:rPr>
              <a:t> </a:t>
            </a:r>
            <a:r>
              <a:rPr lang="vi-VN" sz="3000" dirty="0" err="1">
                <a:latin typeface="+mj-lt"/>
              </a:rPr>
              <a:t>việc</a:t>
            </a:r>
            <a:r>
              <a:rPr lang="vi-VN" sz="3000" dirty="0">
                <a:latin typeface="+mj-lt"/>
              </a:rPr>
              <a:t> </a:t>
            </a:r>
            <a:r>
              <a:rPr lang="vi-VN" sz="3000" dirty="0" err="1">
                <a:latin typeface="+mj-lt"/>
              </a:rPr>
              <a:t>tuỳ</a:t>
            </a:r>
            <a:r>
              <a:rPr lang="vi-VN" sz="3000" dirty="0">
                <a:latin typeface="+mj-lt"/>
              </a:rPr>
              <a:t> </a:t>
            </a:r>
            <a:r>
              <a:rPr lang="vi-VN" sz="3000" dirty="0" err="1">
                <a:latin typeface="+mj-lt"/>
              </a:rPr>
              <a:t>vào</a:t>
            </a:r>
            <a:r>
              <a:rPr lang="vi-VN" sz="3000" dirty="0">
                <a:latin typeface="+mj-lt"/>
              </a:rPr>
              <a:t> </a:t>
            </a:r>
            <a:r>
              <a:rPr lang="vi-VN" sz="3000" dirty="0" err="1">
                <a:latin typeface="+mj-lt"/>
              </a:rPr>
              <a:t>điểm</a:t>
            </a:r>
            <a:r>
              <a:rPr lang="vi-VN" sz="3000" dirty="0">
                <a:latin typeface="+mj-lt"/>
              </a:rPr>
              <a:t> </a:t>
            </a:r>
            <a:r>
              <a:rPr lang="vi-VN" sz="3000" dirty="0" err="1">
                <a:latin typeface="+mj-lt"/>
              </a:rPr>
              <a:t>mạnh</a:t>
            </a:r>
            <a:r>
              <a:rPr lang="vi-VN" sz="3000" dirty="0">
                <a:latin typeface="+mj-lt"/>
              </a:rPr>
              <a:t> </a:t>
            </a:r>
            <a:r>
              <a:rPr lang="vi-VN" sz="3000" dirty="0" err="1">
                <a:latin typeface="+mj-lt"/>
              </a:rPr>
              <a:t>của</a:t>
            </a:r>
            <a:r>
              <a:rPr lang="vi-VN" sz="3000" dirty="0">
                <a:latin typeface="+mj-lt"/>
              </a:rPr>
              <a:t> </a:t>
            </a:r>
            <a:r>
              <a:rPr lang="vi-VN" sz="3000" dirty="0" err="1">
                <a:latin typeface="+mj-lt"/>
              </a:rPr>
              <a:t>từng</a:t>
            </a:r>
            <a:r>
              <a:rPr lang="vi-VN" sz="3000" dirty="0">
                <a:latin typeface="+mj-lt"/>
              </a:rPr>
              <a:t> </a:t>
            </a:r>
            <a:r>
              <a:rPr lang="vi-VN" sz="3000" dirty="0" err="1">
                <a:latin typeface="+mj-lt"/>
              </a:rPr>
              <a:t>người</a:t>
            </a:r>
            <a:r>
              <a:rPr lang="vi-VN" sz="3000" dirty="0">
                <a:latin typeface="+mj-lt"/>
              </a:rPr>
              <a:t>.</a:t>
            </a:r>
            <a:endParaRPr lang="en-US" sz="3000" dirty="0">
              <a:solidFill>
                <a:schemeClr val="tx1"/>
              </a:solidFill>
              <a:latin typeface="+mj-lt"/>
              <a:cs typeface="Times New Roman" panose="02020603050405020304" pitchFamily="18" charset="0"/>
            </a:endParaRPr>
          </a:p>
        </p:txBody>
      </p:sp>
      <p:sp>
        <p:nvSpPr>
          <p:cNvPr id="26" name="Oval 25">
            <a:extLst>
              <a:ext uri="{FF2B5EF4-FFF2-40B4-BE49-F238E27FC236}">
                <a16:creationId xmlns:a16="http://schemas.microsoft.com/office/drawing/2014/main" xmlns="" id="{0B846C09-D5C6-472B-97D0-FBCD3346FD0D}"/>
              </a:ext>
            </a:extLst>
          </p:cNvPr>
          <p:cNvSpPr/>
          <p:nvPr/>
        </p:nvSpPr>
        <p:spPr>
          <a:xfrm>
            <a:off x="1475493" y="6532449"/>
            <a:ext cx="708745" cy="6481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 Box 11"/>
          <p:cNvSpPr txBox="1">
            <a:spLocks noChangeArrowheads="1"/>
          </p:cNvSpPr>
          <p:nvPr/>
        </p:nvSpPr>
        <p:spPr bwMode="auto">
          <a:xfrm>
            <a:off x="3114021" y="2700761"/>
            <a:ext cx="8489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9200">
              <a:defRPr>
                <a:solidFill>
                  <a:schemeClr val="tx1"/>
                </a:solidFill>
                <a:latin typeface="Segoe Print" panose="02000600000000000000" pitchFamily="2" charset="0"/>
                <a:ea typeface="方正黑体_GBK"/>
                <a:cs typeface="方正黑体_GBK"/>
              </a:defRPr>
            </a:lvl1pPr>
            <a:lvl2pPr marL="742950" indent="-285750" defTabSz="1219200">
              <a:defRPr>
                <a:solidFill>
                  <a:schemeClr val="tx1"/>
                </a:solidFill>
                <a:latin typeface="Segoe Print" panose="02000600000000000000" pitchFamily="2" charset="0"/>
                <a:ea typeface="方正黑体_GBK"/>
                <a:cs typeface="方正黑体_GBK"/>
              </a:defRPr>
            </a:lvl2pPr>
            <a:lvl3pPr marL="1143000" indent="-228600" defTabSz="1219200">
              <a:defRPr>
                <a:solidFill>
                  <a:schemeClr val="tx1"/>
                </a:solidFill>
                <a:latin typeface="Segoe Print" panose="02000600000000000000" pitchFamily="2" charset="0"/>
                <a:ea typeface="方正黑体_GBK"/>
                <a:cs typeface="方正黑体_GBK"/>
              </a:defRPr>
            </a:lvl3pPr>
            <a:lvl4pPr marL="1600200" indent="-228600" defTabSz="1219200">
              <a:defRPr>
                <a:solidFill>
                  <a:schemeClr val="tx1"/>
                </a:solidFill>
                <a:latin typeface="Segoe Print" panose="02000600000000000000" pitchFamily="2" charset="0"/>
                <a:ea typeface="方正黑体_GBK"/>
                <a:cs typeface="方正黑体_GBK"/>
              </a:defRPr>
            </a:lvl4pPr>
            <a:lvl5pPr marL="2057400" indent="-228600" defTabSz="1219200">
              <a:defRPr>
                <a:solidFill>
                  <a:schemeClr val="tx1"/>
                </a:solidFill>
                <a:latin typeface="Segoe Print" panose="02000600000000000000" pitchFamily="2" charset="0"/>
                <a:ea typeface="方正黑体_GBK"/>
                <a:cs typeface="方正黑体_GBK"/>
              </a:defRPr>
            </a:lvl5pPr>
            <a:lvl6pPr marL="2514600" indent="-228600" defTabSz="12192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2971800" indent="-228600" defTabSz="12192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3429000" indent="-228600" defTabSz="12192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3886200" indent="-228600" defTabSz="12192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pPr algn="ctr" eaLnBrk="1" hangingPunct="1"/>
            <a:r>
              <a:rPr lang="en-US" altLang="en-US" sz="3600" b="1" dirty="0">
                <a:solidFill>
                  <a:srgbClr val="0000FF"/>
                </a:solidFill>
                <a:latin typeface="Times New Roman" panose="02020603050405020304" pitchFamily="18" charset="0"/>
              </a:rPr>
              <a:t>THẢO LUẬN </a:t>
            </a:r>
            <a:r>
              <a:rPr lang="en-US" altLang="en-US" sz="3600" b="1" dirty="0" smtClean="0">
                <a:solidFill>
                  <a:srgbClr val="0000FF"/>
                </a:solidFill>
                <a:latin typeface="Times New Roman" panose="02020603050405020304" pitchFamily="18" charset="0"/>
              </a:rPr>
              <a:t>NHÓM </a:t>
            </a:r>
            <a:r>
              <a:rPr lang="en-US" altLang="en-US" sz="3600" b="1" smtClean="0">
                <a:solidFill>
                  <a:srgbClr val="0000FF"/>
                </a:solidFill>
                <a:latin typeface="Times New Roman" panose="02020603050405020304" pitchFamily="18" charset="0"/>
              </a:rPr>
              <a:t>BỐN (3 </a:t>
            </a:r>
            <a:r>
              <a:rPr lang="en-US" altLang="en-US" sz="3600" b="1" dirty="0" err="1">
                <a:solidFill>
                  <a:srgbClr val="0000FF"/>
                </a:solidFill>
                <a:latin typeface="Times New Roman" panose="02020603050405020304" pitchFamily="18" charset="0"/>
              </a:rPr>
              <a:t>phút</a:t>
            </a:r>
            <a:r>
              <a:rPr lang="en-US" altLang="en-US" sz="3600" b="1" dirty="0">
                <a:solidFill>
                  <a:srgbClr val="0000FF"/>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P spid="34" grpId="0"/>
      <p:bldP spid="35" grpId="0"/>
      <p:bldP spid="2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532"/>
        <p:cNvGrpSpPr/>
        <p:nvPr/>
      </p:nvGrpSpPr>
      <p:grpSpPr>
        <a:xfrm>
          <a:off x="0" y="0"/>
          <a:ext cx="0" cy="0"/>
          <a:chOff x="0" y="0"/>
          <a:chExt cx="0" cy="0"/>
        </a:xfrm>
      </p:grpSpPr>
      <p:pic>
        <p:nvPicPr>
          <p:cNvPr id="533" name="Google Shape;533;p2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34" name="Google Shape;534;p29"/>
          <p:cNvGrpSpPr/>
          <p:nvPr/>
        </p:nvGrpSpPr>
        <p:grpSpPr>
          <a:xfrm>
            <a:off x="6875162" y="442028"/>
            <a:ext cx="8905262" cy="9683764"/>
            <a:chOff x="0" y="-38100"/>
            <a:chExt cx="2345419" cy="2550456"/>
          </a:xfrm>
        </p:grpSpPr>
        <p:sp>
          <p:nvSpPr>
            <p:cNvPr id="535" name="Google Shape;535;p29"/>
            <p:cNvSpPr/>
            <p:nvPr/>
          </p:nvSpPr>
          <p:spPr>
            <a:xfrm>
              <a:off x="0" y="0"/>
              <a:ext cx="2345419" cy="2512356"/>
            </a:xfrm>
            <a:custGeom>
              <a:avLst/>
              <a:gdLst/>
              <a:ahLst/>
              <a:cxnLst/>
              <a:rect l="l" t="t" r="r" b="b"/>
              <a:pathLst>
                <a:path w="2345419" h="2512356" extrusionOk="0">
                  <a:moveTo>
                    <a:pt x="0" y="0"/>
                  </a:moveTo>
                  <a:lnTo>
                    <a:pt x="2345419" y="0"/>
                  </a:lnTo>
                  <a:lnTo>
                    <a:pt x="2345419" y="2512356"/>
                  </a:lnTo>
                  <a:lnTo>
                    <a:pt x="0" y="2512356"/>
                  </a:lnTo>
                  <a:close/>
                </a:path>
              </a:pathLst>
            </a:custGeom>
            <a:solidFill>
              <a:srgbClr val="000000"/>
            </a:solidFill>
            <a:ln>
              <a:noFill/>
            </a:ln>
          </p:spPr>
        </p:sp>
        <p:sp>
          <p:nvSpPr>
            <p:cNvPr id="536" name="Google Shape;536;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37" name="Google Shape;537;p29"/>
          <p:cNvGrpSpPr/>
          <p:nvPr/>
        </p:nvGrpSpPr>
        <p:grpSpPr>
          <a:xfrm>
            <a:off x="1936195" y="463978"/>
            <a:ext cx="16090547" cy="9560509"/>
            <a:chOff x="0" y="-38100"/>
            <a:chExt cx="2307793" cy="2517994"/>
          </a:xfrm>
        </p:grpSpPr>
        <p:sp>
          <p:nvSpPr>
            <p:cNvPr id="538" name="Google Shape;538;p29"/>
            <p:cNvSpPr/>
            <p:nvPr/>
          </p:nvSpPr>
          <p:spPr>
            <a:xfrm>
              <a:off x="0" y="0"/>
              <a:ext cx="2307793" cy="2479894"/>
            </a:xfrm>
            <a:custGeom>
              <a:avLst/>
              <a:gdLst/>
              <a:ahLst/>
              <a:cxnLst/>
              <a:rect l="l" t="t" r="r" b="b"/>
              <a:pathLst>
                <a:path w="2307793" h="2479894" extrusionOk="0">
                  <a:moveTo>
                    <a:pt x="0" y="0"/>
                  </a:moveTo>
                  <a:lnTo>
                    <a:pt x="2307793" y="0"/>
                  </a:lnTo>
                  <a:lnTo>
                    <a:pt x="2307793" y="2479894"/>
                  </a:lnTo>
                  <a:lnTo>
                    <a:pt x="0" y="2479894"/>
                  </a:lnTo>
                  <a:close/>
                </a:path>
              </a:pathLst>
            </a:custGeom>
            <a:solidFill>
              <a:srgbClr val="F4542C"/>
            </a:solidFill>
            <a:ln>
              <a:noFill/>
            </a:ln>
          </p:spPr>
        </p:sp>
        <p:sp>
          <p:nvSpPr>
            <p:cNvPr id="539" name="Google Shape;539;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540" name="Google Shape;540;p29"/>
          <p:cNvGrpSpPr/>
          <p:nvPr/>
        </p:nvGrpSpPr>
        <p:grpSpPr>
          <a:xfrm>
            <a:off x="6334068" y="23806"/>
            <a:ext cx="9041921" cy="9683764"/>
            <a:chOff x="0" y="-38100"/>
            <a:chExt cx="2381411" cy="2550456"/>
          </a:xfrm>
        </p:grpSpPr>
        <p:sp>
          <p:nvSpPr>
            <p:cNvPr id="541" name="Google Shape;541;p29"/>
            <p:cNvSpPr/>
            <p:nvPr/>
          </p:nvSpPr>
          <p:spPr>
            <a:xfrm>
              <a:off x="0" y="0"/>
              <a:ext cx="2381411" cy="2512356"/>
            </a:xfrm>
            <a:custGeom>
              <a:avLst/>
              <a:gdLst/>
              <a:ahLst/>
              <a:cxnLst/>
              <a:rect l="l" t="t" r="r" b="b"/>
              <a:pathLst>
                <a:path w="2381411" h="2512356" extrusionOk="0">
                  <a:moveTo>
                    <a:pt x="0" y="0"/>
                  </a:moveTo>
                  <a:lnTo>
                    <a:pt x="2381411" y="0"/>
                  </a:lnTo>
                  <a:lnTo>
                    <a:pt x="2381411" y="2512356"/>
                  </a:lnTo>
                  <a:lnTo>
                    <a:pt x="0" y="2512356"/>
                  </a:lnTo>
                  <a:close/>
                </a:path>
              </a:pathLst>
            </a:custGeom>
            <a:solidFill>
              <a:srgbClr val="000000"/>
            </a:solidFill>
            <a:ln>
              <a:noFill/>
            </a:ln>
          </p:spPr>
        </p:sp>
        <p:sp>
          <p:nvSpPr>
            <p:cNvPr id="542" name="Google Shape;542;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43" name="Google Shape;543;p29"/>
          <p:cNvGrpSpPr/>
          <p:nvPr/>
        </p:nvGrpSpPr>
        <p:grpSpPr>
          <a:xfrm>
            <a:off x="0" y="168467"/>
            <a:ext cx="18007573" cy="9446637"/>
            <a:chOff x="-71730" y="1070"/>
            <a:chExt cx="2582744" cy="2488003"/>
          </a:xfrm>
        </p:grpSpPr>
        <p:sp>
          <p:nvSpPr>
            <p:cNvPr id="544" name="Google Shape;544;p29"/>
            <p:cNvSpPr/>
            <p:nvPr/>
          </p:nvSpPr>
          <p:spPr>
            <a:xfrm>
              <a:off x="164513" y="9179"/>
              <a:ext cx="2346501" cy="2479894"/>
            </a:xfrm>
            <a:custGeom>
              <a:avLst/>
              <a:gdLst/>
              <a:ahLst/>
              <a:cxnLst/>
              <a:rect l="l" t="t" r="r" b="b"/>
              <a:pathLst>
                <a:path w="2346501" h="2479894" extrusionOk="0">
                  <a:moveTo>
                    <a:pt x="0" y="0"/>
                  </a:moveTo>
                  <a:lnTo>
                    <a:pt x="2346501" y="0"/>
                  </a:lnTo>
                  <a:lnTo>
                    <a:pt x="2346501" y="2479894"/>
                  </a:lnTo>
                  <a:lnTo>
                    <a:pt x="0" y="2479894"/>
                  </a:lnTo>
                  <a:close/>
                </a:path>
              </a:pathLst>
            </a:custGeom>
            <a:solidFill>
              <a:srgbClr val="F5F5F5"/>
            </a:solidFill>
            <a:ln>
              <a:noFill/>
            </a:ln>
          </p:spPr>
          <p:txBody>
            <a:bodyPr/>
            <a:lstStyle/>
            <a:p>
              <a:endParaRPr lang="en-US" sz="1800" dirty="0"/>
            </a:p>
          </p:txBody>
        </p:sp>
        <p:sp>
          <p:nvSpPr>
            <p:cNvPr id="545" name="Google Shape;545;p29"/>
            <p:cNvSpPr txBox="1"/>
            <p:nvPr/>
          </p:nvSpPr>
          <p:spPr>
            <a:xfrm>
              <a:off x="-71730" y="1070"/>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dirty="0">
                <a:solidFill>
                  <a:schemeClr val="dk1"/>
                </a:solidFill>
                <a:latin typeface="Calibri"/>
                <a:ea typeface="Calibri"/>
                <a:cs typeface="Calibri"/>
                <a:sym typeface="Calibri"/>
              </a:endParaRPr>
            </a:p>
          </p:txBody>
        </p:sp>
      </p:grpSp>
      <p:sp>
        <p:nvSpPr>
          <p:cNvPr id="549" name="Google Shape;549;p29"/>
          <p:cNvSpPr txBox="1"/>
          <p:nvPr/>
        </p:nvSpPr>
        <p:spPr>
          <a:xfrm>
            <a:off x="2443428" y="854964"/>
            <a:ext cx="15035668" cy="2038763"/>
          </a:xfrm>
          <a:prstGeom prst="rect">
            <a:avLst/>
          </a:prstGeom>
          <a:solidFill>
            <a:schemeClr val="accent6">
              <a:lumMod val="40000"/>
              <a:lumOff val="60000"/>
            </a:schemeClr>
          </a:solidFill>
          <a:ln>
            <a:noFill/>
          </a:ln>
        </p:spPr>
        <p:txBody>
          <a:bodyPr spcFirstLastPara="1" wrap="square" lIns="0" tIns="0" rIns="0" bIns="0" anchor="t" anchorCtr="0">
            <a:spAutoFit/>
          </a:bodyPr>
          <a:lstStyle/>
          <a:p>
            <a:pPr marL="0" marR="0" lvl="1" indent="0" algn="ctr" rtl="0">
              <a:lnSpc>
                <a:spcPct val="184000"/>
              </a:lnSpc>
              <a:spcBef>
                <a:spcPts val="0"/>
              </a:spcBef>
              <a:spcAft>
                <a:spcPts val="0"/>
              </a:spcAft>
              <a:buNone/>
            </a:pPr>
            <a:r>
              <a:rPr lang="vi-VN" sz="3600" b="1" dirty="0" err="1">
                <a:latin typeface="+mj-lt"/>
              </a:rPr>
              <a:t>Có</a:t>
            </a:r>
            <a:r>
              <a:rPr lang="vi-VN" sz="3600" b="1" dirty="0">
                <a:latin typeface="+mj-lt"/>
              </a:rPr>
              <a:t> </a:t>
            </a:r>
            <a:r>
              <a:rPr lang="vi-VN" sz="3600" b="1" dirty="0" err="1">
                <a:latin typeface="+mj-lt"/>
              </a:rPr>
              <a:t>nhiều</a:t>
            </a:r>
            <a:r>
              <a:rPr lang="vi-VN" sz="3600" b="1" dirty="0">
                <a:latin typeface="+mj-lt"/>
              </a:rPr>
              <a:t> </a:t>
            </a:r>
            <a:r>
              <a:rPr lang="vi-VN" sz="3600" b="1" dirty="0" err="1">
                <a:latin typeface="+mj-lt"/>
              </a:rPr>
              <a:t>cách</a:t>
            </a:r>
            <a:r>
              <a:rPr lang="vi-VN" sz="3600" b="1" dirty="0">
                <a:latin typeface="+mj-lt"/>
              </a:rPr>
              <a:t> </a:t>
            </a:r>
            <a:r>
              <a:rPr lang="vi-VN" sz="3600" b="1" dirty="0" err="1">
                <a:latin typeface="+mj-lt"/>
              </a:rPr>
              <a:t>khác</a:t>
            </a:r>
            <a:r>
              <a:rPr lang="vi-VN" sz="3600" b="1" dirty="0">
                <a:latin typeface="+mj-lt"/>
              </a:rPr>
              <a:t> nhau </a:t>
            </a:r>
            <a:r>
              <a:rPr lang="vi-VN" sz="3600" b="1" dirty="0" err="1">
                <a:latin typeface="+mj-lt"/>
              </a:rPr>
              <a:t>để</a:t>
            </a:r>
            <a:r>
              <a:rPr lang="vi-VN" sz="3600" b="1" dirty="0">
                <a:latin typeface="+mj-lt"/>
              </a:rPr>
              <a:t> </a:t>
            </a:r>
            <a:r>
              <a:rPr lang="vi-VN" sz="3600" b="1" dirty="0" err="1">
                <a:latin typeface="+mj-lt"/>
              </a:rPr>
              <a:t>tạo</a:t>
            </a:r>
            <a:r>
              <a:rPr lang="vi-VN" sz="3600" b="1" dirty="0">
                <a:latin typeface="+mj-lt"/>
              </a:rPr>
              <a:t> </a:t>
            </a:r>
            <a:r>
              <a:rPr lang="vi-VN" sz="3600" b="1" dirty="0" err="1">
                <a:latin typeface="+mj-lt"/>
              </a:rPr>
              <a:t>bài</a:t>
            </a:r>
            <a:r>
              <a:rPr lang="vi-VN" sz="3600" b="1" dirty="0">
                <a:latin typeface="+mj-lt"/>
              </a:rPr>
              <a:t> </a:t>
            </a:r>
            <a:r>
              <a:rPr lang="vi-VN" sz="3600" b="1" dirty="0" err="1">
                <a:latin typeface="+mj-lt"/>
              </a:rPr>
              <a:t>trình</a:t>
            </a:r>
            <a:r>
              <a:rPr lang="vi-VN" sz="3600" b="1" dirty="0">
                <a:latin typeface="+mj-lt"/>
              </a:rPr>
              <a:t> </a:t>
            </a:r>
            <a:r>
              <a:rPr lang="vi-VN" sz="3600" b="1" dirty="0" err="1">
                <a:latin typeface="+mj-lt"/>
              </a:rPr>
              <a:t>chiếu</a:t>
            </a:r>
            <a:r>
              <a:rPr lang="vi-VN" sz="3600" b="1" dirty="0">
                <a:latin typeface="+mj-lt"/>
              </a:rPr>
              <a:t>. Tuy nhiên, </a:t>
            </a:r>
            <a:r>
              <a:rPr lang="vi-VN" sz="3600" b="1" dirty="0" err="1">
                <a:latin typeface="+mj-lt"/>
              </a:rPr>
              <a:t>cách</a:t>
            </a:r>
            <a:r>
              <a:rPr lang="vi-VN" sz="3600" b="1" dirty="0">
                <a:latin typeface="+mj-lt"/>
              </a:rPr>
              <a:t> </a:t>
            </a:r>
            <a:r>
              <a:rPr lang="vi-VN" sz="3600" b="1" dirty="0" err="1">
                <a:latin typeface="+mj-lt"/>
              </a:rPr>
              <a:t>hợp</a:t>
            </a:r>
            <a:r>
              <a:rPr lang="vi-VN" sz="3600" b="1" dirty="0">
                <a:latin typeface="+mj-lt"/>
              </a:rPr>
              <a:t> </a:t>
            </a:r>
            <a:r>
              <a:rPr lang="vi-VN" sz="3600" b="1" dirty="0" err="1">
                <a:latin typeface="+mj-lt"/>
              </a:rPr>
              <a:t>lí</a:t>
            </a:r>
            <a:r>
              <a:rPr lang="vi-VN" sz="3600" b="1" dirty="0">
                <a:latin typeface="+mj-lt"/>
              </a:rPr>
              <a:t> </a:t>
            </a:r>
            <a:r>
              <a:rPr lang="vi-VN" sz="3600" b="1" dirty="0" err="1">
                <a:latin typeface="+mj-lt"/>
              </a:rPr>
              <a:t>nhất</a:t>
            </a:r>
            <a:r>
              <a:rPr lang="vi-VN" sz="3600" b="1" dirty="0">
                <a:latin typeface="+mj-lt"/>
              </a:rPr>
              <a:t> </a:t>
            </a:r>
            <a:r>
              <a:rPr lang="vi-VN" sz="3600" b="1" dirty="0" err="1">
                <a:latin typeface="+mj-lt"/>
              </a:rPr>
              <a:t>là</a:t>
            </a:r>
            <a:r>
              <a:rPr lang="vi-VN" sz="3600" b="1" dirty="0">
                <a:latin typeface="+mj-lt"/>
              </a:rPr>
              <a:t> </a:t>
            </a:r>
            <a:r>
              <a:rPr lang="vi-VN" sz="3600" b="1" dirty="0" err="1">
                <a:latin typeface="+mj-lt"/>
              </a:rPr>
              <a:t>cả</a:t>
            </a:r>
            <a:r>
              <a:rPr lang="vi-VN" sz="3600" b="1" dirty="0">
                <a:latin typeface="+mj-lt"/>
              </a:rPr>
              <a:t> ba </a:t>
            </a:r>
            <a:r>
              <a:rPr lang="vi-VN" sz="3600" b="1" dirty="0" err="1">
                <a:latin typeface="+mj-lt"/>
              </a:rPr>
              <a:t>bạn</a:t>
            </a:r>
            <a:r>
              <a:rPr lang="vi-VN" sz="3600" b="1" dirty="0">
                <a:latin typeface="+mj-lt"/>
              </a:rPr>
              <a:t> </a:t>
            </a:r>
            <a:r>
              <a:rPr lang="vi-VN" sz="3600" b="1" dirty="0" err="1">
                <a:latin typeface="+mj-lt"/>
              </a:rPr>
              <a:t>cùng</a:t>
            </a:r>
            <a:r>
              <a:rPr lang="vi-VN" sz="3600" b="1" dirty="0">
                <a:latin typeface="+mj-lt"/>
              </a:rPr>
              <a:t> </a:t>
            </a:r>
            <a:r>
              <a:rPr lang="vi-VN" sz="3600" b="1" dirty="0" err="1">
                <a:latin typeface="+mj-lt"/>
              </a:rPr>
              <a:t>đóng</a:t>
            </a:r>
            <a:r>
              <a:rPr lang="vi-VN" sz="3600" b="1" dirty="0">
                <a:latin typeface="+mj-lt"/>
              </a:rPr>
              <a:t> </a:t>
            </a:r>
            <a:r>
              <a:rPr lang="vi-VN" sz="3600" b="1" dirty="0" err="1">
                <a:latin typeface="+mj-lt"/>
              </a:rPr>
              <a:t>góp</a:t>
            </a:r>
            <a:r>
              <a:rPr lang="vi-VN" sz="3600" b="1" dirty="0">
                <a:latin typeface="+mj-lt"/>
              </a:rPr>
              <a:t> công </a:t>
            </a:r>
            <a:r>
              <a:rPr lang="vi-VN" sz="3600" b="1" dirty="0" err="1">
                <a:latin typeface="+mj-lt"/>
              </a:rPr>
              <a:t>sức</a:t>
            </a:r>
            <a:r>
              <a:rPr lang="vi-VN" sz="3600" b="1" dirty="0">
                <a:latin typeface="+mj-lt"/>
              </a:rPr>
              <a:t> </a:t>
            </a:r>
            <a:r>
              <a:rPr lang="vi-VN" sz="3600" b="1" dirty="0" err="1">
                <a:latin typeface="+mj-lt"/>
              </a:rPr>
              <a:t>để</a:t>
            </a:r>
            <a:r>
              <a:rPr lang="vi-VN" sz="3600" b="1" dirty="0">
                <a:latin typeface="+mj-lt"/>
              </a:rPr>
              <a:t> </a:t>
            </a:r>
            <a:r>
              <a:rPr lang="vi-VN" sz="3600" b="1" dirty="0" err="1">
                <a:latin typeface="+mj-lt"/>
              </a:rPr>
              <a:t>hoàn</a:t>
            </a:r>
            <a:r>
              <a:rPr lang="vi-VN" sz="3600" b="1" dirty="0">
                <a:latin typeface="+mj-lt"/>
              </a:rPr>
              <a:t> </a:t>
            </a:r>
            <a:r>
              <a:rPr lang="vi-VN" sz="3600" b="1" dirty="0" err="1">
                <a:latin typeface="+mj-lt"/>
              </a:rPr>
              <a:t>thành</a:t>
            </a:r>
            <a:r>
              <a:rPr lang="vi-VN" sz="3600" b="1" dirty="0">
                <a:latin typeface="+mj-lt"/>
              </a:rPr>
              <a:t> công </a:t>
            </a:r>
            <a:r>
              <a:rPr lang="vi-VN" sz="3600" b="1" dirty="0" err="1">
                <a:latin typeface="+mj-lt"/>
              </a:rPr>
              <a:t>việc</a:t>
            </a:r>
            <a:r>
              <a:rPr lang="vi-VN" sz="3600" b="1" dirty="0">
                <a:latin typeface="+mj-lt"/>
              </a:rPr>
              <a:t> chung.</a:t>
            </a:r>
          </a:p>
        </p:txBody>
      </p:sp>
      <p:pic>
        <p:nvPicPr>
          <p:cNvPr id="20" name="Picture 19">
            <a:extLst>
              <a:ext uri="{FF2B5EF4-FFF2-40B4-BE49-F238E27FC236}">
                <a16:creationId xmlns:a16="http://schemas.microsoft.com/office/drawing/2014/main" xmlns="" id="{DA7AA35E-8BCE-41E2-B39B-31FA6B6A3E7D}"/>
              </a:ext>
            </a:extLst>
          </p:cNvPr>
          <p:cNvPicPr/>
          <p:nvPr/>
        </p:nvPicPr>
        <p:blipFill>
          <a:blip r:embed="rId4"/>
          <a:stretch>
            <a:fillRect/>
          </a:stretch>
        </p:blipFill>
        <p:spPr>
          <a:xfrm>
            <a:off x="581042" y="698010"/>
            <a:ext cx="1543630" cy="1233158"/>
          </a:xfrm>
          <a:prstGeom prst="rect">
            <a:avLst/>
          </a:prstGeom>
        </p:spPr>
      </p:pic>
      <p:sp>
        <p:nvSpPr>
          <p:cNvPr id="23" name="Google Shape;338;p21">
            <a:extLst>
              <a:ext uri="{FF2B5EF4-FFF2-40B4-BE49-F238E27FC236}">
                <a16:creationId xmlns:a16="http://schemas.microsoft.com/office/drawing/2014/main" xmlns="" id="{8853F8B3-E1F0-4C5B-82B6-BD12EFC16293}"/>
              </a:ext>
            </a:extLst>
          </p:cNvPr>
          <p:cNvSpPr txBox="1"/>
          <p:nvPr/>
        </p:nvSpPr>
        <p:spPr>
          <a:xfrm>
            <a:off x="2069283" y="3183550"/>
            <a:ext cx="15824370" cy="5196679"/>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en-US" sz="3600" b="0" i="0" dirty="0" smtClean="0">
                <a:solidFill>
                  <a:schemeClr val="tx1"/>
                </a:solidFill>
                <a:effectLst/>
                <a:latin typeface="Time new roman"/>
              </a:rPr>
              <a:t>	</a:t>
            </a:r>
            <a:r>
              <a:rPr lang="en-US" sz="3600" b="0" i="0" dirty="0" err="1" smtClean="0">
                <a:solidFill>
                  <a:schemeClr val="tx1"/>
                </a:solidFill>
                <a:effectLst/>
                <a:latin typeface="Time new roman"/>
              </a:rPr>
              <a:t>Khi</a:t>
            </a:r>
            <a:r>
              <a:rPr lang="en-US" sz="3600" b="0" i="0" dirty="0" smtClean="0">
                <a:solidFill>
                  <a:schemeClr val="tx1"/>
                </a:solidFill>
                <a:effectLst/>
                <a:latin typeface="Time new roman"/>
              </a:rPr>
              <a:t> </a:t>
            </a:r>
            <a:r>
              <a:rPr lang="en-US" sz="3600" b="0" i="0" dirty="0" err="1" smtClean="0">
                <a:solidFill>
                  <a:schemeClr val="tx1"/>
                </a:solidFill>
                <a:effectLst/>
                <a:latin typeface="Time new roman"/>
              </a:rPr>
              <a:t>làm</a:t>
            </a:r>
            <a:r>
              <a:rPr lang="en-US" sz="3600" b="0" i="0" dirty="0" smtClean="0">
                <a:solidFill>
                  <a:schemeClr val="tx1"/>
                </a:solidFill>
                <a:effectLst/>
                <a:latin typeface="Time new roman"/>
              </a:rPr>
              <a:t> </a:t>
            </a:r>
            <a:r>
              <a:rPr lang="en-US" sz="3600" b="0" i="0" dirty="0" err="1" smtClean="0">
                <a:solidFill>
                  <a:schemeClr val="tx1"/>
                </a:solidFill>
                <a:effectLst/>
                <a:latin typeface="Time new roman"/>
              </a:rPr>
              <a:t>việc</a:t>
            </a:r>
            <a:r>
              <a:rPr lang="vi-VN" sz="3600" b="0" i="0" dirty="0" smtClean="0">
                <a:solidFill>
                  <a:schemeClr val="tx1"/>
                </a:solidFill>
                <a:effectLst/>
                <a:latin typeface="Time new roman"/>
              </a:rPr>
              <a:t> </a:t>
            </a:r>
            <a:r>
              <a:rPr lang="vi-VN" sz="3600" b="0" i="0" dirty="0">
                <a:solidFill>
                  <a:schemeClr val="tx1"/>
                </a:solidFill>
                <a:effectLst/>
                <a:latin typeface="Time new roman"/>
              </a:rPr>
              <a:t>nhóm </a:t>
            </a:r>
            <a:r>
              <a:rPr lang="en-US" sz="3600" dirty="0" err="1" smtClean="0">
                <a:solidFill>
                  <a:schemeClr val="tx1"/>
                </a:solidFill>
                <a:latin typeface="Time new roman"/>
              </a:rPr>
              <a:t>để</a:t>
            </a:r>
            <a:r>
              <a:rPr lang="en-US" sz="3600" dirty="0" smtClean="0">
                <a:solidFill>
                  <a:schemeClr val="tx1"/>
                </a:solidFill>
                <a:latin typeface="Time new roman"/>
              </a:rPr>
              <a:t> </a:t>
            </a:r>
            <a:r>
              <a:rPr lang="vi-VN" sz="3600" b="0" i="0" dirty="0" smtClean="0">
                <a:solidFill>
                  <a:schemeClr val="tx1"/>
                </a:solidFill>
                <a:effectLst/>
                <a:latin typeface="Time new roman"/>
              </a:rPr>
              <a:t>giải </a:t>
            </a:r>
            <a:r>
              <a:rPr lang="vi-VN" sz="3600" b="0" i="0" dirty="0">
                <a:solidFill>
                  <a:schemeClr val="tx1"/>
                </a:solidFill>
                <a:effectLst/>
                <a:latin typeface="Time new roman"/>
              </a:rPr>
              <a:t>quyết vấn đề</a:t>
            </a:r>
            <a:r>
              <a:rPr lang="vi-VN" sz="3600" b="0" i="0" dirty="0" smtClean="0">
                <a:solidFill>
                  <a:schemeClr val="tx1"/>
                </a:solidFill>
                <a:effectLst/>
                <a:latin typeface="Time new roman"/>
              </a:rPr>
              <a:t>,</a:t>
            </a:r>
            <a:r>
              <a:rPr lang="en-US" sz="3600" b="0" i="0" dirty="0" smtClean="0">
                <a:solidFill>
                  <a:schemeClr val="tx1"/>
                </a:solidFill>
                <a:effectLst/>
                <a:latin typeface="Time new roman"/>
              </a:rPr>
              <a:t> </a:t>
            </a:r>
            <a:r>
              <a:rPr lang="en-US" sz="3600" b="0" i="0" dirty="0" err="1" smtClean="0">
                <a:solidFill>
                  <a:schemeClr val="tx1"/>
                </a:solidFill>
                <a:effectLst/>
                <a:latin typeface="Time new roman"/>
              </a:rPr>
              <a:t>cần</a:t>
            </a:r>
            <a:r>
              <a:rPr lang="en-US" sz="3600" b="0" i="0" dirty="0" smtClean="0">
                <a:solidFill>
                  <a:schemeClr val="tx1"/>
                </a:solidFill>
                <a:effectLst/>
                <a:latin typeface="Time new roman"/>
              </a:rPr>
              <a:t> </a:t>
            </a:r>
            <a:r>
              <a:rPr lang="en-US" sz="3600" b="0" i="0" dirty="0" err="1" smtClean="0">
                <a:solidFill>
                  <a:schemeClr val="tx1"/>
                </a:solidFill>
                <a:effectLst/>
                <a:latin typeface="Time new roman"/>
              </a:rPr>
              <a:t>thảo</a:t>
            </a:r>
            <a:r>
              <a:rPr lang="en-US" sz="3600" b="0" i="0" dirty="0" smtClean="0">
                <a:solidFill>
                  <a:schemeClr val="tx1"/>
                </a:solidFill>
                <a:effectLst/>
                <a:latin typeface="Time new roman"/>
              </a:rPr>
              <a:t> </a:t>
            </a:r>
            <a:r>
              <a:rPr lang="en-US" sz="3600" b="0" i="0" dirty="0" err="1" smtClean="0">
                <a:solidFill>
                  <a:schemeClr val="tx1"/>
                </a:solidFill>
                <a:effectLst/>
                <a:latin typeface="Time new roman"/>
              </a:rPr>
              <a:t>luận</a:t>
            </a:r>
            <a:r>
              <a:rPr lang="en-US" sz="3600" dirty="0" smtClean="0">
                <a:solidFill>
                  <a:schemeClr val="tx1"/>
                </a:solidFill>
                <a:latin typeface="Time new roman"/>
              </a:rPr>
              <a:t>, </a:t>
            </a:r>
            <a:r>
              <a:rPr lang="en-US" sz="3600" dirty="0" err="1" smtClean="0">
                <a:solidFill>
                  <a:schemeClr val="tx1"/>
                </a:solidFill>
                <a:latin typeface="Time new roman"/>
              </a:rPr>
              <a:t>phân</a:t>
            </a:r>
            <a:r>
              <a:rPr lang="en-US" sz="3600" dirty="0" smtClean="0">
                <a:solidFill>
                  <a:schemeClr val="tx1"/>
                </a:solidFill>
                <a:latin typeface="Time new roman"/>
              </a:rPr>
              <a:t> </a:t>
            </a:r>
            <a:r>
              <a:rPr lang="en-US" sz="3600" dirty="0" err="1" smtClean="0">
                <a:solidFill>
                  <a:schemeClr val="tx1"/>
                </a:solidFill>
                <a:latin typeface="Time new roman"/>
              </a:rPr>
              <a:t>công</a:t>
            </a:r>
            <a:r>
              <a:rPr lang="en-US" sz="3600" dirty="0" smtClean="0">
                <a:solidFill>
                  <a:schemeClr val="tx1"/>
                </a:solidFill>
                <a:latin typeface="Time new roman"/>
              </a:rPr>
              <a:t> </a:t>
            </a:r>
            <a:r>
              <a:rPr lang="en-US" sz="3600" dirty="0" err="1" smtClean="0">
                <a:solidFill>
                  <a:schemeClr val="tx1"/>
                </a:solidFill>
                <a:latin typeface="Time new roman"/>
              </a:rPr>
              <a:t>công</a:t>
            </a:r>
            <a:r>
              <a:rPr lang="en-US" sz="3600" dirty="0" smtClean="0">
                <a:solidFill>
                  <a:schemeClr val="tx1"/>
                </a:solidFill>
                <a:latin typeface="Time new roman"/>
              </a:rPr>
              <a:t> </a:t>
            </a:r>
            <a:r>
              <a:rPr lang="en-US" sz="3600" dirty="0" err="1" smtClean="0">
                <a:solidFill>
                  <a:schemeClr val="tx1"/>
                </a:solidFill>
                <a:latin typeface="Time new roman"/>
              </a:rPr>
              <a:t>việc</a:t>
            </a:r>
            <a:r>
              <a:rPr lang="vi-VN" sz="3600" b="0" i="0" dirty="0" smtClean="0">
                <a:solidFill>
                  <a:schemeClr val="tx1"/>
                </a:solidFill>
                <a:effectLst/>
                <a:latin typeface="Time new roman"/>
              </a:rPr>
              <a:t> </a:t>
            </a:r>
            <a:r>
              <a:rPr lang="vi-VN" sz="3600" b="0" i="0" dirty="0">
                <a:solidFill>
                  <a:schemeClr val="tx1"/>
                </a:solidFill>
                <a:effectLst/>
                <a:latin typeface="Time new roman"/>
              </a:rPr>
              <a:t>dựa vào điểm mạnh của </a:t>
            </a:r>
            <a:r>
              <a:rPr lang="en-US" sz="3600" dirty="0" err="1" smtClean="0">
                <a:solidFill>
                  <a:schemeClr val="tx1"/>
                </a:solidFill>
                <a:latin typeface="Time new roman"/>
              </a:rPr>
              <a:t>mỗi</a:t>
            </a:r>
            <a:r>
              <a:rPr lang="en-US" sz="3600" dirty="0" smtClean="0">
                <a:solidFill>
                  <a:schemeClr val="tx1"/>
                </a:solidFill>
                <a:latin typeface="Time new roman"/>
              </a:rPr>
              <a:t> </a:t>
            </a:r>
            <a:r>
              <a:rPr lang="en-US" sz="3600" dirty="0" err="1" smtClean="0">
                <a:solidFill>
                  <a:schemeClr val="tx1"/>
                </a:solidFill>
                <a:latin typeface="Time new roman"/>
              </a:rPr>
              <a:t>người</a:t>
            </a:r>
            <a:r>
              <a:rPr lang="vi-VN" sz="3600" b="0" i="0" dirty="0" smtClean="0">
                <a:solidFill>
                  <a:schemeClr val="tx1"/>
                </a:solidFill>
                <a:effectLst/>
                <a:latin typeface="Time new roman"/>
              </a:rPr>
              <a:t>. </a:t>
            </a:r>
            <a:endParaRPr lang="en-US" sz="3600" b="0" i="0" dirty="0" smtClean="0">
              <a:solidFill>
                <a:schemeClr val="tx1"/>
              </a:solidFill>
              <a:effectLst/>
              <a:latin typeface="Time new roman"/>
            </a:endParaRPr>
          </a:p>
          <a:p>
            <a:pPr marL="0" marR="0" lvl="1" indent="0" algn="just" rtl="0">
              <a:lnSpc>
                <a:spcPct val="134000"/>
              </a:lnSpc>
              <a:spcBef>
                <a:spcPts val="0"/>
              </a:spcBef>
              <a:spcAft>
                <a:spcPts val="0"/>
              </a:spcAft>
              <a:buNone/>
            </a:pPr>
            <a:r>
              <a:rPr lang="en-US" sz="3600" b="0" i="0" dirty="0" smtClean="0">
                <a:solidFill>
                  <a:schemeClr val="tx1"/>
                </a:solidFill>
                <a:effectLst/>
                <a:latin typeface="Time new roman"/>
              </a:rPr>
              <a:t>	</a:t>
            </a:r>
            <a:r>
              <a:rPr lang="vi-VN" sz="3600" b="0" i="0" dirty="0" smtClean="0">
                <a:solidFill>
                  <a:schemeClr val="tx1"/>
                </a:solidFill>
                <a:effectLst/>
                <a:latin typeface="Time new roman"/>
              </a:rPr>
              <a:t>Ví </a:t>
            </a:r>
            <a:r>
              <a:rPr lang="vi-VN" sz="3600" b="0" i="0" dirty="0">
                <a:solidFill>
                  <a:schemeClr val="tx1"/>
                </a:solidFill>
                <a:effectLst/>
                <a:latin typeface="Time new roman"/>
              </a:rPr>
              <a:t>dụ, cho bài trình </a:t>
            </a:r>
            <a:r>
              <a:rPr lang="vi-VN" sz="3600" b="0" i="0" dirty="0" smtClean="0">
                <a:solidFill>
                  <a:schemeClr val="tx1"/>
                </a:solidFill>
                <a:effectLst/>
                <a:latin typeface="Time new roman"/>
              </a:rPr>
              <a:t>chiếu</a:t>
            </a:r>
            <a:r>
              <a:rPr lang="en-US" sz="3600" b="0" i="0" dirty="0" smtClean="0">
                <a:solidFill>
                  <a:schemeClr val="tx1"/>
                </a:solidFill>
                <a:effectLst/>
                <a:latin typeface="Time new roman"/>
              </a:rPr>
              <a:t> </a:t>
            </a:r>
            <a:r>
              <a:rPr lang="vi-VN" sz="3600" b="0" i="0" dirty="0" smtClean="0">
                <a:solidFill>
                  <a:schemeClr val="tx1"/>
                </a:solidFill>
                <a:effectLst/>
                <a:latin typeface="Time new roman"/>
              </a:rPr>
              <a:t>An</a:t>
            </a:r>
            <a:r>
              <a:rPr lang="vi-VN" sz="3600" b="0" i="0" dirty="0">
                <a:solidFill>
                  <a:schemeClr val="tx1"/>
                </a:solidFill>
                <a:effectLst/>
                <a:latin typeface="Time new roman"/>
              </a:rPr>
              <a:t>, Minh, và Khoa </a:t>
            </a:r>
            <a:r>
              <a:rPr lang="en-US" sz="3600" dirty="0" err="1" smtClean="0">
                <a:solidFill>
                  <a:schemeClr val="tx1"/>
                </a:solidFill>
                <a:latin typeface="Time new roman"/>
              </a:rPr>
              <a:t>sẽ</a:t>
            </a:r>
            <a:r>
              <a:rPr lang="vi-VN" sz="3600" b="0" i="0" dirty="0" smtClean="0">
                <a:solidFill>
                  <a:schemeClr val="tx1"/>
                </a:solidFill>
                <a:effectLst/>
                <a:latin typeface="Time new roman"/>
              </a:rPr>
              <a:t> </a:t>
            </a:r>
            <a:r>
              <a:rPr lang="vi-VN" sz="3600" b="0" i="0" dirty="0">
                <a:solidFill>
                  <a:schemeClr val="tx1"/>
                </a:solidFill>
                <a:effectLst/>
                <a:latin typeface="Time new roman"/>
              </a:rPr>
              <a:t>phân công công việc dựa </a:t>
            </a:r>
            <a:r>
              <a:rPr lang="en-US" sz="3600" b="0" i="0" dirty="0" err="1" smtClean="0">
                <a:solidFill>
                  <a:schemeClr val="tx1"/>
                </a:solidFill>
                <a:effectLst/>
                <a:latin typeface="Time new roman"/>
              </a:rPr>
              <a:t>vào</a:t>
            </a:r>
            <a:r>
              <a:rPr lang="en-US" sz="3600" b="0" i="0" dirty="0" smtClean="0">
                <a:solidFill>
                  <a:schemeClr val="tx1"/>
                </a:solidFill>
                <a:effectLst/>
                <a:latin typeface="Time new roman"/>
              </a:rPr>
              <a:t> </a:t>
            </a:r>
            <a:r>
              <a:rPr lang="en-US" sz="3600" b="0" i="0" dirty="0" err="1" smtClean="0">
                <a:solidFill>
                  <a:schemeClr val="tx1"/>
                </a:solidFill>
                <a:effectLst/>
                <a:latin typeface="Time new roman"/>
              </a:rPr>
              <a:t>điểm</a:t>
            </a:r>
            <a:r>
              <a:rPr lang="en-US" sz="3600" b="0" i="0" dirty="0" smtClean="0">
                <a:solidFill>
                  <a:schemeClr val="tx1"/>
                </a:solidFill>
                <a:effectLst/>
                <a:latin typeface="Time new roman"/>
              </a:rPr>
              <a:t> </a:t>
            </a:r>
            <a:r>
              <a:rPr lang="en-US" sz="3600" b="0" i="0" dirty="0" err="1" smtClean="0">
                <a:solidFill>
                  <a:schemeClr val="tx1"/>
                </a:solidFill>
                <a:effectLst/>
                <a:latin typeface="Time new roman"/>
              </a:rPr>
              <a:t>mạnh</a:t>
            </a:r>
            <a:r>
              <a:rPr lang="en-US" sz="3600" b="0" i="0" dirty="0" smtClean="0">
                <a:solidFill>
                  <a:schemeClr val="tx1"/>
                </a:solidFill>
                <a:effectLst/>
                <a:latin typeface="Time new roman"/>
              </a:rPr>
              <a:t> </a:t>
            </a:r>
            <a:r>
              <a:rPr lang="vi-VN" sz="3600" b="0" i="0" dirty="0" smtClean="0">
                <a:solidFill>
                  <a:schemeClr val="tx1"/>
                </a:solidFill>
                <a:effectLst/>
                <a:latin typeface="Time new roman"/>
              </a:rPr>
              <a:t>của </a:t>
            </a:r>
            <a:r>
              <a:rPr lang="vi-VN" sz="3600" b="0" i="0" dirty="0">
                <a:solidFill>
                  <a:schemeClr val="tx1"/>
                </a:solidFill>
                <a:effectLst/>
                <a:latin typeface="Time new roman"/>
              </a:rPr>
              <a:t>mỗi </a:t>
            </a:r>
            <a:r>
              <a:rPr lang="vi-VN" sz="3600" b="0" i="0" dirty="0" smtClean="0">
                <a:solidFill>
                  <a:schemeClr val="tx1"/>
                </a:solidFill>
                <a:effectLst/>
                <a:latin typeface="Time new roman"/>
              </a:rPr>
              <a:t>người</a:t>
            </a:r>
            <a:r>
              <a:rPr lang="en-US" sz="3600" dirty="0">
                <a:solidFill>
                  <a:schemeClr val="tx1"/>
                </a:solidFill>
                <a:latin typeface="Time new roman"/>
              </a:rPr>
              <a:t> </a:t>
            </a:r>
            <a:r>
              <a:rPr lang="en-US" sz="3600" dirty="0" err="1" smtClean="0">
                <a:solidFill>
                  <a:schemeClr val="tx1"/>
                </a:solidFill>
                <a:latin typeface="Time new roman"/>
              </a:rPr>
              <a:t>như</a:t>
            </a:r>
            <a:r>
              <a:rPr lang="en-US" sz="3600" dirty="0" smtClean="0">
                <a:solidFill>
                  <a:schemeClr val="tx1"/>
                </a:solidFill>
                <a:latin typeface="Time new roman"/>
              </a:rPr>
              <a:t> </a:t>
            </a:r>
            <a:r>
              <a:rPr lang="en-US" sz="3600" dirty="0" err="1" smtClean="0">
                <a:solidFill>
                  <a:schemeClr val="tx1"/>
                </a:solidFill>
                <a:latin typeface="Time new roman"/>
              </a:rPr>
              <a:t>sau</a:t>
            </a:r>
            <a:r>
              <a:rPr lang="en-US" sz="3600" dirty="0" smtClean="0">
                <a:solidFill>
                  <a:schemeClr val="tx1"/>
                </a:solidFill>
                <a:latin typeface="Time new roman"/>
              </a:rPr>
              <a:t>:</a:t>
            </a:r>
            <a:endParaRPr lang="vi-VN" sz="3600" b="0" i="0" dirty="0">
              <a:solidFill>
                <a:schemeClr val="tx1"/>
              </a:solidFill>
              <a:effectLst/>
              <a:latin typeface="Time new roman"/>
            </a:endParaRPr>
          </a:p>
          <a:p>
            <a:pPr marL="0" marR="0" lvl="1" indent="0" algn="just" rtl="0">
              <a:lnSpc>
                <a:spcPct val="134000"/>
              </a:lnSpc>
              <a:spcBef>
                <a:spcPts val="0"/>
              </a:spcBef>
              <a:spcAft>
                <a:spcPts val="0"/>
              </a:spcAft>
              <a:buNone/>
            </a:pPr>
            <a:r>
              <a:rPr lang="en-US" sz="3600" b="0" i="0" dirty="0" smtClean="0">
                <a:solidFill>
                  <a:schemeClr val="tx1"/>
                </a:solidFill>
                <a:effectLst/>
                <a:latin typeface="Time new roman"/>
              </a:rPr>
              <a:t>	</a:t>
            </a:r>
            <a:r>
              <a:rPr lang="vi-VN" sz="3600" b="0" i="0" dirty="0" smtClean="0">
                <a:solidFill>
                  <a:schemeClr val="tx1"/>
                </a:solidFill>
                <a:effectLst/>
                <a:latin typeface="Time new roman"/>
              </a:rPr>
              <a:t>- </a:t>
            </a:r>
            <a:r>
              <a:rPr lang="vi-VN" sz="3600" b="0" i="0" dirty="0">
                <a:solidFill>
                  <a:schemeClr val="tx1"/>
                </a:solidFill>
                <a:effectLst/>
                <a:latin typeface="Time new roman"/>
              </a:rPr>
              <a:t>An chịu trách nhiệm chỉnh sửa văn bản.</a:t>
            </a:r>
          </a:p>
          <a:p>
            <a:pPr marL="0" marR="0" lvl="1" indent="0" algn="just" rtl="0">
              <a:lnSpc>
                <a:spcPct val="134000"/>
              </a:lnSpc>
              <a:spcBef>
                <a:spcPts val="0"/>
              </a:spcBef>
              <a:spcAft>
                <a:spcPts val="0"/>
              </a:spcAft>
              <a:buNone/>
            </a:pPr>
            <a:r>
              <a:rPr lang="en-US" sz="3600" b="0" i="0" dirty="0" smtClean="0">
                <a:solidFill>
                  <a:schemeClr val="tx1"/>
                </a:solidFill>
                <a:effectLst/>
                <a:latin typeface="Time new roman"/>
              </a:rPr>
              <a:t>	</a:t>
            </a:r>
            <a:r>
              <a:rPr lang="vi-VN" sz="3600" b="0" i="0" dirty="0" smtClean="0">
                <a:solidFill>
                  <a:schemeClr val="tx1"/>
                </a:solidFill>
                <a:effectLst/>
                <a:latin typeface="Time new roman"/>
              </a:rPr>
              <a:t>- </a:t>
            </a:r>
            <a:r>
              <a:rPr lang="vi-VN" sz="3600" b="0" i="0" dirty="0">
                <a:solidFill>
                  <a:schemeClr val="tx1"/>
                </a:solidFill>
                <a:effectLst/>
                <a:latin typeface="Time new roman"/>
              </a:rPr>
              <a:t>Minh tập trung vào chỉnh sửa hình ảnh.</a:t>
            </a:r>
          </a:p>
          <a:p>
            <a:pPr marL="0" marR="0" lvl="1" indent="0" algn="just" rtl="0">
              <a:lnSpc>
                <a:spcPct val="134000"/>
              </a:lnSpc>
              <a:spcBef>
                <a:spcPts val="0"/>
              </a:spcBef>
              <a:spcAft>
                <a:spcPts val="0"/>
              </a:spcAft>
              <a:buNone/>
            </a:pPr>
            <a:r>
              <a:rPr lang="en-US" sz="3600" b="0" i="0" dirty="0" smtClean="0">
                <a:solidFill>
                  <a:schemeClr val="tx1"/>
                </a:solidFill>
                <a:effectLst/>
                <a:latin typeface="Time new roman"/>
              </a:rPr>
              <a:t>	</a:t>
            </a:r>
            <a:r>
              <a:rPr lang="vi-VN" sz="3600" b="0" i="0" dirty="0" smtClean="0">
                <a:solidFill>
                  <a:schemeClr val="tx1"/>
                </a:solidFill>
                <a:effectLst/>
                <a:latin typeface="Time new roman"/>
              </a:rPr>
              <a:t>- </a:t>
            </a:r>
            <a:r>
              <a:rPr lang="vi-VN" sz="3600" b="0" i="0" dirty="0">
                <a:solidFill>
                  <a:schemeClr val="tx1"/>
                </a:solidFill>
                <a:effectLst/>
                <a:latin typeface="Time new roman"/>
              </a:rPr>
              <a:t>Khoa là người ghép trang chiếu.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49"/>
                                        </p:tgtEl>
                                        <p:attrNameLst>
                                          <p:attrName>style.visibility</p:attrName>
                                        </p:attrNameLst>
                                      </p:cBhvr>
                                      <p:to>
                                        <p:strVal val="visible"/>
                                      </p:to>
                                    </p:set>
                                    <p:anim calcmode="lin" valueType="num">
                                      <p:cBhvr>
                                        <p:cTn id="12" dur="500" fill="hold"/>
                                        <p:tgtEl>
                                          <p:spTgt spid="549"/>
                                        </p:tgtEl>
                                        <p:attrNameLst>
                                          <p:attrName>ppt_w</p:attrName>
                                        </p:attrNameLst>
                                      </p:cBhvr>
                                      <p:tavLst>
                                        <p:tav tm="0">
                                          <p:val>
                                            <p:fltVal val="0"/>
                                          </p:val>
                                        </p:tav>
                                        <p:tav tm="100000">
                                          <p:val>
                                            <p:strVal val="#ppt_w"/>
                                          </p:val>
                                        </p:tav>
                                      </p:tavLst>
                                    </p:anim>
                                    <p:anim calcmode="lin" valueType="num">
                                      <p:cBhvr>
                                        <p:cTn id="13" dur="500" fill="hold"/>
                                        <p:tgtEl>
                                          <p:spTgt spid="549"/>
                                        </p:tgtEl>
                                        <p:attrNameLst>
                                          <p:attrName>ppt_h</p:attrName>
                                        </p:attrNameLst>
                                      </p:cBhvr>
                                      <p:tavLst>
                                        <p:tav tm="0">
                                          <p:val>
                                            <p:fltVal val="0"/>
                                          </p:val>
                                        </p:tav>
                                        <p:tav tm="100000">
                                          <p:val>
                                            <p:strVal val="#ppt_h"/>
                                          </p:val>
                                        </p:tav>
                                      </p:tavLst>
                                    </p:anim>
                                    <p:animEffect transition="in" filter="fade">
                                      <p:cBhvr>
                                        <p:cTn id="14" dur="500"/>
                                        <p:tgtEl>
                                          <p:spTgt spid="54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bwMode="auto">
          <a:xfrm>
            <a:off x="13944600" y="8805863"/>
            <a:ext cx="1285875" cy="1004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700">
              <a:defRPr>
                <a:solidFill>
                  <a:schemeClr val="tx1"/>
                </a:solidFill>
                <a:latin typeface="Segoe Print" panose="02000600000000000000" pitchFamily="2" charset="0"/>
                <a:ea typeface="方正黑体_GBK"/>
                <a:cs typeface="方正黑体_GBK"/>
              </a:defRPr>
            </a:lvl1pPr>
            <a:lvl2pPr marL="1114425" indent="-428625" defTabSz="1028700">
              <a:defRPr>
                <a:solidFill>
                  <a:schemeClr val="tx1"/>
                </a:solidFill>
                <a:latin typeface="Segoe Print" panose="02000600000000000000" pitchFamily="2" charset="0"/>
                <a:ea typeface="方正黑体_GBK"/>
                <a:cs typeface="方正黑体_GBK"/>
              </a:defRPr>
            </a:lvl2pPr>
            <a:lvl3pPr marL="1714500" indent="-342900" defTabSz="1028700">
              <a:defRPr>
                <a:solidFill>
                  <a:schemeClr val="tx1"/>
                </a:solidFill>
                <a:latin typeface="Segoe Print" panose="02000600000000000000" pitchFamily="2" charset="0"/>
                <a:ea typeface="方正黑体_GBK"/>
                <a:cs typeface="方正黑体_GBK"/>
              </a:defRPr>
            </a:lvl3pPr>
            <a:lvl4pPr marL="2400300" indent="-342900" defTabSz="1028700">
              <a:defRPr>
                <a:solidFill>
                  <a:schemeClr val="tx1"/>
                </a:solidFill>
                <a:latin typeface="Segoe Print" panose="02000600000000000000" pitchFamily="2" charset="0"/>
                <a:ea typeface="方正黑体_GBK"/>
                <a:cs typeface="方正黑体_GBK"/>
              </a:defRPr>
            </a:lvl4pPr>
            <a:lvl5pPr marL="3086100" indent="-342900" defTabSz="1028700">
              <a:defRPr>
                <a:solidFill>
                  <a:schemeClr val="tx1"/>
                </a:solidFill>
                <a:latin typeface="Segoe Print" panose="02000600000000000000" pitchFamily="2" charset="0"/>
                <a:ea typeface="方正黑体_GBK"/>
                <a:cs typeface="方正黑体_GBK"/>
              </a:defRPr>
            </a:lvl5pPr>
            <a:lvl6pPr marL="3771900" indent="-342900" defTabSz="10287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4457700" indent="-342900" defTabSz="10287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5143500" indent="-342900" defTabSz="10287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5829300" indent="-342900" defTabSz="10287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fld id="{4469E4DB-DFA6-4534-9C31-4B7280379447}" type="slidenum">
              <a:rPr lang="en-US" altLang="en-US" smtClean="0">
                <a:solidFill>
                  <a:srgbClr val="0A304A"/>
                </a:solidFill>
                <a:latin typeface="Arial" panose="020B0604020202020204" pitchFamily="34" charset="0"/>
                <a:cs typeface="Arial" panose="020B0604020202020204" pitchFamily="34" charset="0"/>
              </a:rPr>
              <a:pPr/>
              <a:t>13</a:t>
            </a:fld>
            <a:endParaRPr lang="en-US" altLang="en-US" smtClean="0">
              <a:solidFill>
                <a:srgbClr val="0A304A"/>
              </a:solidFill>
              <a:latin typeface="Arial" panose="020B0604020202020204" pitchFamily="34" charset="0"/>
              <a:cs typeface="Arial" panose="020B0604020202020204" pitchFamily="34" charset="0"/>
            </a:endParaRPr>
          </a:p>
        </p:txBody>
      </p:sp>
      <p:sp>
        <p:nvSpPr>
          <p:cNvPr id="13315" name="AutoShape 2" descr="Hình ảnh Một Biểu Tượng Ghi Nhớ Trong Phong Cách Phẳng Hiện đại PNG , điểm,  Tài Liệu, Tập Tin PNG và Vector với nền trong suốt để tải xuống miễn phí"/>
          <p:cNvSpPr>
            <a:spLocks noChangeAspect="1" noChangeArrowheads="1"/>
          </p:cNvSpPr>
          <p:nvPr/>
        </p:nvSpPr>
        <p:spPr bwMode="auto">
          <a:xfrm>
            <a:off x="2319338" y="-54769"/>
            <a:ext cx="445295" cy="44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egoe Print" panose="02000600000000000000" pitchFamily="2" charset="0"/>
                <a:ea typeface="方正黑体_GBK"/>
                <a:cs typeface="方正黑体_GBK"/>
              </a:defRPr>
            </a:lvl1pPr>
            <a:lvl2pPr marL="742950" indent="-285750">
              <a:defRPr>
                <a:solidFill>
                  <a:schemeClr val="tx1"/>
                </a:solidFill>
                <a:latin typeface="Segoe Print" panose="02000600000000000000" pitchFamily="2" charset="0"/>
                <a:ea typeface="方正黑体_GBK"/>
                <a:cs typeface="方正黑体_GBK"/>
              </a:defRPr>
            </a:lvl2pPr>
            <a:lvl3pPr marL="1143000" indent="-228600">
              <a:defRPr>
                <a:solidFill>
                  <a:schemeClr val="tx1"/>
                </a:solidFill>
                <a:latin typeface="Segoe Print" panose="02000600000000000000" pitchFamily="2" charset="0"/>
                <a:ea typeface="方正黑体_GBK"/>
                <a:cs typeface="方正黑体_GBK"/>
              </a:defRPr>
            </a:lvl3pPr>
            <a:lvl4pPr marL="1600200" indent="-228600">
              <a:defRPr>
                <a:solidFill>
                  <a:schemeClr val="tx1"/>
                </a:solidFill>
                <a:latin typeface="Segoe Print" panose="02000600000000000000" pitchFamily="2" charset="0"/>
                <a:ea typeface="方正黑体_GBK"/>
                <a:cs typeface="方正黑体_GBK"/>
              </a:defRPr>
            </a:lvl4pPr>
            <a:lvl5pPr marL="2057400" indent="-228600">
              <a:defRPr>
                <a:solidFill>
                  <a:schemeClr val="tx1"/>
                </a:solidFill>
                <a:latin typeface="Segoe Print" panose="02000600000000000000" pitchFamily="2" charset="0"/>
                <a:ea typeface="方正黑体_GBK"/>
                <a:cs typeface="方正黑体_GBK"/>
              </a:defRPr>
            </a:lvl5pPr>
            <a:lvl6pPr marL="25146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29718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34290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38862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pPr eaLnBrk="1" hangingPunct="1"/>
            <a:endParaRPr lang="en-US" altLang="en-US" sz="3600"/>
          </a:p>
        </p:txBody>
      </p:sp>
      <p:pic>
        <p:nvPicPr>
          <p:cNvPr id="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107" y="4657726"/>
            <a:ext cx="3807618" cy="439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loud 13"/>
          <p:cNvSpPr/>
          <p:nvPr/>
        </p:nvSpPr>
        <p:spPr>
          <a:xfrm>
            <a:off x="3667125" y="390525"/>
            <a:ext cx="13099257" cy="668083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514350">
              <a:lnSpc>
                <a:spcPct val="150000"/>
              </a:lnSpc>
              <a:defRPr/>
            </a:pPr>
            <a:r>
              <a:rPr lang="en-US" sz="4200" b="1" dirty="0" err="1" smtClean="0">
                <a:solidFill>
                  <a:schemeClr val="tx1"/>
                </a:solidFill>
                <a:latin typeface="Times New Roman" panose="02020603050405020304" pitchFamily="18" charset="0"/>
                <a:cs typeface="Times New Roman" panose="02020603050405020304" pitchFamily="18" charset="0"/>
                <a:sym typeface="+mn-ea"/>
              </a:rPr>
              <a:t>Sau</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khi</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được</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phân</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công</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nếu</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bạn</a:t>
            </a:r>
            <a:r>
              <a:rPr lang="en-US" sz="4200" b="1" dirty="0" smtClean="0">
                <a:solidFill>
                  <a:schemeClr val="tx1"/>
                </a:solidFill>
                <a:latin typeface="Times New Roman" panose="02020603050405020304" pitchFamily="18" charset="0"/>
                <a:cs typeface="Times New Roman" panose="02020603050405020304" pitchFamily="18" charset="0"/>
                <a:sym typeface="+mn-ea"/>
              </a:rPr>
              <a:t> Minh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vì</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mải</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chơi</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mà</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không</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hoàn</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thành</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việc</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chỉnh</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sửa</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hình</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ảnh</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thì</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bạn</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Khoa</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có</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ghép</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các</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trang</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chiếu</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để</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hoàn</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thành</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bài</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trình</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chiếu</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không</a:t>
            </a:r>
            <a:r>
              <a:rPr lang="en-US" sz="4200" b="1" dirty="0" smtClean="0">
                <a:solidFill>
                  <a:schemeClr val="tx1"/>
                </a:solidFill>
                <a:latin typeface="Times New Roman" panose="02020603050405020304" pitchFamily="18" charset="0"/>
                <a:cs typeface="Times New Roman" panose="02020603050405020304" pitchFamily="18" charset="0"/>
                <a:sym typeface="+mn-ea"/>
              </a:rPr>
              <a:t>?</a:t>
            </a:r>
            <a:endParaRPr lang="vi-VN" sz="4200" b="1" dirty="0">
              <a:solidFill>
                <a:schemeClr val="tx1"/>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844357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443" name="Google Shape;443;p26"/>
          <p:cNvGrpSpPr/>
          <p:nvPr/>
        </p:nvGrpSpPr>
        <p:grpSpPr>
          <a:xfrm>
            <a:off x="387343" y="265452"/>
            <a:ext cx="18490751" cy="9647599"/>
            <a:chOff x="0" y="-144661"/>
            <a:chExt cx="23393161" cy="12863465"/>
          </a:xfrm>
        </p:grpSpPr>
        <p:grpSp>
          <p:nvGrpSpPr>
            <p:cNvPr id="444" name="Google Shape;444;p26"/>
            <p:cNvGrpSpPr/>
            <p:nvPr/>
          </p:nvGrpSpPr>
          <p:grpSpPr>
            <a:xfrm>
              <a:off x="0" y="-144661"/>
              <a:ext cx="23393161" cy="12863465"/>
              <a:chOff x="0" y="-28575"/>
              <a:chExt cx="4620871" cy="2540931"/>
            </a:xfrm>
          </p:grpSpPr>
          <p:sp>
            <p:nvSpPr>
              <p:cNvPr id="445" name="Google Shape;445;p2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46" name="Google Shape;446;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nvGrpSpPr>
            <p:cNvPr id="447" name="Google Shape;447;p26"/>
            <p:cNvGrpSpPr/>
            <p:nvPr/>
          </p:nvGrpSpPr>
          <p:grpSpPr>
            <a:xfrm>
              <a:off x="85349" y="-62491"/>
              <a:ext cx="23222464" cy="12699125"/>
              <a:chOff x="0" y="-28575"/>
              <a:chExt cx="4587153" cy="2508469"/>
            </a:xfrm>
          </p:grpSpPr>
          <p:sp>
            <p:nvSpPr>
              <p:cNvPr id="448" name="Google Shape;448;p26"/>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25A6CB"/>
              </a:solidFill>
              <a:ln>
                <a:noFill/>
              </a:ln>
            </p:spPr>
          </p:sp>
          <p:sp>
            <p:nvSpPr>
              <p:cNvPr id="449" name="Google Shape;449;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grpSp>
        <p:nvGrpSpPr>
          <p:cNvPr id="23" name="Group 22">
            <a:extLst>
              <a:ext uri="{FF2B5EF4-FFF2-40B4-BE49-F238E27FC236}">
                <a16:creationId xmlns:a16="http://schemas.microsoft.com/office/drawing/2014/main" xmlns="" id="{AE8B9CC7-CEF9-4A06-AAFC-379DC55C8881}"/>
              </a:ext>
            </a:extLst>
          </p:cNvPr>
          <p:cNvGrpSpPr/>
          <p:nvPr/>
        </p:nvGrpSpPr>
        <p:grpSpPr>
          <a:xfrm>
            <a:off x="1587117" y="3167049"/>
            <a:ext cx="16091201" cy="3694275"/>
            <a:chOff x="487611" y="132261"/>
            <a:chExt cx="5267072" cy="1005338"/>
          </a:xfrm>
        </p:grpSpPr>
        <p:sp>
          <p:nvSpPr>
            <p:cNvPr id="24" name="Shape 97894">
              <a:extLst>
                <a:ext uri="{FF2B5EF4-FFF2-40B4-BE49-F238E27FC236}">
                  <a16:creationId xmlns:a16="http://schemas.microsoft.com/office/drawing/2014/main" xmlns="" id="{2D82B974-75A7-4C47-9730-62B079EE0925}"/>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2000"/>
            </a:p>
          </p:txBody>
        </p:sp>
        <p:sp>
          <p:nvSpPr>
            <p:cNvPr id="25" name="Shape 1030">
              <a:extLst>
                <a:ext uri="{FF2B5EF4-FFF2-40B4-BE49-F238E27FC236}">
                  <a16:creationId xmlns:a16="http://schemas.microsoft.com/office/drawing/2014/main" xmlns="" id="{1DCCC9CA-10BD-44F2-B80C-F44CA93D3F21}"/>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2000" dirty="0"/>
            </a:p>
          </p:txBody>
        </p:sp>
        <p:sp>
          <p:nvSpPr>
            <p:cNvPr id="26" name="Shape 1031">
              <a:extLst>
                <a:ext uri="{FF2B5EF4-FFF2-40B4-BE49-F238E27FC236}">
                  <a16:creationId xmlns:a16="http://schemas.microsoft.com/office/drawing/2014/main" xmlns="" id="{0850FF7B-4F62-42B8-8661-4427D5AEB063}"/>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27" name="Shape 1032">
              <a:extLst>
                <a:ext uri="{FF2B5EF4-FFF2-40B4-BE49-F238E27FC236}">
                  <a16:creationId xmlns:a16="http://schemas.microsoft.com/office/drawing/2014/main" xmlns="" id="{DFBAC3FC-1FE4-4B7A-AB86-29E5548407E7}"/>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28" name="Shape 1033">
              <a:extLst>
                <a:ext uri="{FF2B5EF4-FFF2-40B4-BE49-F238E27FC236}">
                  <a16:creationId xmlns:a16="http://schemas.microsoft.com/office/drawing/2014/main" xmlns="" id="{06E814D8-0020-4020-BBDA-8789A84B8E4D}"/>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29" name="Shape 1034">
              <a:extLst>
                <a:ext uri="{FF2B5EF4-FFF2-40B4-BE49-F238E27FC236}">
                  <a16:creationId xmlns:a16="http://schemas.microsoft.com/office/drawing/2014/main" xmlns="" id="{04A8A30C-BED9-464A-BBD9-FFF29C060D30}"/>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0" name="Shape 1035">
              <a:extLst>
                <a:ext uri="{FF2B5EF4-FFF2-40B4-BE49-F238E27FC236}">
                  <a16:creationId xmlns:a16="http://schemas.microsoft.com/office/drawing/2014/main" xmlns="" id="{3D8AF342-DA2F-4B46-8FE8-BA1F6E0C513B}"/>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1" name="Shape 1036">
              <a:extLst>
                <a:ext uri="{FF2B5EF4-FFF2-40B4-BE49-F238E27FC236}">
                  <a16:creationId xmlns:a16="http://schemas.microsoft.com/office/drawing/2014/main" xmlns="" id="{99EFC008-3D37-4DDE-8151-C9D5915A9927}"/>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2" name="Shape 1037">
              <a:extLst>
                <a:ext uri="{FF2B5EF4-FFF2-40B4-BE49-F238E27FC236}">
                  <a16:creationId xmlns:a16="http://schemas.microsoft.com/office/drawing/2014/main" xmlns="" id="{41BF0933-2B91-4493-9038-F0C1DAFF802C}"/>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3" name="Shape 1038">
              <a:extLst>
                <a:ext uri="{FF2B5EF4-FFF2-40B4-BE49-F238E27FC236}">
                  <a16:creationId xmlns:a16="http://schemas.microsoft.com/office/drawing/2014/main" xmlns="" id="{5B47A514-5BD0-4D5D-84D9-A6FA6B363CDD}"/>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4" name="Shape 1039">
              <a:extLst>
                <a:ext uri="{FF2B5EF4-FFF2-40B4-BE49-F238E27FC236}">
                  <a16:creationId xmlns:a16="http://schemas.microsoft.com/office/drawing/2014/main" xmlns="" id="{057A4DC2-0B3D-4365-9DFE-A7ACA921C248}"/>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5" name="Shape 1040">
              <a:extLst>
                <a:ext uri="{FF2B5EF4-FFF2-40B4-BE49-F238E27FC236}">
                  <a16:creationId xmlns:a16="http://schemas.microsoft.com/office/drawing/2014/main" xmlns="" id="{2D612923-0E8C-40BC-AF41-DEEB12756D7B}"/>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6" name="Shape 1041">
              <a:extLst>
                <a:ext uri="{FF2B5EF4-FFF2-40B4-BE49-F238E27FC236}">
                  <a16:creationId xmlns:a16="http://schemas.microsoft.com/office/drawing/2014/main" xmlns="" id="{C66A2546-68E2-4D3C-ABA0-39594BC48AD7}"/>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7" name="Shape 1042">
              <a:extLst>
                <a:ext uri="{FF2B5EF4-FFF2-40B4-BE49-F238E27FC236}">
                  <a16:creationId xmlns:a16="http://schemas.microsoft.com/office/drawing/2014/main" xmlns="" id="{D704DF20-BD07-4BCE-9984-F7B6B973C415}"/>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8" name="Shape 1043">
              <a:extLst>
                <a:ext uri="{FF2B5EF4-FFF2-40B4-BE49-F238E27FC236}">
                  <a16:creationId xmlns:a16="http://schemas.microsoft.com/office/drawing/2014/main" xmlns="" id="{581F5678-9472-44E2-A073-353AD9F3B5D7}"/>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39" name="Shape 1044">
              <a:extLst>
                <a:ext uri="{FF2B5EF4-FFF2-40B4-BE49-F238E27FC236}">
                  <a16:creationId xmlns:a16="http://schemas.microsoft.com/office/drawing/2014/main" xmlns="" id="{4B8A746E-BB84-4637-99BA-97AD06E41E03}"/>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40" name="Shape 1045">
              <a:extLst>
                <a:ext uri="{FF2B5EF4-FFF2-40B4-BE49-F238E27FC236}">
                  <a16:creationId xmlns:a16="http://schemas.microsoft.com/office/drawing/2014/main" xmlns="" id="{1B941194-D917-440C-93F4-A5EA5F8108C2}"/>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2000"/>
            </a:p>
          </p:txBody>
        </p:sp>
        <p:sp>
          <p:nvSpPr>
            <p:cNvPr id="41" name="Shape 1046">
              <a:extLst>
                <a:ext uri="{FF2B5EF4-FFF2-40B4-BE49-F238E27FC236}">
                  <a16:creationId xmlns:a16="http://schemas.microsoft.com/office/drawing/2014/main" xmlns="" id="{67E76D33-A1E1-4076-B675-78BAB8B1DD8D}"/>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2000"/>
            </a:p>
          </p:txBody>
        </p:sp>
      </p:grpSp>
      <p:sp>
        <p:nvSpPr>
          <p:cNvPr id="2" name="TextBox 1">
            <a:extLst>
              <a:ext uri="{FF2B5EF4-FFF2-40B4-BE49-F238E27FC236}">
                <a16:creationId xmlns:a16="http://schemas.microsoft.com/office/drawing/2014/main" xmlns="" id="{48EF08A0-FEC6-442B-B9D1-C493FC943149}"/>
              </a:ext>
            </a:extLst>
          </p:cNvPr>
          <p:cNvSpPr txBox="1"/>
          <p:nvPr/>
        </p:nvSpPr>
        <p:spPr>
          <a:xfrm>
            <a:off x="1886643" y="3438216"/>
            <a:ext cx="14691823" cy="3061864"/>
          </a:xfrm>
          <a:prstGeom prst="rect">
            <a:avLst/>
          </a:prstGeom>
          <a:solidFill>
            <a:schemeClr val="accent3">
              <a:lumMod val="20000"/>
              <a:lumOff val="80000"/>
            </a:schemeClr>
          </a:solidFill>
        </p:spPr>
        <p:txBody>
          <a:bodyPr wrap="square" rtlCol="0">
            <a:spAutoFit/>
          </a:bodyPr>
          <a:lstStyle/>
          <a:p>
            <a:pPr marL="0" marR="0" lvl="1" indent="0" algn="just" rtl="0">
              <a:lnSpc>
                <a:spcPct val="134013"/>
              </a:lnSpc>
              <a:spcBef>
                <a:spcPts val="0"/>
              </a:spcBef>
              <a:spcAft>
                <a:spcPts val="0"/>
              </a:spcAft>
              <a:buNone/>
            </a:pP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Khi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làm</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việc</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nhóm</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cần</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thảo</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luận</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phân công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công</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việc</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dựa</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vào</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điểm</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mạnh</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của</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mỗi</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người</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p>
          <a:p>
            <a:pPr marL="0" marR="0" lvl="1" indent="0" algn="just" rtl="0">
              <a:lnSpc>
                <a:spcPct val="134013"/>
              </a:lnSpc>
              <a:spcBef>
                <a:spcPts val="0"/>
              </a:spcBef>
              <a:spcAft>
                <a:spcPts val="0"/>
              </a:spcAft>
              <a:buNone/>
            </a:pP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Khi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được</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phân công,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cần</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có</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ý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thức</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tinh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thần</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trách</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nhiệm</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hợp</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tác</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và</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giúp</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36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đỡ</a:t>
            </a:r>
            <a:r>
              <a:rPr lang="vi-VN" sz="36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nhau.</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xmlns="" id="{9128640D-8F1E-4E7E-86A7-FF2E711A0094}"/>
              </a:ext>
            </a:extLst>
          </p:cNvPr>
          <p:cNvPicPr/>
          <p:nvPr/>
        </p:nvPicPr>
        <p:blipFill>
          <a:blip r:embed="rId3"/>
          <a:stretch>
            <a:fillRect/>
          </a:stretch>
        </p:blipFill>
        <p:spPr>
          <a:xfrm>
            <a:off x="595858" y="2551566"/>
            <a:ext cx="1172498" cy="1016784"/>
          </a:xfrm>
          <a:prstGeom prst="rect">
            <a:avLst/>
          </a:prstGeom>
        </p:spPr>
      </p:pic>
    </p:spTree>
    <p:extLst>
      <p:ext uri="{BB962C8B-B14F-4D97-AF65-F5344CB8AC3E}">
        <p14:creationId xmlns:p14="http://schemas.microsoft.com/office/powerpoint/2010/main" val="38222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442"/>
        <p:cNvGrpSpPr/>
        <p:nvPr/>
      </p:nvGrpSpPr>
      <p:grpSpPr>
        <a:xfrm>
          <a:off x="0" y="0"/>
          <a:ext cx="0" cy="0"/>
          <a:chOff x="0" y="0"/>
          <a:chExt cx="0" cy="0"/>
        </a:xfrm>
      </p:grpSpPr>
      <p:grpSp>
        <p:nvGrpSpPr>
          <p:cNvPr id="443" name="Google Shape;443;p26"/>
          <p:cNvGrpSpPr/>
          <p:nvPr/>
        </p:nvGrpSpPr>
        <p:grpSpPr>
          <a:xfrm>
            <a:off x="387343" y="265452"/>
            <a:ext cx="18490751" cy="9647599"/>
            <a:chOff x="0" y="-144661"/>
            <a:chExt cx="23393161" cy="12863465"/>
          </a:xfrm>
        </p:grpSpPr>
        <p:grpSp>
          <p:nvGrpSpPr>
            <p:cNvPr id="444" name="Google Shape;444;p26"/>
            <p:cNvGrpSpPr/>
            <p:nvPr/>
          </p:nvGrpSpPr>
          <p:grpSpPr>
            <a:xfrm>
              <a:off x="0" y="-144661"/>
              <a:ext cx="23393161" cy="12863465"/>
              <a:chOff x="0" y="-28575"/>
              <a:chExt cx="4620871" cy="2540931"/>
            </a:xfrm>
          </p:grpSpPr>
          <p:sp>
            <p:nvSpPr>
              <p:cNvPr id="445" name="Google Shape;445;p2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46" name="Google Shape;446;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nvGrpSpPr>
            <p:cNvPr id="447" name="Google Shape;447;p26"/>
            <p:cNvGrpSpPr/>
            <p:nvPr/>
          </p:nvGrpSpPr>
          <p:grpSpPr>
            <a:xfrm>
              <a:off x="85349" y="-62491"/>
              <a:ext cx="23222464" cy="12699125"/>
              <a:chOff x="0" y="-28575"/>
              <a:chExt cx="4587153" cy="2508469"/>
            </a:xfrm>
          </p:grpSpPr>
          <p:sp>
            <p:nvSpPr>
              <p:cNvPr id="448" name="Google Shape;448;p26"/>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25A6CB"/>
              </a:solidFill>
              <a:ln>
                <a:noFill/>
              </a:ln>
            </p:spPr>
          </p:sp>
          <p:sp>
            <p:nvSpPr>
              <p:cNvPr id="449" name="Google Shape;449;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pic>
        <p:nvPicPr>
          <p:cNvPr id="51" name="Google Shape;437;p25">
            <a:extLst>
              <a:ext uri="{FF2B5EF4-FFF2-40B4-BE49-F238E27FC236}">
                <a16:creationId xmlns:a16="http://schemas.microsoft.com/office/drawing/2014/main" xmlns="" id="{CEC771EE-4864-4772-A801-7D43BC11288C}"/>
              </a:ext>
            </a:extLst>
          </p:cNvPr>
          <p:cNvPicPr preferRelativeResize="0"/>
          <p:nvPr/>
        </p:nvPicPr>
        <p:blipFill rotWithShape="1">
          <a:blip r:embed="rId3">
            <a:alphaModFix/>
          </a:blip>
          <a:srcRect/>
          <a:stretch/>
        </p:blipFill>
        <p:spPr>
          <a:xfrm>
            <a:off x="378815" y="1849115"/>
            <a:ext cx="18192242" cy="6012622"/>
          </a:xfrm>
          <a:prstGeom prst="rect">
            <a:avLst/>
          </a:prstGeom>
          <a:noFill/>
          <a:ln>
            <a:noFill/>
          </a:ln>
        </p:spPr>
      </p:pic>
      <p:pic>
        <p:nvPicPr>
          <p:cNvPr id="45" name="Picture 44">
            <a:extLst>
              <a:ext uri="{FF2B5EF4-FFF2-40B4-BE49-F238E27FC236}">
                <a16:creationId xmlns:a16="http://schemas.microsoft.com/office/drawing/2014/main" xmlns="" id="{7FF258C5-D2F6-43ED-ACA1-D4481453A875}"/>
              </a:ext>
            </a:extLst>
          </p:cNvPr>
          <p:cNvPicPr/>
          <p:nvPr/>
        </p:nvPicPr>
        <p:blipFill>
          <a:blip r:embed="rId4"/>
          <a:stretch>
            <a:fillRect/>
          </a:stretch>
        </p:blipFill>
        <p:spPr>
          <a:xfrm>
            <a:off x="2650083" y="2932157"/>
            <a:ext cx="1979475" cy="786271"/>
          </a:xfrm>
          <a:prstGeom prst="rect">
            <a:avLst/>
          </a:prstGeom>
        </p:spPr>
      </p:pic>
      <p:sp>
        <p:nvSpPr>
          <p:cNvPr id="46" name="Google Shape;124;p14">
            <a:extLst>
              <a:ext uri="{FF2B5EF4-FFF2-40B4-BE49-F238E27FC236}">
                <a16:creationId xmlns:a16="http://schemas.microsoft.com/office/drawing/2014/main" xmlns="" id="{9119EF01-B859-4D5A-8EAC-C69B9B87A0FC}"/>
              </a:ext>
            </a:extLst>
          </p:cNvPr>
          <p:cNvSpPr txBox="1"/>
          <p:nvPr/>
        </p:nvSpPr>
        <p:spPr>
          <a:xfrm>
            <a:off x="4813636" y="2987348"/>
            <a:ext cx="9456164" cy="675891"/>
          </a:xfrm>
          <a:prstGeom prst="rect">
            <a:avLst/>
          </a:prstGeom>
          <a:noFill/>
          <a:ln>
            <a:noFill/>
          </a:ln>
        </p:spPr>
        <p:txBody>
          <a:bodyPr spcFirstLastPara="1" wrap="square" lIns="0" tIns="0" rIns="0" bIns="0" anchor="t" anchorCtr="0">
            <a:spAutoFit/>
          </a:bodyPr>
          <a:lstStyle/>
          <a:p>
            <a:pPr lvl="0" algn="just">
              <a:lnSpc>
                <a:spcPct val="122010"/>
              </a:lnSpc>
            </a:pPr>
            <a:r>
              <a:rPr lang="vi-VN" sz="3600" b="1" dirty="0" err="1">
                <a:solidFill>
                  <a:schemeClr val="tx1"/>
                </a:solidFill>
                <a:latin typeface="Times New Roman" pitchFamily="18" charset="0"/>
                <a:cs typeface="Times New Roman" pitchFamily="18" charset="0"/>
              </a:rPr>
              <a:t>Chọn</a:t>
            </a:r>
            <a:r>
              <a:rPr lang="vi-VN" sz="3600" b="1" dirty="0">
                <a:solidFill>
                  <a:schemeClr val="tx1"/>
                </a:solidFill>
                <a:latin typeface="Times New Roman" pitchFamily="18" charset="0"/>
                <a:cs typeface="Times New Roman" pitchFamily="18" charset="0"/>
              </a:rPr>
              <a:t> </a:t>
            </a:r>
            <a:r>
              <a:rPr lang="vi-VN" sz="3600" b="1" dirty="0" err="1">
                <a:solidFill>
                  <a:schemeClr val="tx1"/>
                </a:solidFill>
                <a:latin typeface="Times New Roman" pitchFamily="18" charset="0"/>
                <a:cs typeface="Times New Roman" pitchFamily="18" charset="0"/>
              </a:rPr>
              <a:t>phát</a:t>
            </a:r>
            <a:r>
              <a:rPr lang="vi-VN" sz="3600" b="1" dirty="0">
                <a:solidFill>
                  <a:schemeClr val="tx1"/>
                </a:solidFill>
                <a:latin typeface="Times New Roman" pitchFamily="18" charset="0"/>
                <a:cs typeface="Times New Roman" pitchFamily="18" charset="0"/>
              </a:rPr>
              <a:t> </a:t>
            </a:r>
            <a:r>
              <a:rPr lang="vi-VN" sz="3600" b="1" dirty="0" err="1">
                <a:solidFill>
                  <a:schemeClr val="tx1"/>
                </a:solidFill>
                <a:latin typeface="Times New Roman" pitchFamily="18" charset="0"/>
                <a:cs typeface="Times New Roman" pitchFamily="18" charset="0"/>
              </a:rPr>
              <a:t>biểu</a:t>
            </a:r>
            <a:r>
              <a:rPr lang="vi-VN" sz="3600" b="1" dirty="0">
                <a:solidFill>
                  <a:schemeClr val="tx1"/>
                </a:solidFill>
                <a:latin typeface="Times New Roman" pitchFamily="18" charset="0"/>
                <a:cs typeface="Times New Roman" pitchFamily="18" charset="0"/>
              </a:rPr>
              <a:t> </a:t>
            </a:r>
            <a:r>
              <a:rPr lang="vi-VN" sz="3600" b="1" dirty="0" err="1">
                <a:solidFill>
                  <a:schemeClr val="tx1"/>
                </a:solidFill>
                <a:latin typeface="Times New Roman" pitchFamily="18" charset="0"/>
                <a:cs typeface="Times New Roman" pitchFamily="18" charset="0"/>
              </a:rPr>
              <a:t>đúng</a:t>
            </a:r>
            <a:r>
              <a:rPr lang="vi-VN" sz="3600" b="1" dirty="0">
                <a:solidFill>
                  <a:schemeClr val="tx1"/>
                </a:solidFill>
                <a:latin typeface="Times New Roman" pitchFamily="18" charset="0"/>
                <a:cs typeface="Times New Roman" pitchFamily="18" charset="0"/>
              </a:rPr>
              <a:t>.</a:t>
            </a:r>
            <a:endParaRPr lang="vi-VN" sz="3600" b="1" i="0" u="none" strike="noStrike" cap="none" dirty="0">
              <a:solidFill>
                <a:schemeClr val="tx1"/>
              </a:solidFill>
              <a:latin typeface="Times New Roman" panose="02020603050405020304" pitchFamily="18" charset="0"/>
              <a:ea typeface="Lato"/>
              <a:cs typeface="Times New Roman" panose="02020603050405020304" pitchFamily="18" charset="0"/>
              <a:sym typeface="Lato"/>
            </a:endParaRPr>
          </a:p>
        </p:txBody>
      </p:sp>
      <p:sp>
        <p:nvSpPr>
          <p:cNvPr id="47" name="TextBox 46">
            <a:extLst>
              <a:ext uri="{FF2B5EF4-FFF2-40B4-BE49-F238E27FC236}">
                <a16:creationId xmlns:a16="http://schemas.microsoft.com/office/drawing/2014/main" xmlns="" id="{A430E38A-224B-4FFD-A316-1A697E44B42F}"/>
              </a:ext>
            </a:extLst>
          </p:cNvPr>
          <p:cNvSpPr txBox="1"/>
          <p:nvPr/>
        </p:nvSpPr>
        <p:spPr>
          <a:xfrm>
            <a:off x="3639821" y="4144738"/>
            <a:ext cx="14413325" cy="646331"/>
          </a:xfrm>
          <a:prstGeom prst="rect">
            <a:avLst/>
          </a:prstGeom>
          <a:noFill/>
        </p:spPr>
        <p:txBody>
          <a:bodyPr wrap="square">
            <a:spAutoFit/>
          </a:bodyPr>
          <a:lstStyle/>
          <a:p>
            <a:pPr algn="just"/>
            <a:r>
              <a:rPr lang="en-US" sz="3600" dirty="0">
                <a:solidFill>
                  <a:schemeClr val="tx1"/>
                </a:solidFill>
                <a:latin typeface="Times New Roman" panose="02020603050405020304" pitchFamily="18" charset="0"/>
                <a:cs typeface="Times New Roman" panose="02020603050405020304" pitchFamily="18" charset="0"/>
              </a:rPr>
              <a:t>A. </a:t>
            </a:r>
            <a:r>
              <a:rPr lang="vi-VN" sz="3600" dirty="0">
                <a:solidFill>
                  <a:schemeClr val="tx1"/>
                </a:solidFill>
                <a:latin typeface="Times New Roman" panose="02020603050405020304" pitchFamily="18" charset="0"/>
                <a:cs typeface="Times New Roman" panose="02020603050405020304" pitchFamily="18" charset="0"/>
              </a:rPr>
              <a:t>Khi </a:t>
            </a:r>
            <a:r>
              <a:rPr lang="vi-VN" sz="3600" dirty="0" err="1">
                <a:solidFill>
                  <a:schemeClr val="tx1"/>
                </a:solidFill>
                <a:latin typeface="Times New Roman" panose="02020603050405020304" pitchFamily="18" charset="0"/>
                <a:cs typeface="Times New Roman" panose="02020603050405020304" pitchFamily="18" charset="0"/>
              </a:rPr>
              <a:t>làm</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việc</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nhóm</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cần</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có</a:t>
            </a:r>
            <a:r>
              <a:rPr lang="vi-VN" sz="3600" dirty="0">
                <a:solidFill>
                  <a:schemeClr val="tx1"/>
                </a:solidFill>
                <a:latin typeface="Times New Roman" panose="02020603050405020304" pitchFamily="18" charset="0"/>
                <a:cs typeface="Times New Roman" panose="02020603050405020304" pitchFamily="18" charset="0"/>
              </a:rPr>
              <a:t> tinh </a:t>
            </a:r>
            <a:r>
              <a:rPr lang="vi-VN" sz="3600" dirty="0" err="1">
                <a:solidFill>
                  <a:schemeClr val="tx1"/>
                </a:solidFill>
                <a:latin typeface="Times New Roman" panose="02020603050405020304" pitchFamily="18" charset="0"/>
                <a:cs typeface="Times New Roman" panose="02020603050405020304" pitchFamily="18" charset="0"/>
              </a:rPr>
              <a:t>thần</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trách</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nhiệm</a:t>
            </a:r>
            <a:endParaRPr lang="en-US" sz="2000" dirty="0">
              <a:solidFill>
                <a:schemeClr val="tx1"/>
              </a:solidFill>
            </a:endParaRPr>
          </a:p>
        </p:txBody>
      </p:sp>
      <p:sp>
        <p:nvSpPr>
          <p:cNvPr id="48" name="TextBox 47">
            <a:extLst>
              <a:ext uri="{FF2B5EF4-FFF2-40B4-BE49-F238E27FC236}">
                <a16:creationId xmlns:a16="http://schemas.microsoft.com/office/drawing/2014/main" xmlns="" id="{08D322C4-BA6D-498E-ABBD-941F3B6C62B6}"/>
              </a:ext>
            </a:extLst>
          </p:cNvPr>
          <p:cNvSpPr txBox="1"/>
          <p:nvPr/>
        </p:nvSpPr>
        <p:spPr>
          <a:xfrm>
            <a:off x="3623730" y="5270350"/>
            <a:ext cx="14962435" cy="646331"/>
          </a:xfrm>
          <a:prstGeom prst="rect">
            <a:avLst/>
          </a:prstGeom>
          <a:noFill/>
        </p:spPr>
        <p:txBody>
          <a:bodyPr wrap="square">
            <a:spAutoFit/>
          </a:bodyPr>
          <a:lstStyle/>
          <a:p>
            <a:pPr algn="just"/>
            <a:r>
              <a:rPr lang="vi-VN" sz="3600" dirty="0">
                <a:solidFill>
                  <a:schemeClr val="tx1"/>
                </a:solidFill>
                <a:latin typeface="Times New Roman" panose="02020603050405020304" pitchFamily="18" charset="0"/>
                <a:cs typeface="Times New Roman" panose="02020603050405020304" pitchFamily="18" charset="0"/>
              </a:rPr>
              <a:t>B</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Hợp</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tác</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để</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giải</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quyết</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vấn</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đề</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sẽ</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hiệu</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quả</a:t>
            </a:r>
            <a:r>
              <a:rPr lang="vi-VN" sz="3600" dirty="0">
                <a:solidFill>
                  <a:schemeClr val="tx1"/>
                </a:solidFill>
                <a:latin typeface="Times New Roman" panose="02020603050405020304" pitchFamily="18" charset="0"/>
                <a:cs typeface="Times New Roman" panose="02020603050405020304" pitchFamily="18" charset="0"/>
              </a:rPr>
              <a:t> hơn.</a:t>
            </a:r>
            <a:endParaRPr lang="en-US" sz="2000" dirty="0">
              <a:solidFill>
                <a:schemeClr val="tx1"/>
              </a:solidFill>
            </a:endParaRPr>
          </a:p>
        </p:txBody>
      </p:sp>
      <p:sp>
        <p:nvSpPr>
          <p:cNvPr id="49" name="TextBox 48">
            <a:extLst>
              <a:ext uri="{FF2B5EF4-FFF2-40B4-BE49-F238E27FC236}">
                <a16:creationId xmlns:a16="http://schemas.microsoft.com/office/drawing/2014/main" xmlns="" id="{62D16139-308D-4EF7-8410-ACC376CDA03A}"/>
              </a:ext>
            </a:extLst>
          </p:cNvPr>
          <p:cNvSpPr txBox="1"/>
          <p:nvPr/>
        </p:nvSpPr>
        <p:spPr>
          <a:xfrm>
            <a:off x="3623730" y="6367179"/>
            <a:ext cx="13095617" cy="954107"/>
          </a:xfrm>
          <a:prstGeom prst="rect">
            <a:avLst/>
          </a:prstGeom>
          <a:noFill/>
        </p:spPr>
        <p:txBody>
          <a:bodyPr wrap="square">
            <a:spAutoFit/>
          </a:bodyPr>
          <a:lstStyle/>
          <a:p>
            <a:r>
              <a:rPr lang="vi-VN" sz="3600" dirty="0">
                <a:solidFill>
                  <a:schemeClr val="tx1"/>
                </a:solidFill>
                <a:latin typeface="Times New Roman" panose="02020603050405020304" pitchFamily="18" charset="0"/>
                <a:cs typeface="Times New Roman" panose="02020603050405020304" pitchFamily="18" charset="0"/>
              </a:rPr>
              <a:t>C</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cs typeface="Times New Roman" panose="02020603050405020304" pitchFamily="18" charset="0"/>
              </a:rPr>
              <a:t>Khi </a:t>
            </a:r>
            <a:r>
              <a:rPr lang="vi-VN" sz="3600" dirty="0" err="1">
                <a:solidFill>
                  <a:schemeClr val="tx1"/>
                </a:solidFill>
                <a:latin typeface="Times New Roman" panose="02020603050405020304" pitchFamily="18" charset="0"/>
                <a:cs typeface="Times New Roman" panose="02020603050405020304" pitchFamily="18" charset="0"/>
              </a:rPr>
              <a:t>làm</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việc</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nhóm</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bạn</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nào</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giỏi</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thì</a:t>
            </a:r>
            <a:r>
              <a:rPr lang="vi-VN" sz="3600" dirty="0">
                <a:solidFill>
                  <a:schemeClr val="tx1"/>
                </a:solidFill>
                <a:latin typeface="Times New Roman" panose="02020603050405020304" pitchFamily="18" charset="0"/>
                <a:cs typeface="Times New Roman" panose="02020603050405020304" pitchFamily="18" charset="0"/>
              </a:rPr>
              <a:t> nên </a:t>
            </a:r>
            <a:r>
              <a:rPr lang="vi-VN" sz="3600" dirty="0" err="1">
                <a:solidFill>
                  <a:schemeClr val="tx1"/>
                </a:solidFill>
                <a:latin typeface="Times New Roman" panose="02020603050405020304" pitchFamily="18" charset="0"/>
                <a:cs typeface="Times New Roman" panose="02020603050405020304" pitchFamily="18" charset="0"/>
              </a:rPr>
              <a:t>làm</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hộ</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cả</a:t>
            </a:r>
            <a:r>
              <a:rPr lang="vi-VN" sz="3600" dirty="0">
                <a:solidFill>
                  <a:schemeClr val="tx1"/>
                </a:solidFill>
                <a:latin typeface="Times New Roman" panose="02020603050405020304" pitchFamily="18" charset="0"/>
                <a:cs typeface="Times New Roman" panose="02020603050405020304" pitchFamily="18" charset="0"/>
              </a:rPr>
              <a:t> </a:t>
            </a:r>
            <a:r>
              <a:rPr lang="vi-VN" sz="3600" dirty="0" err="1">
                <a:solidFill>
                  <a:schemeClr val="tx1"/>
                </a:solidFill>
                <a:latin typeface="Times New Roman" panose="02020603050405020304" pitchFamily="18" charset="0"/>
                <a:cs typeface="Times New Roman" panose="02020603050405020304" pitchFamily="18" charset="0"/>
              </a:rPr>
              <a:t>nhóm</a:t>
            </a:r>
            <a:r>
              <a:rPr lang="vi-VN" sz="3600" dirty="0">
                <a:solidFill>
                  <a:schemeClr val="tx1"/>
                </a:solidFill>
                <a:latin typeface="Times New Roman" panose="02020603050405020304" pitchFamily="18" charset="0"/>
                <a:cs typeface="Times New Roman" panose="02020603050405020304" pitchFamily="18" charset="0"/>
              </a:rPr>
              <a:t>.</a:t>
            </a:r>
          </a:p>
          <a:p>
            <a:endParaRPr lang="en-US" sz="2000" dirty="0">
              <a:solidFill>
                <a:schemeClr val="tx1"/>
              </a:solidFill>
            </a:endParaRPr>
          </a:p>
        </p:txBody>
      </p:sp>
      <p:sp>
        <p:nvSpPr>
          <p:cNvPr id="3" name="Oval 2">
            <a:extLst>
              <a:ext uri="{FF2B5EF4-FFF2-40B4-BE49-F238E27FC236}">
                <a16:creationId xmlns:a16="http://schemas.microsoft.com/office/drawing/2014/main" xmlns="" id="{C849524A-4CCC-45BE-9857-02590B4EE60D}"/>
              </a:ext>
            </a:extLst>
          </p:cNvPr>
          <p:cNvSpPr/>
          <p:nvPr/>
        </p:nvSpPr>
        <p:spPr>
          <a:xfrm>
            <a:off x="3498305" y="4084320"/>
            <a:ext cx="707935" cy="7711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2" name="Oval 41">
            <a:extLst>
              <a:ext uri="{FF2B5EF4-FFF2-40B4-BE49-F238E27FC236}">
                <a16:creationId xmlns:a16="http://schemas.microsoft.com/office/drawing/2014/main" xmlns="" id="{C849524A-4CCC-45BE-9857-02590B4EE60D}"/>
              </a:ext>
            </a:extLst>
          </p:cNvPr>
          <p:cNvSpPr/>
          <p:nvPr/>
        </p:nvSpPr>
        <p:spPr>
          <a:xfrm>
            <a:off x="3396434" y="5287938"/>
            <a:ext cx="809806" cy="805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style.rotation</p:attrName>
                                        </p:attrNameLst>
                                      </p:cBhvr>
                                      <p:tavLst>
                                        <p:tav tm="0">
                                          <p:val>
                                            <p:fltVal val="90"/>
                                          </p:val>
                                        </p:tav>
                                        <p:tav tm="100000">
                                          <p:val>
                                            <p:fltVal val="0"/>
                                          </p:val>
                                        </p:tav>
                                      </p:tavLst>
                                    </p:anim>
                                    <p:animEffect transition="in" filter="fade">
                                      <p:cBhvr>
                                        <p:cTn id="10" dur="1000"/>
                                        <p:tgtEl>
                                          <p:spTgt spid="4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1000" fill="hold"/>
                                        <p:tgtEl>
                                          <p:spTgt spid="47"/>
                                        </p:tgtEl>
                                        <p:attrNameLst>
                                          <p:attrName>ppt_w</p:attrName>
                                        </p:attrNameLst>
                                      </p:cBhvr>
                                      <p:tavLst>
                                        <p:tav tm="0">
                                          <p:val>
                                            <p:fltVal val="0"/>
                                          </p:val>
                                        </p:tav>
                                        <p:tav tm="100000">
                                          <p:val>
                                            <p:strVal val="#ppt_w"/>
                                          </p:val>
                                        </p:tav>
                                      </p:tavLst>
                                    </p:anim>
                                    <p:anim calcmode="lin" valueType="num">
                                      <p:cBhvr>
                                        <p:cTn id="20" dur="1000" fill="hold"/>
                                        <p:tgtEl>
                                          <p:spTgt spid="47"/>
                                        </p:tgtEl>
                                        <p:attrNameLst>
                                          <p:attrName>ppt_h</p:attrName>
                                        </p:attrNameLst>
                                      </p:cBhvr>
                                      <p:tavLst>
                                        <p:tav tm="0">
                                          <p:val>
                                            <p:fltVal val="0"/>
                                          </p:val>
                                        </p:tav>
                                        <p:tav tm="100000">
                                          <p:val>
                                            <p:strVal val="#ppt_h"/>
                                          </p:val>
                                        </p:tav>
                                      </p:tavLst>
                                    </p:anim>
                                    <p:anim calcmode="lin" valueType="num">
                                      <p:cBhvr>
                                        <p:cTn id="21" dur="1000" fill="hold"/>
                                        <p:tgtEl>
                                          <p:spTgt spid="47"/>
                                        </p:tgtEl>
                                        <p:attrNameLst>
                                          <p:attrName>style.rotation</p:attrName>
                                        </p:attrNameLst>
                                      </p:cBhvr>
                                      <p:tavLst>
                                        <p:tav tm="0">
                                          <p:val>
                                            <p:fltVal val="90"/>
                                          </p:val>
                                        </p:tav>
                                        <p:tav tm="100000">
                                          <p:val>
                                            <p:fltVal val="0"/>
                                          </p:val>
                                        </p:tav>
                                      </p:tavLst>
                                    </p:anim>
                                    <p:animEffect transition="in" filter="fade">
                                      <p:cBhvr>
                                        <p:cTn id="22" dur="1000"/>
                                        <p:tgtEl>
                                          <p:spTgt spid="4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fltVal val="0"/>
                                          </p:val>
                                        </p:tav>
                                        <p:tav tm="100000">
                                          <p:val>
                                            <p:strVal val="#ppt_w"/>
                                          </p:val>
                                        </p:tav>
                                      </p:tavLst>
                                    </p:anim>
                                    <p:anim calcmode="lin" valueType="num">
                                      <p:cBhvr>
                                        <p:cTn id="26" dur="1000" fill="hold"/>
                                        <p:tgtEl>
                                          <p:spTgt spid="48"/>
                                        </p:tgtEl>
                                        <p:attrNameLst>
                                          <p:attrName>ppt_h</p:attrName>
                                        </p:attrNameLst>
                                      </p:cBhvr>
                                      <p:tavLst>
                                        <p:tav tm="0">
                                          <p:val>
                                            <p:fltVal val="0"/>
                                          </p:val>
                                        </p:tav>
                                        <p:tav tm="100000">
                                          <p:val>
                                            <p:strVal val="#ppt_h"/>
                                          </p:val>
                                        </p:tav>
                                      </p:tavLst>
                                    </p:anim>
                                    <p:anim calcmode="lin" valueType="num">
                                      <p:cBhvr>
                                        <p:cTn id="27" dur="1000" fill="hold"/>
                                        <p:tgtEl>
                                          <p:spTgt spid="48"/>
                                        </p:tgtEl>
                                        <p:attrNameLst>
                                          <p:attrName>style.rotation</p:attrName>
                                        </p:attrNameLst>
                                      </p:cBhvr>
                                      <p:tavLst>
                                        <p:tav tm="0">
                                          <p:val>
                                            <p:fltVal val="90"/>
                                          </p:val>
                                        </p:tav>
                                        <p:tav tm="100000">
                                          <p:val>
                                            <p:fltVal val="0"/>
                                          </p:val>
                                        </p:tav>
                                      </p:tavLst>
                                    </p:anim>
                                    <p:animEffect transition="in" filter="fade">
                                      <p:cBhvr>
                                        <p:cTn id="28" dur="1000"/>
                                        <p:tgtEl>
                                          <p:spTgt spid="4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1000" fill="hold"/>
                                        <p:tgtEl>
                                          <p:spTgt spid="49"/>
                                        </p:tgtEl>
                                        <p:attrNameLst>
                                          <p:attrName>ppt_w</p:attrName>
                                        </p:attrNameLst>
                                      </p:cBhvr>
                                      <p:tavLst>
                                        <p:tav tm="0">
                                          <p:val>
                                            <p:fltVal val="0"/>
                                          </p:val>
                                        </p:tav>
                                        <p:tav tm="100000">
                                          <p:val>
                                            <p:strVal val="#ppt_w"/>
                                          </p:val>
                                        </p:tav>
                                      </p:tavLst>
                                    </p:anim>
                                    <p:anim calcmode="lin" valueType="num">
                                      <p:cBhvr>
                                        <p:cTn id="32" dur="1000" fill="hold"/>
                                        <p:tgtEl>
                                          <p:spTgt spid="49"/>
                                        </p:tgtEl>
                                        <p:attrNameLst>
                                          <p:attrName>ppt_h</p:attrName>
                                        </p:attrNameLst>
                                      </p:cBhvr>
                                      <p:tavLst>
                                        <p:tav tm="0">
                                          <p:val>
                                            <p:fltVal val="0"/>
                                          </p:val>
                                        </p:tav>
                                        <p:tav tm="100000">
                                          <p:val>
                                            <p:strVal val="#ppt_h"/>
                                          </p:val>
                                        </p:tav>
                                      </p:tavLst>
                                    </p:anim>
                                    <p:anim calcmode="lin" valueType="num">
                                      <p:cBhvr>
                                        <p:cTn id="33" dur="1000" fill="hold"/>
                                        <p:tgtEl>
                                          <p:spTgt spid="49"/>
                                        </p:tgtEl>
                                        <p:attrNameLst>
                                          <p:attrName>style.rotation</p:attrName>
                                        </p:attrNameLst>
                                      </p:cBhvr>
                                      <p:tavLst>
                                        <p:tav tm="0">
                                          <p:val>
                                            <p:fltVal val="90"/>
                                          </p:val>
                                        </p:tav>
                                        <p:tav tm="100000">
                                          <p:val>
                                            <p:fltVal val="0"/>
                                          </p:val>
                                        </p:tav>
                                      </p:tavLst>
                                    </p:anim>
                                    <p:animEffect transition="in" filter="fade">
                                      <p:cBhvr>
                                        <p:cTn id="34" dur="10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arn(inVertical)">
                                      <p:cBhvr>
                                        <p:cTn id="4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3"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3619409" y="3000778"/>
            <a:ext cx="11603419" cy="2798725"/>
            <a:chOff x="472589" y="2970173"/>
            <a:chExt cx="4603936" cy="1182860"/>
          </a:xfrm>
        </p:grpSpPr>
        <p:pic>
          <p:nvPicPr>
            <p:cNvPr id="1946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89" y="2970173"/>
              <a:ext cx="1280271" cy="101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14"/>
            <p:cNvSpPr>
              <a:spLocks noChangeArrowheads="1"/>
            </p:cNvSpPr>
            <p:nvPr/>
          </p:nvSpPr>
          <p:spPr bwMode="auto">
            <a:xfrm>
              <a:off x="1868097" y="3124165"/>
              <a:ext cx="3208428" cy="102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Segoe Print" panose="02000600000000000000" pitchFamily="2" charset="0"/>
                  <a:ea typeface="方正黑体_GBK"/>
                  <a:cs typeface="方正黑体_GBK"/>
                </a:defRPr>
              </a:lvl1pPr>
              <a:lvl2pPr marL="742950" indent="-285750" defTabSz="342900">
                <a:defRPr>
                  <a:solidFill>
                    <a:schemeClr val="tx1"/>
                  </a:solidFill>
                  <a:latin typeface="Segoe Print" panose="02000600000000000000" pitchFamily="2" charset="0"/>
                  <a:ea typeface="方正黑体_GBK"/>
                  <a:cs typeface="方正黑体_GBK"/>
                </a:defRPr>
              </a:lvl2pPr>
              <a:lvl3pPr marL="1143000" indent="-228600" defTabSz="342900">
                <a:defRPr>
                  <a:solidFill>
                    <a:schemeClr val="tx1"/>
                  </a:solidFill>
                  <a:latin typeface="Segoe Print" panose="02000600000000000000" pitchFamily="2" charset="0"/>
                  <a:ea typeface="方正黑体_GBK"/>
                  <a:cs typeface="方正黑体_GBK"/>
                </a:defRPr>
              </a:lvl3pPr>
              <a:lvl4pPr marL="1600200" indent="-228600" defTabSz="342900">
                <a:defRPr>
                  <a:solidFill>
                    <a:schemeClr val="tx1"/>
                  </a:solidFill>
                  <a:latin typeface="Segoe Print" panose="02000600000000000000" pitchFamily="2" charset="0"/>
                  <a:ea typeface="方正黑体_GBK"/>
                  <a:cs typeface="方正黑体_GBK"/>
                </a:defRPr>
              </a:lvl4pPr>
              <a:lvl5pPr marL="2057400" indent="-228600" defTabSz="342900">
                <a:defRPr>
                  <a:solidFill>
                    <a:schemeClr val="tx1"/>
                  </a:solidFill>
                  <a:latin typeface="Segoe Print" panose="02000600000000000000" pitchFamily="2" charset="0"/>
                  <a:ea typeface="方正黑体_GBK"/>
                  <a:cs typeface="方正黑体_GBK"/>
                </a:defRPr>
              </a:lvl5pPr>
              <a:lvl6pPr marL="25146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29718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34290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38862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pPr eaLnBrk="1" hangingPunct="1">
                <a:lnSpc>
                  <a:spcPct val="150000"/>
                </a:lnSpc>
              </a:pPr>
              <a:r>
                <a:rPr lang="en-US" altLang="en-US" sz="7200" b="1" dirty="0">
                  <a:solidFill>
                    <a:srgbClr val="0998D7"/>
                  </a:solidFill>
                  <a:latin typeface="Yanone Kaffeesatz" panose="02000000000000000000" pitchFamily="2" charset="0"/>
                  <a:cs typeface="Times New Roman" panose="02020603050405020304" pitchFamily="18" charset="0"/>
                </a:rPr>
                <a:t>LUYỆN TẬP, THỰC HÀNH</a:t>
              </a:r>
            </a:p>
          </p:txBody>
        </p:sp>
      </p:grpSp>
    </p:spTree>
    <p:custDataLst>
      <p:tags r:id="rId1"/>
    </p:custDataLst>
    <p:extLst>
      <p:ext uri="{BB962C8B-B14F-4D97-AF65-F5344CB8AC3E}">
        <p14:creationId xmlns:p14="http://schemas.microsoft.com/office/powerpoint/2010/main" val="8639584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xmlns="" id="{9D42BECC-82E8-476A-AC65-5E4660AD2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950" y="80010"/>
            <a:ext cx="18145760" cy="10206990"/>
          </a:xfrm>
          <a:prstGeom prst="rect">
            <a:avLst/>
          </a:prstGeom>
        </p:spPr>
      </p:pic>
      <p:pic>
        <p:nvPicPr>
          <p:cNvPr id="5" name="Google Shape;89;p2">
            <a:extLst>
              <a:ext uri="{FF2B5EF4-FFF2-40B4-BE49-F238E27FC236}">
                <a16:creationId xmlns:a16="http://schemas.microsoft.com/office/drawing/2014/main" xmlns="" id="{709A50A5-25A5-4B3C-A052-10AC0F263178}"/>
              </a:ext>
            </a:extLst>
          </p:cNvPr>
          <p:cNvPicPr preferRelativeResize="0"/>
          <p:nvPr/>
        </p:nvPicPr>
        <p:blipFill rotWithShape="1">
          <a:blip r:embed="rId5">
            <a:alphaModFix/>
          </a:blip>
          <a:srcRect t="33291"/>
          <a:stretch/>
        </p:blipFill>
        <p:spPr>
          <a:xfrm flipH="1">
            <a:off x="15320444" y="4975004"/>
            <a:ext cx="2375440" cy="2681109"/>
          </a:xfrm>
          <a:prstGeom prst="rect">
            <a:avLst/>
          </a:prstGeom>
          <a:noFill/>
          <a:ln>
            <a:noFill/>
          </a:ln>
        </p:spPr>
      </p:pic>
      <p:sp>
        <p:nvSpPr>
          <p:cNvPr id="6" name="Rectangle 5">
            <a:hlinkClick r:id="" action="ppaction://hlinkshowjump?jump=nextslide"/>
            <a:extLst>
              <a:ext uri="{FF2B5EF4-FFF2-40B4-BE49-F238E27FC236}">
                <a16:creationId xmlns:a16="http://schemas.microsoft.com/office/drawing/2014/main" xmlns="" id="{B4917BD8-89AD-43B1-8EA1-DC06331ED670}"/>
              </a:ext>
            </a:extLst>
          </p:cNvPr>
          <p:cNvSpPr/>
          <p:nvPr/>
        </p:nvSpPr>
        <p:spPr>
          <a:xfrm>
            <a:off x="15865570" y="5183505"/>
            <a:ext cx="1830314" cy="646331"/>
          </a:xfrm>
          <a:prstGeom prst="rect">
            <a:avLst/>
          </a:prstGeom>
        </p:spPr>
        <p:txBody>
          <a:bodyPr wrap="square">
            <a:spAutoFit/>
          </a:bodyPr>
          <a:lstStyle/>
          <a:p>
            <a:r>
              <a:rPr lang="en-US" sz="600" spc="-150" dirty="0">
                <a:solidFill>
                  <a:srgbClr val="DC2014"/>
                </a:solidFill>
                <a:effectLst>
                  <a:glow rad="101600">
                    <a:schemeClr val="bg1">
                      <a:alpha val="60000"/>
                    </a:schemeClr>
                  </a:glow>
                </a:effectLst>
                <a:latin typeface="SVN-Kimberley" panose="02040603050506020204" pitchFamily="18" charset="0"/>
              </a:rPr>
              <a:t> </a:t>
            </a:r>
            <a:r>
              <a:rPr lang="en-US" sz="3600" spc="-150" dirty="0">
                <a:solidFill>
                  <a:srgbClr val="DC2014"/>
                </a:solidFill>
                <a:effectLst>
                  <a:glow rad="101600">
                    <a:schemeClr val="bg1">
                      <a:alpha val="60000"/>
                    </a:schemeClr>
                  </a:glow>
                </a:effectLst>
                <a:latin typeface="SVN-Kimberley" panose="02040603050506020204" pitchFamily="18" charset="0"/>
              </a:rPr>
              <a:t>Play</a:t>
            </a:r>
            <a:endParaRPr lang="en-US" sz="3600" spc="-150" dirty="0">
              <a:solidFill>
                <a:srgbClr val="DC2014"/>
              </a:solidFill>
              <a:effectLst>
                <a:glow rad="101600">
                  <a:schemeClr val="bg1">
                    <a:alpha val="60000"/>
                  </a:schemeClr>
                </a:glow>
              </a:effectLst>
            </a:endParaRPr>
          </a:p>
        </p:txBody>
      </p:sp>
      <p:pic>
        <p:nvPicPr>
          <p:cNvPr id="7" name="Picture 6" descr="A picture containing wooden, sitting, table, black&#10;&#10;Description automatically generated">
            <a:extLst>
              <a:ext uri="{FF2B5EF4-FFF2-40B4-BE49-F238E27FC236}">
                <a16:creationId xmlns:a16="http://schemas.microsoft.com/office/drawing/2014/main" xmlns="" id="{A45FED9A-2BFA-4456-8707-713F8ADCC9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0800" y="-338363"/>
            <a:ext cx="5974080" cy="3460594"/>
          </a:xfrm>
          <a:prstGeom prst="rect">
            <a:avLst/>
          </a:prstGeom>
        </p:spPr>
      </p:pic>
      <p:sp>
        <p:nvSpPr>
          <p:cNvPr id="8" name="TextBox 7">
            <a:extLst>
              <a:ext uri="{FF2B5EF4-FFF2-40B4-BE49-F238E27FC236}">
                <a16:creationId xmlns:a16="http://schemas.microsoft.com/office/drawing/2014/main" xmlns="" id="{0ACF1D7F-896A-4166-A5D7-513FF4222041}"/>
              </a:ext>
            </a:extLst>
          </p:cNvPr>
          <p:cNvSpPr txBox="1"/>
          <p:nvPr/>
        </p:nvSpPr>
        <p:spPr>
          <a:xfrm>
            <a:off x="6298262" y="1467257"/>
            <a:ext cx="3392540" cy="1200329"/>
          </a:xfrm>
          <a:prstGeom prst="rect">
            <a:avLst/>
          </a:prstGeom>
          <a:noFill/>
          <a:scene3d>
            <a:camera prst="perspectiveLeft"/>
            <a:lightRig rig="flat" dir="t"/>
          </a:scene3d>
          <a:sp3d extrusionH="1314450"/>
        </p:spPr>
        <p:txBody>
          <a:bodyPr wrap="square" rtlCol="0">
            <a:spAutoFit/>
          </a:bodyPr>
          <a:lstStyle/>
          <a:p>
            <a:r>
              <a:rPr lang="en-US" sz="7200" b="1" spc="-300" dirty="0">
                <a:solidFill>
                  <a:srgbClr val="DC2014"/>
                </a:solidFill>
                <a:effectLst>
                  <a:glow rad="63500">
                    <a:schemeClr val="bg1">
                      <a:alpha val="40000"/>
                    </a:schemeClr>
                  </a:glow>
                </a:effectLst>
                <a:latin typeface="Times New Roman" panose="02020603050405020304" pitchFamily="18" charset="0"/>
                <a:cs typeface="Times New Roman" panose="02020603050405020304" pitchFamily="18" charset="0"/>
              </a:rPr>
              <a:t>TÁO</a:t>
            </a:r>
            <a:endParaRPr lang="en-US" sz="8800" b="1" spc="-300" dirty="0">
              <a:solidFill>
                <a:srgbClr val="DC2014"/>
              </a:solidFill>
              <a:effectLst>
                <a:glow rad="63500">
                  <a:schemeClr val="bg1">
                    <a:alpha val="40000"/>
                  </a:schemeClr>
                </a:glo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AAC358A7-FD64-44F9-9329-FB09FDCA1D27}"/>
              </a:ext>
            </a:extLst>
          </p:cNvPr>
          <p:cNvSpPr/>
          <p:nvPr/>
        </p:nvSpPr>
        <p:spPr>
          <a:xfrm>
            <a:off x="4694299" y="783030"/>
            <a:ext cx="1603963" cy="1200329"/>
          </a:xfrm>
          <a:prstGeom prst="rect">
            <a:avLst/>
          </a:prstGeom>
        </p:spPr>
        <p:txBody>
          <a:bodyPr wrap="square">
            <a:spAutoFit/>
          </a:bodyPr>
          <a:lstStyle/>
          <a:p>
            <a:r>
              <a:rPr lang="en-US" sz="7200" spc="-300" dirty="0" err="1">
                <a:solidFill>
                  <a:srgbClr val="086E14"/>
                </a:solidFill>
                <a:effectLst>
                  <a:glow rad="63500">
                    <a:schemeClr val="bg1">
                      <a:alpha val="40000"/>
                    </a:schemeClr>
                  </a:glow>
                </a:effectLst>
                <a:latin typeface="#9Slide06 Hellvina Hand Script" pitchFamily="2" charset="0"/>
              </a:rPr>
              <a:t>Hái</a:t>
            </a:r>
            <a:endParaRPr lang="en-US" sz="1200" spc="-300" dirty="0">
              <a:solidFill>
                <a:srgbClr val="086E14"/>
              </a:solidFill>
              <a:effectLst>
                <a:glow rad="63500">
                  <a:schemeClr val="bg1">
                    <a:alpha val="40000"/>
                  </a:schemeClr>
                </a:glow>
              </a:effectLst>
              <a:latin typeface="SVN-Kimberley" panose="02040603050506020204" pitchFamily="18" charset="0"/>
            </a:endParaRPr>
          </a:p>
        </p:txBody>
      </p:sp>
      <p:sp>
        <p:nvSpPr>
          <p:cNvPr id="11" name="Rectangle: Rounded Corners 3">
            <a:extLst>
              <a:ext uri="{FF2B5EF4-FFF2-40B4-BE49-F238E27FC236}">
                <a16:creationId xmlns:a16="http://schemas.microsoft.com/office/drawing/2014/main" xmlns="" id="{CFEF9245-555D-438C-87C2-9C4AA0E4D68F}"/>
              </a:ext>
            </a:extLst>
          </p:cNvPr>
          <p:cNvSpPr/>
          <p:nvPr/>
        </p:nvSpPr>
        <p:spPr>
          <a:xfrm>
            <a:off x="4984605" y="3748417"/>
            <a:ext cx="6960477" cy="3907696"/>
          </a:xfrm>
          <a:prstGeom prst="roundRect">
            <a:avLst>
              <a:gd name="adj" fmla="val 12143"/>
            </a:avLst>
          </a:prstGeom>
          <a:solidFill>
            <a:srgbClr val="0070C0">
              <a:alpha val="58000"/>
            </a:srgbClr>
          </a:solidFill>
          <a:ln>
            <a:noFill/>
          </a:ln>
          <a:effectLst>
            <a:outerShdw blurRad="63500" sx="102000" sy="102000" algn="ctr" rotWithShape="0">
              <a:schemeClr val="accent1">
                <a:lumMod val="20000"/>
                <a:lumOff val="8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4">
            <a:extLst>
              <a:ext uri="{FF2B5EF4-FFF2-40B4-BE49-F238E27FC236}">
                <a16:creationId xmlns:a16="http://schemas.microsoft.com/office/drawing/2014/main" xmlns="" id="{D9C34600-2B82-43EA-A701-8839B24CED08}"/>
              </a:ext>
            </a:extLst>
          </p:cNvPr>
          <p:cNvSpPr/>
          <p:nvPr/>
        </p:nvSpPr>
        <p:spPr>
          <a:xfrm>
            <a:off x="7179748" y="3293772"/>
            <a:ext cx="2962363" cy="1053124"/>
          </a:xfrm>
          <a:prstGeom prst="roundRect">
            <a:avLst/>
          </a:prstGeom>
          <a:solidFill>
            <a:srgbClr val="0038A8"/>
          </a:solidFill>
          <a:ln>
            <a:no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8FD898BC-7293-4430-8E04-607ACF85F56B}"/>
              </a:ext>
            </a:extLst>
          </p:cNvPr>
          <p:cNvSpPr txBox="1"/>
          <p:nvPr/>
        </p:nvSpPr>
        <p:spPr>
          <a:xfrm>
            <a:off x="7407367" y="3333683"/>
            <a:ext cx="2625276" cy="923330"/>
          </a:xfrm>
          <a:prstGeom prst="rect">
            <a:avLst/>
          </a:prstGeom>
          <a:noFill/>
        </p:spPr>
        <p:txBody>
          <a:bodyPr wrap="square" rtlCol="0">
            <a:spAutoFit/>
          </a:bodyPr>
          <a:lstStyle/>
          <a:p>
            <a:r>
              <a:rPr lang="en-US" sz="5400" b="1" dirty="0" err="1">
                <a:solidFill>
                  <a:srgbClr val="FF0000"/>
                </a:solidFill>
                <a:latin typeface="SVN-Kimberley" panose="02040603050506020204" pitchFamily="18" charset="0"/>
              </a:rPr>
              <a:t>Quy</a:t>
            </a:r>
            <a:r>
              <a:rPr lang="en-US" sz="5400" b="1" dirty="0">
                <a:solidFill>
                  <a:srgbClr val="FF0000"/>
                </a:solidFill>
                <a:latin typeface="SVN-Kimberley" panose="02040603050506020204" pitchFamily="18" charset="0"/>
              </a:rPr>
              <a:t> </a:t>
            </a:r>
            <a:r>
              <a:rPr lang="en-US" sz="5400" b="1" dirty="0" err="1">
                <a:solidFill>
                  <a:srgbClr val="FF0000"/>
                </a:solidFill>
                <a:latin typeface="SVN-Kimberley" panose="02040603050506020204" pitchFamily="18" charset="0"/>
              </a:rPr>
              <a:t>tắc</a:t>
            </a:r>
            <a:r>
              <a:rPr lang="en-US" sz="5400" b="1" dirty="0">
                <a:solidFill>
                  <a:srgbClr val="FF0000"/>
                </a:solidFill>
                <a:latin typeface="SVN-Kimberley" panose="02040603050506020204" pitchFamily="18" charset="0"/>
              </a:rPr>
              <a:t> </a:t>
            </a:r>
            <a:r>
              <a:rPr lang="en-US" sz="5400" b="1" dirty="0" err="1">
                <a:solidFill>
                  <a:srgbClr val="FF0000"/>
                </a:solidFill>
                <a:latin typeface="SVN-Kimberley" panose="02040603050506020204" pitchFamily="18" charset="0"/>
              </a:rPr>
              <a:t>chơi</a:t>
            </a:r>
            <a:endParaRPr lang="en-US" sz="5400" b="1" dirty="0">
              <a:solidFill>
                <a:srgbClr val="FF0000"/>
              </a:solidFill>
              <a:latin typeface="SVN-Kimberley" panose="02040603050506020204" pitchFamily="18" charset="0"/>
            </a:endParaRPr>
          </a:p>
        </p:txBody>
      </p:sp>
      <p:sp>
        <p:nvSpPr>
          <p:cNvPr id="14" name="TextBox 13">
            <a:extLst>
              <a:ext uri="{FF2B5EF4-FFF2-40B4-BE49-F238E27FC236}">
                <a16:creationId xmlns:a16="http://schemas.microsoft.com/office/drawing/2014/main" xmlns="" id="{9E43E89A-9CBB-46A4-9DAE-D3435FB80195}"/>
              </a:ext>
            </a:extLst>
          </p:cNvPr>
          <p:cNvSpPr txBox="1"/>
          <p:nvPr/>
        </p:nvSpPr>
        <p:spPr>
          <a:xfrm>
            <a:off x="5161392" y="4643986"/>
            <a:ext cx="6534937" cy="2554545"/>
          </a:xfrm>
          <a:prstGeom prst="rect">
            <a:avLst/>
          </a:prstGeom>
          <a:noFill/>
        </p:spPr>
        <p:txBody>
          <a:bodyPr wrap="square" rtlCol="0">
            <a:spAutoFit/>
          </a:bodyPr>
          <a:lstStyle/>
          <a:p>
            <a:pPr algn="just"/>
            <a:r>
              <a:rPr lang="en-US" sz="4000" b="1" dirty="0" err="1">
                <a:solidFill>
                  <a:srgbClr val="FFFF00"/>
                </a:solidFill>
                <a:latin typeface="SVN-Kimberley" panose="02040603050506020204" pitchFamily="18" charset="0"/>
              </a:rPr>
              <a:t>Có</a:t>
            </a:r>
            <a:r>
              <a:rPr lang="en-US" sz="4000" b="1" dirty="0">
                <a:solidFill>
                  <a:srgbClr val="FFFF00"/>
                </a:solidFill>
                <a:latin typeface="SVN-Kimberley" panose="02040603050506020204" pitchFamily="18" charset="0"/>
              </a:rPr>
              <a:t> 3 </a:t>
            </a:r>
            <a:r>
              <a:rPr lang="en-US" sz="4000" b="1" dirty="0" err="1">
                <a:solidFill>
                  <a:srgbClr val="FFFF00"/>
                </a:solidFill>
                <a:latin typeface="SVN-Kimberley" panose="02040603050506020204" pitchFamily="18" charset="0"/>
              </a:rPr>
              <a:t>quả</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táo</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mỗi</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quả</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táo</a:t>
            </a:r>
            <a:r>
              <a:rPr lang="en-US" sz="4000" b="1" dirty="0">
                <a:solidFill>
                  <a:srgbClr val="FFFF00"/>
                </a:solidFill>
                <a:latin typeface="SVN-Kimberley" panose="02040603050506020204" pitchFamily="18" charset="0"/>
              </a:rPr>
              <a:t> t</a:t>
            </a:r>
            <a:r>
              <a:rPr lang="vi-VN" sz="4000" b="1" dirty="0">
                <a:solidFill>
                  <a:srgbClr val="FFFF00"/>
                </a:solidFill>
                <a:latin typeface="SVN-Kimberley" panose="02040603050506020204" pitchFamily="18" charset="0"/>
              </a:rPr>
              <a:t>ư</a:t>
            </a:r>
            <a:r>
              <a:rPr lang="en-US" sz="4000" b="1" dirty="0" err="1">
                <a:solidFill>
                  <a:srgbClr val="FFFF00"/>
                </a:solidFill>
                <a:latin typeface="SVN-Kimberley" panose="02040603050506020204" pitchFamily="18" charset="0"/>
              </a:rPr>
              <a:t>ơng</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ứng</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với</a:t>
            </a:r>
            <a:r>
              <a:rPr lang="en-US" sz="4000" b="1" dirty="0">
                <a:solidFill>
                  <a:srgbClr val="FFFF00"/>
                </a:solidFill>
                <a:latin typeface="SVN-Kimberley" panose="02040603050506020204" pitchFamily="18" charset="0"/>
              </a:rPr>
              <a:t> 1 </a:t>
            </a:r>
            <a:r>
              <a:rPr lang="en-US" sz="4000" b="1" dirty="0" err="1">
                <a:solidFill>
                  <a:srgbClr val="FFFF00"/>
                </a:solidFill>
                <a:latin typeface="SVN-Kimberley" panose="02040603050506020204" pitchFamily="18" charset="0"/>
              </a:rPr>
              <a:t>câu</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hỏi</a:t>
            </a:r>
            <a:r>
              <a:rPr lang="en-US" sz="4000" b="1" dirty="0">
                <a:solidFill>
                  <a:srgbClr val="FFFF00"/>
                </a:solidFill>
                <a:latin typeface="SVN-Kimberley" panose="02040603050506020204" pitchFamily="18" charset="0"/>
              </a:rPr>
              <a:t>. </a:t>
            </a:r>
            <a:r>
              <a:rPr lang="en-US" sz="4000" b="1" dirty="0" err="1" smtClean="0">
                <a:solidFill>
                  <a:srgbClr val="FFFF00"/>
                </a:solidFill>
                <a:latin typeface="SVN-Kimberley" panose="02040603050506020204" pitchFamily="18" charset="0"/>
              </a:rPr>
              <a:t>Các</a:t>
            </a:r>
            <a:r>
              <a:rPr lang="en-US" sz="4000" b="1" dirty="0" smtClean="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em</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trả</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lời</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đúng</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sẽ</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hái</a:t>
            </a:r>
            <a:r>
              <a:rPr lang="en-US" sz="4000" b="1" dirty="0">
                <a:solidFill>
                  <a:srgbClr val="FFFF00"/>
                </a:solidFill>
                <a:latin typeface="SVN-Kimberley" panose="02040603050506020204" pitchFamily="18" charset="0"/>
              </a:rPr>
              <a:t> đ</a:t>
            </a:r>
            <a:r>
              <a:rPr lang="vi-VN" sz="4000" b="1" dirty="0">
                <a:solidFill>
                  <a:srgbClr val="FFFF00"/>
                </a:solidFill>
                <a:latin typeface="SVN-Kimberley" panose="02040603050506020204" pitchFamily="18" charset="0"/>
              </a:rPr>
              <a:t>ư</a:t>
            </a:r>
            <a:r>
              <a:rPr lang="en-US" sz="4000" b="1" dirty="0" err="1">
                <a:solidFill>
                  <a:srgbClr val="FFFF00"/>
                </a:solidFill>
                <a:latin typeface="SVN-Kimberley" panose="02040603050506020204" pitchFamily="18" charset="0"/>
              </a:rPr>
              <a:t>ợc</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quả</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táo</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đã</a:t>
            </a:r>
            <a:r>
              <a:rPr lang="en-US" sz="4000" b="1" dirty="0">
                <a:solidFill>
                  <a:srgbClr val="FFFF00"/>
                </a:solidFill>
                <a:latin typeface="SVN-Kimberley" panose="02040603050506020204" pitchFamily="18" charset="0"/>
              </a:rPr>
              <a:t> </a:t>
            </a:r>
            <a:r>
              <a:rPr lang="en-US" sz="4000" b="1" dirty="0" err="1">
                <a:solidFill>
                  <a:srgbClr val="FFFF00"/>
                </a:solidFill>
                <a:latin typeface="SVN-Kimberley" panose="02040603050506020204" pitchFamily="18" charset="0"/>
              </a:rPr>
              <a:t>chọn</a:t>
            </a:r>
            <a:r>
              <a:rPr lang="en-US" sz="4000" b="1" dirty="0">
                <a:solidFill>
                  <a:srgbClr val="FFFF00"/>
                </a:solidFill>
                <a:latin typeface="SVN-Kimberley" panose="02040603050506020204" pitchFamily="18" charset="0"/>
              </a:rPr>
              <a:t>.</a:t>
            </a:r>
          </a:p>
        </p:txBody>
      </p:sp>
      <p:pic>
        <p:nvPicPr>
          <p:cNvPr id="15" name="ChocoboRacingCidsTestCourse-HoaTau-3316605222">
            <a:hlinkClick r:id="" action="ppaction://media"/>
            <a:extLst>
              <a:ext uri="{FF2B5EF4-FFF2-40B4-BE49-F238E27FC236}">
                <a16:creationId xmlns:a16="http://schemas.microsoft.com/office/drawing/2014/main" xmlns="" id="{06F7E9E4-E280-4C29-ADE9-8A95B25836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32899" y="8817077"/>
            <a:ext cx="792881" cy="792881"/>
          </a:xfrm>
          <a:prstGeom prst="rect">
            <a:avLst/>
          </a:prstGeom>
        </p:spPr>
      </p:pic>
    </p:spTree>
    <p:extLst>
      <p:ext uri="{BB962C8B-B14F-4D97-AF65-F5344CB8AC3E}">
        <p14:creationId xmlns:p14="http://schemas.microsoft.com/office/powerpoint/2010/main" val="5760602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10" fill="hold"/>
                                            <p:tgtEl>
                                              <p:spTgt spid="15"/>
                                            </p:tgtEl>
                                          </p:cBhvr>
                                        </p:cmd>
                                      </p:childTnLst>
                                    </p:cTn>
                                  </p:par>
                                  <p:par>
                                    <p:cTn id="7" presetID="32" presetClass="emph" presetSubtype="0" repeatCount="indefinite" fill="hold" grpId="0" nodeType="withEffect">
                                      <p:stCondLst>
                                        <p:cond delay="0"/>
                                      </p:stCondLst>
                                      <p:endCondLst>
                                        <p:cond evt="onNext" delay="0">
                                          <p:tgtEl>
                                            <p:sldTgt/>
                                          </p:tgtEl>
                                        </p:cond>
                                      </p:end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2" presetClass="entr" presetSubtype="1" fill="hold" nodeType="with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80000">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14:bounceEnd="80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80000">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14:bounceEnd="80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3" presetClass="entr" presetSubtype="16"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750" fill="hold"/>
                                            <p:tgtEl>
                                              <p:spTgt spid="12"/>
                                            </p:tgtEl>
                                            <p:attrNameLst>
                                              <p:attrName>ppt_w</p:attrName>
                                            </p:attrNameLst>
                                          </p:cBhvr>
                                          <p:tavLst>
                                            <p:tav tm="0">
                                              <p:val>
                                                <p:fltVal val="0"/>
                                              </p:val>
                                            </p:tav>
                                            <p:tav tm="100000">
                                              <p:val>
                                                <p:strVal val="#ppt_w"/>
                                              </p:val>
                                            </p:tav>
                                          </p:tavLst>
                                        </p:anim>
                                        <p:anim calcmode="lin" valueType="num">
                                          <p:cBhvr>
                                            <p:cTn id="28" dur="75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childTnLst>
                                    </p:cTn>
                                  </p:par>
                                  <p:par>
                                    <p:cTn id="33" presetID="41" presetClass="entr" presetSubtype="0" fill="hold" grpId="0" nodeType="withEffect">
                                      <p:stCondLst>
                                        <p:cond delay="2250"/>
                                      </p:stCondLst>
                                      <p:iterate type="lt">
                                        <p:tmPct val="10000"/>
                                      </p:iterate>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3"/>
                                            </p:tgtEl>
                                            <p:attrNameLst>
                                              <p:attrName>ppt_y</p:attrName>
                                            </p:attrNameLst>
                                          </p:cBhvr>
                                          <p:tavLst>
                                            <p:tav tm="0">
                                              <p:val>
                                                <p:strVal val="#ppt_y"/>
                                              </p:val>
                                            </p:tav>
                                            <p:tav tm="100000">
                                              <p:val>
                                                <p:strVal val="#ppt_y"/>
                                              </p:val>
                                            </p:tav>
                                          </p:tavLst>
                                        </p:anim>
                                        <p:anim calcmode="lin" valueType="num">
                                          <p:cBhvr>
                                            <p:cTn id="3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3"/>
                                            </p:tgtEl>
                                          </p:cBhvr>
                                        </p:animEffect>
                                      </p:childTnLst>
                                    </p:cTn>
                                  </p:par>
                                  <p:par>
                                    <p:cTn id="40" presetID="41" presetClass="entr" presetSubtype="0" fill="hold" grpId="0" nodeType="withEffect">
                                      <p:stCondLst>
                                        <p:cond delay="2750"/>
                                      </p:stCondLst>
                                      <p:iterate type="lt">
                                        <p:tmPct val="10000"/>
                                      </p:iterate>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4"/>
                                            </p:tgtEl>
                                            <p:attrNameLst>
                                              <p:attrName>ppt_y</p:attrName>
                                            </p:attrNameLst>
                                          </p:cBhvr>
                                          <p:tavLst>
                                            <p:tav tm="0">
                                              <p:val>
                                                <p:strVal val="#ppt_y"/>
                                              </p:val>
                                            </p:tav>
                                            <p:tav tm="100000">
                                              <p:val>
                                                <p:strVal val="#ppt_y"/>
                                              </p:val>
                                            </p:tav>
                                          </p:tavLst>
                                        </p:anim>
                                        <p:anim calcmode="lin" valueType="num">
                                          <p:cBhvr>
                                            <p:cTn id="4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5"/>
                    </p:tgtEl>
                  </p:cMediaNode>
                </p:audio>
              </p:childTnLst>
            </p:cTn>
          </p:par>
        </p:tnLst>
        <p:bldLst>
          <p:bldP spid="6" grpId="0"/>
          <p:bldP spid="8" grpId="0"/>
          <p:bldP spid="9" grpId="0"/>
          <p:bldP spid="11" grpId="0" animBg="1"/>
          <p:bldP spid="12" grpId="0" animBg="1"/>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10" fill="hold"/>
                                            <p:tgtEl>
                                              <p:spTgt spid="15"/>
                                            </p:tgtEl>
                                          </p:cBhvr>
                                        </p:cmd>
                                      </p:childTnLst>
                                    </p:cTn>
                                  </p:par>
                                  <p:par>
                                    <p:cTn id="7" presetID="32" presetClass="emph" presetSubtype="0" repeatCount="indefinite" fill="hold" grpId="0" nodeType="withEffect">
                                      <p:stCondLst>
                                        <p:cond delay="0"/>
                                      </p:stCondLst>
                                      <p:endCondLst>
                                        <p:cond evt="onNext" delay="0">
                                          <p:tgtEl>
                                            <p:sldTgt/>
                                          </p:tgtEl>
                                        </p:cond>
                                      </p:end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3" presetClass="entr" presetSubtype="16"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750" fill="hold"/>
                                            <p:tgtEl>
                                              <p:spTgt spid="12"/>
                                            </p:tgtEl>
                                            <p:attrNameLst>
                                              <p:attrName>ppt_w</p:attrName>
                                            </p:attrNameLst>
                                          </p:cBhvr>
                                          <p:tavLst>
                                            <p:tav tm="0">
                                              <p:val>
                                                <p:fltVal val="0"/>
                                              </p:val>
                                            </p:tav>
                                            <p:tav tm="100000">
                                              <p:val>
                                                <p:strVal val="#ppt_w"/>
                                              </p:val>
                                            </p:tav>
                                          </p:tavLst>
                                        </p:anim>
                                        <p:anim calcmode="lin" valueType="num">
                                          <p:cBhvr>
                                            <p:cTn id="28" dur="75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childTnLst>
                                    </p:cTn>
                                  </p:par>
                                  <p:par>
                                    <p:cTn id="33" presetID="41" presetClass="entr" presetSubtype="0" fill="hold" grpId="0" nodeType="withEffect">
                                      <p:stCondLst>
                                        <p:cond delay="2250"/>
                                      </p:stCondLst>
                                      <p:iterate type="lt">
                                        <p:tmPct val="10000"/>
                                      </p:iterate>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3"/>
                                            </p:tgtEl>
                                            <p:attrNameLst>
                                              <p:attrName>ppt_y</p:attrName>
                                            </p:attrNameLst>
                                          </p:cBhvr>
                                          <p:tavLst>
                                            <p:tav tm="0">
                                              <p:val>
                                                <p:strVal val="#ppt_y"/>
                                              </p:val>
                                            </p:tav>
                                            <p:tav tm="100000">
                                              <p:val>
                                                <p:strVal val="#ppt_y"/>
                                              </p:val>
                                            </p:tav>
                                          </p:tavLst>
                                        </p:anim>
                                        <p:anim calcmode="lin" valueType="num">
                                          <p:cBhvr>
                                            <p:cTn id="3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3"/>
                                            </p:tgtEl>
                                          </p:cBhvr>
                                        </p:animEffect>
                                      </p:childTnLst>
                                    </p:cTn>
                                  </p:par>
                                  <p:par>
                                    <p:cTn id="40" presetID="41" presetClass="entr" presetSubtype="0" fill="hold" grpId="0" nodeType="withEffect">
                                      <p:stCondLst>
                                        <p:cond delay="2750"/>
                                      </p:stCondLst>
                                      <p:iterate type="lt">
                                        <p:tmPct val="10000"/>
                                      </p:iterate>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4"/>
                                            </p:tgtEl>
                                            <p:attrNameLst>
                                              <p:attrName>ppt_y</p:attrName>
                                            </p:attrNameLst>
                                          </p:cBhvr>
                                          <p:tavLst>
                                            <p:tav tm="0">
                                              <p:val>
                                                <p:strVal val="#ppt_y"/>
                                              </p:val>
                                            </p:tav>
                                            <p:tav tm="100000">
                                              <p:val>
                                                <p:strVal val="#ppt_y"/>
                                              </p:val>
                                            </p:tav>
                                          </p:tavLst>
                                        </p:anim>
                                        <p:anim calcmode="lin" valueType="num">
                                          <p:cBhvr>
                                            <p:cTn id="4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5"/>
                    </p:tgtEl>
                  </p:cMediaNode>
                </p:audio>
              </p:childTnLst>
            </p:cTn>
          </p:par>
        </p:tnLst>
        <p:bldLst>
          <p:bldP spid="6" grpId="0"/>
          <p:bldP spid="8" grpId="0"/>
          <p:bldP spid="9" grpId="0"/>
          <p:bldP spid="11" grpId="0" animBg="1"/>
          <p:bldP spid="12" grpId="0" animBg="1"/>
          <p:bldP spid="13" grpId="0"/>
          <p:bldP spid="1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able&#10;&#10;Description automatically generated">
            <a:extLst>
              <a:ext uri="{FF2B5EF4-FFF2-40B4-BE49-F238E27FC236}">
                <a16:creationId xmlns:a16="http://schemas.microsoft.com/office/drawing/2014/main" xmlns="" id="{6D2DBC31-6551-4F93-967A-D3EFD471A170}"/>
              </a:ext>
            </a:extLst>
          </p:cNvPr>
          <p:cNvPicPr>
            <a:picLocks noChangeAspect="1"/>
          </p:cNvPicPr>
          <p:nvPr/>
        </p:nvPicPr>
        <p:blipFill rotWithShape="1">
          <a:blip r:embed="rId4">
            <a:extLst>
              <a:ext uri="{28A0092B-C50C-407E-A947-70E740481C1C}">
                <a14:useLocalDpi xmlns:a14="http://schemas.microsoft.com/office/drawing/2010/main" val="0"/>
              </a:ext>
            </a:extLst>
          </a:blip>
          <a:srcRect t="1884" b="1884"/>
          <a:stretch/>
        </p:blipFill>
        <p:spPr>
          <a:xfrm>
            <a:off x="-97349" y="-43669"/>
            <a:ext cx="18288000" cy="10287000"/>
          </a:xfrm>
          <a:prstGeom prst="rect">
            <a:avLst/>
          </a:prstGeom>
        </p:spPr>
      </p:pic>
      <p:pic>
        <p:nvPicPr>
          <p:cNvPr id="48" name="Picture 47" descr="A close up of a house&#10;&#10;Description automatically generated">
            <a:extLst>
              <a:ext uri="{FF2B5EF4-FFF2-40B4-BE49-F238E27FC236}">
                <a16:creationId xmlns:a16="http://schemas.microsoft.com/office/drawing/2014/main" xmlns="" id="{21E06263-DEA9-4536-847A-1485DAA54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39535">
            <a:off x="2736468" y="1498914"/>
            <a:ext cx="2492590" cy="2492590"/>
          </a:xfrm>
          <a:prstGeom prst="rect">
            <a:avLst/>
          </a:prstGeom>
        </p:spPr>
      </p:pic>
      <p:pic>
        <p:nvPicPr>
          <p:cNvPr id="49" name="Google Shape;99;p3">
            <a:extLst>
              <a:ext uri="{FF2B5EF4-FFF2-40B4-BE49-F238E27FC236}">
                <a16:creationId xmlns:a16="http://schemas.microsoft.com/office/drawing/2014/main" xmlns="" id="{F28890B6-2345-4F9B-8745-ED975A8B91B9}"/>
              </a:ext>
            </a:extLst>
          </p:cNvPr>
          <p:cNvPicPr preferRelativeResize="0"/>
          <p:nvPr/>
        </p:nvPicPr>
        <p:blipFill rotWithShape="1">
          <a:blip r:embed="rId6">
            <a:alphaModFix/>
          </a:blip>
          <a:srcRect/>
          <a:stretch/>
        </p:blipFill>
        <p:spPr>
          <a:xfrm>
            <a:off x="3504816" y="1375500"/>
            <a:ext cx="6335055" cy="5432013"/>
          </a:xfrm>
          <a:prstGeom prst="rect">
            <a:avLst/>
          </a:prstGeom>
          <a:noFill/>
          <a:ln>
            <a:noFill/>
          </a:ln>
        </p:spPr>
      </p:pic>
      <p:pic>
        <p:nvPicPr>
          <p:cNvPr id="50" name="Picture 49" descr="A picture containing ball, room, drawing&#10;&#10;Description automatically generated">
            <a:extLst>
              <a:ext uri="{FF2B5EF4-FFF2-40B4-BE49-F238E27FC236}">
                <a16:creationId xmlns:a16="http://schemas.microsoft.com/office/drawing/2014/main" xmlns="" id="{760D84C7-08DD-43EE-A25C-09B0B3FB0D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8285">
            <a:off x="9780737" y="4068955"/>
            <a:ext cx="365229" cy="416379"/>
          </a:xfrm>
          <a:prstGeom prst="rect">
            <a:avLst/>
          </a:prstGeom>
        </p:spPr>
      </p:pic>
      <p:pic>
        <p:nvPicPr>
          <p:cNvPr id="51" name="Picture 50" descr="A picture containing ball, room, drawing&#10;&#10;Description automatically generated">
            <a:extLst>
              <a:ext uri="{FF2B5EF4-FFF2-40B4-BE49-F238E27FC236}">
                <a16:creationId xmlns:a16="http://schemas.microsoft.com/office/drawing/2014/main" xmlns="" id="{41667EFC-234C-4F17-AF5E-E1CD778091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8285">
            <a:off x="8950283" y="3775688"/>
            <a:ext cx="365229" cy="416379"/>
          </a:xfrm>
          <a:prstGeom prst="rect">
            <a:avLst/>
          </a:prstGeom>
        </p:spPr>
      </p:pic>
      <p:pic>
        <p:nvPicPr>
          <p:cNvPr id="52" name="Picture 51" descr="A picture containing ball, room, drawing&#10;&#10;Description automatically generated">
            <a:extLst>
              <a:ext uri="{FF2B5EF4-FFF2-40B4-BE49-F238E27FC236}">
                <a16:creationId xmlns:a16="http://schemas.microsoft.com/office/drawing/2014/main" xmlns="" id="{104EA32C-134B-4088-8078-3A81ED6F1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8285">
            <a:off x="7154292" y="4231651"/>
            <a:ext cx="365229" cy="416379"/>
          </a:xfrm>
          <a:prstGeom prst="rect">
            <a:avLst/>
          </a:prstGeom>
        </p:spPr>
      </p:pic>
      <p:pic>
        <p:nvPicPr>
          <p:cNvPr id="53" name="Picture 52" descr="A picture containing ball, room, drawing&#10;&#10;Description automatically generated">
            <a:extLst>
              <a:ext uri="{FF2B5EF4-FFF2-40B4-BE49-F238E27FC236}">
                <a16:creationId xmlns:a16="http://schemas.microsoft.com/office/drawing/2014/main" xmlns="" id="{F272898B-7BA4-484E-A3E2-48176A8108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8285">
            <a:off x="4870573" y="4341879"/>
            <a:ext cx="365229" cy="416379"/>
          </a:xfrm>
          <a:prstGeom prst="rect">
            <a:avLst/>
          </a:prstGeom>
        </p:spPr>
      </p:pic>
      <p:pic>
        <p:nvPicPr>
          <p:cNvPr id="54" name="Picture 53" descr="A picture containing ball, room, drawing&#10;&#10;Description automatically generated">
            <a:extLst>
              <a:ext uri="{FF2B5EF4-FFF2-40B4-BE49-F238E27FC236}">
                <a16:creationId xmlns:a16="http://schemas.microsoft.com/office/drawing/2014/main" xmlns="" id="{2FB1454F-CF55-46EC-994D-0FB60A53F9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8285">
            <a:off x="7957918" y="4091141"/>
            <a:ext cx="365229" cy="416379"/>
          </a:xfrm>
          <a:prstGeom prst="rect">
            <a:avLst/>
          </a:prstGeom>
        </p:spPr>
      </p:pic>
      <p:pic>
        <p:nvPicPr>
          <p:cNvPr id="55" name="Google Shape;100;p3">
            <a:extLst>
              <a:ext uri="{FF2B5EF4-FFF2-40B4-BE49-F238E27FC236}">
                <a16:creationId xmlns:a16="http://schemas.microsoft.com/office/drawing/2014/main" xmlns="" id="{E60EC194-2350-4D0C-8D0A-B0FE05DCC524}"/>
              </a:ext>
            </a:extLst>
          </p:cNvPr>
          <p:cNvPicPr preferRelativeResize="0"/>
          <p:nvPr/>
        </p:nvPicPr>
        <p:blipFill rotWithShape="1">
          <a:blip r:embed="rId8">
            <a:alphaModFix/>
          </a:blip>
          <a:srcRect/>
          <a:stretch/>
        </p:blipFill>
        <p:spPr>
          <a:xfrm>
            <a:off x="4654027" y="1358671"/>
            <a:ext cx="6771861" cy="5432012"/>
          </a:xfrm>
          <a:prstGeom prst="rect">
            <a:avLst/>
          </a:prstGeom>
          <a:noFill/>
          <a:ln>
            <a:noFill/>
          </a:ln>
        </p:spPr>
      </p:pic>
      <p:grpSp>
        <p:nvGrpSpPr>
          <p:cNvPr id="56" name="Group 55">
            <a:extLst>
              <a:ext uri="{FF2B5EF4-FFF2-40B4-BE49-F238E27FC236}">
                <a16:creationId xmlns:a16="http://schemas.microsoft.com/office/drawing/2014/main" xmlns="" id="{91D5DB02-DD6E-41DB-AE81-9F969F881D43}"/>
              </a:ext>
            </a:extLst>
          </p:cNvPr>
          <p:cNvGrpSpPr/>
          <p:nvPr/>
        </p:nvGrpSpPr>
        <p:grpSpPr>
          <a:xfrm>
            <a:off x="12906370" y="7908254"/>
            <a:ext cx="5605420" cy="2227345"/>
            <a:chOff x="7450555" y="4679355"/>
            <a:chExt cx="5605420" cy="2227345"/>
          </a:xfrm>
        </p:grpSpPr>
        <p:pic>
          <p:nvPicPr>
            <p:cNvPr id="57" name="Picture 56" descr="A close up of a flower&#10;&#10;Description automatically generated">
              <a:extLst>
                <a:ext uri="{FF2B5EF4-FFF2-40B4-BE49-F238E27FC236}">
                  <a16:creationId xmlns:a16="http://schemas.microsoft.com/office/drawing/2014/main" xmlns="" id="{98561E9A-114E-41F0-9946-338F2471734C}"/>
                </a:ext>
              </a:extLst>
            </p:cNvPr>
            <p:cNvPicPr>
              <a:picLocks noChangeAspect="1"/>
            </p:cNvPicPr>
            <p:nvPr/>
          </p:nvPicPr>
          <p:blipFill rotWithShape="1">
            <a:blip r:embed="rId9">
              <a:extLst>
                <a:ext uri="{28A0092B-C50C-407E-A947-70E740481C1C}">
                  <a14:useLocalDpi xmlns:a14="http://schemas.microsoft.com/office/drawing/2010/main" val="0"/>
                </a:ext>
              </a:extLst>
            </a:blip>
            <a:srcRect b="5377"/>
            <a:stretch/>
          </p:blipFill>
          <p:spPr>
            <a:xfrm>
              <a:off x="10279759" y="5009322"/>
              <a:ext cx="2776216" cy="1848678"/>
            </a:xfrm>
            <a:prstGeom prst="rect">
              <a:avLst/>
            </a:prstGeom>
          </p:spPr>
        </p:pic>
        <p:pic>
          <p:nvPicPr>
            <p:cNvPr id="58" name="Picture 57" descr="A close up of a flower&#10;&#10;Description automatically generated">
              <a:extLst>
                <a:ext uri="{FF2B5EF4-FFF2-40B4-BE49-F238E27FC236}">
                  <a16:creationId xmlns:a16="http://schemas.microsoft.com/office/drawing/2014/main" xmlns="" id="{336D3E87-DEE0-4CDA-B595-9E1EF2394BE3}"/>
                </a:ext>
              </a:extLst>
            </p:cNvPr>
            <p:cNvPicPr>
              <a:picLocks noChangeAspect="1"/>
            </p:cNvPicPr>
            <p:nvPr/>
          </p:nvPicPr>
          <p:blipFill rotWithShape="1">
            <a:blip r:embed="rId9">
              <a:extLst>
                <a:ext uri="{28A0092B-C50C-407E-A947-70E740481C1C}">
                  <a14:useLocalDpi xmlns:a14="http://schemas.microsoft.com/office/drawing/2010/main" val="0"/>
                </a:ext>
              </a:extLst>
            </a:blip>
            <a:srcRect b="5377"/>
            <a:stretch/>
          </p:blipFill>
          <p:spPr>
            <a:xfrm flipH="1">
              <a:off x="7450555" y="4679355"/>
              <a:ext cx="3322283" cy="2212303"/>
            </a:xfrm>
            <a:prstGeom prst="rect">
              <a:avLst/>
            </a:prstGeom>
          </p:spPr>
        </p:pic>
        <p:pic>
          <p:nvPicPr>
            <p:cNvPr id="59" name="Picture 58" descr="A close up of a flower&#10;&#10;Description automatically generated">
              <a:extLst>
                <a:ext uri="{FF2B5EF4-FFF2-40B4-BE49-F238E27FC236}">
                  <a16:creationId xmlns:a16="http://schemas.microsoft.com/office/drawing/2014/main" xmlns="" id="{2BC69C55-585F-4C2C-A063-76BE11351B5C}"/>
                </a:ext>
              </a:extLst>
            </p:cNvPr>
            <p:cNvPicPr>
              <a:picLocks noChangeAspect="1"/>
            </p:cNvPicPr>
            <p:nvPr/>
          </p:nvPicPr>
          <p:blipFill rotWithShape="1">
            <a:blip r:embed="rId10">
              <a:extLst>
                <a:ext uri="{28A0092B-C50C-407E-A947-70E740481C1C}">
                  <a14:useLocalDpi xmlns:a14="http://schemas.microsoft.com/office/drawing/2010/main" val="0"/>
                </a:ext>
              </a:extLst>
            </a:blip>
            <a:srcRect b="17800"/>
            <a:stretch/>
          </p:blipFill>
          <p:spPr>
            <a:xfrm>
              <a:off x="10381268" y="5907446"/>
              <a:ext cx="1215628" cy="999254"/>
            </a:xfrm>
            <a:prstGeom prst="rect">
              <a:avLst/>
            </a:prstGeom>
          </p:spPr>
        </p:pic>
      </p:grpSp>
      <p:pic>
        <p:nvPicPr>
          <p:cNvPr id="60" name="Picture 59" descr="A picture containing toy&#10;&#10;Description automatically generated">
            <a:extLst>
              <a:ext uri="{FF2B5EF4-FFF2-40B4-BE49-F238E27FC236}">
                <a16:creationId xmlns:a16="http://schemas.microsoft.com/office/drawing/2014/main" xmlns="" id="{D4AB0AD3-1E95-4D53-B9C6-E7F3BB077C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121" y="2561068"/>
            <a:ext cx="2819751" cy="4390571"/>
          </a:xfrm>
          <a:prstGeom prst="rect">
            <a:avLst/>
          </a:prstGeom>
        </p:spPr>
      </p:pic>
      <p:pic>
        <p:nvPicPr>
          <p:cNvPr id="61" name="Picture 60" descr="A picture containing fence&#10;&#10;Description automatically generated">
            <a:extLst>
              <a:ext uri="{FF2B5EF4-FFF2-40B4-BE49-F238E27FC236}">
                <a16:creationId xmlns:a16="http://schemas.microsoft.com/office/drawing/2014/main" xmlns="" id="{E095ED33-9652-455F-85E5-A1BBCA66151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43279"/>
          <a:stretch/>
        </p:blipFill>
        <p:spPr>
          <a:xfrm>
            <a:off x="0" y="3429000"/>
            <a:ext cx="3547210" cy="5592927"/>
          </a:xfrm>
          <a:prstGeom prst="rect">
            <a:avLst/>
          </a:prstGeom>
        </p:spPr>
      </p:pic>
      <p:pic>
        <p:nvPicPr>
          <p:cNvPr id="62" name="Picture 61" descr="A close up of a logo&#10;&#10;Description automatically generated">
            <a:hlinkClick r:id="rId14" action="ppaction://hlinksldjump"/>
            <a:extLst>
              <a:ext uri="{FF2B5EF4-FFF2-40B4-BE49-F238E27FC236}">
                <a16:creationId xmlns:a16="http://schemas.microsoft.com/office/drawing/2014/main" xmlns="" id="{E3933978-F713-4E5F-8D28-900C686AD7C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20671" y="50487"/>
            <a:ext cx="1219200" cy="1219200"/>
          </a:xfrm>
          <a:prstGeom prst="rect">
            <a:avLst/>
          </a:prstGeom>
        </p:spPr>
      </p:pic>
      <p:pic>
        <p:nvPicPr>
          <p:cNvPr id="63" name="Picture 62" descr="A picture containing wooden, sitting, table, black&#10;&#10;Description automatically generated">
            <a:hlinkClick r:id="rId16" action="ppaction://hlinksldjump"/>
            <a:extLst>
              <a:ext uri="{FF2B5EF4-FFF2-40B4-BE49-F238E27FC236}">
                <a16:creationId xmlns:a16="http://schemas.microsoft.com/office/drawing/2014/main" xmlns="" id="{DACB46DD-44D7-4D64-9FAD-17956D8344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127727" y="661775"/>
            <a:ext cx="2763949" cy="2239320"/>
          </a:xfrm>
          <a:prstGeom prst="rect">
            <a:avLst/>
          </a:prstGeom>
        </p:spPr>
      </p:pic>
      <p:grpSp>
        <p:nvGrpSpPr>
          <p:cNvPr id="64" name="Group 63">
            <a:extLst>
              <a:ext uri="{FF2B5EF4-FFF2-40B4-BE49-F238E27FC236}">
                <a16:creationId xmlns:a16="http://schemas.microsoft.com/office/drawing/2014/main" xmlns="" id="{7581D585-450D-4EDF-A339-DE20097F0459}"/>
              </a:ext>
            </a:extLst>
          </p:cNvPr>
          <p:cNvGrpSpPr/>
          <p:nvPr/>
        </p:nvGrpSpPr>
        <p:grpSpPr>
          <a:xfrm>
            <a:off x="15729423" y="1617019"/>
            <a:ext cx="5551410" cy="1059911"/>
            <a:chOff x="18603574" y="829858"/>
            <a:chExt cx="4495642" cy="1115025"/>
          </a:xfrm>
        </p:grpSpPr>
        <p:sp>
          <p:nvSpPr>
            <p:cNvPr id="65" name="TextBox 64">
              <a:extLst>
                <a:ext uri="{FF2B5EF4-FFF2-40B4-BE49-F238E27FC236}">
                  <a16:creationId xmlns:a16="http://schemas.microsoft.com/office/drawing/2014/main" xmlns="" id="{E85FEC82-82B1-4925-827D-70203F6DAA99}"/>
                </a:ext>
              </a:extLst>
            </p:cNvPr>
            <p:cNvSpPr txBox="1"/>
            <p:nvPr/>
          </p:nvSpPr>
          <p:spPr>
            <a:xfrm>
              <a:off x="18964184" y="1329702"/>
              <a:ext cx="4135032" cy="615181"/>
            </a:xfrm>
            <a:prstGeom prst="rect">
              <a:avLst/>
            </a:prstGeom>
            <a:noFill/>
            <a:scene3d>
              <a:camera prst="perspectiveLeft"/>
              <a:lightRig rig="flat" dir="t"/>
            </a:scene3d>
            <a:sp3d extrusionH="1314450"/>
          </p:spPr>
          <p:txBody>
            <a:bodyPr wrap="square" rtlCol="0">
              <a:spAutoFit/>
            </a:bodyPr>
            <a:lstStyle/>
            <a:p>
              <a:r>
                <a:rPr lang="en-US" sz="3200" spc="-300" dirty="0">
                  <a:solidFill>
                    <a:srgbClr val="DC2014"/>
                  </a:solidFill>
                  <a:effectLst>
                    <a:glow rad="63500">
                      <a:schemeClr val="bg1">
                        <a:alpha val="40000"/>
                      </a:schemeClr>
                    </a:glow>
                  </a:effectLst>
                  <a:latin typeface="SVN-Kimberley" panose="02040603050506020204" pitchFamily="18" charset="0"/>
                </a:rPr>
                <a:t>TÁO</a:t>
              </a:r>
              <a:endParaRPr lang="en-US" sz="4000" spc="-300" dirty="0">
                <a:solidFill>
                  <a:srgbClr val="DC2014"/>
                </a:solidFill>
                <a:effectLst>
                  <a:glow rad="63500">
                    <a:schemeClr val="bg1">
                      <a:alpha val="40000"/>
                    </a:schemeClr>
                  </a:glow>
                </a:effectLst>
                <a:latin typeface="SVN-Kimberley" panose="02040603050506020204" pitchFamily="18" charset="0"/>
              </a:endParaRPr>
            </a:p>
          </p:txBody>
        </p:sp>
        <p:sp>
          <p:nvSpPr>
            <p:cNvPr id="66" name="Rectangle 65">
              <a:extLst>
                <a:ext uri="{FF2B5EF4-FFF2-40B4-BE49-F238E27FC236}">
                  <a16:creationId xmlns:a16="http://schemas.microsoft.com/office/drawing/2014/main" xmlns="" id="{498A4E86-7D88-426E-8BED-82254B8869BD}"/>
                </a:ext>
              </a:extLst>
            </p:cNvPr>
            <p:cNvSpPr/>
            <p:nvPr/>
          </p:nvSpPr>
          <p:spPr>
            <a:xfrm>
              <a:off x="18603574" y="829858"/>
              <a:ext cx="1594247" cy="550426"/>
            </a:xfrm>
            <a:prstGeom prst="rect">
              <a:avLst/>
            </a:prstGeom>
          </p:spPr>
          <p:txBody>
            <a:bodyPr wrap="square">
              <a:spAutoFit/>
            </a:bodyPr>
            <a:lstStyle/>
            <a:p>
              <a:r>
                <a:rPr lang="en-US" sz="2800" b="1" spc="-300" dirty="0" err="1">
                  <a:solidFill>
                    <a:srgbClr val="086E14"/>
                  </a:solidFill>
                  <a:effectLst>
                    <a:glow rad="63500">
                      <a:schemeClr val="bg1">
                        <a:alpha val="40000"/>
                      </a:schemeClr>
                    </a:glow>
                  </a:effectLst>
                  <a:latin typeface="Times New Roman" panose="02020603050405020304" pitchFamily="18" charset="0"/>
                  <a:cs typeface="Times New Roman" panose="02020603050405020304" pitchFamily="18" charset="0"/>
                </a:rPr>
                <a:t>Hái</a:t>
              </a:r>
              <a:endParaRPr lang="en-US" sz="400" b="1" spc="-300" dirty="0">
                <a:solidFill>
                  <a:srgbClr val="086E14"/>
                </a:solidFill>
                <a:effectLst>
                  <a:glow rad="63500">
                    <a:schemeClr val="bg1">
                      <a:alpha val="40000"/>
                    </a:schemeClr>
                  </a:glow>
                </a:effectLst>
                <a:latin typeface="Times New Roman" panose="02020603050405020304" pitchFamily="18" charset="0"/>
                <a:cs typeface="Times New Roman" panose="02020603050405020304" pitchFamily="18" charset="0"/>
              </a:endParaRPr>
            </a:p>
          </p:txBody>
        </p:sp>
      </p:grpSp>
      <p:pic>
        <p:nvPicPr>
          <p:cNvPr id="67" name="1" descr="A picture containing drawing&#10;&#10;Description automatically generated">
            <a:hlinkClick r:id="rId18" action="ppaction://hlinksldjump"/>
            <a:extLst>
              <a:ext uri="{FF2B5EF4-FFF2-40B4-BE49-F238E27FC236}">
                <a16:creationId xmlns:a16="http://schemas.microsoft.com/office/drawing/2014/main" xmlns="" id="{580810BE-8442-4157-BF05-8EF5040073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96421" y="3560852"/>
            <a:ext cx="1122581" cy="1213870"/>
          </a:xfrm>
          <a:prstGeom prst="rect">
            <a:avLst/>
          </a:prstGeom>
        </p:spPr>
      </p:pic>
      <p:sp>
        <p:nvSpPr>
          <p:cNvPr id="68" name="Rectangle: Rounded Corners 48">
            <a:extLst>
              <a:ext uri="{FF2B5EF4-FFF2-40B4-BE49-F238E27FC236}">
                <a16:creationId xmlns:a16="http://schemas.microsoft.com/office/drawing/2014/main" xmlns="" id="{ED44236E-6E10-448D-86AE-B31EDD01761B}"/>
              </a:ext>
            </a:extLst>
          </p:cNvPr>
          <p:cNvSpPr/>
          <p:nvPr/>
        </p:nvSpPr>
        <p:spPr>
          <a:xfrm>
            <a:off x="-124446" y="79981"/>
            <a:ext cx="787119" cy="3233290"/>
          </a:xfrm>
          <a:prstGeom prst="roundRect">
            <a:avLst>
              <a:gd name="adj" fmla="val 50000"/>
            </a:avLst>
          </a:prstGeom>
          <a:gradFill>
            <a:gsLst>
              <a:gs pos="0">
                <a:srgbClr val="7FB03A"/>
              </a:gs>
              <a:gs pos="100000">
                <a:srgbClr val="3B6A1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BD2D26"/>
                </a:solidFill>
              </a:ln>
            </a:endParaRPr>
          </a:p>
        </p:txBody>
      </p:sp>
      <p:sp>
        <p:nvSpPr>
          <p:cNvPr id="69" name="Oval 68">
            <a:extLst>
              <a:ext uri="{FF2B5EF4-FFF2-40B4-BE49-F238E27FC236}">
                <a16:creationId xmlns:a16="http://schemas.microsoft.com/office/drawing/2014/main" xmlns="" id="{4EF311D4-D767-47B7-A808-1B0F757CB218}"/>
              </a:ext>
            </a:extLst>
          </p:cNvPr>
          <p:cNvSpPr/>
          <p:nvPr/>
        </p:nvSpPr>
        <p:spPr>
          <a:xfrm>
            <a:off x="-30979" y="210644"/>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CD57A68D-EF83-4D30-985A-264C27CA74D8}"/>
              </a:ext>
            </a:extLst>
          </p:cNvPr>
          <p:cNvSpPr/>
          <p:nvPr/>
        </p:nvSpPr>
        <p:spPr>
          <a:xfrm>
            <a:off x="-16041" y="1011941"/>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1b" descr="A picture containing drawing&#10;&#10;Description automatically generated">
            <a:hlinkClick r:id="rId14" action="ppaction://hlinksldjump"/>
            <a:extLst>
              <a:ext uri="{FF2B5EF4-FFF2-40B4-BE49-F238E27FC236}">
                <a16:creationId xmlns:a16="http://schemas.microsoft.com/office/drawing/2014/main" xmlns="" id="{40190C05-BA46-40A7-954B-A76BA98274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984833">
            <a:off x="-30938" y="177785"/>
            <a:ext cx="652329" cy="804742"/>
          </a:xfrm>
          <a:prstGeom prst="rect">
            <a:avLst/>
          </a:prstGeom>
        </p:spPr>
      </p:pic>
      <p:sp>
        <p:nvSpPr>
          <p:cNvPr id="72" name="Oval 71">
            <a:extLst>
              <a:ext uri="{FF2B5EF4-FFF2-40B4-BE49-F238E27FC236}">
                <a16:creationId xmlns:a16="http://schemas.microsoft.com/office/drawing/2014/main" xmlns="" id="{C95A2D1B-9C72-41FB-B32A-24274D5F4A96}"/>
              </a:ext>
            </a:extLst>
          </p:cNvPr>
          <p:cNvSpPr/>
          <p:nvPr/>
        </p:nvSpPr>
        <p:spPr>
          <a:xfrm>
            <a:off x="-1103" y="1813238"/>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2b" descr="A picture containing drawing&#10;&#10;Description automatically generated">
            <a:hlinkClick r:id="rId20" action="ppaction://hlinksldjump"/>
            <a:extLst>
              <a:ext uri="{FF2B5EF4-FFF2-40B4-BE49-F238E27FC236}">
                <a16:creationId xmlns:a16="http://schemas.microsoft.com/office/drawing/2014/main" xmlns="" id="{D839DF43-5C7F-4551-9BFF-B7FDA9A533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473" y="1003612"/>
            <a:ext cx="566977" cy="743776"/>
          </a:xfrm>
          <a:prstGeom prst="rect">
            <a:avLst/>
          </a:prstGeom>
        </p:spPr>
      </p:pic>
      <p:pic>
        <p:nvPicPr>
          <p:cNvPr id="74" name="3b" descr="A picture containing drawing&#10;&#10;Description automatically generated">
            <a:hlinkClick r:id="rId22" action="ppaction://hlinksldjump"/>
            <a:extLst>
              <a:ext uri="{FF2B5EF4-FFF2-40B4-BE49-F238E27FC236}">
                <a16:creationId xmlns:a16="http://schemas.microsoft.com/office/drawing/2014/main" xmlns="" id="{6905A698-A970-497E-9F29-C292A04539F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1441782">
            <a:off x="-19684" y="1797959"/>
            <a:ext cx="659055" cy="787366"/>
          </a:xfrm>
          <a:prstGeom prst="rect">
            <a:avLst/>
          </a:prstGeom>
        </p:spPr>
      </p:pic>
      <p:pic>
        <p:nvPicPr>
          <p:cNvPr id="75" name="2" descr="A picture containing drawing&#10;&#10;Description automatically generated">
            <a:hlinkClick r:id="rId24" action="ppaction://hlinksldjump"/>
            <a:extLst>
              <a:ext uri="{FF2B5EF4-FFF2-40B4-BE49-F238E27FC236}">
                <a16:creationId xmlns:a16="http://schemas.microsoft.com/office/drawing/2014/main" xmlns="" id="{19C90F36-03D2-402E-A650-D74869AB304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35065" y="2936003"/>
            <a:ext cx="998494" cy="1309852"/>
          </a:xfrm>
          <a:prstGeom prst="rect">
            <a:avLst/>
          </a:prstGeom>
        </p:spPr>
      </p:pic>
      <p:pic>
        <p:nvPicPr>
          <p:cNvPr id="76" name="3" descr="A picture containing drawing&#10;&#10;Description automatically generated">
            <a:hlinkClick r:id="rId25" action="ppaction://hlinksldjump"/>
            <a:extLst>
              <a:ext uri="{FF2B5EF4-FFF2-40B4-BE49-F238E27FC236}">
                <a16:creationId xmlns:a16="http://schemas.microsoft.com/office/drawing/2014/main" xmlns="" id="{B01C9F99-7FD0-4B95-ADC0-0C0AEB46651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1441782">
            <a:off x="8570873" y="2932813"/>
            <a:ext cx="1417786" cy="1693814"/>
          </a:xfrm>
          <a:prstGeom prst="rect">
            <a:avLst/>
          </a:prstGeom>
        </p:spPr>
      </p:pic>
      <p:sp>
        <p:nvSpPr>
          <p:cNvPr id="77" name="Thought Bubble: Cloud 57">
            <a:extLst>
              <a:ext uri="{FF2B5EF4-FFF2-40B4-BE49-F238E27FC236}">
                <a16:creationId xmlns:a16="http://schemas.microsoft.com/office/drawing/2014/main" xmlns="" id="{739A10D6-EA6F-4407-B918-8CE9D94C6BA9}"/>
              </a:ext>
            </a:extLst>
          </p:cNvPr>
          <p:cNvSpPr/>
          <p:nvPr/>
        </p:nvSpPr>
        <p:spPr>
          <a:xfrm>
            <a:off x="1673816" y="1813237"/>
            <a:ext cx="3581005" cy="1497703"/>
          </a:xfrm>
          <a:prstGeom prst="cloudCallout">
            <a:avLst>
              <a:gd name="adj1" fmla="val -42094"/>
              <a:gd name="adj2" fmla="val 64529"/>
            </a:avLst>
          </a:prstGeom>
          <a:solidFill>
            <a:srgbClr val="E3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2">
                    <a:lumMod val="10000"/>
                  </a:schemeClr>
                </a:solidFill>
                <a:latin typeface="SVN-Kimberley" panose="02040603050506020204" pitchFamily="18" charset="0"/>
              </a:rPr>
              <a:t>Chọn</a:t>
            </a:r>
            <a:endParaRPr lang="en-US" sz="3600" b="1" dirty="0">
              <a:solidFill>
                <a:schemeClr val="bg2">
                  <a:lumMod val="10000"/>
                </a:schemeClr>
              </a:solidFill>
              <a:latin typeface="SVN-Kimberley" panose="02040603050506020204" pitchFamily="18" charset="0"/>
            </a:endParaRPr>
          </a:p>
          <a:p>
            <a:pPr algn="ctr"/>
            <a:r>
              <a:rPr lang="en-US" sz="3600" b="1" dirty="0">
                <a:solidFill>
                  <a:schemeClr val="bg2">
                    <a:lumMod val="10000"/>
                  </a:schemeClr>
                </a:solidFill>
                <a:latin typeface="SVN-Kimberley" panose="02040603050506020204" pitchFamily="18" charset="0"/>
              </a:rPr>
              <a:t>1 </a:t>
            </a:r>
            <a:r>
              <a:rPr lang="en-US" sz="3600" b="1" dirty="0" err="1">
                <a:solidFill>
                  <a:schemeClr val="bg2">
                    <a:lumMod val="10000"/>
                  </a:schemeClr>
                </a:solidFill>
                <a:latin typeface="SVN-Kimberley" panose="02040603050506020204" pitchFamily="18" charset="0"/>
              </a:rPr>
              <a:t>quả</a:t>
            </a:r>
            <a:r>
              <a:rPr lang="en-US" sz="3600" b="1" dirty="0">
                <a:solidFill>
                  <a:schemeClr val="bg2">
                    <a:lumMod val="10000"/>
                  </a:schemeClr>
                </a:solidFill>
                <a:latin typeface="SVN-Kimberley" panose="02040603050506020204" pitchFamily="18" charset="0"/>
              </a:rPr>
              <a:t> </a:t>
            </a:r>
            <a:r>
              <a:rPr lang="en-US" sz="3600" b="1" dirty="0" err="1">
                <a:solidFill>
                  <a:schemeClr val="bg2">
                    <a:lumMod val="10000"/>
                  </a:schemeClr>
                </a:solidFill>
                <a:latin typeface="SVN-Kimberley" panose="02040603050506020204" pitchFamily="18" charset="0"/>
              </a:rPr>
              <a:t>táo</a:t>
            </a:r>
            <a:r>
              <a:rPr lang="en-US" sz="3600" b="1" dirty="0">
                <a:solidFill>
                  <a:schemeClr val="bg2">
                    <a:lumMod val="10000"/>
                  </a:schemeClr>
                </a:solidFill>
                <a:latin typeface="SVN-Kimberley" panose="02040603050506020204" pitchFamily="18" charset="0"/>
              </a:rPr>
              <a:t> </a:t>
            </a:r>
            <a:r>
              <a:rPr lang="en-US" sz="3600" b="1" dirty="0" err="1">
                <a:solidFill>
                  <a:schemeClr val="bg2">
                    <a:lumMod val="10000"/>
                  </a:schemeClr>
                </a:solidFill>
                <a:latin typeface="SVN-Kimberley" panose="02040603050506020204" pitchFamily="18" charset="0"/>
              </a:rPr>
              <a:t>mà</a:t>
            </a:r>
            <a:r>
              <a:rPr lang="en-US" sz="3600" b="1" dirty="0">
                <a:solidFill>
                  <a:schemeClr val="bg2">
                    <a:lumMod val="10000"/>
                  </a:schemeClr>
                </a:solidFill>
                <a:latin typeface="SVN-Kimberley" panose="02040603050506020204" pitchFamily="18" charset="0"/>
              </a:rPr>
              <a:t> e </a:t>
            </a:r>
            <a:r>
              <a:rPr lang="en-US" sz="3600" b="1" dirty="0" err="1">
                <a:solidFill>
                  <a:schemeClr val="bg2">
                    <a:lumMod val="10000"/>
                  </a:schemeClr>
                </a:solidFill>
                <a:latin typeface="SVN-Kimberley" panose="02040603050506020204" pitchFamily="18" charset="0"/>
              </a:rPr>
              <a:t>thích</a:t>
            </a:r>
            <a:endParaRPr lang="en-US" sz="3600" b="1" dirty="0">
              <a:solidFill>
                <a:schemeClr val="bg2">
                  <a:lumMod val="10000"/>
                </a:schemeClr>
              </a:solidFill>
              <a:latin typeface="SVN-Kimberley" panose="02040603050506020204" pitchFamily="18" charset="0"/>
            </a:endParaRPr>
          </a:p>
        </p:txBody>
      </p:sp>
      <p:pic>
        <p:nvPicPr>
          <p:cNvPr id="78" name="Picture 77">
            <a:hlinkClick r:id="rId26" action="ppaction://hlinksldjump"/>
            <a:extLst>
              <a:ext uri="{FF2B5EF4-FFF2-40B4-BE49-F238E27FC236}">
                <a16:creationId xmlns:a16="http://schemas.microsoft.com/office/drawing/2014/main" xmlns="" id="{D0753F81-AE09-455C-8A6F-50DDA0CB149C}"/>
              </a:ext>
            </a:extLst>
          </p:cNvPr>
          <p:cNvPicPr>
            <a:picLocks noChangeAspect="1"/>
          </p:cNvPicPr>
          <p:nvPr/>
        </p:nvPicPr>
        <p:blipFill rotWithShape="1">
          <a:blip r:embed="rId27">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79" name="Rectangle 78">
            <a:extLst>
              <a:ext uri="{FF2B5EF4-FFF2-40B4-BE49-F238E27FC236}">
                <a16:creationId xmlns:a16="http://schemas.microsoft.com/office/drawing/2014/main" xmlns="" id="{D779268F-2C80-4F59-83A1-796A56998E99}"/>
              </a:ext>
            </a:extLst>
          </p:cNvPr>
          <p:cNvSpPr/>
          <p:nvPr/>
        </p:nvSpPr>
        <p:spPr>
          <a:xfrm>
            <a:off x="660823" y="8749022"/>
            <a:ext cx="1151277" cy="646331"/>
          </a:xfrm>
          <a:prstGeom prst="rect">
            <a:avLst/>
          </a:prstGeom>
          <a:noFill/>
        </p:spPr>
        <p:txBody>
          <a:bodyPr wrap="none" lIns="91440" tIns="45720" rIns="91440" bIns="45720">
            <a:spAutoFit/>
          </a:bodyPr>
          <a:lstStyle/>
          <a:p>
            <a:pPr algn="ctr"/>
            <a:r>
              <a:rPr lang="en-US" sz="3600" dirty="0" smtClean="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24" action="ppaction://hlinksldjump"/>
              </a:rPr>
              <a:t>Next</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Tree>
    <p:extLst>
      <p:ext uri="{BB962C8B-B14F-4D97-AF65-F5344CB8AC3E}">
        <p14:creationId xmlns:p14="http://schemas.microsoft.com/office/powerpoint/2010/main" val="2256577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1"/>
                                        </p:tgtEl>
                                      </p:cBhvr>
                                    </p:animEffect>
                                    <p:anim calcmode="lin" valueType="num">
                                      <p:cBhvr>
                                        <p:cTn id="7" dur="1000"/>
                                        <p:tgtEl>
                                          <p:spTgt spid="71"/>
                                        </p:tgtEl>
                                        <p:attrNameLst>
                                          <p:attrName>ppt_x</p:attrName>
                                        </p:attrNameLst>
                                      </p:cBhvr>
                                      <p:tavLst>
                                        <p:tav tm="0">
                                          <p:val>
                                            <p:strVal val="ppt_x"/>
                                          </p:val>
                                        </p:tav>
                                        <p:tav tm="100000">
                                          <p:val>
                                            <p:strVal val="ppt_x"/>
                                          </p:val>
                                        </p:tav>
                                      </p:tavLst>
                                    </p:anim>
                                    <p:anim calcmode="lin" valueType="num">
                                      <p:cBhvr>
                                        <p:cTn id="8" dur="1000"/>
                                        <p:tgtEl>
                                          <p:spTgt spid="71"/>
                                        </p:tgtEl>
                                        <p:attrNameLst>
                                          <p:attrName>ppt_y</p:attrName>
                                        </p:attrNameLst>
                                      </p:cBhvr>
                                      <p:tavLst>
                                        <p:tav tm="0">
                                          <p:val>
                                            <p:strVal val="ppt_y"/>
                                          </p:val>
                                        </p:tav>
                                        <p:tav tm="100000">
                                          <p:val>
                                            <p:strVal val="ppt_y+.1"/>
                                          </p:val>
                                        </p:tav>
                                      </p:tavLst>
                                    </p:anim>
                                    <p:set>
                                      <p:cBhvr>
                                        <p:cTn id="9"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0" restart="whenNotActive" fill="hold" evtFilter="cancelBubble" nodeType="interactiveSeq">
                <p:stCondLst>
                  <p:cond evt="onClick" delay="0">
                    <p:tgtEl>
                      <p:spTgt spid="67"/>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0 L 0 0.25 E" pathEditMode="relative" ptsTypes="">
                                      <p:cBhvr>
                                        <p:cTn id="14" dur="2000" fill="hold"/>
                                        <p:tgtEl>
                                          <p:spTgt spid="67"/>
                                        </p:tgtEl>
                                        <p:attrNameLst>
                                          <p:attrName>ppt_x</p:attrName>
                                          <p:attrName>ppt_y</p:attrName>
                                        </p:attrNameLst>
                                      </p:cBhvr>
                                    </p:animMotion>
                                  </p:childTnLst>
                                  <p:subTnLst>
                                    <p:audio>
                                      <p:cMediaNode>
                                        <p:cTn display="0" masterRel="sameClick">
                                          <p:stCondLst>
                                            <p:cond evt="begin" delay="0">
                                              <p:tn val="13"/>
                                            </p:cond>
                                          </p:stCondLst>
                                          <p:endCondLst>
                                            <p:cond evt="onStopAudio" delay="0">
                                              <p:tgtEl>
                                                <p:sldTgt/>
                                              </p:tgtEl>
                                            </p:cond>
                                          </p:endCondLst>
                                        </p:cTn>
                                        <p:tgtEl>
                                          <p:sndTgt r:embed="rId3" name="CUT.wav"/>
                                        </p:tgtEl>
                                      </p:cMediaNode>
                                    </p:audio>
                                  </p:subTnLst>
                                </p:cTn>
                              </p:par>
                            </p:childTnLst>
                          </p:cTn>
                        </p:par>
                      </p:childTnLst>
                    </p:cTn>
                  </p:par>
                </p:childTnLst>
              </p:cTn>
              <p:nextCondLst>
                <p:cond evt="onClick" delay="0">
                  <p:tgtEl>
                    <p:spTgt spid="67"/>
                  </p:tgtEl>
                </p:cond>
              </p:nextCondLst>
            </p:seq>
            <p:seq concurrent="1" nextAc="seek">
              <p:cTn id="15" restart="whenNotActive" fill="hold" evtFilter="cancelBubble" nodeType="interactiveSeq">
                <p:stCondLst>
                  <p:cond evt="onClick" delay="0">
                    <p:tgtEl>
                      <p:spTgt spid="73"/>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3"/>
                                        </p:tgtEl>
                                      </p:cBhvr>
                                    </p:animEffect>
                                    <p:anim calcmode="lin" valueType="num">
                                      <p:cBhvr>
                                        <p:cTn id="20" dur="1000"/>
                                        <p:tgtEl>
                                          <p:spTgt spid="73"/>
                                        </p:tgtEl>
                                        <p:attrNameLst>
                                          <p:attrName>ppt_x</p:attrName>
                                        </p:attrNameLst>
                                      </p:cBhvr>
                                      <p:tavLst>
                                        <p:tav tm="0">
                                          <p:val>
                                            <p:strVal val="ppt_x"/>
                                          </p:val>
                                        </p:tav>
                                        <p:tav tm="100000">
                                          <p:val>
                                            <p:strVal val="ppt_x"/>
                                          </p:val>
                                        </p:tav>
                                      </p:tavLst>
                                    </p:anim>
                                    <p:anim calcmode="lin" valueType="num">
                                      <p:cBhvr>
                                        <p:cTn id="21" dur="1000"/>
                                        <p:tgtEl>
                                          <p:spTgt spid="73"/>
                                        </p:tgtEl>
                                        <p:attrNameLst>
                                          <p:attrName>ppt_y</p:attrName>
                                        </p:attrNameLst>
                                      </p:cBhvr>
                                      <p:tavLst>
                                        <p:tav tm="0">
                                          <p:val>
                                            <p:strVal val="ppt_y"/>
                                          </p:val>
                                        </p:tav>
                                        <p:tav tm="100000">
                                          <p:val>
                                            <p:strVal val="ppt_y+.1"/>
                                          </p:val>
                                        </p:tav>
                                      </p:tavLst>
                                    </p:anim>
                                    <p:set>
                                      <p:cBhvr>
                                        <p:cTn id="22"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3" restart="whenNotActive" fill="hold" evtFilter="cancelBubble" nodeType="interactiveSeq">
                <p:stCondLst>
                  <p:cond evt="onClick" delay="0">
                    <p:tgtEl>
                      <p:spTgt spid="75"/>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66667E-6 4.07407E-6 L -1.66667E-6 0.42638 " pathEditMode="relative" rAng="0" ptsTypes="AA">
                                      <p:cBhvr>
                                        <p:cTn id="27" dur="2000" fill="hold"/>
                                        <p:tgtEl>
                                          <p:spTgt spid="75"/>
                                        </p:tgtEl>
                                        <p:attrNameLst>
                                          <p:attrName>ppt_x</p:attrName>
                                          <p:attrName>ppt_y</p:attrName>
                                        </p:attrNameLst>
                                      </p:cBhvr>
                                      <p:rCtr x="0" y="21319"/>
                                    </p:animMotion>
                                  </p:childTnLst>
                                  <p:subTnLst>
                                    <p:audio>
                                      <p:cMediaNode>
                                        <p:cTn display="0" masterRel="sameClick">
                                          <p:stCondLst>
                                            <p:cond evt="begin" delay="0">
                                              <p:tn val="26"/>
                                            </p:cond>
                                          </p:stCondLst>
                                          <p:endCondLst>
                                            <p:cond evt="onStopAudio" delay="0">
                                              <p:tgtEl>
                                                <p:sldTgt/>
                                              </p:tgtEl>
                                            </p:cond>
                                          </p:endCondLst>
                                        </p:cTn>
                                        <p:tgtEl>
                                          <p:sndTgt r:embed="rId3" name="CUT.wav"/>
                                        </p:tgtEl>
                                      </p:cMediaNode>
                                    </p:audio>
                                  </p:subTnLst>
                                </p:cTn>
                              </p:par>
                            </p:childTnLst>
                          </p:cTn>
                        </p:par>
                      </p:childTnLst>
                    </p:cTn>
                  </p:par>
                </p:childTnLst>
              </p:cTn>
              <p:nextCondLst>
                <p:cond evt="onClick" delay="0">
                  <p:tgtEl>
                    <p:spTgt spid="75"/>
                  </p:tgtEl>
                </p:cond>
              </p:nextCondLst>
            </p:seq>
            <p:seq concurrent="1" nextAc="seek">
              <p:cTn id="28" restart="whenNotActive" fill="hold" evtFilter="cancelBubble" nodeType="interactiveSeq">
                <p:stCondLst>
                  <p:cond evt="onClick" delay="0">
                    <p:tgtEl>
                      <p:spTgt spid="74"/>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74"/>
                                        </p:tgtEl>
                                      </p:cBhvr>
                                    </p:animEffect>
                                    <p:anim calcmode="lin" valueType="num">
                                      <p:cBhvr>
                                        <p:cTn id="33" dur="1000"/>
                                        <p:tgtEl>
                                          <p:spTgt spid="74"/>
                                        </p:tgtEl>
                                        <p:attrNameLst>
                                          <p:attrName>ppt_x</p:attrName>
                                        </p:attrNameLst>
                                      </p:cBhvr>
                                      <p:tavLst>
                                        <p:tav tm="0">
                                          <p:val>
                                            <p:strVal val="ppt_x"/>
                                          </p:val>
                                        </p:tav>
                                        <p:tav tm="100000">
                                          <p:val>
                                            <p:strVal val="ppt_x"/>
                                          </p:val>
                                        </p:tav>
                                      </p:tavLst>
                                    </p:anim>
                                    <p:anim calcmode="lin" valueType="num">
                                      <p:cBhvr>
                                        <p:cTn id="34" dur="1000"/>
                                        <p:tgtEl>
                                          <p:spTgt spid="74"/>
                                        </p:tgtEl>
                                        <p:attrNameLst>
                                          <p:attrName>ppt_y</p:attrName>
                                        </p:attrNameLst>
                                      </p:cBhvr>
                                      <p:tavLst>
                                        <p:tav tm="0">
                                          <p:val>
                                            <p:strVal val="ppt_y"/>
                                          </p:val>
                                        </p:tav>
                                        <p:tav tm="100000">
                                          <p:val>
                                            <p:strVal val="ppt_y+.1"/>
                                          </p:val>
                                        </p:tav>
                                      </p:tavLst>
                                    </p:anim>
                                    <p:set>
                                      <p:cBhvr>
                                        <p:cTn id="35"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36" restart="whenNotActive" fill="hold" evtFilter="cancelBubble" nodeType="interactiveSeq">
                <p:stCondLst>
                  <p:cond evt="onClick" delay="0">
                    <p:tgtEl>
                      <p:spTgt spid="76"/>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79167E-6 -1.48148E-6 L 0.00429 0.38241 " pathEditMode="relative" rAng="0" ptsTypes="AA">
                                      <p:cBhvr>
                                        <p:cTn id="40" dur="2000" fill="hold"/>
                                        <p:tgtEl>
                                          <p:spTgt spid="76"/>
                                        </p:tgtEl>
                                        <p:attrNameLst>
                                          <p:attrName>ppt_x</p:attrName>
                                          <p:attrName>ppt_y</p:attrName>
                                        </p:attrNameLst>
                                      </p:cBhvr>
                                      <p:rCtr x="208" y="19120"/>
                                    </p:animMotion>
                                  </p:childTnLst>
                                  <p:subTnLst>
                                    <p:audio>
                                      <p:cMediaNode>
                                        <p:cTn display="0" masterRel="sameClick">
                                          <p:stCondLst>
                                            <p:cond evt="begin" delay="0">
                                              <p:tn val="39"/>
                                            </p:cond>
                                          </p:stCondLst>
                                          <p:endCondLst>
                                            <p:cond evt="onStopAudio" delay="0">
                                              <p:tgtEl>
                                                <p:sldTgt/>
                                              </p:tgtEl>
                                            </p:cond>
                                          </p:endCondLst>
                                        </p:cTn>
                                        <p:tgtEl>
                                          <p:sndTgt r:embed="rId3" name="CUT.wav"/>
                                        </p:tgtEl>
                                      </p:cMediaNode>
                                    </p:audio>
                                  </p:subTnLst>
                                </p:cTn>
                              </p:par>
                            </p:childTnLst>
                          </p:cTn>
                        </p:par>
                      </p:childTnLst>
                    </p:cTn>
                  </p:par>
                </p:childTnLst>
              </p:cTn>
              <p:nextCondLst>
                <p:cond evt="onClick" delay="0">
                  <p:tgtEl>
                    <p:spTgt spid="7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icture containing table&#10;&#10;Description automatically generated">
            <a:extLst>
              <a:ext uri="{FF2B5EF4-FFF2-40B4-BE49-F238E27FC236}">
                <a16:creationId xmlns:a16="http://schemas.microsoft.com/office/drawing/2014/main" xmlns=""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27" y="-4108"/>
            <a:ext cx="18245273" cy="10262967"/>
          </a:xfrm>
          <a:prstGeom prst="rect">
            <a:avLst/>
          </a:prstGeom>
        </p:spPr>
      </p:pic>
      <p:pic>
        <p:nvPicPr>
          <p:cNvPr id="5" name="Picture 4" descr="A close up of a house&#10;&#10;Description automatically generated">
            <a:extLst>
              <a:ext uri="{FF2B5EF4-FFF2-40B4-BE49-F238E27FC236}">
                <a16:creationId xmlns:a16="http://schemas.microsoft.com/office/drawing/2014/main" xmlns=""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10" name="Picture 9" descr="A close up of a logo&#10;&#10;Description automatically generated">
            <a:extLst>
              <a:ext uri="{FF2B5EF4-FFF2-40B4-BE49-F238E27FC236}">
                <a16:creationId xmlns:a16="http://schemas.microsoft.com/office/drawing/2014/main" xmlns=""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9280" y="1826001"/>
            <a:ext cx="1219200" cy="1219200"/>
          </a:xfrm>
          <a:prstGeom prst="rect">
            <a:avLst/>
          </a:prstGeom>
        </p:spPr>
      </p:pic>
      <p:grpSp>
        <p:nvGrpSpPr>
          <p:cNvPr id="11" name="Group 10">
            <a:extLst>
              <a:ext uri="{FF2B5EF4-FFF2-40B4-BE49-F238E27FC236}">
                <a16:creationId xmlns:a16="http://schemas.microsoft.com/office/drawing/2014/main" xmlns="" id="{7BD38D7E-571A-4AE5-B772-D6CAF55BAF3D}"/>
              </a:ext>
            </a:extLst>
          </p:cNvPr>
          <p:cNvGrpSpPr/>
          <p:nvPr/>
        </p:nvGrpSpPr>
        <p:grpSpPr>
          <a:xfrm>
            <a:off x="13880956" y="2630216"/>
            <a:ext cx="3553603" cy="1353098"/>
            <a:chOff x="18176263" y="-61039"/>
            <a:chExt cx="4221505" cy="1203759"/>
          </a:xfrm>
        </p:grpSpPr>
        <p:sp>
          <p:nvSpPr>
            <p:cNvPr id="12" name="TextBox 11">
              <a:extLst>
                <a:ext uri="{FF2B5EF4-FFF2-40B4-BE49-F238E27FC236}">
                  <a16:creationId xmlns:a16="http://schemas.microsoft.com/office/drawing/2014/main" xmlns=""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13" name="Rectangle 12">
              <a:extLst>
                <a:ext uri="{FF2B5EF4-FFF2-40B4-BE49-F238E27FC236}">
                  <a16:creationId xmlns:a16="http://schemas.microsoft.com/office/drawing/2014/main" xmlns="" id="{18C2824C-0CB5-436B-ADC3-CB1F041081DE}"/>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grpSp>
        <p:nvGrpSpPr>
          <p:cNvPr id="15" name="Group 14">
            <a:extLst>
              <a:ext uri="{FF2B5EF4-FFF2-40B4-BE49-F238E27FC236}">
                <a16:creationId xmlns:a16="http://schemas.microsoft.com/office/drawing/2014/main" xmlns="" id="{B4BA7AE4-CEE0-41FF-9A1C-3F8C88ACFEF7}"/>
              </a:ext>
            </a:extLst>
          </p:cNvPr>
          <p:cNvGrpSpPr/>
          <p:nvPr/>
        </p:nvGrpSpPr>
        <p:grpSpPr>
          <a:xfrm>
            <a:off x="1739398" y="3656193"/>
            <a:ext cx="7424674" cy="1939542"/>
            <a:chOff x="500677" y="3886200"/>
            <a:chExt cx="5039246" cy="1105997"/>
          </a:xfrm>
        </p:grpSpPr>
        <p:pic>
          <p:nvPicPr>
            <p:cNvPr id="16" name="Picture 15" descr="A picture containing laptop, computer, sitting, table&#10;&#10;Description automatically generated">
              <a:extLst>
                <a:ext uri="{FF2B5EF4-FFF2-40B4-BE49-F238E27FC236}">
                  <a16:creationId xmlns:a16="http://schemas.microsoft.com/office/drawing/2014/main" xmlns="" id="{B27F7A0C-FFB9-4B8D-90B0-6A6FFCF37FB2}"/>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17" name="Picture 16">
              <a:extLst>
                <a:ext uri="{FF2B5EF4-FFF2-40B4-BE49-F238E27FC236}">
                  <a16:creationId xmlns:a16="http://schemas.microsoft.com/office/drawing/2014/main" xmlns="" id="{9C07C871-CA0F-4E08-AA5E-033AC2E412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18" name="Group 17">
            <a:extLst>
              <a:ext uri="{FF2B5EF4-FFF2-40B4-BE49-F238E27FC236}">
                <a16:creationId xmlns:a16="http://schemas.microsoft.com/office/drawing/2014/main" xmlns="" id="{26DA04B6-983F-4A60-A11E-EBAF4B5579A3}"/>
              </a:ext>
            </a:extLst>
          </p:cNvPr>
          <p:cNvGrpSpPr/>
          <p:nvPr/>
        </p:nvGrpSpPr>
        <p:grpSpPr>
          <a:xfrm>
            <a:off x="10491600" y="3986172"/>
            <a:ext cx="7507737" cy="2112082"/>
            <a:chOff x="524590" y="3886200"/>
            <a:chExt cx="5203110" cy="1072844"/>
          </a:xfrm>
        </p:grpSpPr>
        <p:pic>
          <p:nvPicPr>
            <p:cNvPr id="19" name="Picture 18" descr="A picture containing laptop, computer, sitting, table&#10;&#10;Description automatically generated">
              <a:extLst>
                <a:ext uri="{FF2B5EF4-FFF2-40B4-BE49-F238E27FC236}">
                  <a16:creationId xmlns:a16="http://schemas.microsoft.com/office/drawing/2014/main" xmlns="" id="{EA4EE2E4-DAE2-41D6-8C59-0339047312FC}"/>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20" name="Picture 19">
              <a:extLst>
                <a:ext uri="{FF2B5EF4-FFF2-40B4-BE49-F238E27FC236}">
                  <a16:creationId xmlns:a16="http://schemas.microsoft.com/office/drawing/2014/main" xmlns="" id="{E299B69A-B7C3-4AD0-9E78-3459FFE9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21" name="Group 20">
            <a:extLst>
              <a:ext uri="{FF2B5EF4-FFF2-40B4-BE49-F238E27FC236}">
                <a16:creationId xmlns:a16="http://schemas.microsoft.com/office/drawing/2014/main" xmlns="" id="{61D0109E-4499-4B94-96E1-177FFEFCA34C}"/>
              </a:ext>
            </a:extLst>
          </p:cNvPr>
          <p:cNvGrpSpPr/>
          <p:nvPr/>
        </p:nvGrpSpPr>
        <p:grpSpPr>
          <a:xfrm>
            <a:off x="1941462" y="6258958"/>
            <a:ext cx="7154667" cy="1924652"/>
            <a:chOff x="524590" y="3886200"/>
            <a:chExt cx="5203110" cy="1072845"/>
          </a:xfrm>
        </p:grpSpPr>
        <p:pic>
          <p:nvPicPr>
            <p:cNvPr id="22" name="Picture 21" descr="A picture containing laptop, computer, sitting, table&#10;&#10;Description automatically generated">
              <a:extLst>
                <a:ext uri="{FF2B5EF4-FFF2-40B4-BE49-F238E27FC236}">
                  <a16:creationId xmlns:a16="http://schemas.microsoft.com/office/drawing/2014/main" xmlns="" id="{AAC131C6-D37C-4926-B2CB-EB1D025616D4}"/>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688454" y="4037903"/>
              <a:ext cx="5039246" cy="921142"/>
            </a:xfrm>
            <a:prstGeom prst="rect">
              <a:avLst/>
            </a:prstGeom>
          </p:spPr>
        </p:pic>
        <p:pic>
          <p:nvPicPr>
            <p:cNvPr id="23" name="Picture 22">
              <a:extLst>
                <a:ext uri="{FF2B5EF4-FFF2-40B4-BE49-F238E27FC236}">
                  <a16:creationId xmlns:a16="http://schemas.microsoft.com/office/drawing/2014/main" xmlns="" id="{125CFA68-A9E8-4172-967B-93B7D2C96D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24" name="Group 23">
            <a:extLst>
              <a:ext uri="{FF2B5EF4-FFF2-40B4-BE49-F238E27FC236}">
                <a16:creationId xmlns:a16="http://schemas.microsoft.com/office/drawing/2014/main" xmlns="" id="{CAA56D54-2477-4478-BA07-D80E7609076C}"/>
              </a:ext>
            </a:extLst>
          </p:cNvPr>
          <p:cNvGrpSpPr/>
          <p:nvPr/>
        </p:nvGrpSpPr>
        <p:grpSpPr>
          <a:xfrm>
            <a:off x="10491601" y="6258958"/>
            <a:ext cx="7654159" cy="2295762"/>
            <a:chOff x="781907" y="3909515"/>
            <a:chExt cx="5039246" cy="1049530"/>
          </a:xfrm>
        </p:grpSpPr>
        <p:pic>
          <p:nvPicPr>
            <p:cNvPr id="25" name="Picture 24" descr="A picture containing laptop, computer, sitting, table&#10;&#10;Description automatically generated">
              <a:extLst>
                <a:ext uri="{FF2B5EF4-FFF2-40B4-BE49-F238E27FC236}">
                  <a16:creationId xmlns:a16="http://schemas.microsoft.com/office/drawing/2014/main" xmlns="" id="{3C8C221A-4B35-4F98-A972-E5A4E8176979}"/>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26" name="Picture 25">
              <a:extLst>
                <a:ext uri="{FF2B5EF4-FFF2-40B4-BE49-F238E27FC236}">
                  <a16:creationId xmlns:a16="http://schemas.microsoft.com/office/drawing/2014/main" xmlns="" id="{A3739E7B-39EE-4413-8B1B-EBAE892E3A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27" name="Rectangle 26">
            <a:extLst>
              <a:ext uri="{FF2B5EF4-FFF2-40B4-BE49-F238E27FC236}">
                <a16:creationId xmlns:a16="http://schemas.microsoft.com/office/drawing/2014/main" xmlns="" id="{34C49498-93A9-40DB-A1EC-6C8581744C7B}"/>
              </a:ext>
            </a:extLst>
          </p:cNvPr>
          <p:cNvSpPr/>
          <p:nvPr/>
        </p:nvSpPr>
        <p:spPr>
          <a:xfrm>
            <a:off x="2045920" y="4239541"/>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28" name="Rectangle 27">
            <a:extLst>
              <a:ext uri="{FF2B5EF4-FFF2-40B4-BE49-F238E27FC236}">
                <a16:creationId xmlns:a16="http://schemas.microsoft.com/office/drawing/2014/main" xmlns="" id="{F8DA80AD-8C55-40FF-AB65-98E903667A41}"/>
              </a:ext>
            </a:extLst>
          </p:cNvPr>
          <p:cNvSpPr/>
          <p:nvPr/>
        </p:nvSpPr>
        <p:spPr>
          <a:xfrm>
            <a:off x="2045920" y="6978666"/>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29" name="Rectangle 28">
            <a:extLst>
              <a:ext uri="{FF2B5EF4-FFF2-40B4-BE49-F238E27FC236}">
                <a16:creationId xmlns:a16="http://schemas.microsoft.com/office/drawing/2014/main" xmlns="" id="{DC22AAB1-01CD-42CB-BA75-3C3B880CCE52}"/>
              </a:ext>
            </a:extLst>
          </p:cNvPr>
          <p:cNvSpPr/>
          <p:nvPr/>
        </p:nvSpPr>
        <p:spPr>
          <a:xfrm>
            <a:off x="10710644" y="4576647"/>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30" name="Rectangle 29">
            <a:extLst>
              <a:ext uri="{FF2B5EF4-FFF2-40B4-BE49-F238E27FC236}">
                <a16:creationId xmlns:a16="http://schemas.microsoft.com/office/drawing/2014/main" xmlns="" id="{485AC8C7-8DD1-47CB-85AB-8EA4CF072C29}"/>
              </a:ext>
            </a:extLst>
          </p:cNvPr>
          <p:cNvSpPr/>
          <p:nvPr/>
        </p:nvSpPr>
        <p:spPr>
          <a:xfrm>
            <a:off x="10898626" y="6961360"/>
            <a:ext cx="64312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endPar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endParaRPr>
          </a:p>
        </p:txBody>
      </p:sp>
      <p:sp>
        <p:nvSpPr>
          <p:cNvPr id="32" name="A">
            <a:extLst>
              <a:ext uri="{FF2B5EF4-FFF2-40B4-BE49-F238E27FC236}">
                <a16:creationId xmlns:a16="http://schemas.microsoft.com/office/drawing/2014/main" xmlns="" id="{58E9E3B4-562B-437C-AF85-09327896662B}"/>
              </a:ext>
            </a:extLst>
          </p:cNvPr>
          <p:cNvSpPr/>
          <p:nvPr/>
        </p:nvSpPr>
        <p:spPr>
          <a:xfrm>
            <a:off x="3235512" y="6593665"/>
            <a:ext cx="5622856" cy="1200329"/>
          </a:xfrm>
          <a:prstGeom prst="rect">
            <a:avLst/>
          </a:prstGeom>
          <a:noFill/>
        </p:spPr>
        <p:txBody>
          <a:bodyPr wrap="square" lIns="91440" tIns="45720" rIns="91440" bIns="45720">
            <a:spAutoFit/>
          </a:bodyPr>
          <a:lstStyle/>
          <a:p>
            <a:pPr lvl="0"/>
            <a:r>
              <a:rPr lang="en-US" sz="3600" b="1" dirty="0" err="1">
                <a:solidFill>
                  <a:schemeClr val="tx1"/>
                </a:solidFill>
                <a:latin typeface="Times New Roman" panose="02020603050405020304" pitchFamily="18" charset="0"/>
                <a:cs typeface="Times New Roman" panose="02020603050405020304" pitchFamily="18" charset="0"/>
              </a:rPr>
              <a:t>Thông</a:t>
            </a:r>
            <a:r>
              <a:rPr lang="en-US" sz="3600" b="1" dirty="0">
                <a:solidFill>
                  <a:schemeClr val="tx1"/>
                </a:solidFill>
                <a:latin typeface="Times New Roman" panose="02020603050405020304" pitchFamily="18" charset="0"/>
                <a:cs typeface="Times New Roman" panose="02020603050405020304" pitchFamily="18" charset="0"/>
              </a:rPr>
              <a:t> tin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vai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trò</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gì</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trong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quyết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vấn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đề</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33" name="B">
            <a:extLst>
              <a:ext uri="{FF2B5EF4-FFF2-40B4-BE49-F238E27FC236}">
                <a16:creationId xmlns:a16="http://schemas.microsoft.com/office/drawing/2014/main" xmlns="" id="{BCE86C93-3F56-47EF-9357-074AA9A59784}"/>
              </a:ext>
            </a:extLst>
          </p:cNvPr>
          <p:cNvSpPr/>
          <p:nvPr/>
        </p:nvSpPr>
        <p:spPr>
          <a:xfrm>
            <a:off x="3197127" y="4093907"/>
            <a:ext cx="5063687" cy="1200329"/>
          </a:xfrm>
          <a:prstGeom prst="rect">
            <a:avLst/>
          </a:prstGeom>
          <a:noFill/>
        </p:spPr>
        <p:txBody>
          <a:bodyPr wrap="square" lIns="91440" tIns="45720" rIns="91440" bIns="45720">
            <a:spAutoFit/>
          </a:bodyPr>
          <a:lstStyle/>
          <a:p>
            <a:pPr lvl="0"/>
            <a:r>
              <a:rPr lang="vi-VN" sz="3600" b="1" dirty="0">
                <a:solidFill>
                  <a:schemeClr val="tx1"/>
                </a:solidFill>
                <a:latin typeface="Times New Roman" panose="02020603050405020304" pitchFamily="18" charset="0"/>
                <a:cs typeface="Times New Roman" panose="02020603050405020304" pitchFamily="18" charset="0"/>
              </a:rPr>
              <a:t>Để giải quyết vấn đề em cần đưa ra quyết định.</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35" name="Picture 34">
            <a:hlinkClick r:id="rId11" action="ppaction://hlinksldjump"/>
            <a:extLst>
              <a:ext uri="{FF2B5EF4-FFF2-40B4-BE49-F238E27FC236}">
                <a16:creationId xmlns:a16="http://schemas.microsoft.com/office/drawing/2014/main" xmlns="" id="{D0753F81-AE09-455C-8A6F-50DDA0CB149C}"/>
              </a:ext>
            </a:extLst>
          </p:cNvPr>
          <p:cNvPicPr>
            <a:picLocks noChangeAspect="1"/>
          </p:cNvPicPr>
          <p:nvPr/>
        </p:nvPicPr>
        <p:blipFill rotWithShape="1">
          <a:blip r:embed="rId12">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36" name="Rectangle 35">
            <a:hlinkClick r:id="rId11" action="ppaction://hlinksldjump"/>
            <a:extLst>
              <a:ext uri="{FF2B5EF4-FFF2-40B4-BE49-F238E27FC236}">
                <a16:creationId xmlns:a16="http://schemas.microsoft.com/office/drawing/2014/main" xmlns=""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3"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37" name="Rectangle: Rounded Corners 44">
            <a:extLst>
              <a:ext uri="{FF2B5EF4-FFF2-40B4-BE49-F238E27FC236}">
                <a16:creationId xmlns:a16="http://schemas.microsoft.com/office/drawing/2014/main" xmlns="" id="{D4B4CB12-5E84-47C0-8BF6-FA4EBAECAD99}"/>
              </a:ext>
            </a:extLst>
          </p:cNvPr>
          <p:cNvSpPr/>
          <p:nvPr/>
        </p:nvSpPr>
        <p:spPr>
          <a:xfrm>
            <a:off x="8862443" y="7790657"/>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5">
            <a:extLst>
              <a:ext uri="{FF2B5EF4-FFF2-40B4-BE49-F238E27FC236}">
                <a16:creationId xmlns:a16="http://schemas.microsoft.com/office/drawing/2014/main" xmlns=""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39" name="5">
            <a:extLst>
              <a:ext uri="{FF2B5EF4-FFF2-40B4-BE49-F238E27FC236}">
                <a16:creationId xmlns:a16="http://schemas.microsoft.com/office/drawing/2014/main" xmlns=""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40" name="5">
            <a:extLst>
              <a:ext uri="{FF2B5EF4-FFF2-40B4-BE49-F238E27FC236}">
                <a16:creationId xmlns:a16="http://schemas.microsoft.com/office/drawing/2014/main" xmlns=""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41" name="5">
            <a:extLst>
              <a:ext uri="{FF2B5EF4-FFF2-40B4-BE49-F238E27FC236}">
                <a16:creationId xmlns:a16="http://schemas.microsoft.com/office/drawing/2014/main" xmlns=""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42" name="5">
            <a:extLst>
              <a:ext uri="{FF2B5EF4-FFF2-40B4-BE49-F238E27FC236}">
                <a16:creationId xmlns:a16="http://schemas.microsoft.com/office/drawing/2014/main" xmlns=""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43" name="5">
            <a:extLst>
              <a:ext uri="{FF2B5EF4-FFF2-40B4-BE49-F238E27FC236}">
                <a16:creationId xmlns:a16="http://schemas.microsoft.com/office/drawing/2014/main" xmlns=""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44" name="start">
            <a:extLst>
              <a:ext uri="{FF2B5EF4-FFF2-40B4-BE49-F238E27FC236}">
                <a16:creationId xmlns:a16="http://schemas.microsoft.com/office/drawing/2014/main" xmlns=""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45" name="B">
            <a:extLst>
              <a:ext uri="{FF2B5EF4-FFF2-40B4-BE49-F238E27FC236}">
                <a16:creationId xmlns:a16="http://schemas.microsoft.com/office/drawing/2014/main" xmlns="" id="{4B4DA072-F09A-A059-5C25-FA9CCB5157FE}"/>
              </a:ext>
            </a:extLst>
          </p:cNvPr>
          <p:cNvSpPr/>
          <p:nvPr/>
        </p:nvSpPr>
        <p:spPr>
          <a:xfrm>
            <a:off x="11827195" y="4478735"/>
            <a:ext cx="5063687" cy="1200329"/>
          </a:xfrm>
          <a:prstGeom prst="rect">
            <a:avLst/>
          </a:prstGeom>
          <a:noFill/>
        </p:spPr>
        <p:txBody>
          <a:bodyPr wrap="square" lIns="91440" tIns="45720" rIns="91440" bIns="45720">
            <a:spAutoFit/>
          </a:bodyPr>
          <a:lstStyle/>
          <a:p>
            <a:pPr lvl="0"/>
            <a:r>
              <a:rPr lang="vi-VN" sz="3600" b="1" dirty="0">
                <a:solidFill>
                  <a:schemeClr val="tx1"/>
                </a:solidFill>
                <a:latin typeface="+mj-lt"/>
              </a:rPr>
              <a:t>Để có được quyết định em cần có thông tin.</a:t>
            </a:r>
            <a:endParaRPr lang="en-US" sz="3600" b="1" dirty="0">
              <a:solidFill>
                <a:schemeClr val="tx1"/>
              </a:solidFill>
              <a:latin typeface="+mj-lt"/>
            </a:endParaRPr>
          </a:p>
        </p:txBody>
      </p:sp>
      <p:pic>
        <p:nvPicPr>
          <p:cNvPr id="49" name="Picture 48" descr="A picture containing wooden, sitting, table, black&#10;&#10;Description automatically generated">
            <a:extLst>
              <a:ext uri="{FF2B5EF4-FFF2-40B4-BE49-F238E27FC236}">
                <a16:creationId xmlns:a16="http://schemas.microsoft.com/office/drawing/2014/main" xmlns="" id="{DC888599-AC91-4A2E-9B7D-8D352B9B2C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78170" y="-344512"/>
            <a:ext cx="7650149" cy="3974689"/>
          </a:xfrm>
          <a:prstGeom prst="rect">
            <a:avLst/>
          </a:prstGeom>
        </p:spPr>
      </p:pic>
      <p:sp>
        <p:nvSpPr>
          <p:cNvPr id="50" name="Rectangle 49">
            <a:extLst>
              <a:ext uri="{FF2B5EF4-FFF2-40B4-BE49-F238E27FC236}">
                <a16:creationId xmlns:a16="http://schemas.microsoft.com/office/drawing/2014/main" xmlns="" id="{41147AAD-4EB2-4058-B132-A5C29E74D3A6}"/>
              </a:ext>
            </a:extLst>
          </p:cNvPr>
          <p:cNvSpPr/>
          <p:nvPr/>
        </p:nvSpPr>
        <p:spPr>
          <a:xfrm>
            <a:off x="6046940" y="1664715"/>
            <a:ext cx="7007267" cy="707886"/>
          </a:xfrm>
          <a:prstGeom prst="rect">
            <a:avLst/>
          </a:prstGeom>
          <a:noFill/>
          <a:effectLst>
            <a:outerShdw blurRad="139700" dir="4380000" algn="ctr" rotWithShape="0">
              <a:schemeClr val="bg1"/>
            </a:outerShdw>
          </a:effectLst>
        </p:spPr>
        <p:txBody>
          <a:bodyPr wrap="square" lIns="91440" tIns="45720" rIns="91440" bIns="45720">
            <a:spAutoFit/>
          </a:bodyPr>
          <a:lstStyle/>
          <a:p>
            <a:pPr algn="ctr"/>
            <a:r>
              <a:rPr lang="en-US" altLang="en-US" sz="4000" b="1" u="sng" dirty="0" err="1">
                <a:solidFill>
                  <a:schemeClr val="tx1"/>
                </a:solidFill>
                <a:latin typeface="Times New Roman" panose="02020603050405020304" pitchFamily="18" charset="0"/>
                <a:cs typeface="Times New Roman" panose="02020603050405020304" pitchFamily="18" charset="0"/>
              </a:rPr>
              <a:t>Câu</a:t>
            </a:r>
            <a:r>
              <a:rPr lang="en-US" altLang="en-US" sz="4000" b="1" u="sng" dirty="0">
                <a:solidFill>
                  <a:schemeClr val="tx1"/>
                </a:solidFill>
                <a:latin typeface="Times New Roman" panose="02020603050405020304" pitchFamily="18" charset="0"/>
                <a:cs typeface="Times New Roman" panose="02020603050405020304" pitchFamily="18" charset="0"/>
              </a:rPr>
              <a:t> 1</a:t>
            </a:r>
            <a:r>
              <a:rPr lang="en-US" altLang="en-US" sz="4000" b="1" dirty="0">
                <a:solidFill>
                  <a:schemeClr val="tx1"/>
                </a:solidFill>
                <a:latin typeface="Times New Roman" panose="02020603050405020304" pitchFamily="18" charset="0"/>
                <a:cs typeface="Times New Roman" panose="02020603050405020304" pitchFamily="18" charset="0"/>
              </a:rPr>
              <a:t>: </a:t>
            </a:r>
            <a:r>
              <a:rPr lang="vi-VN" sz="4000" b="1" dirty="0" smtClean="0">
                <a:solidFill>
                  <a:schemeClr val="tx1"/>
                </a:solidFill>
                <a:latin typeface="Times New Roman" panose="02020603050405020304" pitchFamily="18" charset="0"/>
                <a:cs typeface="Times New Roman" panose="02020603050405020304" pitchFamily="18" charset="0"/>
              </a:rPr>
              <a:t>Chọn </a:t>
            </a:r>
            <a:r>
              <a:rPr lang="vi-VN" sz="4000" b="1" dirty="0">
                <a:solidFill>
                  <a:schemeClr val="tx1"/>
                </a:solidFill>
                <a:latin typeface="Times New Roman" panose="02020603050405020304" pitchFamily="18" charset="0"/>
                <a:cs typeface="Times New Roman" panose="02020603050405020304" pitchFamily="18" charset="0"/>
              </a:rPr>
              <a:t>phương án sai</a:t>
            </a:r>
            <a:r>
              <a:rPr lang="vi-VN" sz="4000" b="1" dirty="0">
                <a:solidFill>
                  <a:schemeClr val="tx1"/>
                </a:solidFill>
                <a:latin typeface="+mj-lt"/>
              </a:rPr>
              <a:t>:</a:t>
            </a:r>
            <a:endParaRPr lang="en-US" sz="4000" b="1" dirty="0">
              <a:solidFill>
                <a:schemeClr val="tx1"/>
              </a:solidFill>
              <a:latin typeface="+mj-lt"/>
            </a:endParaRPr>
          </a:p>
        </p:txBody>
      </p:sp>
      <p:sp>
        <p:nvSpPr>
          <p:cNvPr id="52" name="B">
            <a:extLst>
              <a:ext uri="{FF2B5EF4-FFF2-40B4-BE49-F238E27FC236}">
                <a16:creationId xmlns:a16="http://schemas.microsoft.com/office/drawing/2014/main" xmlns="" id="{4B4DA072-F09A-A059-5C25-FA9CCB5157FE}"/>
              </a:ext>
            </a:extLst>
          </p:cNvPr>
          <p:cNvSpPr/>
          <p:nvPr/>
        </p:nvSpPr>
        <p:spPr>
          <a:xfrm>
            <a:off x="11797841" y="6451391"/>
            <a:ext cx="5770885" cy="1754326"/>
          </a:xfrm>
          <a:prstGeom prst="rect">
            <a:avLst/>
          </a:prstGeom>
          <a:noFill/>
        </p:spPr>
        <p:txBody>
          <a:bodyPr wrap="square" lIns="91440" tIns="45720" rIns="91440" bIns="45720">
            <a:spAutoFit/>
          </a:bodyPr>
          <a:lstStyle/>
          <a:p>
            <a:pPr lvl="0"/>
            <a:r>
              <a:rPr lang="en-US" sz="3600" b="1" dirty="0">
                <a:solidFill>
                  <a:schemeClr val="tx1"/>
                </a:solidFill>
                <a:latin typeface="Times New Roman" panose="02020603050405020304" pitchFamily="18" charset="0"/>
                <a:cs typeface="Times New Roman" panose="02020603050405020304" pitchFamily="18" charset="0"/>
              </a:rPr>
              <a:t>Thu </a:t>
            </a:r>
            <a:r>
              <a:rPr lang="en-US" sz="3600" b="1" dirty="0" err="1">
                <a:solidFill>
                  <a:schemeClr val="tx1"/>
                </a:solidFill>
                <a:latin typeface="Times New Roman" panose="02020603050405020304" pitchFamily="18" charset="0"/>
                <a:cs typeface="Times New Roman" panose="02020603050405020304" pitchFamily="18" charset="0"/>
              </a:rPr>
              <a:t>thập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tìm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kiếm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thông</a:t>
            </a:r>
            <a:r>
              <a:rPr lang="en-US" sz="3600" b="1" dirty="0">
                <a:solidFill>
                  <a:schemeClr val="tx1"/>
                </a:solidFill>
                <a:latin typeface="Times New Roman" panose="02020603050405020304" pitchFamily="18" charset="0"/>
                <a:cs typeface="Times New Roman" panose="02020603050405020304" pitchFamily="18" charset="0"/>
              </a:rPr>
              <a:t> tin </a:t>
            </a:r>
            <a:r>
              <a:rPr lang="en-US" sz="3600" b="1" dirty="0" err="1">
                <a:solidFill>
                  <a:schemeClr val="tx1"/>
                </a:solidFill>
                <a:latin typeface="Times New Roman" panose="02020603050405020304" pitchFamily="18" charset="0"/>
                <a:cs typeface="Times New Roman" panose="02020603050405020304" pitchFamily="18" charset="0"/>
              </a:rPr>
              <a:t>liên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rất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trọng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trong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việc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quyết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vấn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đề</a:t>
            </a:r>
            <a:r>
              <a:rPr lang="en-US" sz="3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248340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3000">
                                      <p:stCondLst>
                                        <p:cond delay="1500"/>
                                      </p:stCondLst>
                                      <p:childTnLst>
                                        <p:set>
                                          <p:cBhvr>
                                            <p:cTn id="6" dur="1" fill="hold">
                                              <p:stCondLst>
                                                <p:cond delay="0"/>
                                              </p:stCondLst>
                                            </p:cTn>
                                            <p:tgtEl>
                                              <p:spTgt spid="15"/>
                                            </p:tgtEl>
                                            <p:attrNameLst>
                                              <p:attrName>style.visibility</p:attrName>
                                            </p:attrNameLst>
                                          </p:cBhvr>
                                          <p:to>
                                            <p:strVal val="visible"/>
                                          </p:to>
                                        </p:set>
                                        <p:anim calcmode="lin" valueType="num" p14:bounceEnd="43000">
                                          <p:cBhvr additive="base">
                                            <p:cTn id="7" dur="1000" fill="hold"/>
                                            <p:tgtEl>
                                              <p:spTgt spid="15"/>
                                            </p:tgtEl>
                                            <p:attrNameLst>
                                              <p:attrName>ppt_x</p:attrName>
                                            </p:attrNameLst>
                                          </p:cBhvr>
                                          <p:tavLst>
                                            <p:tav tm="0">
                                              <p:val>
                                                <p:strVal val="0-#ppt_w/2"/>
                                              </p:val>
                                            </p:tav>
                                            <p:tav tm="100000">
                                              <p:val>
                                                <p:strVal val="#ppt_x"/>
                                              </p:val>
                                            </p:tav>
                                          </p:tavLst>
                                        </p:anim>
                                        <p:anim calcmode="lin" valueType="num" p14:bounceEnd="43000">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3000">
                                      <p:stCondLst>
                                        <p:cond delay="1550"/>
                                      </p:stCondLst>
                                      <p:childTnLst>
                                        <p:set>
                                          <p:cBhvr>
                                            <p:cTn id="10" dur="1" fill="hold">
                                              <p:stCondLst>
                                                <p:cond delay="0"/>
                                              </p:stCondLst>
                                            </p:cTn>
                                            <p:tgtEl>
                                              <p:spTgt spid="18"/>
                                            </p:tgtEl>
                                            <p:attrNameLst>
                                              <p:attrName>style.visibility</p:attrName>
                                            </p:attrNameLst>
                                          </p:cBhvr>
                                          <p:to>
                                            <p:strVal val="visible"/>
                                          </p:to>
                                        </p:set>
                                        <p:anim calcmode="lin" valueType="num" p14:bounceEnd="43000">
                                          <p:cBhvr additive="base">
                                            <p:cTn id="11" dur="1000" fill="hold"/>
                                            <p:tgtEl>
                                              <p:spTgt spid="18"/>
                                            </p:tgtEl>
                                            <p:attrNameLst>
                                              <p:attrName>ppt_x</p:attrName>
                                            </p:attrNameLst>
                                          </p:cBhvr>
                                          <p:tavLst>
                                            <p:tav tm="0">
                                              <p:val>
                                                <p:strVal val="1+#ppt_w/2"/>
                                              </p:val>
                                            </p:tav>
                                            <p:tav tm="100000">
                                              <p:val>
                                                <p:strVal val="#ppt_x"/>
                                              </p:val>
                                            </p:tav>
                                          </p:tavLst>
                                        </p:anim>
                                        <p:anim calcmode="lin" valueType="num" p14:bounceEnd="43000">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3000">
                                      <p:stCondLst>
                                        <p:cond delay="1600"/>
                                      </p:stCondLst>
                                      <p:childTnLst>
                                        <p:set>
                                          <p:cBhvr>
                                            <p:cTn id="14" dur="1" fill="hold">
                                              <p:stCondLst>
                                                <p:cond delay="0"/>
                                              </p:stCondLst>
                                            </p:cTn>
                                            <p:tgtEl>
                                              <p:spTgt spid="21"/>
                                            </p:tgtEl>
                                            <p:attrNameLst>
                                              <p:attrName>style.visibility</p:attrName>
                                            </p:attrNameLst>
                                          </p:cBhvr>
                                          <p:to>
                                            <p:strVal val="visible"/>
                                          </p:to>
                                        </p:set>
                                        <p:anim calcmode="lin" valueType="num" p14:bounceEnd="43000">
                                          <p:cBhvr additive="base">
                                            <p:cTn id="15" dur="1000" fill="hold"/>
                                            <p:tgtEl>
                                              <p:spTgt spid="21"/>
                                            </p:tgtEl>
                                            <p:attrNameLst>
                                              <p:attrName>ppt_x</p:attrName>
                                            </p:attrNameLst>
                                          </p:cBhvr>
                                          <p:tavLst>
                                            <p:tav tm="0">
                                              <p:val>
                                                <p:strVal val="0-#ppt_w/2"/>
                                              </p:val>
                                            </p:tav>
                                            <p:tav tm="100000">
                                              <p:val>
                                                <p:strVal val="#ppt_x"/>
                                              </p:val>
                                            </p:tav>
                                          </p:tavLst>
                                        </p:anim>
                                        <p:anim calcmode="lin" valueType="num" p14:bounceEnd="43000">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3000">
                                      <p:stCondLst>
                                        <p:cond delay="1650"/>
                                      </p:stCondLst>
                                      <p:childTnLst>
                                        <p:set>
                                          <p:cBhvr>
                                            <p:cTn id="18" dur="1" fill="hold">
                                              <p:stCondLst>
                                                <p:cond delay="0"/>
                                              </p:stCondLst>
                                            </p:cTn>
                                            <p:tgtEl>
                                              <p:spTgt spid="24"/>
                                            </p:tgtEl>
                                            <p:attrNameLst>
                                              <p:attrName>style.visibility</p:attrName>
                                            </p:attrNameLst>
                                          </p:cBhvr>
                                          <p:to>
                                            <p:strVal val="visible"/>
                                          </p:to>
                                        </p:set>
                                        <p:anim calcmode="lin" valueType="num" p14:bounceEnd="43000">
                                          <p:cBhvr additive="base">
                                            <p:cTn id="19" dur="1000" fill="hold"/>
                                            <p:tgtEl>
                                              <p:spTgt spid="24"/>
                                            </p:tgtEl>
                                            <p:attrNameLst>
                                              <p:attrName>ppt_x</p:attrName>
                                            </p:attrNameLst>
                                          </p:cBhvr>
                                          <p:tavLst>
                                            <p:tav tm="0">
                                              <p:val>
                                                <p:strVal val="1+#ppt_w/2"/>
                                              </p:val>
                                            </p:tav>
                                            <p:tav tm="100000">
                                              <p:val>
                                                <p:strVal val="#ppt_x"/>
                                              </p:val>
                                            </p:tav>
                                          </p:tavLst>
                                        </p:anim>
                                        <p:anim calcmode="lin" valueType="num" p14:bounceEnd="43000">
                                          <p:cBhvr additive="base">
                                            <p:cTn id="20" dur="1000" fill="hold"/>
                                            <p:tgtEl>
                                              <p:spTgt spid="24"/>
                                            </p:tgtEl>
                                            <p:attrNameLst>
                                              <p:attrName>ppt_y</p:attrName>
                                            </p:attrNameLst>
                                          </p:cBhvr>
                                          <p:tavLst>
                                            <p:tav tm="0">
                                              <p:val>
                                                <p:strVal val="#ppt_y"/>
                                              </p:val>
                                            </p:tav>
                                            <p:tav tm="100000">
                                              <p:val>
                                                <p:strVal val="#ppt_y"/>
                                              </p:val>
                                            </p:tav>
                                          </p:tavLst>
                                        </p:anim>
                                      </p:childTnLst>
                                    </p:cTn>
                                  </p:par>
                                  <p:par>
                                    <p:cTn id="21" presetID="17" presetClass="entr" presetSubtype="10" fill="hold" grpId="0" nodeType="withEffect">
                                      <p:stCondLst>
                                        <p:cond delay="250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2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275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275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3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325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275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strVal val="#ppt_h"/>
                                              </p:val>
                                            </p:tav>
                                            <p:tav tm="100000">
                                              <p:val>
                                                <p:strVal val="#ppt_h"/>
                                              </p:val>
                                            </p:tav>
                                          </p:tavLst>
                                        </p:anim>
                                      </p:childTnLst>
                                    </p:cTn>
                                  </p:par>
                                  <p:par>
                                    <p:cTn id="49" presetID="2" presetClass="entr" presetSubtype="1" fill="hold" nodeType="withEffect" p14:presetBounceEnd="42000">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14:bounceEnd="42000">
                                          <p:cBhvr additive="base">
                                            <p:cTn id="51" dur="1250" fill="hold"/>
                                            <p:tgtEl>
                                              <p:spTgt spid="49"/>
                                            </p:tgtEl>
                                            <p:attrNameLst>
                                              <p:attrName>ppt_x</p:attrName>
                                            </p:attrNameLst>
                                          </p:cBhvr>
                                          <p:tavLst>
                                            <p:tav tm="0">
                                              <p:val>
                                                <p:strVal val="#ppt_x"/>
                                              </p:val>
                                            </p:tav>
                                            <p:tav tm="100000">
                                              <p:val>
                                                <p:strVal val="#ppt_x"/>
                                              </p:val>
                                            </p:tav>
                                          </p:tavLst>
                                        </p:anim>
                                        <p:anim calcmode="lin" valueType="num" p14:bounceEnd="42000">
                                          <p:cBhvr additive="base">
                                            <p:cTn id="52" dur="1250" fill="hold"/>
                                            <p:tgtEl>
                                              <p:spTgt spid="4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ok (mp3cut.net).wav"/>
                                            </p:tgtEl>
                                          </p:cMediaNode>
                                        </p:audio>
                                      </p:subTnLst>
                                    </p:cTn>
                                  </p:par>
                                  <p:par>
                                    <p:cTn id="53" presetID="41" presetClass="entr" presetSubtype="0" fill="hold" grpId="0" nodeType="withEffect">
                                      <p:stCondLst>
                                        <p:cond delay="750"/>
                                      </p:stCondLst>
                                      <p:iterate type="lt">
                                        <p:tmPct val="10000"/>
                                      </p:iterate>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50"/>
                                            </p:tgtEl>
                                            <p:attrNameLst>
                                              <p:attrName>ppt_y</p:attrName>
                                            </p:attrNameLst>
                                          </p:cBhvr>
                                          <p:tavLst>
                                            <p:tav tm="0">
                                              <p:val>
                                                <p:strVal val="#ppt_y"/>
                                              </p:val>
                                            </p:tav>
                                            <p:tav tm="100000">
                                              <p:val>
                                                <p:strVal val="#ppt_y"/>
                                              </p:val>
                                            </p:tav>
                                          </p:tavLst>
                                        </p:anim>
                                        <p:anim calcmode="lin" valueType="num">
                                          <p:cBhvr>
                                            <p:cTn id="57"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50"/>
                                            </p:tgtEl>
                                          </p:cBhvr>
                                        </p:animEffect>
                                      </p:childTnLst>
                                    </p:cTn>
                                  </p:par>
                                  <p:par>
                                    <p:cTn id="60" presetID="17" presetClass="entr" presetSubtype="10" fill="hold" grpId="0" nodeType="withEffect">
                                      <p:stCondLst>
                                        <p:cond delay="2750"/>
                                      </p:stCondLst>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32"/>
                                            </p:tgtEl>
                                            <p:attrNameLst>
                                              <p:attrName>fillcolor</p:attrName>
                                            </p:attrNameLst>
                                          </p:cBhvr>
                                          <p:to>
                                            <a:schemeClr val="accent2"/>
                                          </p:to>
                                        </p:animClr>
                                        <p:set>
                                          <p:cBhvr>
                                            <p:cTn id="69" dur="2000" fill="hold"/>
                                            <p:tgtEl>
                                              <p:spTgt spid="32"/>
                                            </p:tgtEl>
                                            <p:attrNameLst>
                                              <p:attrName>fill.type</p:attrName>
                                            </p:attrNameLst>
                                          </p:cBhvr>
                                          <p:to>
                                            <p:strVal val="solid"/>
                                          </p:to>
                                        </p:set>
                                        <p:set>
                                          <p:cBhvr>
                                            <p:cTn id="70" dur="2000" fill="hold"/>
                                            <p:tgtEl>
                                              <p:spTgt spid="3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33"/>
                                            </p:tgtEl>
                                            <p:attrNameLst>
                                              <p:attrName>r</p:attrName>
                                            </p:attrNameLst>
                                          </p:cBhvr>
                                        </p:animRot>
                                        <p:animRot by="-240000">
                                          <p:cBhvr>
                                            <p:cTn id="76" dur="200" fill="hold">
                                              <p:stCondLst>
                                                <p:cond delay="200"/>
                                              </p:stCondLst>
                                            </p:cTn>
                                            <p:tgtEl>
                                              <p:spTgt spid="33"/>
                                            </p:tgtEl>
                                            <p:attrNameLst>
                                              <p:attrName>r</p:attrName>
                                            </p:attrNameLst>
                                          </p:cBhvr>
                                        </p:animRot>
                                        <p:animRot by="240000">
                                          <p:cBhvr>
                                            <p:cTn id="77" dur="200" fill="hold">
                                              <p:stCondLst>
                                                <p:cond delay="400"/>
                                              </p:stCondLst>
                                            </p:cTn>
                                            <p:tgtEl>
                                              <p:spTgt spid="33"/>
                                            </p:tgtEl>
                                            <p:attrNameLst>
                                              <p:attrName>r</p:attrName>
                                            </p:attrNameLst>
                                          </p:cBhvr>
                                        </p:animRot>
                                        <p:animRot by="-240000">
                                          <p:cBhvr>
                                            <p:cTn id="78" dur="200" fill="hold">
                                              <p:stCondLst>
                                                <p:cond delay="600"/>
                                              </p:stCondLst>
                                            </p:cTn>
                                            <p:tgtEl>
                                              <p:spTgt spid="33"/>
                                            </p:tgtEl>
                                            <p:attrNameLst>
                                              <p:attrName>r</p:attrName>
                                            </p:attrNameLst>
                                          </p:cBhvr>
                                        </p:animRot>
                                        <p:animRot by="120000">
                                          <p:cBhvr>
                                            <p:cTn id="79" dur="200" fill="hold">
                                              <p:stCondLst>
                                                <p:cond delay="800"/>
                                              </p:stCondLst>
                                            </p:cTn>
                                            <p:tgtEl>
                                              <p:spTgt spid="33"/>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p:cTn id="85" dur="500" fill="hold"/>
                                            <p:tgtEl>
                                              <p:spTgt spid="43"/>
                                            </p:tgtEl>
                                            <p:attrNameLst>
                                              <p:attrName>ppt_w</p:attrName>
                                            </p:attrNameLst>
                                          </p:cBhvr>
                                          <p:tavLst>
                                            <p:tav tm="0">
                                              <p:val>
                                                <p:fltVal val="0"/>
                                              </p:val>
                                            </p:tav>
                                            <p:tav tm="100000">
                                              <p:val>
                                                <p:strVal val="#ppt_w"/>
                                              </p:val>
                                            </p:tav>
                                          </p:tavLst>
                                        </p:anim>
                                        <p:anim calcmode="lin" valueType="num">
                                          <p:cBhvr>
                                            <p:cTn id="86" dur="500" fill="hold"/>
                                            <p:tgtEl>
                                              <p:spTgt spid="4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Đồng hồ đếm ngược 5 giây (online-audio-converter.com).wav"/>
                                            </p:tgtEl>
                                          </p:cMediaNode>
                                        </p:audio>
                                      </p:subTnLst>
                                    </p:cTn>
                                  </p:par>
                                </p:childTnLst>
                              </p:cTn>
                            </p:par>
                            <p:par>
                              <p:cTn id="87" fill="hold">
                                <p:stCondLst>
                                  <p:cond delay="500"/>
                                </p:stCondLst>
                                <p:childTnLst>
                                  <p:par>
                                    <p:cTn id="88" presetID="53" presetClass="exit" presetSubtype="32" fill="hold" grpId="1" nodeType="afterEffect">
                                      <p:stCondLst>
                                        <p:cond delay="0"/>
                                      </p:stCondLst>
                                      <p:childTnLst>
                                        <p:anim calcmode="lin" valueType="num">
                                          <p:cBhvr>
                                            <p:cTn id="89" dur="500"/>
                                            <p:tgtEl>
                                              <p:spTgt spid="43"/>
                                            </p:tgtEl>
                                            <p:attrNameLst>
                                              <p:attrName>ppt_w</p:attrName>
                                            </p:attrNameLst>
                                          </p:cBhvr>
                                          <p:tavLst>
                                            <p:tav tm="0">
                                              <p:val>
                                                <p:strVal val="ppt_w"/>
                                              </p:val>
                                            </p:tav>
                                            <p:tav tm="100000">
                                              <p:val>
                                                <p:fltVal val="0"/>
                                              </p:val>
                                            </p:tav>
                                          </p:tavLst>
                                        </p:anim>
                                        <p:anim calcmode="lin" valueType="num">
                                          <p:cBhvr>
                                            <p:cTn id="90" dur="500"/>
                                            <p:tgtEl>
                                              <p:spTgt spid="43"/>
                                            </p:tgtEl>
                                            <p:attrNameLst>
                                              <p:attrName>ppt_h</p:attrName>
                                            </p:attrNameLst>
                                          </p:cBhvr>
                                          <p:tavLst>
                                            <p:tav tm="0">
                                              <p:val>
                                                <p:strVal val="ppt_h"/>
                                              </p:val>
                                            </p:tav>
                                            <p:tav tm="100000">
                                              <p:val>
                                                <p:fltVal val="0"/>
                                              </p:val>
                                            </p:tav>
                                          </p:tavLst>
                                        </p:anim>
                                        <p:animEffect transition="out" filter="fade">
                                          <p:cBhvr>
                                            <p:cTn id="91" dur="500"/>
                                            <p:tgtEl>
                                              <p:spTgt spid="43"/>
                                            </p:tgtEl>
                                          </p:cBhvr>
                                        </p:animEffect>
                                        <p:set>
                                          <p:cBhvr>
                                            <p:cTn id="92" dur="1" fill="hold">
                                              <p:stCondLst>
                                                <p:cond delay="499"/>
                                              </p:stCondLst>
                                            </p:cTn>
                                            <p:tgtEl>
                                              <p:spTgt spid="43"/>
                                            </p:tgtEl>
                                            <p:attrNameLst>
                                              <p:attrName>style.visibility</p:attrName>
                                            </p:attrNameLst>
                                          </p:cBhvr>
                                          <p:to>
                                            <p:strVal val="hidden"/>
                                          </p:to>
                                        </p:set>
                                      </p:childTnLst>
                                    </p:cTn>
                                  </p:par>
                                </p:childTnLst>
                              </p:cTn>
                            </p:par>
                            <p:par>
                              <p:cTn id="93" fill="hold">
                                <p:stCondLst>
                                  <p:cond delay="1000"/>
                                </p:stCondLst>
                                <p:childTnLst>
                                  <p:par>
                                    <p:cTn id="94" presetID="23" presetClass="entr" presetSubtype="16" fill="hold" grpId="0" nodeType="after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childTnLst>
                                    </p:cTn>
                                  </p:par>
                                </p:childTnLst>
                              </p:cTn>
                            </p:par>
                            <p:par>
                              <p:cTn id="98" fill="hold">
                                <p:stCondLst>
                                  <p:cond delay="1500"/>
                                </p:stCondLst>
                                <p:childTnLst>
                                  <p:par>
                                    <p:cTn id="99" presetID="53" presetClass="exit" presetSubtype="32" fill="hold" grpId="1" nodeType="afterEffect">
                                      <p:stCondLst>
                                        <p:cond delay="0"/>
                                      </p:stCondLst>
                                      <p:childTnLst>
                                        <p:anim calcmode="lin" valueType="num">
                                          <p:cBhvr>
                                            <p:cTn id="100" dur="500"/>
                                            <p:tgtEl>
                                              <p:spTgt spid="42"/>
                                            </p:tgtEl>
                                            <p:attrNameLst>
                                              <p:attrName>ppt_w</p:attrName>
                                            </p:attrNameLst>
                                          </p:cBhvr>
                                          <p:tavLst>
                                            <p:tav tm="0">
                                              <p:val>
                                                <p:strVal val="ppt_w"/>
                                              </p:val>
                                            </p:tav>
                                            <p:tav tm="100000">
                                              <p:val>
                                                <p:fltVal val="0"/>
                                              </p:val>
                                            </p:tav>
                                          </p:tavLst>
                                        </p:anim>
                                        <p:anim calcmode="lin" valueType="num">
                                          <p:cBhvr>
                                            <p:cTn id="101" dur="500"/>
                                            <p:tgtEl>
                                              <p:spTgt spid="42"/>
                                            </p:tgtEl>
                                            <p:attrNameLst>
                                              <p:attrName>ppt_h</p:attrName>
                                            </p:attrNameLst>
                                          </p:cBhvr>
                                          <p:tavLst>
                                            <p:tav tm="0">
                                              <p:val>
                                                <p:strVal val="ppt_h"/>
                                              </p:val>
                                            </p:tav>
                                            <p:tav tm="100000">
                                              <p:val>
                                                <p:fltVal val="0"/>
                                              </p:val>
                                            </p:tav>
                                          </p:tavLst>
                                        </p:anim>
                                        <p:animEffect transition="out" filter="fade">
                                          <p:cBhvr>
                                            <p:cTn id="102" dur="500"/>
                                            <p:tgtEl>
                                              <p:spTgt spid="42"/>
                                            </p:tgtEl>
                                          </p:cBhvr>
                                        </p:animEffect>
                                        <p:set>
                                          <p:cBhvr>
                                            <p:cTn id="103" dur="1" fill="hold">
                                              <p:stCondLst>
                                                <p:cond delay="499"/>
                                              </p:stCondLst>
                                            </p:cTn>
                                            <p:tgtEl>
                                              <p:spTgt spid="42"/>
                                            </p:tgtEl>
                                            <p:attrNameLst>
                                              <p:attrName>style.visibility</p:attrName>
                                            </p:attrNameLst>
                                          </p:cBhvr>
                                          <p:to>
                                            <p:strVal val="hidden"/>
                                          </p:to>
                                        </p:set>
                                      </p:childTnLst>
                                    </p:cTn>
                                  </p:par>
                                </p:childTnLst>
                              </p:cTn>
                            </p:par>
                            <p:par>
                              <p:cTn id="104" fill="hold">
                                <p:stCondLst>
                                  <p:cond delay="2000"/>
                                </p:stCondLst>
                                <p:childTnLst>
                                  <p:par>
                                    <p:cTn id="105" presetID="23" presetClass="entr" presetSubtype="16"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p:cTn id="107" dur="500" fill="hold"/>
                                            <p:tgtEl>
                                              <p:spTgt spid="41"/>
                                            </p:tgtEl>
                                            <p:attrNameLst>
                                              <p:attrName>ppt_w</p:attrName>
                                            </p:attrNameLst>
                                          </p:cBhvr>
                                          <p:tavLst>
                                            <p:tav tm="0">
                                              <p:val>
                                                <p:fltVal val="0"/>
                                              </p:val>
                                            </p:tav>
                                            <p:tav tm="100000">
                                              <p:val>
                                                <p:strVal val="#ppt_w"/>
                                              </p:val>
                                            </p:tav>
                                          </p:tavLst>
                                        </p:anim>
                                        <p:anim calcmode="lin" valueType="num">
                                          <p:cBhvr>
                                            <p:cTn id="108" dur="500" fill="hold"/>
                                            <p:tgtEl>
                                              <p:spTgt spid="41"/>
                                            </p:tgtEl>
                                            <p:attrNameLst>
                                              <p:attrName>ppt_h</p:attrName>
                                            </p:attrNameLst>
                                          </p:cBhvr>
                                          <p:tavLst>
                                            <p:tav tm="0">
                                              <p:val>
                                                <p:fltVal val="0"/>
                                              </p:val>
                                            </p:tav>
                                            <p:tav tm="100000">
                                              <p:val>
                                                <p:strVal val="#ppt_h"/>
                                              </p:val>
                                            </p:tav>
                                          </p:tavLst>
                                        </p:anim>
                                      </p:childTnLst>
                                    </p:cTn>
                                  </p:par>
                                </p:childTnLst>
                              </p:cTn>
                            </p:par>
                            <p:par>
                              <p:cTn id="109" fill="hold">
                                <p:stCondLst>
                                  <p:cond delay="2500"/>
                                </p:stCondLst>
                                <p:childTnLst>
                                  <p:par>
                                    <p:cTn id="110" presetID="53" presetClass="exit" presetSubtype="32" fill="hold" grpId="1" nodeType="afterEffect">
                                      <p:stCondLst>
                                        <p:cond delay="0"/>
                                      </p:stCondLst>
                                      <p:childTnLst>
                                        <p:anim calcmode="lin" valueType="num">
                                          <p:cBhvr>
                                            <p:cTn id="111" dur="500"/>
                                            <p:tgtEl>
                                              <p:spTgt spid="41"/>
                                            </p:tgtEl>
                                            <p:attrNameLst>
                                              <p:attrName>ppt_w</p:attrName>
                                            </p:attrNameLst>
                                          </p:cBhvr>
                                          <p:tavLst>
                                            <p:tav tm="0">
                                              <p:val>
                                                <p:strVal val="ppt_w"/>
                                              </p:val>
                                            </p:tav>
                                            <p:tav tm="100000">
                                              <p:val>
                                                <p:fltVal val="0"/>
                                              </p:val>
                                            </p:tav>
                                          </p:tavLst>
                                        </p:anim>
                                        <p:anim calcmode="lin" valueType="num">
                                          <p:cBhvr>
                                            <p:cTn id="112" dur="500"/>
                                            <p:tgtEl>
                                              <p:spTgt spid="41"/>
                                            </p:tgtEl>
                                            <p:attrNameLst>
                                              <p:attrName>ppt_h</p:attrName>
                                            </p:attrNameLst>
                                          </p:cBhvr>
                                          <p:tavLst>
                                            <p:tav tm="0">
                                              <p:val>
                                                <p:strVal val="ppt_h"/>
                                              </p:val>
                                            </p:tav>
                                            <p:tav tm="100000">
                                              <p:val>
                                                <p:fltVal val="0"/>
                                              </p:val>
                                            </p:tav>
                                          </p:tavLst>
                                        </p:anim>
                                        <p:animEffect transition="out" filter="fade">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par>
                              <p:cTn id="115" fill="hold">
                                <p:stCondLst>
                                  <p:cond delay="3000"/>
                                </p:stCondLst>
                                <p:childTnLst>
                                  <p:par>
                                    <p:cTn id="116" presetID="23" presetClass="entr" presetSubtype="16" fill="hold" grpId="0" nodeType="afterEffect">
                                      <p:stCondLst>
                                        <p:cond delay="0"/>
                                      </p:stCondLst>
                                      <p:childTnLst>
                                        <p:set>
                                          <p:cBhvr>
                                            <p:cTn id="117" dur="1" fill="hold">
                                              <p:stCondLst>
                                                <p:cond delay="0"/>
                                              </p:stCondLst>
                                            </p:cTn>
                                            <p:tgtEl>
                                              <p:spTgt spid="40"/>
                                            </p:tgtEl>
                                            <p:attrNameLst>
                                              <p:attrName>style.visibility</p:attrName>
                                            </p:attrNameLst>
                                          </p:cBhvr>
                                          <p:to>
                                            <p:strVal val="visible"/>
                                          </p:to>
                                        </p:set>
                                        <p:anim calcmode="lin" valueType="num">
                                          <p:cBhvr>
                                            <p:cTn id="118" dur="500" fill="hold"/>
                                            <p:tgtEl>
                                              <p:spTgt spid="40"/>
                                            </p:tgtEl>
                                            <p:attrNameLst>
                                              <p:attrName>ppt_w</p:attrName>
                                            </p:attrNameLst>
                                          </p:cBhvr>
                                          <p:tavLst>
                                            <p:tav tm="0">
                                              <p:val>
                                                <p:fltVal val="0"/>
                                              </p:val>
                                            </p:tav>
                                            <p:tav tm="100000">
                                              <p:val>
                                                <p:strVal val="#ppt_w"/>
                                              </p:val>
                                            </p:tav>
                                          </p:tavLst>
                                        </p:anim>
                                        <p:anim calcmode="lin" valueType="num">
                                          <p:cBhvr>
                                            <p:cTn id="119" dur="500" fill="hold"/>
                                            <p:tgtEl>
                                              <p:spTgt spid="40"/>
                                            </p:tgtEl>
                                            <p:attrNameLst>
                                              <p:attrName>ppt_h</p:attrName>
                                            </p:attrNameLst>
                                          </p:cBhvr>
                                          <p:tavLst>
                                            <p:tav tm="0">
                                              <p:val>
                                                <p:fltVal val="0"/>
                                              </p:val>
                                            </p:tav>
                                            <p:tav tm="100000">
                                              <p:val>
                                                <p:strVal val="#ppt_h"/>
                                              </p:val>
                                            </p:tav>
                                          </p:tavLst>
                                        </p:anim>
                                      </p:childTnLst>
                                    </p:cTn>
                                  </p:par>
                                </p:childTnLst>
                              </p:cTn>
                            </p:par>
                            <p:par>
                              <p:cTn id="120" fill="hold">
                                <p:stCondLst>
                                  <p:cond delay="3500"/>
                                </p:stCondLst>
                                <p:childTnLst>
                                  <p:par>
                                    <p:cTn id="121" presetID="53" presetClass="exit" presetSubtype="32" fill="hold" grpId="1" nodeType="afterEffect">
                                      <p:stCondLst>
                                        <p:cond delay="0"/>
                                      </p:stCondLst>
                                      <p:childTnLst>
                                        <p:anim calcmode="lin" valueType="num">
                                          <p:cBhvr>
                                            <p:cTn id="122" dur="500"/>
                                            <p:tgtEl>
                                              <p:spTgt spid="40"/>
                                            </p:tgtEl>
                                            <p:attrNameLst>
                                              <p:attrName>ppt_w</p:attrName>
                                            </p:attrNameLst>
                                          </p:cBhvr>
                                          <p:tavLst>
                                            <p:tav tm="0">
                                              <p:val>
                                                <p:strVal val="ppt_w"/>
                                              </p:val>
                                            </p:tav>
                                            <p:tav tm="100000">
                                              <p:val>
                                                <p:fltVal val="0"/>
                                              </p:val>
                                            </p:tav>
                                          </p:tavLst>
                                        </p:anim>
                                        <p:anim calcmode="lin" valueType="num">
                                          <p:cBhvr>
                                            <p:cTn id="123" dur="500"/>
                                            <p:tgtEl>
                                              <p:spTgt spid="40"/>
                                            </p:tgtEl>
                                            <p:attrNameLst>
                                              <p:attrName>ppt_h</p:attrName>
                                            </p:attrNameLst>
                                          </p:cBhvr>
                                          <p:tavLst>
                                            <p:tav tm="0">
                                              <p:val>
                                                <p:strVal val="ppt_h"/>
                                              </p:val>
                                            </p:tav>
                                            <p:tav tm="100000">
                                              <p:val>
                                                <p:fltVal val="0"/>
                                              </p:val>
                                            </p:tav>
                                          </p:tavLst>
                                        </p:anim>
                                        <p:animEffect transition="out" filter="fade">
                                          <p:cBhvr>
                                            <p:cTn id="124" dur="500"/>
                                            <p:tgtEl>
                                              <p:spTgt spid="40"/>
                                            </p:tgtEl>
                                          </p:cBhvr>
                                        </p:animEffect>
                                        <p:set>
                                          <p:cBhvr>
                                            <p:cTn id="125" dur="1" fill="hold">
                                              <p:stCondLst>
                                                <p:cond delay="499"/>
                                              </p:stCondLst>
                                            </p:cTn>
                                            <p:tgtEl>
                                              <p:spTgt spid="40"/>
                                            </p:tgtEl>
                                            <p:attrNameLst>
                                              <p:attrName>style.visibility</p:attrName>
                                            </p:attrNameLst>
                                          </p:cBhvr>
                                          <p:to>
                                            <p:strVal val="hidden"/>
                                          </p:to>
                                        </p:set>
                                      </p:childTnLst>
                                    </p:cTn>
                                  </p:par>
                                </p:childTnLst>
                              </p:cTn>
                            </p:par>
                            <p:par>
                              <p:cTn id="126" fill="hold">
                                <p:stCondLst>
                                  <p:cond delay="4000"/>
                                </p:stCondLst>
                                <p:childTnLst>
                                  <p:par>
                                    <p:cTn id="127" presetID="23" presetClass="entr" presetSubtype="16" fill="hold" grpId="0" nodeType="afterEffect">
                                      <p:stCondLst>
                                        <p:cond delay="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500" fill="hold"/>
                                            <p:tgtEl>
                                              <p:spTgt spid="39"/>
                                            </p:tgtEl>
                                            <p:attrNameLst>
                                              <p:attrName>ppt_w</p:attrName>
                                            </p:attrNameLst>
                                          </p:cBhvr>
                                          <p:tavLst>
                                            <p:tav tm="0">
                                              <p:val>
                                                <p:fltVal val="0"/>
                                              </p:val>
                                            </p:tav>
                                            <p:tav tm="100000">
                                              <p:val>
                                                <p:strVal val="#ppt_w"/>
                                              </p:val>
                                            </p:tav>
                                          </p:tavLst>
                                        </p:anim>
                                        <p:anim calcmode="lin" valueType="num">
                                          <p:cBhvr>
                                            <p:cTn id="130" dur="500" fill="hold"/>
                                            <p:tgtEl>
                                              <p:spTgt spid="39"/>
                                            </p:tgtEl>
                                            <p:attrNameLst>
                                              <p:attrName>ppt_h</p:attrName>
                                            </p:attrNameLst>
                                          </p:cBhvr>
                                          <p:tavLst>
                                            <p:tav tm="0">
                                              <p:val>
                                                <p:fltVal val="0"/>
                                              </p:val>
                                            </p:tav>
                                            <p:tav tm="100000">
                                              <p:val>
                                                <p:strVal val="#ppt_h"/>
                                              </p:val>
                                            </p:tav>
                                          </p:tavLst>
                                        </p:anim>
                                      </p:childTnLst>
                                    </p:cTn>
                                  </p:par>
                                </p:childTnLst>
                              </p:cTn>
                            </p:par>
                            <p:par>
                              <p:cTn id="131" fill="hold">
                                <p:stCondLst>
                                  <p:cond delay="4500"/>
                                </p:stCondLst>
                                <p:childTnLst>
                                  <p:par>
                                    <p:cTn id="132" presetID="53" presetClass="exit" presetSubtype="32" fill="hold" grpId="1" nodeType="afterEffect">
                                      <p:stCondLst>
                                        <p:cond delay="0"/>
                                      </p:stCondLst>
                                      <p:childTnLst>
                                        <p:anim calcmode="lin" valueType="num">
                                          <p:cBhvr>
                                            <p:cTn id="133" dur="500"/>
                                            <p:tgtEl>
                                              <p:spTgt spid="39"/>
                                            </p:tgtEl>
                                            <p:attrNameLst>
                                              <p:attrName>ppt_w</p:attrName>
                                            </p:attrNameLst>
                                          </p:cBhvr>
                                          <p:tavLst>
                                            <p:tav tm="0">
                                              <p:val>
                                                <p:strVal val="ppt_w"/>
                                              </p:val>
                                            </p:tav>
                                            <p:tav tm="100000">
                                              <p:val>
                                                <p:fltVal val="0"/>
                                              </p:val>
                                            </p:tav>
                                          </p:tavLst>
                                        </p:anim>
                                        <p:anim calcmode="lin" valueType="num">
                                          <p:cBhvr>
                                            <p:cTn id="134" dur="500"/>
                                            <p:tgtEl>
                                              <p:spTgt spid="39"/>
                                            </p:tgtEl>
                                            <p:attrNameLst>
                                              <p:attrName>ppt_h</p:attrName>
                                            </p:attrNameLst>
                                          </p:cBhvr>
                                          <p:tavLst>
                                            <p:tav tm="0">
                                              <p:val>
                                                <p:strVal val="ppt_h"/>
                                              </p:val>
                                            </p:tav>
                                            <p:tav tm="100000">
                                              <p:val>
                                                <p:fltVal val="0"/>
                                              </p:val>
                                            </p:tav>
                                          </p:tavLst>
                                        </p:anim>
                                        <p:animEffect transition="out" filter="fade">
                                          <p:cBhvr>
                                            <p:cTn id="135" dur="500"/>
                                            <p:tgtEl>
                                              <p:spTgt spid="39"/>
                                            </p:tgtEl>
                                          </p:cBhvr>
                                        </p:animEffect>
                                        <p:set>
                                          <p:cBhvr>
                                            <p:cTn id="136" dur="1" fill="hold">
                                              <p:stCondLst>
                                                <p:cond delay="499"/>
                                              </p:stCondLst>
                                            </p:cTn>
                                            <p:tgtEl>
                                              <p:spTgt spid="39"/>
                                            </p:tgtEl>
                                            <p:attrNameLst>
                                              <p:attrName>style.visibility</p:attrName>
                                            </p:attrNameLst>
                                          </p:cBhvr>
                                          <p:to>
                                            <p:strVal val="hidden"/>
                                          </p:to>
                                        </p:set>
                                      </p:childTnLst>
                                    </p:cTn>
                                  </p:par>
                                </p:childTnLst>
                              </p:cTn>
                            </p:par>
                            <p:par>
                              <p:cTn id="137" fill="hold">
                                <p:stCondLst>
                                  <p:cond delay="5000"/>
                                </p:stCondLst>
                                <p:childTnLst>
                                  <p:par>
                                    <p:cTn id="138" presetID="23" presetClass="entr" presetSubtype="16" fill="hold" grpId="0" nodeType="afterEffect">
                                      <p:stCondLst>
                                        <p:cond delay="0"/>
                                      </p:stCondLst>
                                      <p:childTnLst>
                                        <p:set>
                                          <p:cBhvr>
                                            <p:cTn id="139" dur="1" fill="hold">
                                              <p:stCondLst>
                                                <p:cond delay="0"/>
                                              </p:stCondLst>
                                            </p:cTn>
                                            <p:tgtEl>
                                              <p:spTgt spid="38"/>
                                            </p:tgtEl>
                                            <p:attrNameLst>
                                              <p:attrName>style.visibility</p:attrName>
                                            </p:attrNameLst>
                                          </p:cBhvr>
                                          <p:to>
                                            <p:strVal val="visible"/>
                                          </p:to>
                                        </p:set>
                                        <p:anim calcmode="lin" valueType="num">
                                          <p:cBhvr>
                                            <p:cTn id="140" dur="500" fill="hold"/>
                                            <p:tgtEl>
                                              <p:spTgt spid="38"/>
                                            </p:tgtEl>
                                            <p:attrNameLst>
                                              <p:attrName>ppt_w</p:attrName>
                                            </p:attrNameLst>
                                          </p:cBhvr>
                                          <p:tavLst>
                                            <p:tav tm="0">
                                              <p:val>
                                                <p:fltVal val="0"/>
                                              </p:val>
                                            </p:tav>
                                            <p:tav tm="100000">
                                              <p:val>
                                                <p:strVal val="#ppt_w"/>
                                              </p:val>
                                            </p:tav>
                                          </p:tavLst>
                                        </p:anim>
                                        <p:anim calcmode="lin" valueType="num">
                                          <p:cBhvr>
                                            <p:cTn id="141" dur="500" fill="hold"/>
                                            <p:tgtEl>
                                              <p:spTgt spid="38"/>
                                            </p:tgtEl>
                                            <p:attrNameLst>
                                              <p:attrName>ppt_h</p:attrName>
                                            </p:attrNameLst>
                                          </p:cBhvr>
                                          <p:tavLst>
                                            <p:tav tm="0">
                                              <p:val>
                                                <p:fltVal val="0"/>
                                              </p:val>
                                            </p:tav>
                                            <p:tav tm="100000">
                                              <p:val>
                                                <p:strVal val="#ppt_h"/>
                                              </p:val>
                                            </p:tav>
                                          </p:tavLst>
                                        </p:anim>
                                      </p:childTnLst>
                                    </p:cTn>
                                  </p:par>
                                </p:childTnLst>
                              </p:cTn>
                            </p:par>
                            <p:par>
                              <p:cTn id="142" fill="hold">
                                <p:stCondLst>
                                  <p:cond delay="5500"/>
                                </p:stCondLst>
                                <p:childTnLst>
                                  <p:par>
                                    <p:cTn id="143" presetID="53" presetClass="exit" presetSubtype="32" fill="hold" grpId="1" nodeType="afterEffect">
                                      <p:stCondLst>
                                        <p:cond delay="0"/>
                                      </p:stCondLst>
                                      <p:childTnLst>
                                        <p:anim calcmode="lin" valueType="num">
                                          <p:cBhvr>
                                            <p:cTn id="144" dur="500"/>
                                            <p:tgtEl>
                                              <p:spTgt spid="38"/>
                                            </p:tgtEl>
                                            <p:attrNameLst>
                                              <p:attrName>ppt_w</p:attrName>
                                            </p:attrNameLst>
                                          </p:cBhvr>
                                          <p:tavLst>
                                            <p:tav tm="0">
                                              <p:val>
                                                <p:strVal val="ppt_w"/>
                                              </p:val>
                                            </p:tav>
                                            <p:tav tm="100000">
                                              <p:val>
                                                <p:fltVal val="0"/>
                                              </p:val>
                                            </p:tav>
                                          </p:tavLst>
                                        </p:anim>
                                        <p:anim calcmode="lin" valueType="num">
                                          <p:cBhvr>
                                            <p:cTn id="145" dur="500"/>
                                            <p:tgtEl>
                                              <p:spTgt spid="38"/>
                                            </p:tgtEl>
                                            <p:attrNameLst>
                                              <p:attrName>ppt_h</p:attrName>
                                            </p:attrNameLst>
                                          </p:cBhvr>
                                          <p:tavLst>
                                            <p:tav tm="0">
                                              <p:val>
                                                <p:strVal val="ppt_h"/>
                                              </p:val>
                                            </p:tav>
                                            <p:tav tm="100000">
                                              <p:val>
                                                <p:fltVal val="0"/>
                                              </p:val>
                                            </p:tav>
                                          </p:tavLst>
                                        </p:anim>
                                        <p:animEffect transition="out" filter="fade">
                                          <p:cBhvr>
                                            <p:cTn id="146" dur="500"/>
                                            <p:tgtEl>
                                              <p:spTgt spid="38"/>
                                            </p:tgtEl>
                                          </p:cBhvr>
                                        </p:animEffect>
                                        <p:set>
                                          <p:cBhvr>
                                            <p:cTn id="14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8" restart="whenNotActive" fill="hold" evtFilter="cancelBubble" nodeType="interactiveSeq">
                    <p:stCondLst>
                      <p:cond evt="onClick" delay="0">
                        <p:tgtEl>
                          <p:spTgt spid="45"/>
                        </p:tgtEl>
                      </p:cond>
                    </p:stCondLst>
                    <p:endSync evt="end" delay="0">
                      <p:rtn val="all"/>
                    </p:endSync>
                    <p:childTnLst>
                      <p:par>
                        <p:cTn id="149" fill="hold">
                          <p:stCondLst>
                            <p:cond delay="0"/>
                          </p:stCondLst>
                          <p:childTnLst>
                            <p:par>
                              <p:cTn id="150" fill="hold">
                                <p:stCondLst>
                                  <p:cond delay="0"/>
                                </p:stCondLst>
                                <p:childTnLst>
                                  <p:par>
                                    <p:cTn id="151" presetID="32" presetClass="emph" presetSubtype="0" fill="hold" grpId="1" nodeType="clickEffect">
                                      <p:stCondLst>
                                        <p:cond delay="0"/>
                                      </p:stCondLst>
                                      <p:childTnLst>
                                        <p:animRot by="120000">
                                          <p:cBhvr>
                                            <p:cTn id="152" dur="100" fill="hold">
                                              <p:stCondLst>
                                                <p:cond delay="0"/>
                                              </p:stCondLst>
                                            </p:cTn>
                                            <p:tgtEl>
                                              <p:spTgt spid="45"/>
                                            </p:tgtEl>
                                            <p:attrNameLst>
                                              <p:attrName>r</p:attrName>
                                            </p:attrNameLst>
                                          </p:cBhvr>
                                        </p:animRot>
                                        <p:animRot by="-240000">
                                          <p:cBhvr>
                                            <p:cTn id="153" dur="200" fill="hold">
                                              <p:stCondLst>
                                                <p:cond delay="200"/>
                                              </p:stCondLst>
                                            </p:cTn>
                                            <p:tgtEl>
                                              <p:spTgt spid="45"/>
                                            </p:tgtEl>
                                            <p:attrNameLst>
                                              <p:attrName>r</p:attrName>
                                            </p:attrNameLst>
                                          </p:cBhvr>
                                        </p:animRot>
                                        <p:animRot by="240000">
                                          <p:cBhvr>
                                            <p:cTn id="154" dur="200" fill="hold">
                                              <p:stCondLst>
                                                <p:cond delay="400"/>
                                              </p:stCondLst>
                                            </p:cTn>
                                            <p:tgtEl>
                                              <p:spTgt spid="45"/>
                                            </p:tgtEl>
                                            <p:attrNameLst>
                                              <p:attrName>r</p:attrName>
                                            </p:attrNameLst>
                                          </p:cBhvr>
                                        </p:animRot>
                                        <p:animRot by="-240000">
                                          <p:cBhvr>
                                            <p:cTn id="155" dur="200" fill="hold">
                                              <p:stCondLst>
                                                <p:cond delay="600"/>
                                              </p:stCondLst>
                                            </p:cTn>
                                            <p:tgtEl>
                                              <p:spTgt spid="45"/>
                                            </p:tgtEl>
                                            <p:attrNameLst>
                                              <p:attrName>r</p:attrName>
                                            </p:attrNameLst>
                                          </p:cBhvr>
                                        </p:animRot>
                                        <p:animRot by="120000">
                                          <p:cBhvr>
                                            <p:cTn id="156" dur="200" fill="hold">
                                              <p:stCondLst>
                                                <p:cond delay="800"/>
                                              </p:stCondLst>
                                            </p:cTn>
                                            <p:tgtEl>
                                              <p:spTgt spid="45"/>
                                            </p:tgtEl>
                                            <p:attrNameLst>
                                              <p:attrName>r</p:attrName>
                                            </p:attrNameLst>
                                          </p:cBhvr>
                                        </p:animRot>
                                      </p:childTnLst>
                                      <p:subTnLst>
                                        <p:audio>
                                          <p:cMediaNode>
                                            <p:cTn display="0" masterRel="sameClick">
                                              <p:stCondLst>
                                                <p:cond evt="begin" delay="0">
                                                  <p:tn val="15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45"/>
                      </p:tgtEl>
                    </p:cond>
                  </p:nextCondLst>
                </p:seq>
                <p:seq concurrent="1" nextAc="seek">
                  <p:cTn id="157" restart="whenNotActive" fill="hold" evtFilter="cancelBubble" nodeType="interactiveSeq">
                    <p:stCondLst>
                      <p:cond evt="onClick" delay="0">
                        <p:tgtEl>
                          <p:spTgt spid="5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52"/>
                                            </p:tgtEl>
                                            <p:attrNameLst>
                                              <p:attrName>r</p:attrName>
                                            </p:attrNameLst>
                                          </p:cBhvr>
                                        </p:animRot>
                                        <p:animRot by="-240000">
                                          <p:cBhvr>
                                            <p:cTn id="162" dur="200" fill="hold">
                                              <p:stCondLst>
                                                <p:cond delay="200"/>
                                              </p:stCondLst>
                                            </p:cTn>
                                            <p:tgtEl>
                                              <p:spTgt spid="52"/>
                                            </p:tgtEl>
                                            <p:attrNameLst>
                                              <p:attrName>r</p:attrName>
                                            </p:attrNameLst>
                                          </p:cBhvr>
                                        </p:animRot>
                                        <p:animRot by="240000">
                                          <p:cBhvr>
                                            <p:cTn id="163" dur="200" fill="hold">
                                              <p:stCondLst>
                                                <p:cond delay="400"/>
                                              </p:stCondLst>
                                            </p:cTn>
                                            <p:tgtEl>
                                              <p:spTgt spid="52"/>
                                            </p:tgtEl>
                                            <p:attrNameLst>
                                              <p:attrName>r</p:attrName>
                                            </p:attrNameLst>
                                          </p:cBhvr>
                                        </p:animRot>
                                        <p:animRot by="-240000">
                                          <p:cBhvr>
                                            <p:cTn id="164" dur="200" fill="hold">
                                              <p:stCondLst>
                                                <p:cond delay="600"/>
                                              </p:stCondLst>
                                            </p:cTn>
                                            <p:tgtEl>
                                              <p:spTgt spid="52"/>
                                            </p:tgtEl>
                                            <p:attrNameLst>
                                              <p:attrName>r</p:attrName>
                                            </p:attrNameLst>
                                          </p:cBhvr>
                                        </p:animRot>
                                        <p:animRot by="120000">
                                          <p:cBhvr>
                                            <p:cTn id="165" dur="200" fill="hold">
                                              <p:stCondLst>
                                                <p:cond delay="800"/>
                                              </p:stCondLst>
                                            </p:cTn>
                                            <p:tgtEl>
                                              <p:spTgt spid="5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2"/>
                      </p:tgtEl>
                    </p:cond>
                  </p:nextCondLst>
                </p:seq>
              </p:childTnLst>
            </p:cTn>
          </p:par>
        </p:tnLst>
        <p:bldLst>
          <p:bldP spid="27" grpId="0"/>
          <p:bldP spid="28" grpId="0"/>
          <p:bldP spid="29" grpId="0"/>
          <p:bldP spid="30" grpId="0"/>
          <p:bldP spid="32" grpId="0"/>
          <p:bldP spid="33" grpId="0"/>
          <p:bldP spid="33" grpId="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5" grpId="0"/>
          <p:bldP spid="45" grpId="1"/>
          <p:bldP spid="50" grpId="0"/>
          <p:bldP spid="52" grpId="0"/>
          <p:bldP spid="5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6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6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1+#ppt_w/2"/>
                                              </p:val>
                                            </p:tav>
                                            <p:tav tm="100000">
                                              <p:val>
                                                <p:strVal val="#ppt_x"/>
                                              </p:val>
                                            </p:tav>
                                          </p:tavLst>
                                        </p:anim>
                                        <p:anim calcmode="lin" valueType="num">
                                          <p:cBhvr additive="base">
                                            <p:cTn id="20" dur="1000" fill="hold"/>
                                            <p:tgtEl>
                                              <p:spTgt spid="24"/>
                                            </p:tgtEl>
                                            <p:attrNameLst>
                                              <p:attrName>ppt_y</p:attrName>
                                            </p:attrNameLst>
                                          </p:cBhvr>
                                          <p:tavLst>
                                            <p:tav tm="0">
                                              <p:val>
                                                <p:strVal val="#ppt_y"/>
                                              </p:val>
                                            </p:tav>
                                            <p:tav tm="100000">
                                              <p:val>
                                                <p:strVal val="#ppt_y"/>
                                              </p:val>
                                            </p:tav>
                                          </p:tavLst>
                                        </p:anim>
                                      </p:childTnLst>
                                    </p:cTn>
                                  </p:par>
                                  <p:par>
                                    <p:cTn id="21" presetID="17" presetClass="entr" presetSubtype="10" fill="hold" grpId="0" nodeType="withEffect">
                                      <p:stCondLst>
                                        <p:cond delay="250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2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275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275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3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325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275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strVal val="#ppt_h"/>
                                              </p:val>
                                            </p:tav>
                                            <p:tav tm="100000">
                                              <p:val>
                                                <p:strVal val="#ppt_h"/>
                                              </p:val>
                                            </p:tav>
                                          </p:tavLst>
                                        </p:anim>
                                      </p:childTnLst>
                                    </p:cTn>
                                  </p:par>
                                  <p:par>
                                    <p:cTn id="49" presetID="2" presetClass="entr" presetSubtype="1"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1250" fill="hold"/>
                                            <p:tgtEl>
                                              <p:spTgt spid="49"/>
                                            </p:tgtEl>
                                            <p:attrNameLst>
                                              <p:attrName>ppt_x</p:attrName>
                                            </p:attrNameLst>
                                          </p:cBhvr>
                                          <p:tavLst>
                                            <p:tav tm="0">
                                              <p:val>
                                                <p:strVal val="#ppt_x"/>
                                              </p:val>
                                            </p:tav>
                                            <p:tav tm="100000">
                                              <p:val>
                                                <p:strVal val="#ppt_x"/>
                                              </p:val>
                                            </p:tav>
                                          </p:tavLst>
                                        </p:anim>
                                        <p:anim calcmode="lin" valueType="num">
                                          <p:cBhvr additive="base">
                                            <p:cTn id="52" dur="1250" fill="hold"/>
                                            <p:tgtEl>
                                              <p:spTgt spid="4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5" name="ok (mp3cut.net).wav"/>
                                            </p:tgtEl>
                                          </p:cMediaNode>
                                        </p:audio>
                                      </p:subTnLst>
                                    </p:cTn>
                                  </p:par>
                                  <p:par>
                                    <p:cTn id="53" presetID="41" presetClass="entr" presetSubtype="0" fill="hold" grpId="0" nodeType="withEffect">
                                      <p:stCondLst>
                                        <p:cond delay="750"/>
                                      </p:stCondLst>
                                      <p:iterate type="lt">
                                        <p:tmPct val="10000"/>
                                      </p:iterate>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50"/>
                                            </p:tgtEl>
                                            <p:attrNameLst>
                                              <p:attrName>ppt_y</p:attrName>
                                            </p:attrNameLst>
                                          </p:cBhvr>
                                          <p:tavLst>
                                            <p:tav tm="0">
                                              <p:val>
                                                <p:strVal val="#ppt_y"/>
                                              </p:val>
                                            </p:tav>
                                            <p:tav tm="100000">
                                              <p:val>
                                                <p:strVal val="#ppt_y"/>
                                              </p:val>
                                            </p:tav>
                                          </p:tavLst>
                                        </p:anim>
                                        <p:anim calcmode="lin" valueType="num">
                                          <p:cBhvr>
                                            <p:cTn id="57"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50"/>
                                            </p:tgtEl>
                                          </p:cBhvr>
                                        </p:animEffect>
                                      </p:childTnLst>
                                    </p:cTn>
                                  </p:par>
                                  <p:par>
                                    <p:cTn id="60" presetID="17" presetClass="entr" presetSubtype="10" fill="hold" grpId="0" nodeType="withEffect">
                                      <p:stCondLst>
                                        <p:cond delay="2750"/>
                                      </p:stCondLst>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32"/>
                                            </p:tgtEl>
                                            <p:attrNameLst>
                                              <p:attrName>fillcolor</p:attrName>
                                            </p:attrNameLst>
                                          </p:cBhvr>
                                          <p:to>
                                            <a:schemeClr val="accent2"/>
                                          </p:to>
                                        </p:animClr>
                                        <p:set>
                                          <p:cBhvr>
                                            <p:cTn id="69" dur="2000" fill="hold"/>
                                            <p:tgtEl>
                                              <p:spTgt spid="32"/>
                                            </p:tgtEl>
                                            <p:attrNameLst>
                                              <p:attrName>fill.type</p:attrName>
                                            </p:attrNameLst>
                                          </p:cBhvr>
                                          <p:to>
                                            <p:strVal val="solid"/>
                                          </p:to>
                                        </p:set>
                                        <p:set>
                                          <p:cBhvr>
                                            <p:cTn id="70" dur="2000" fill="hold"/>
                                            <p:tgtEl>
                                              <p:spTgt spid="3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6" name="Am-thanh-tra-loi-dung-www_yeualo_com.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33"/>
                                            </p:tgtEl>
                                            <p:attrNameLst>
                                              <p:attrName>r</p:attrName>
                                            </p:attrNameLst>
                                          </p:cBhvr>
                                        </p:animRot>
                                        <p:animRot by="-240000">
                                          <p:cBhvr>
                                            <p:cTn id="76" dur="200" fill="hold">
                                              <p:stCondLst>
                                                <p:cond delay="200"/>
                                              </p:stCondLst>
                                            </p:cTn>
                                            <p:tgtEl>
                                              <p:spTgt spid="33"/>
                                            </p:tgtEl>
                                            <p:attrNameLst>
                                              <p:attrName>r</p:attrName>
                                            </p:attrNameLst>
                                          </p:cBhvr>
                                        </p:animRot>
                                        <p:animRot by="240000">
                                          <p:cBhvr>
                                            <p:cTn id="77" dur="200" fill="hold">
                                              <p:stCondLst>
                                                <p:cond delay="400"/>
                                              </p:stCondLst>
                                            </p:cTn>
                                            <p:tgtEl>
                                              <p:spTgt spid="33"/>
                                            </p:tgtEl>
                                            <p:attrNameLst>
                                              <p:attrName>r</p:attrName>
                                            </p:attrNameLst>
                                          </p:cBhvr>
                                        </p:animRot>
                                        <p:animRot by="-240000">
                                          <p:cBhvr>
                                            <p:cTn id="78" dur="200" fill="hold">
                                              <p:stCondLst>
                                                <p:cond delay="600"/>
                                              </p:stCondLst>
                                            </p:cTn>
                                            <p:tgtEl>
                                              <p:spTgt spid="33"/>
                                            </p:tgtEl>
                                            <p:attrNameLst>
                                              <p:attrName>r</p:attrName>
                                            </p:attrNameLst>
                                          </p:cBhvr>
                                        </p:animRot>
                                        <p:animRot by="120000">
                                          <p:cBhvr>
                                            <p:cTn id="79" dur="200" fill="hold">
                                              <p:stCondLst>
                                                <p:cond delay="800"/>
                                              </p:stCondLst>
                                            </p:cTn>
                                            <p:tgtEl>
                                              <p:spTgt spid="33"/>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p:cTn id="85" dur="500" fill="hold"/>
                                            <p:tgtEl>
                                              <p:spTgt spid="43"/>
                                            </p:tgtEl>
                                            <p:attrNameLst>
                                              <p:attrName>ppt_w</p:attrName>
                                            </p:attrNameLst>
                                          </p:cBhvr>
                                          <p:tavLst>
                                            <p:tav tm="0">
                                              <p:val>
                                                <p:fltVal val="0"/>
                                              </p:val>
                                            </p:tav>
                                            <p:tav tm="100000">
                                              <p:val>
                                                <p:strVal val="#ppt_w"/>
                                              </p:val>
                                            </p:tav>
                                          </p:tavLst>
                                        </p:anim>
                                        <p:anim calcmode="lin" valueType="num">
                                          <p:cBhvr>
                                            <p:cTn id="86" dur="500" fill="hold"/>
                                            <p:tgtEl>
                                              <p:spTgt spid="4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18" name="Đồng hồ đếm ngược 5 giây (online-audio-converter.com).wav"/>
                                            </p:tgtEl>
                                          </p:cMediaNode>
                                        </p:audio>
                                      </p:subTnLst>
                                    </p:cTn>
                                  </p:par>
                                </p:childTnLst>
                              </p:cTn>
                            </p:par>
                            <p:par>
                              <p:cTn id="87" fill="hold">
                                <p:stCondLst>
                                  <p:cond delay="500"/>
                                </p:stCondLst>
                                <p:childTnLst>
                                  <p:par>
                                    <p:cTn id="88" presetID="53" presetClass="exit" presetSubtype="32" fill="hold" grpId="1" nodeType="afterEffect">
                                      <p:stCondLst>
                                        <p:cond delay="0"/>
                                      </p:stCondLst>
                                      <p:childTnLst>
                                        <p:anim calcmode="lin" valueType="num">
                                          <p:cBhvr>
                                            <p:cTn id="89" dur="500"/>
                                            <p:tgtEl>
                                              <p:spTgt spid="43"/>
                                            </p:tgtEl>
                                            <p:attrNameLst>
                                              <p:attrName>ppt_w</p:attrName>
                                            </p:attrNameLst>
                                          </p:cBhvr>
                                          <p:tavLst>
                                            <p:tav tm="0">
                                              <p:val>
                                                <p:strVal val="ppt_w"/>
                                              </p:val>
                                            </p:tav>
                                            <p:tav tm="100000">
                                              <p:val>
                                                <p:fltVal val="0"/>
                                              </p:val>
                                            </p:tav>
                                          </p:tavLst>
                                        </p:anim>
                                        <p:anim calcmode="lin" valueType="num">
                                          <p:cBhvr>
                                            <p:cTn id="90" dur="500"/>
                                            <p:tgtEl>
                                              <p:spTgt spid="43"/>
                                            </p:tgtEl>
                                            <p:attrNameLst>
                                              <p:attrName>ppt_h</p:attrName>
                                            </p:attrNameLst>
                                          </p:cBhvr>
                                          <p:tavLst>
                                            <p:tav tm="0">
                                              <p:val>
                                                <p:strVal val="ppt_h"/>
                                              </p:val>
                                            </p:tav>
                                            <p:tav tm="100000">
                                              <p:val>
                                                <p:fltVal val="0"/>
                                              </p:val>
                                            </p:tav>
                                          </p:tavLst>
                                        </p:anim>
                                        <p:animEffect transition="out" filter="fade">
                                          <p:cBhvr>
                                            <p:cTn id="91" dur="500"/>
                                            <p:tgtEl>
                                              <p:spTgt spid="43"/>
                                            </p:tgtEl>
                                          </p:cBhvr>
                                        </p:animEffect>
                                        <p:set>
                                          <p:cBhvr>
                                            <p:cTn id="92" dur="1" fill="hold">
                                              <p:stCondLst>
                                                <p:cond delay="499"/>
                                              </p:stCondLst>
                                            </p:cTn>
                                            <p:tgtEl>
                                              <p:spTgt spid="43"/>
                                            </p:tgtEl>
                                            <p:attrNameLst>
                                              <p:attrName>style.visibility</p:attrName>
                                            </p:attrNameLst>
                                          </p:cBhvr>
                                          <p:to>
                                            <p:strVal val="hidden"/>
                                          </p:to>
                                        </p:set>
                                      </p:childTnLst>
                                    </p:cTn>
                                  </p:par>
                                </p:childTnLst>
                              </p:cTn>
                            </p:par>
                            <p:par>
                              <p:cTn id="93" fill="hold">
                                <p:stCondLst>
                                  <p:cond delay="1000"/>
                                </p:stCondLst>
                                <p:childTnLst>
                                  <p:par>
                                    <p:cTn id="94" presetID="23" presetClass="entr" presetSubtype="16" fill="hold" grpId="0" nodeType="after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childTnLst>
                                    </p:cTn>
                                  </p:par>
                                </p:childTnLst>
                              </p:cTn>
                            </p:par>
                            <p:par>
                              <p:cTn id="98" fill="hold">
                                <p:stCondLst>
                                  <p:cond delay="1500"/>
                                </p:stCondLst>
                                <p:childTnLst>
                                  <p:par>
                                    <p:cTn id="99" presetID="53" presetClass="exit" presetSubtype="32" fill="hold" grpId="1" nodeType="afterEffect">
                                      <p:stCondLst>
                                        <p:cond delay="0"/>
                                      </p:stCondLst>
                                      <p:childTnLst>
                                        <p:anim calcmode="lin" valueType="num">
                                          <p:cBhvr>
                                            <p:cTn id="100" dur="500"/>
                                            <p:tgtEl>
                                              <p:spTgt spid="42"/>
                                            </p:tgtEl>
                                            <p:attrNameLst>
                                              <p:attrName>ppt_w</p:attrName>
                                            </p:attrNameLst>
                                          </p:cBhvr>
                                          <p:tavLst>
                                            <p:tav tm="0">
                                              <p:val>
                                                <p:strVal val="ppt_w"/>
                                              </p:val>
                                            </p:tav>
                                            <p:tav tm="100000">
                                              <p:val>
                                                <p:fltVal val="0"/>
                                              </p:val>
                                            </p:tav>
                                          </p:tavLst>
                                        </p:anim>
                                        <p:anim calcmode="lin" valueType="num">
                                          <p:cBhvr>
                                            <p:cTn id="101" dur="500"/>
                                            <p:tgtEl>
                                              <p:spTgt spid="42"/>
                                            </p:tgtEl>
                                            <p:attrNameLst>
                                              <p:attrName>ppt_h</p:attrName>
                                            </p:attrNameLst>
                                          </p:cBhvr>
                                          <p:tavLst>
                                            <p:tav tm="0">
                                              <p:val>
                                                <p:strVal val="ppt_h"/>
                                              </p:val>
                                            </p:tav>
                                            <p:tav tm="100000">
                                              <p:val>
                                                <p:fltVal val="0"/>
                                              </p:val>
                                            </p:tav>
                                          </p:tavLst>
                                        </p:anim>
                                        <p:animEffect transition="out" filter="fade">
                                          <p:cBhvr>
                                            <p:cTn id="102" dur="500"/>
                                            <p:tgtEl>
                                              <p:spTgt spid="42"/>
                                            </p:tgtEl>
                                          </p:cBhvr>
                                        </p:animEffect>
                                        <p:set>
                                          <p:cBhvr>
                                            <p:cTn id="103" dur="1" fill="hold">
                                              <p:stCondLst>
                                                <p:cond delay="499"/>
                                              </p:stCondLst>
                                            </p:cTn>
                                            <p:tgtEl>
                                              <p:spTgt spid="42"/>
                                            </p:tgtEl>
                                            <p:attrNameLst>
                                              <p:attrName>style.visibility</p:attrName>
                                            </p:attrNameLst>
                                          </p:cBhvr>
                                          <p:to>
                                            <p:strVal val="hidden"/>
                                          </p:to>
                                        </p:set>
                                      </p:childTnLst>
                                    </p:cTn>
                                  </p:par>
                                </p:childTnLst>
                              </p:cTn>
                            </p:par>
                            <p:par>
                              <p:cTn id="104" fill="hold">
                                <p:stCondLst>
                                  <p:cond delay="2000"/>
                                </p:stCondLst>
                                <p:childTnLst>
                                  <p:par>
                                    <p:cTn id="105" presetID="23" presetClass="entr" presetSubtype="16"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p:cTn id="107" dur="500" fill="hold"/>
                                            <p:tgtEl>
                                              <p:spTgt spid="41"/>
                                            </p:tgtEl>
                                            <p:attrNameLst>
                                              <p:attrName>ppt_w</p:attrName>
                                            </p:attrNameLst>
                                          </p:cBhvr>
                                          <p:tavLst>
                                            <p:tav tm="0">
                                              <p:val>
                                                <p:fltVal val="0"/>
                                              </p:val>
                                            </p:tav>
                                            <p:tav tm="100000">
                                              <p:val>
                                                <p:strVal val="#ppt_w"/>
                                              </p:val>
                                            </p:tav>
                                          </p:tavLst>
                                        </p:anim>
                                        <p:anim calcmode="lin" valueType="num">
                                          <p:cBhvr>
                                            <p:cTn id="108" dur="500" fill="hold"/>
                                            <p:tgtEl>
                                              <p:spTgt spid="41"/>
                                            </p:tgtEl>
                                            <p:attrNameLst>
                                              <p:attrName>ppt_h</p:attrName>
                                            </p:attrNameLst>
                                          </p:cBhvr>
                                          <p:tavLst>
                                            <p:tav tm="0">
                                              <p:val>
                                                <p:fltVal val="0"/>
                                              </p:val>
                                            </p:tav>
                                            <p:tav tm="100000">
                                              <p:val>
                                                <p:strVal val="#ppt_h"/>
                                              </p:val>
                                            </p:tav>
                                          </p:tavLst>
                                        </p:anim>
                                      </p:childTnLst>
                                    </p:cTn>
                                  </p:par>
                                </p:childTnLst>
                              </p:cTn>
                            </p:par>
                            <p:par>
                              <p:cTn id="109" fill="hold">
                                <p:stCondLst>
                                  <p:cond delay="2500"/>
                                </p:stCondLst>
                                <p:childTnLst>
                                  <p:par>
                                    <p:cTn id="110" presetID="53" presetClass="exit" presetSubtype="32" fill="hold" grpId="1" nodeType="afterEffect">
                                      <p:stCondLst>
                                        <p:cond delay="0"/>
                                      </p:stCondLst>
                                      <p:childTnLst>
                                        <p:anim calcmode="lin" valueType="num">
                                          <p:cBhvr>
                                            <p:cTn id="111" dur="500"/>
                                            <p:tgtEl>
                                              <p:spTgt spid="41"/>
                                            </p:tgtEl>
                                            <p:attrNameLst>
                                              <p:attrName>ppt_w</p:attrName>
                                            </p:attrNameLst>
                                          </p:cBhvr>
                                          <p:tavLst>
                                            <p:tav tm="0">
                                              <p:val>
                                                <p:strVal val="ppt_w"/>
                                              </p:val>
                                            </p:tav>
                                            <p:tav tm="100000">
                                              <p:val>
                                                <p:fltVal val="0"/>
                                              </p:val>
                                            </p:tav>
                                          </p:tavLst>
                                        </p:anim>
                                        <p:anim calcmode="lin" valueType="num">
                                          <p:cBhvr>
                                            <p:cTn id="112" dur="500"/>
                                            <p:tgtEl>
                                              <p:spTgt spid="41"/>
                                            </p:tgtEl>
                                            <p:attrNameLst>
                                              <p:attrName>ppt_h</p:attrName>
                                            </p:attrNameLst>
                                          </p:cBhvr>
                                          <p:tavLst>
                                            <p:tav tm="0">
                                              <p:val>
                                                <p:strVal val="ppt_h"/>
                                              </p:val>
                                            </p:tav>
                                            <p:tav tm="100000">
                                              <p:val>
                                                <p:fltVal val="0"/>
                                              </p:val>
                                            </p:tav>
                                          </p:tavLst>
                                        </p:anim>
                                        <p:animEffect transition="out" filter="fade">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par>
                              <p:cTn id="115" fill="hold">
                                <p:stCondLst>
                                  <p:cond delay="3000"/>
                                </p:stCondLst>
                                <p:childTnLst>
                                  <p:par>
                                    <p:cTn id="116" presetID="23" presetClass="entr" presetSubtype="16" fill="hold" grpId="0" nodeType="afterEffect">
                                      <p:stCondLst>
                                        <p:cond delay="0"/>
                                      </p:stCondLst>
                                      <p:childTnLst>
                                        <p:set>
                                          <p:cBhvr>
                                            <p:cTn id="117" dur="1" fill="hold">
                                              <p:stCondLst>
                                                <p:cond delay="0"/>
                                              </p:stCondLst>
                                            </p:cTn>
                                            <p:tgtEl>
                                              <p:spTgt spid="40"/>
                                            </p:tgtEl>
                                            <p:attrNameLst>
                                              <p:attrName>style.visibility</p:attrName>
                                            </p:attrNameLst>
                                          </p:cBhvr>
                                          <p:to>
                                            <p:strVal val="visible"/>
                                          </p:to>
                                        </p:set>
                                        <p:anim calcmode="lin" valueType="num">
                                          <p:cBhvr>
                                            <p:cTn id="118" dur="500" fill="hold"/>
                                            <p:tgtEl>
                                              <p:spTgt spid="40"/>
                                            </p:tgtEl>
                                            <p:attrNameLst>
                                              <p:attrName>ppt_w</p:attrName>
                                            </p:attrNameLst>
                                          </p:cBhvr>
                                          <p:tavLst>
                                            <p:tav tm="0">
                                              <p:val>
                                                <p:fltVal val="0"/>
                                              </p:val>
                                            </p:tav>
                                            <p:tav tm="100000">
                                              <p:val>
                                                <p:strVal val="#ppt_w"/>
                                              </p:val>
                                            </p:tav>
                                          </p:tavLst>
                                        </p:anim>
                                        <p:anim calcmode="lin" valueType="num">
                                          <p:cBhvr>
                                            <p:cTn id="119" dur="500" fill="hold"/>
                                            <p:tgtEl>
                                              <p:spTgt spid="40"/>
                                            </p:tgtEl>
                                            <p:attrNameLst>
                                              <p:attrName>ppt_h</p:attrName>
                                            </p:attrNameLst>
                                          </p:cBhvr>
                                          <p:tavLst>
                                            <p:tav tm="0">
                                              <p:val>
                                                <p:fltVal val="0"/>
                                              </p:val>
                                            </p:tav>
                                            <p:tav tm="100000">
                                              <p:val>
                                                <p:strVal val="#ppt_h"/>
                                              </p:val>
                                            </p:tav>
                                          </p:tavLst>
                                        </p:anim>
                                      </p:childTnLst>
                                    </p:cTn>
                                  </p:par>
                                </p:childTnLst>
                              </p:cTn>
                            </p:par>
                            <p:par>
                              <p:cTn id="120" fill="hold">
                                <p:stCondLst>
                                  <p:cond delay="3500"/>
                                </p:stCondLst>
                                <p:childTnLst>
                                  <p:par>
                                    <p:cTn id="121" presetID="53" presetClass="exit" presetSubtype="32" fill="hold" grpId="1" nodeType="afterEffect">
                                      <p:stCondLst>
                                        <p:cond delay="0"/>
                                      </p:stCondLst>
                                      <p:childTnLst>
                                        <p:anim calcmode="lin" valueType="num">
                                          <p:cBhvr>
                                            <p:cTn id="122" dur="500"/>
                                            <p:tgtEl>
                                              <p:spTgt spid="40"/>
                                            </p:tgtEl>
                                            <p:attrNameLst>
                                              <p:attrName>ppt_w</p:attrName>
                                            </p:attrNameLst>
                                          </p:cBhvr>
                                          <p:tavLst>
                                            <p:tav tm="0">
                                              <p:val>
                                                <p:strVal val="ppt_w"/>
                                              </p:val>
                                            </p:tav>
                                            <p:tav tm="100000">
                                              <p:val>
                                                <p:fltVal val="0"/>
                                              </p:val>
                                            </p:tav>
                                          </p:tavLst>
                                        </p:anim>
                                        <p:anim calcmode="lin" valueType="num">
                                          <p:cBhvr>
                                            <p:cTn id="123" dur="500"/>
                                            <p:tgtEl>
                                              <p:spTgt spid="40"/>
                                            </p:tgtEl>
                                            <p:attrNameLst>
                                              <p:attrName>ppt_h</p:attrName>
                                            </p:attrNameLst>
                                          </p:cBhvr>
                                          <p:tavLst>
                                            <p:tav tm="0">
                                              <p:val>
                                                <p:strVal val="ppt_h"/>
                                              </p:val>
                                            </p:tav>
                                            <p:tav tm="100000">
                                              <p:val>
                                                <p:fltVal val="0"/>
                                              </p:val>
                                            </p:tav>
                                          </p:tavLst>
                                        </p:anim>
                                        <p:animEffect transition="out" filter="fade">
                                          <p:cBhvr>
                                            <p:cTn id="124" dur="500"/>
                                            <p:tgtEl>
                                              <p:spTgt spid="40"/>
                                            </p:tgtEl>
                                          </p:cBhvr>
                                        </p:animEffect>
                                        <p:set>
                                          <p:cBhvr>
                                            <p:cTn id="125" dur="1" fill="hold">
                                              <p:stCondLst>
                                                <p:cond delay="499"/>
                                              </p:stCondLst>
                                            </p:cTn>
                                            <p:tgtEl>
                                              <p:spTgt spid="40"/>
                                            </p:tgtEl>
                                            <p:attrNameLst>
                                              <p:attrName>style.visibility</p:attrName>
                                            </p:attrNameLst>
                                          </p:cBhvr>
                                          <p:to>
                                            <p:strVal val="hidden"/>
                                          </p:to>
                                        </p:set>
                                      </p:childTnLst>
                                    </p:cTn>
                                  </p:par>
                                </p:childTnLst>
                              </p:cTn>
                            </p:par>
                            <p:par>
                              <p:cTn id="126" fill="hold">
                                <p:stCondLst>
                                  <p:cond delay="4000"/>
                                </p:stCondLst>
                                <p:childTnLst>
                                  <p:par>
                                    <p:cTn id="127" presetID="23" presetClass="entr" presetSubtype="16" fill="hold" grpId="0" nodeType="afterEffect">
                                      <p:stCondLst>
                                        <p:cond delay="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500" fill="hold"/>
                                            <p:tgtEl>
                                              <p:spTgt spid="39"/>
                                            </p:tgtEl>
                                            <p:attrNameLst>
                                              <p:attrName>ppt_w</p:attrName>
                                            </p:attrNameLst>
                                          </p:cBhvr>
                                          <p:tavLst>
                                            <p:tav tm="0">
                                              <p:val>
                                                <p:fltVal val="0"/>
                                              </p:val>
                                            </p:tav>
                                            <p:tav tm="100000">
                                              <p:val>
                                                <p:strVal val="#ppt_w"/>
                                              </p:val>
                                            </p:tav>
                                          </p:tavLst>
                                        </p:anim>
                                        <p:anim calcmode="lin" valueType="num">
                                          <p:cBhvr>
                                            <p:cTn id="130" dur="500" fill="hold"/>
                                            <p:tgtEl>
                                              <p:spTgt spid="39"/>
                                            </p:tgtEl>
                                            <p:attrNameLst>
                                              <p:attrName>ppt_h</p:attrName>
                                            </p:attrNameLst>
                                          </p:cBhvr>
                                          <p:tavLst>
                                            <p:tav tm="0">
                                              <p:val>
                                                <p:fltVal val="0"/>
                                              </p:val>
                                            </p:tav>
                                            <p:tav tm="100000">
                                              <p:val>
                                                <p:strVal val="#ppt_h"/>
                                              </p:val>
                                            </p:tav>
                                          </p:tavLst>
                                        </p:anim>
                                      </p:childTnLst>
                                    </p:cTn>
                                  </p:par>
                                </p:childTnLst>
                              </p:cTn>
                            </p:par>
                            <p:par>
                              <p:cTn id="131" fill="hold">
                                <p:stCondLst>
                                  <p:cond delay="4500"/>
                                </p:stCondLst>
                                <p:childTnLst>
                                  <p:par>
                                    <p:cTn id="132" presetID="53" presetClass="exit" presetSubtype="32" fill="hold" grpId="1" nodeType="afterEffect">
                                      <p:stCondLst>
                                        <p:cond delay="0"/>
                                      </p:stCondLst>
                                      <p:childTnLst>
                                        <p:anim calcmode="lin" valueType="num">
                                          <p:cBhvr>
                                            <p:cTn id="133" dur="500"/>
                                            <p:tgtEl>
                                              <p:spTgt spid="39"/>
                                            </p:tgtEl>
                                            <p:attrNameLst>
                                              <p:attrName>ppt_w</p:attrName>
                                            </p:attrNameLst>
                                          </p:cBhvr>
                                          <p:tavLst>
                                            <p:tav tm="0">
                                              <p:val>
                                                <p:strVal val="ppt_w"/>
                                              </p:val>
                                            </p:tav>
                                            <p:tav tm="100000">
                                              <p:val>
                                                <p:fltVal val="0"/>
                                              </p:val>
                                            </p:tav>
                                          </p:tavLst>
                                        </p:anim>
                                        <p:anim calcmode="lin" valueType="num">
                                          <p:cBhvr>
                                            <p:cTn id="134" dur="500"/>
                                            <p:tgtEl>
                                              <p:spTgt spid="39"/>
                                            </p:tgtEl>
                                            <p:attrNameLst>
                                              <p:attrName>ppt_h</p:attrName>
                                            </p:attrNameLst>
                                          </p:cBhvr>
                                          <p:tavLst>
                                            <p:tav tm="0">
                                              <p:val>
                                                <p:strVal val="ppt_h"/>
                                              </p:val>
                                            </p:tav>
                                            <p:tav tm="100000">
                                              <p:val>
                                                <p:fltVal val="0"/>
                                              </p:val>
                                            </p:tav>
                                          </p:tavLst>
                                        </p:anim>
                                        <p:animEffect transition="out" filter="fade">
                                          <p:cBhvr>
                                            <p:cTn id="135" dur="500"/>
                                            <p:tgtEl>
                                              <p:spTgt spid="39"/>
                                            </p:tgtEl>
                                          </p:cBhvr>
                                        </p:animEffect>
                                        <p:set>
                                          <p:cBhvr>
                                            <p:cTn id="136" dur="1" fill="hold">
                                              <p:stCondLst>
                                                <p:cond delay="499"/>
                                              </p:stCondLst>
                                            </p:cTn>
                                            <p:tgtEl>
                                              <p:spTgt spid="39"/>
                                            </p:tgtEl>
                                            <p:attrNameLst>
                                              <p:attrName>style.visibility</p:attrName>
                                            </p:attrNameLst>
                                          </p:cBhvr>
                                          <p:to>
                                            <p:strVal val="hidden"/>
                                          </p:to>
                                        </p:set>
                                      </p:childTnLst>
                                    </p:cTn>
                                  </p:par>
                                </p:childTnLst>
                              </p:cTn>
                            </p:par>
                            <p:par>
                              <p:cTn id="137" fill="hold">
                                <p:stCondLst>
                                  <p:cond delay="5000"/>
                                </p:stCondLst>
                                <p:childTnLst>
                                  <p:par>
                                    <p:cTn id="138" presetID="23" presetClass="entr" presetSubtype="16" fill="hold" grpId="0" nodeType="afterEffect">
                                      <p:stCondLst>
                                        <p:cond delay="0"/>
                                      </p:stCondLst>
                                      <p:childTnLst>
                                        <p:set>
                                          <p:cBhvr>
                                            <p:cTn id="139" dur="1" fill="hold">
                                              <p:stCondLst>
                                                <p:cond delay="0"/>
                                              </p:stCondLst>
                                            </p:cTn>
                                            <p:tgtEl>
                                              <p:spTgt spid="38"/>
                                            </p:tgtEl>
                                            <p:attrNameLst>
                                              <p:attrName>style.visibility</p:attrName>
                                            </p:attrNameLst>
                                          </p:cBhvr>
                                          <p:to>
                                            <p:strVal val="visible"/>
                                          </p:to>
                                        </p:set>
                                        <p:anim calcmode="lin" valueType="num">
                                          <p:cBhvr>
                                            <p:cTn id="140" dur="500" fill="hold"/>
                                            <p:tgtEl>
                                              <p:spTgt spid="38"/>
                                            </p:tgtEl>
                                            <p:attrNameLst>
                                              <p:attrName>ppt_w</p:attrName>
                                            </p:attrNameLst>
                                          </p:cBhvr>
                                          <p:tavLst>
                                            <p:tav tm="0">
                                              <p:val>
                                                <p:fltVal val="0"/>
                                              </p:val>
                                            </p:tav>
                                            <p:tav tm="100000">
                                              <p:val>
                                                <p:strVal val="#ppt_w"/>
                                              </p:val>
                                            </p:tav>
                                          </p:tavLst>
                                        </p:anim>
                                        <p:anim calcmode="lin" valueType="num">
                                          <p:cBhvr>
                                            <p:cTn id="141" dur="500" fill="hold"/>
                                            <p:tgtEl>
                                              <p:spTgt spid="38"/>
                                            </p:tgtEl>
                                            <p:attrNameLst>
                                              <p:attrName>ppt_h</p:attrName>
                                            </p:attrNameLst>
                                          </p:cBhvr>
                                          <p:tavLst>
                                            <p:tav tm="0">
                                              <p:val>
                                                <p:fltVal val="0"/>
                                              </p:val>
                                            </p:tav>
                                            <p:tav tm="100000">
                                              <p:val>
                                                <p:strVal val="#ppt_h"/>
                                              </p:val>
                                            </p:tav>
                                          </p:tavLst>
                                        </p:anim>
                                      </p:childTnLst>
                                    </p:cTn>
                                  </p:par>
                                </p:childTnLst>
                              </p:cTn>
                            </p:par>
                            <p:par>
                              <p:cTn id="142" fill="hold">
                                <p:stCondLst>
                                  <p:cond delay="5500"/>
                                </p:stCondLst>
                                <p:childTnLst>
                                  <p:par>
                                    <p:cTn id="143" presetID="53" presetClass="exit" presetSubtype="32" fill="hold" grpId="1" nodeType="afterEffect">
                                      <p:stCondLst>
                                        <p:cond delay="0"/>
                                      </p:stCondLst>
                                      <p:childTnLst>
                                        <p:anim calcmode="lin" valueType="num">
                                          <p:cBhvr>
                                            <p:cTn id="144" dur="500"/>
                                            <p:tgtEl>
                                              <p:spTgt spid="38"/>
                                            </p:tgtEl>
                                            <p:attrNameLst>
                                              <p:attrName>ppt_w</p:attrName>
                                            </p:attrNameLst>
                                          </p:cBhvr>
                                          <p:tavLst>
                                            <p:tav tm="0">
                                              <p:val>
                                                <p:strVal val="ppt_w"/>
                                              </p:val>
                                            </p:tav>
                                            <p:tav tm="100000">
                                              <p:val>
                                                <p:fltVal val="0"/>
                                              </p:val>
                                            </p:tav>
                                          </p:tavLst>
                                        </p:anim>
                                        <p:anim calcmode="lin" valueType="num">
                                          <p:cBhvr>
                                            <p:cTn id="145" dur="500"/>
                                            <p:tgtEl>
                                              <p:spTgt spid="38"/>
                                            </p:tgtEl>
                                            <p:attrNameLst>
                                              <p:attrName>ppt_h</p:attrName>
                                            </p:attrNameLst>
                                          </p:cBhvr>
                                          <p:tavLst>
                                            <p:tav tm="0">
                                              <p:val>
                                                <p:strVal val="ppt_h"/>
                                              </p:val>
                                            </p:tav>
                                            <p:tav tm="100000">
                                              <p:val>
                                                <p:fltVal val="0"/>
                                              </p:val>
                                            </p:tav>
                                          </p:tavLst>
                                        </p:anim>
                                        <p:animEffect transition="out" filter="fade">
                                          <p:cBhvr>
                                            <p:cTn id="146" dur="500"/>
                                            <p:tgtEl>
                                              <p:spTgt spid="38"/>
                                            </p:tgtEl>
                                          </p:cBhvr>
                                        </p:animEffect>
                                        <p:set>
                                          <p:cBhvr>
                                            <p:cTn id="14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8" restart="whenNotActive" fill="hold" evtFilter="cancelBubble" nodeType="interactiveSeq">
                    <p:stCondLst>
                      <p:cond evt="onClick" delay="0">
                        <p:tgtEl>
                          <p:spTgt spid="45"/>
                        </p:tgtEl>
                      </p:cond>
                    </p:stCondLst>
                    <p:endSync evt="end" delay="0">
                      <p:rtn val="all"/>
                    </p:endSync>
                    <p:childTnLst>
                      <p:par>
                        <p:cTn id="149" fill="hold">
                          <p:stCondLst>
                            <p:cond delay="0"/>
                          </p:stCondLst>
                          <p:childTnLst>
                            <p:par>
                              <p:cTn id="150" fill="hold">
                                <p:stCondLst>
                                  <p:cond delay="0"/>
                                </p:stCondLst>
                                <p:childTnLst>
                                  <p:par>
                                    <p:cTn id="151" presetID="32" presetClass="emph" presetSubtype="0" fill="hold" grpId="1" nodeType="clickEffect">
                                      <p:stCondLst>
                                        <p:cond delay="0"/>
                                      </p:stCondLst>
                                      <p:childTnLst>
                                        <p:animRot by="120000">
                                          <p:cBhvr>
                                            <p:cTn id="152" dur="100" fill="hold">
                                              <p:stCondLst>
                                                <p:cond delay="0"/>
                                              </p:stCondLst>
                                            </p:cTn>
                                            <p:tgtEl>
                                              <p:spTgt spid="45"/>
                                            </p:tgtEl>
                                            <p:attrNameLst>
                                              <p:attrName>r</p:attrName>
                                            </p:attrNameLst>
                                          </p:cBhvr>
                                        </p:animRot>
                                        <p:animRot by="-240000">
                                          <p:cBhvr>
                                            <p:cTn id="153" dur="200" fill="hold">
                                              <p:stCondLst>
                                                <p:cond delay="200"/>
                                              </p:stCondLst>
                                            </p:cTn>
                                            <p:tgtEl>
                                              <p:spTgt spid="45"/>
                                            </p:tgtEl>
                                            <p:attrNameLst>
                                              <p:attrName>r</p:attrName>
                                            </p:attrNameLst>
                                          </p:cBhvr>
                                        </p:animRot>
                                        <p:animRot by="240000">
                                          <p:cBhvr>
                                            <p:cTn id="154" dur="200" fill="hold">
                                              <p:stCondLst>
                                                <p:cond delay="400"/>
                                              </p:stCondLst>
                                            </p:cTn>
                                            <p:tgtEl>
                                              <p:spTgt spid="45"/>
                                            </p:tgtEl>
                                            <p:attrNameLst>
                                              <p:attrName>r</p:attrName>
                                            </p:attrNameLst>
                                          </p:cBhvr>
                                        </p:animRot>
                                        <p:animRot by="-240000">
                                          <p:cBhvr>
                                            <p:cTn id="155" dur="200" fill="hold">
                                              <p:stCondLst>
                                                <p:cond delay="600"/>
                                              </p:stCondLst>
                                            </p:cTn>
                                            <p:tgtEl>
                                              <p:spTgt spid="45"/>
                                            </p:tgtEl>
                                            <p:attrNameLst>
                                              <p:attrName>r</p:attrName>
                                            </p:attrNameLst>
                                          </p:cBhvr>
                                        </p:animRot>
                                        <p:animRot by="120000">
                                          <p:cBhvr>
                                            <p:cTn id="156" dur="200" fill="hold">
                                              <p:stCondLst>
                                                <p:cond delay="800"/>
                                              </p:stCondLst>
                                            </p:cTn>
                                            <p:tgtEl>
                                              <p:spTgt spid="45"/>
                                            </p:tgtEl>
                                            <p:attrNameLst>
                                              <p:attrName>r</p:attrName>
                                            </p:attrNameLst>
                                          </p:cBhvr>
                                        </p:animRot>
                                      </p:childTnLst>
                                      <p:subTnLst>
                                        <p:audio>
                                          <p:cMediaNode>
                                            <p:cTn display="0" masterRel="sameClick">
                                              <p:stCondLst>
                                                <p:cond evt="begin" delay="0">
                                                  <p:tn val="151"/>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45"/>
                      </p:tgtEl>
                    </p:cond>
                  </p:nextCondLst>
                </p:seq>
                <p:seq concurrent="1" nextAc="seek">
                  <p:cTn id="157" restart="whenNotActive" fill="hold" evtFilter="cancelBubble" nodeType="interactiveSeq">
                    <p:stCondLst>
                      <p:cond evt="onClick" delay="0">
                        <p:tgtEl>
                          <p:spTgt spid="5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52"/>
                                            </p:tgtEl>
                                            <p:attrNameLst>
                                              <p:attrName>r</p:attrName>
                                            </p:attrNameLst>
                                          </p:cBhvr>
                                        </p:animRot>
                                        <p:animRot by="-240000">
                                          <p:cBhvr>
                                            <p:cTn id="162" dur="200" fill="hold">
                                              <p:stCondLst>
                                                <p:cond delay="200"/>
                                              </p:stCondLst>
                                            </p:cTn>
                                            <p:tgtEl>
                                              <p:spTgt spid="52"/>
                                            </p:tgtEl>
                                            <p:attrNameLst>
                                              <p:attrName>r</p:attrName>
                                            </p:attrNameLst>
                                          </p:cBhvr>
                                        </p:animRot>
                                        <p:animRot by="240000">
                                          <p:cBhvr>
                                            <p:cTn id="163" dur="200" fill="hold">
                                              <p:stCondLst>
                                                <p:cond delay="400"/>
                                              </p:stCondLst>
                                            </p:cTn>
                                            <p:tgtEl>
                                              <p:spTgt spid="52"/>
                                            </p:tgtEl>
                                            <p:attrNameLst>
                                              <p:attrName>r</p:attrName>
                                            </p:attrNameLst>
                                          </p:cBhvr>
                                        </p:animRot>
                                        <p:animRot by="-240000">
                                          <p:cBhvr>
                                            <p:cTn id="164" dur="200" fill="hold">
                                              <p:stCondLst>
                                                <p:cond delay="600"/>
                                              </p:stCondLst>
                                            </p:cTn>
                                            <p:tgtEl>
                                              <p:spTgt spid="52"/>
                                            </p:tgtEl>
                                            <p:attrNameLst>
                                              <p:attrName>r</p:attrName>
                                            </p:attrNameLst>
                                          </p:cBhvr>
                                        </p:animRot>
                                        <p:animRot by="120000">
                                          <p:cBhvr>
                                            <p:cTn id="165" dur="200" fill="hold">
                                              <p:stCondLst>
                                                <p:cond delay="800"/>
                                              </p:stCondLst>
                                            </p:cTn>
                                            <p:tgtEl>
                                              <p:spTgt spid="5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52"/>
                      </p:tgtEl>
                    </p:cond>
                  </p:nextCondLst>
                </p:seq>
              </p:childTnLst>
            </p:cTn>
          </p:par>
        </p:tnLst>
        <p:bldLst>
          <p:bldP spid="27" grpId="0"/>
          <p:bldP spid="28" grpId="0"/>
          <p:bldP spid="29" grpId="0"/>
          <p:bldP spid="30" grpId="0"/>
          <p:bldP spid="32" grpId="0"/>
          <p:bldP spid="33" grpId="0"/>
          <p:bldP spid="33" grpId="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5" grpId="0"/>
          <p:bldP spid="45" grpId="1"/>
          <p:bldP spid="50" grpId="0"/>
          <p:bldP spid="52" grpId="0"/>
          <p:bldP spid="52"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ình đi du lịch thôi - Chun Chin - Nhạc thiếu nhi vui nhộn">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8997313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icture containing table&#10;&#10;Description automatically generated">
            <a:extLst>
              <a:ext uri="{FF2B5EF4-FFF2-40B4-BE49-F238E27FC236}">
                <a16:creationId xmlns:a16="http://schemas.microsoft.com/office/drawing/2014/main" xmlns=""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23" y="41594"/>
            <a:ext cx="18245273" cy="10262967"/>
          </a:xfrm>
          <a:prstGeom prst="rect">
            <a:avLst/>
          </a:prstGeom>
        </p:spPr>
      </p:pic>
      <p:pic>
        <p:nvPicPr>
          <p:cNvPr id="5" name="Picture 4" descr="A close up of a house&#10;&#10;Description automatically generated">
            <a:extLst>
              <a:ext uri="{FF2B5EF4-FFF2-40B4-BE49-F238E27FC236}">
                <a16:creationId xmlns:a16="http://schemas.microsoft.com/office/drawing/2014/main" xmlns=""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10" name="Picture 9" descr="A close up of a logo&#10;&#10;Description automatically generated">
            <a:extLst>
              <a:ext uri="{FF2B5EF4-FFF2-40B4-BE49-F238E27FC236}">
                <a16:creationId xmlns:a16="http://schemas.microsoft.com/office/drawing/2014/main" xmlns=""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9280" y="1826001"/>
            <a:ext cx="1219200" cy="1219200"/>
          </a:xfrm>
          <a:prstGeom prst="rect">
            <a:avLst/>
          </a:prstGeom>
        </p:spPr>
      </p:pic>
      <p:grpSp>
        <p:nvGrpSpPr>
          <p:cNvPr id="11" name="Group 10">
            <a:extLst>
              <a:ext uri="{FF2B5EF4-FFF2-40B4-BE49-F238E27FC236}">
                <a16:creationId xmlns:a16="http://schemas.microsoft.com/office/drawing/2014/main" xmlns="" id="{7BD38D7E-571A-4AE5-B772-D6CAF55BAF3D}"/>
              </a:ext>
            </a:extLst>
          </p:cNvPr>
          <p:cNvGrpSpPr/>
          <p:nvPr/>
        </p:nvGrpSpPr>
        <p:grpSpPr>
          <a:xfrm>
            <a:off x="13880956" y="2630216"/>
            <a:ext cx="3553603" cy="1353098"/>
            <a:chOff x="18176263" y="-61039"/>
            <a:chExt cx="4221505" cy="1203759"/>
          </a:xfrm>
        </p:grpSpPr>
        <p:sp>
          <p:nvSpPr>
            <p:cNvPr id="12" name="TextBox 11">
              <a:extLst>
                <a:ext uri="{FF2B5EF4-FFF2-40B4-BE49-F238E27FC236}">
                  <a16:creationId xmlns:a16="http://schemas.microsoft.com/office/drawing/2014/main" xmlns=""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13" name="Rectangle 12">
              <a:extLst>
                <a:ext uri="{FF2B5EF4-FFF2-40B4-BE49-F238E27FC236}">
                  <a16:creationId xmlns:a16="http://schemas.microsoft.com/office/drawing/2014/main" xmlns="" id="{18C2824C-0CB5-436B-ADC3-CB1F041081DE}"/>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pic>
        <p:nvPicPr>
          <p:cNvPr id="14" name="Picture 13" descr="A picture containing wooden, sitting, table, black&#10;&#10;Description automatically generated">
            <a:extLst>
              <a:ext uri="{FF2B5EF4-FFF2-40B4-BE49-F238E27FC236}">
                <a16:creationId xmlns:a16="http://schemas.microsoft.com/office/drawing/2014/main" xmlns="" id="{DC888599-AC91-4A2E-9B7D-8D352B9B2C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9178" y="-505327"/>
            <a:ext cx="8802982" cy="3974689"/>
          </a:xfrm>
          <a:prstGeom prst="rect">
            <a:avLst/>
          </a:prstGeom>
        </p:spPr>
      </p:pic>
      <p:grpSp>
        <p:nvGrpSpPr>
          <p:cNvPr id="15" name="Group 14">
            <a:extLst>
              <a:ext uri="{FF2B5EF4-FFF2-40B4-BE49-F238E27FC236}">
                <a16:creationId xmlns:a16="http://schemas.microsoft.com/office/drawing/2014/main" xmlns="" id="{B4BA7AE4-CEE0-41FF-9A1C-3F8C88ACFEF7}"/>
              </a:ext>
            </a:extLst>
          </p:cNvPr>
          <p:cNvGrpSpPr/>
          <p:nvPr/>
        </p:nvGrpSpPr>
        <p:grpSpPr>
          <a:xfrm>
            <a:off x="10569982" y="6161652"/>
            <a:ext cx="7424675" cy="1939542"/>
            <a:chOff x="500677" y="3886200"/>
            <a:chExt cx="5039246" cy="1105997"/>
          </a:xfrm>
        </p:grpSpPr>
        <p:pic>
          <p:nvPicPr>
            <p:cNvPr id="16" name="Picture 15" descr="A picture containing laptop, computer, sitting, table&#10;&#10;Description automatically generated">
              <a:extLst>
                <a:ext uri="{FF2B5EF4-FFF2-40B4-BE49-F238E27FC236}">
                  <a16:creationId xmlns:a16="http://schemas.microsoft.com/office/drawing/2014/main" xmlns="" id="{B27F7A0C-FFB9-4B8D-90B0-6A6FFCF37FB2}"/>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17" name="Picture 16">
              <a:extLst>
                <a:ext uri="{FF2B5EF4-FFF2-40B4-BE49-F238E27FC236}">
                  <a16:creationId xmlns:a16="http://schemas.microsoft.com/office/drawing/2014/main" xmlns="" id="{9C07C871-CA0F-4E08-AA5E-033AC2E412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18" name="Group 17">
            <a:extLst>
              <a:ext uri="{FF2B5EF4-FFF2-40B4-BE49-F238E27FC236}">
                <a16:creationId xmlns:a16="http://schemas.microsoft.com/office/drawing/2014/main" xmlns="" id="{26DA04B6-983F-4A60-A11E-EBAF4B5579A3}"/>
              </a:ext>
            </a:extLst>
          </p:cNvPr>
          <p:cNvGrpSpPr/>
          <p:nvPr/>
        </p:nvGrpSpPr>
        <p:grpSpPr>
          <a:xfrm>
            <a:off x="1963874" y="3946708"/>
            <a:ext cx="7335168" cy="1642592"/>
            <a:chOff x="524590" y="3886200"/>
            <a:chExt cx="5203110" cy="1072844"/>
          </a:xfrm>
        </p:grpSpPr>
        <p:pic>
          <p:nvPicPr>
            <p:cNvPr id="19" name="Picture 18" descr="A picture containing laptop, computer, sitting, table&#10;&#10;Description automatically generated">
              <a:extLst>
                <a:ext uri="{FF2B5EF4-FFF2-40B4-BE49-F238E27FC236}">
                  <a16:creationId xmlns:a16="http://schemas.microsoft.com/office/drawing/2014/main" xmlns="" id="{EA4EE2E4-DAE2-41D6-8C59-0339047312FC}"/>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20" name="Picture 19">
              <a:extLst>
                <a:ext uri="{FF2B5EF4-FFF2-40B4-BE49-F238E27FC236}">
                  <a16:creationId xmlns:a16="http://schemas.microsoft.com/office/drawing/2014/main" xmlns="" id="{E299B69A-B7C3-4AD0-9E78-3459FFE9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21" name="Group 20">
            <a:extLst>
              <a:ext uri="{FF2B5EF4-FFF2-40B4-BE49-F238E27FC236}">
                <a16:creationId xmlns:a16="http://schemas.microsoft.com/office/drawing/2014/main" xmlns="" id="{61D0109E-4499-4B94-96E1-177FFEFCA34C}"/>
              </a:ext>
            </a:extLst>
          </p:cNvPr>
          <p:cNvGrpSpPr/>
          <p:nvPr/>
        </p:nvGrpSpPr>
        <p:grpSpPr>
          <a:xfrm>
            <a:off x="1941462" y="6258958"/>
            <a:ext cx="7154667" cy="1924652"/>
            <a:chOff x="524590" y="3886200"/>
            <a:chExt cx="5203110" cy="1072845"/>
          </a:xfrm>
        </p:grpSpPr>
        <p:pic>
          <p:nvPicPr>
            <p:cNvPr id="22" name="Picture 21" descr="A picture containing laptop, computer, sitting, table&#10;&#10;Description automatically generated">
              <a:extLst>
                <a:ext uri="{FF2B5EF4-FFF2-40B4-BE49-F238E27FC236}">
                  <a16:creationId xmlns:a16="http://schemas.microsoft.com/office/drawing/2014/main" xmlns="" id="{AAC131C6-D37C-4926-B2CB-EB1D025616D4}"/>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37903"/>
              <a:ext cx="5039246" cy="921142"/>
            </a:xfrm>
            <a:prstGeom prst="rect">
              <a:avLst/>
            </a:prstGeom>
          </p:spPr>
        </p:pic>
        <p:pic>
          <p:nvPicPr>
            <p:cNvPr id="23" name="Picture 22">
              <a:extLst>
                <a:ext uri="{FF2B5EF4-FFF2-40B4-BE49-F238E27FC236}">
                  <a16:creationId xmlns:a16="http://schemas.microsoft.com/office/drawing/2014/main" xmlns="" id="{125CFA68-A9E8-4172-967B-93B7D2C96D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24" name="Group 23">
            <a:extLst>
              <a:ext uri="{FF2B5EF4-FFF2-40B4-BE49-F238E27FC236}">
                <a16:creationId xmlns:a16="http://schemas.microsoft.com/office/drawing/2014/main" xmlns="" id="{CAA56D54-2477-4478-BA07-D80E7609076C}"/>
              </a:ext>
            </a:extLst>
          </p:cNvPr>
          <p:cNvGrpSpPr/>
          <p:nvPr/>
        </p:nvGrpSpPr>
        <p:grpSpPr>
          <a:xfrm>
            <a:off x="10591053" y="4191741"/>
            <a:ext cx="7507737" cy="1631960"/>
            <a:chOff x="781907" y="3909515"/>
            <a:chExt cx="5039246" cy="1049530"/>
          </a:xfrm>
        </p:grpSpPr>
        <p:pic>
          <p:nvPicPr>
            <p:cNvPr id="25" name="Picture 24" descr="A picture containing laptop, computer, sitting, table&#10;&#10;Description automatically generated">
              <a:extLst>
                <a:ext uri="{FF2B5EF4-FFF2-40B4-BE49-F238E27FC236}">
                  <a16:creationId xmlns:a16="http://schemas.microsoft.com/office/drawing/2014/main" xmlns="" id="{3C8C221A-4B35-4F98-A972-E5A4E8176979}"/>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26" name="Picture 25">
              <a:extLst>
                <a:ext uri="{FF2B5EF4-FFF2-40B4-BE49-F238E27FC236}">
                  <a16:creationId xmlns:a16="http://schemas.microsoft.com/office/drawing/2014/main" xmlns="" id="{A3739E7B-39EE-4413-8B1B-EBAE892E3A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27" name="Rectangle 26">
            <a:extLst>
              <a:ext uri="{FF2B5EF4-FFF2-40B4-BE49-F238E27FC236}">
                <a16:creationId xmlns:a16="http://schemas.microsoft.com/office/drawing/2014/main" xmlns="" id="{34C49498-93A9-40DB-A1EC-6C8581744C7B}"/>
              </a:ext>
            </a:extLst>
          </p:cNvPr>
          <p:cNvSpPr/>
          <p:nvPr/>
        </p:nvSpPr>
        <p:spPr>
          <a:xfrm>
            <a:off x="2289375" y="4403710"/>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28" name="Rectangle 27">
            <a:extLst>
              <a:ext uri="{FF2B5EF4-FFF2-40B4-BE49-F238E27FC236}">
                <a16:creationId xmlns:a16="http://schemas.microsoft.com/office/drawing/2014/main" xmlns="" id="{F8DA80AD-8C55-40FF-AB65-98E903667A41}"/>
              </a:ext>
            </a:extLst>
          </p:cNvPr>
          <p:cNvSpPr/>
          <p:nvPr/>
        </p:nvSpPr>
        <p:spPr>
          <a:xfrm>
            <a:off x="2045920" y="6978666"/>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29" name="Rectangle 28">
            <a:extLst>
              <a:ext uri="{FF2B5EF4-FFF2-40B4-BE49-F238E27FC236}">
                <a16:creationId xmlns:a16="http://schemas.microsoft.com/office/drawing/2014/main" xmlns="" id="{DC22AAB1-01CD-42CB-BA75-3C3B880CCE52}"/>
              </a:ext>
            </a:extLst>
          </p:cNvPr>
          <p:cNvSpPr/>
          <p:nvPr/>
        </p:nvSpPr>
        <p:spPr>
          <a:xfrm>
            <a:off x="10749284" y="4634950"/>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30" name="Rectangle 29">
            <a:extLst>
              <a:ext uri="{FF2B5EF4-FFF2-40B4-BE49-F238E27FC236}">
                <a16:creationId xmlns:a16="http://schemas.microsoft.com/office/drawing/2014/main" xmlns="" id="{485AC8C7-8DD1-47CB-85AB-8EA4CF072C29}"/>
              </a:ext>
            </a:extLst>
          </p:cNvPr>
          <p:cNvSpPr/>
          <p:nvPr/>
        </p:nvSpPr>
        <p:spPr>
          <a:xfrm>
            <a:off x="10898626" y="6655221"/>
            <a:ext cx="64312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endPar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endParaRPr>
          </a:p>
        </p:txBody>
      </p:sp>
      <p:sp>
        <p:nvSpPr>
          <p:cNvPr id="31" name="Rectangle 30">
            <a:extLst>
              <a:ext uri="{FF2B5EF4-FFF2-40B4-BE49-F238E27FC236}">
                <a16:creationId xmlns:a16="http://schemas.microsoft.com/office/drawing/2014/main" xmlns="" id="{41147AAD-4EB2-4058-B132-A5C29E74D3A6}"/>
              </a:ext>
            </a:extLst>
          </p:cNvPr>
          <p:cNvSpPr/>
          <p:nvPr/>
        </p:nvSpPr>
        <p:spPr>
          <a:xfrm>
            <a:off x="5309511" y="1172702"/>
            <a:ext cx="7370169" cy="1754326"/>
          </a:xfrm>
          <a:prstGeom prst="rect">
            <a:avLst/>
          </a:prstGeom>
          <a:noFill/>
          <a:effectLst>
            <a:outerShdw blurRad="139700" dir="4380000" algn="ctr" rotWithShape="0">
              <a:schemeClr val="bg1"/>
            </a:outerShdw>
          </a:effectLst>
        </p:spPr>
        <p:txBody>
          <a:bodyPr wrap="square" lIns="91440" tIns="45720" rIns="91440" bIns="45720">
            <a:spAutoFit/>
          </a:bodyP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dirty="0" smtClean="0">
                <a:solidFill>
                  <a:schemeClr val="tx1"/>
                </a:solidFill>
                <a:latin typeface="Times New Roman" panose="02020603050405020304" pitchFamily="18" charset="0"/>
                <a:cs typeface="Times New Roman" panose="02020603050405020304" pitchFamily="18" charset="0"/>
              </a:rPr>
              <a:t> 2:  </a:t>
            </a:r>
            <a:r>
              <a:rPr lang="en-US" sz="3600" b="1" dirty="0" err="1" smtClean="0">
                <a:solidFill>
                  <a:schemeClr val="tx1"/>
                </a:solidFill>
                <a:latin typeface="Times New Roman" panose="02020603050405020304" pitchFamily="18" charset="0"/>
                <a:cs typeface="Times New Roman" panose="02020603050405020304" pitchFamily="18" charset="0"/>
              </a:rPr>
              <a:t>Để</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chuẩn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bị</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chuyến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tham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với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lớp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em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cần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những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thông</a:t>
            </a:r>
            <a:r>
              <a:rPr lang="en-US" sz="3600" b="1" dirty="0">
                <a:solidFill>
                  <a:schemeClr val="tx1"/>
                </a:solidFill>
                <a:latin typeface="Times New Roman" panose="02020603050405020304" pitchFamily="18" charset="0"/>
                <a:cs typeface="Times New Roman" panose="02020603050405020304" pitchFamily="18" charset="0"/>
              </a:rPr>
              <a:t> tin </a:t>
            </a:r>
            <a:r>
              <a:rPr lang="en-US" sz="3600" b="1" dirty="0" err="1">
                <a:solidFill>
                  <a:schemeClr val="tx1"/>
                </a:solidFill>
                <a:latin typeface="Times New Roman" panose="02020603050405020304" pitchFamily="18" charset="0"/>
                <a:cs typeface="Times New Roman" panose="02020603050405020304" pitchFamily="18" charset="0"/>
              </a:rPr>
              <a:t>gì</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32" name="A">
            <a:extLst>
              <a:ext uri="{FF2B5EF4-FFF2-40B4-BE49-F238E27FC236}">
                <a16:creationId xmlns:a16="http://schemas.microsoft.com/office/drawing/2014/main" xmlns="" id="{58E9E3B4-562B-437C-AF85-09327896662B}"/>
              </a:ext>
            </a:extLst>
          </p:cNvPr>
          <p:cNvSpPr/>
          <p:nvPr/>
        </p:nvSpPr>
        <p:spPr>
          <a:xfrm>
            <a:off x="12110007" y="6780853"/>
            <a:ext cx="4737119" cy="646331"/>
          </a:xfrm>
          <a:prstGeom prst="rect">
            <a:avLst/>
          </a:prstGeom>
          <a:noFill/>
        </p:spPr>
        <p:txBody>
          <a:bodyPr wrap="square" lIns="91440" tIns="45720" rIns="91440" bIns="45720">
            <a:spAutoFit/>
          </a:bodyPr>
          <a:lstStyle/>
          <a:p>
            <a:pPr lvl="0"/>
            <a:r>
              <a:rPr lang="en-US" sz="3600" b="1" dirty="0" err="1" smtClean="0">
                <a:solidFill>
                  <a:schemeClr val="tx1"/>
                </a:solidFill>
                <a:latin typeface="Times New Roman" panose="02020603050405020304" pitchFamily="18" charset="0"/>
                <a:cs typeface="Times New Roman" panose="02020603050405020304" pitchFamily="18" charset="0"/>
              </a:rPr>
              <a:t>Cả</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a,b,c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đều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đúng</a:t>
            </a:r>
            <a:r>
              <a:rPr lang="en-US" sz="3600" b="1" dirty="0" smtClean="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3" name="B">
            <a:extLst>
              <a:ext uri="{FF2B5EF4-FFF2-40B4-BE49-F238E27FC236}">
                <a16:creationId xmlns:a16="http://schemas.microsoft.com/office/drawing/2014/main" xmlns="" id="{BCE86C93-3F56-47EF-9357-074AA9A59784}"/>
              </a:ext>
            </a:extLst>
          </p:cNvPr>
          <p:cNvSpPr/>
          <p:nvPr/>
        </p:nvSpPr>
        <p:spPr>
          <a:xfrm>
            <a:off x="3409695" y="4343574"/>
            <a:ext cx="5785965" cy="1200329"/>
          </a:xfrm>
          <a:prstGeom prst="rect">
            <a:avLst/>
          </a:prstGeom>
          <a:noFill/>
        </p:spPr>
        <p:txBody>
          <a:bodyPr wrap="square" lIns="91440" tIns="45720" rIns="91440" bIns="45720">
            <a:spAutoFit/>
          </a:bodyPr>
          <a:lstStyle/>
          <a:p>
            <a:pPr lvl="0"/>
            <a:r>
              <a:rPr lang="en-US" sz="3600" b="1" dirty="0" err="1">
                <a:solidFill>
                  <a:schemeClr val="tx1"/>
                </a:solidFill>
                <a:latin typeface="Times New Roman" panose="02020603050405020304" pitchFamily="18" charset="0"/>
                <a:cs typeface="Times New Roman" panose="02020603050405020304" pitchFamily="18" charset="0"/>
              </a:rPr>
              <a:t>Thông</a:t>
            </a:r>
            <a:r>
              <a:rPr lang="en-US" sz="3600" b="1" dirty="0">
                <a:solidFill>
                  <a:schemeClr val="tx1"/>
                </a:solidFill>
                <a:latin typeface="Times New Roman" panose="02020603050405020304" pitchFamily="18" charset="0"/>
                <a:cs typeface="Times New Roman" panose="02020603050405020304" pitchFamily="18" charset="0"/>
              </a:rPr>
              <a:t> tin </a:t>
            </a:r>
            <a:r>
              <a:rPr lang="en-US" sz="3600" b="1" dirty="0" err="1">
                <a:solidFill>
                  <a:schemeClr val="tx1"/>
                </a:solidFill>
                <a:latin typeface="Times New Roman" panose="02020603050405020304" pitchFamily="18" charset="0"/>
                <a:cs typeface="Times New Roman" panose="02020603050405020304" pitchFamily="18" charset="0"/>
              </a:rPr>
              <a:t>về</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vị</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tham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34" name="C">
            <a:extLst>
              <a:ext uri="{FF2B5EF4-FFF2-40B4-BE49-F238E27FC236}">
                <a16:creationId xmlns:a16="http://schemas.microsoft.com/office/drawing/2014/main" xmlns="" id="{38CB8068-13FC-4118-91D5-3543F5A47A88}"/>
              </a:ext>
            </a:extLst>
          </p:cNvPr>
          <p:cNvSpPr/>
          <p:nvPr/>
        </p:nvSpPr>
        <p:spPr>
          <a:xfrm>
            <a:off x="3409695" y="6735840"/>
            <a:ext cx="4937656" cy="1200329"/>
          </a:xfrm>
          <a:prstGeom prst="rect">
            <a:avLst/>
          </a:prstGeom>
          <a:noFill/>
        </p:spPr>
        <p:txBody>
          <a:bodyPr wrap="square" lIns="91440" tIns="45720" rIns="91440" bIns="45720">
            <a:spAutoFit/>
          </a:bodyPr>
          <a:lstStyle/>
          <a:p>
            <a:pPr lvl="0"/>
            <a:r>
              <a:rPr lang="en-US" sz="3600" b="1" dirty="0" err="1">
                <a:solidFill>
                  <a:schemeClr val="tx1"/>
                </a:solidFill>
                <a:latin typeface="Times New Roman" panose="02020603050405020304" pitchFamily="18" charset="0"/>
                <a:cs typeface="Times New Roman" panose="02020603050405020304" pitchFamily="18" charset="0"/>
              </a:rPr>
              <a:t>Thông</a:t>
            </a:r>
            <a:r>
              <a:rPr lang="en-US" sz="3600" b="1" dirty="0">
                <a:solidFill>
                  <a:schemeClr val="tx1"/>
                </a:solidFill>
                <a:latin typeface="Times New Roman" panose="02020603050405020304" pitchFamily="18" charset="0"/>
                <a:cs typeface="Times New Roman" panose="02020603050405020304" pitchFamily="18" charset="0"/>
              </a:rPr>
              <a:t> tin </a:t>
            </a:r>
            <a:r>
              <a:rPr lang="en-US" sz="3600" b="1" dirty="0" err="1">
                <a:solidFill>
                  <a:schemeClr val="tx1"/>
                </a:solidFill>
                <a:latin typeface="Times New Roman" panose="02020603050405020304" pitchFamily="18" charset="0"/>
                <a:cs typeface="Times New Roman" panose="02020603050405020304" pitchFamily="18" charset="0"/>
              </a:rPr>
              <a:t>dự</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báo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tiết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ngày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tham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35" name="Picture 34">
            <a:hlinkClick r:id="rId12" action="ppaction://hlinksldjump"/>
            <a:extLst>
              <a:ext uri="{FF2B5EF4-FFF2-40B4-BE49-F238E27FC236}">
                <a16:creationId xmlns:a16="http://schemas.microsoft.com/office/drawing/2014/main" xmlns="" id="{D0753F81-AE09-455C-8A6F-50DDA0CB149C}"/>
              </a:ext>
            </a:extLst>
          </p:cNvPr>
          <p:cNvPicPr>
            <a:picLocks noChangeAspect="1"/>
          </p:cNvPicPr>
          <p:nvPr/>
        </p:nvPicPr>
        <p:blipFill rotWithShape="1">
          <a:blip r:embed="rId13">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36" name="Rectangle 35">
            <a:hlinkClick r:id="rId14" action="ppaction://hlinksldjump"/>
            <a:extLst>
              <a:ext uri="{FF2B5EF4-FFF2-40B4-BE49-F238E27FC236}">
                <a16:creationId xmlns:a16="http://schemas.microsoft.com/office/drawing/2014/main" xmlns=""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2"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37" name="Rectangle: Rounded Corners 44">
            <a:extLst>
              <a:ext uri="{FF2B5EF4-FFF2-40B4-BE49-F238E27FC236}">
                <a16:creationId xmlns:a16="http://schemas.microsoft.com/office/drawing/2014/main" xmlns="" id="{D4B4CB12-5E84-47C0-8BF6-FA4EBAECAD99}"/>
              </a:ext>
            </a:extLst>
          </p:cNvPr>
          <p:cNvSpPr/>
          <p:nvPr/>
        </p:nvSpPr>
        <p:spPr>
          <a:xfrm>
            <a:off x="8862443" y="7790657"/>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5">
            <a:extLst>
              <a:ext uri="{FF2B5EF4-FFF2-40B4-BE49-F238E27FC236}">
                <a16:creationId xmlns:a16="http://schemas.microsoft.com/office/drawing/2014/main" xmlns=""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39" name="5">
            <a:extLst>
              <a:ext uri="{FF2B5EF4-FFF2-40B4-BE49-F238E27FC236}">
                <a16:creationId xmlns:a16="http://schemas.microsoft.com/office/drawing/2014/main" xmlns=""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40" name="5">
            <a:extLst>
              <a:ext uri="{FF2B5EF4-FFF2-40B4-BE49-F238E27FC236}">
                <a16:creationId xmlns:a16="http://schemas.microsoft.com/office/drawing/2014/main" xmlns=""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41" name="5">
            <a:extLst>
              <a:ext uri="{FF2B5EF4-FFF2-40B4-BE49-F238E27FC236}">
                <a16:creationId xmlns:a16="http://schemas.microsoft.com/office/drawing/2014/main" xmlns=""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42" name="5">
            <a:extLst>
              <a:ext uri="{FF2B5EF4-FFF2-40B4-BE49-F238E27FC236}">
                <a16:creationId xmlns:a16="http://schemas.microsoft.com/office/drawing/2014/main" xmlns=""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43" name="5">
            <a:extLst>
              <a:ext uri="{FF2B5EF4-FFF2-40B4-BE49-F238E27FC236}">
                <a16:creationId xmlns:a16="http://schemas.microsoft.com/office/drawing/2014/main" xmlns=""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44" name="start">
            <a:extLst>
              <a:ext uri="{FF2B5EF4-FFF2-40B4-BE49-F238E27FC236}">
                <a16:creationId xmlns:a16="http://schemas.microsoft.com/office/drawing/2014/main" xmlns=""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45" name="B">
            <a:extLst>
              <a:ext uri="{FF2B5EF4-FFF2-40B4-BE49-F238E27FC236}">
                <a16:creationId xmlns:a16="http://schemas.microsoft.com/office/drawing/2014/main" xmlns="" id="{4B4DA072-F09A-A059-5C25-FA9CCB5157FE}"/>
              </a:ext>
            </a:extLst>
          </p:cNvPr>
          <p:cNvSpPr/>
          <p:nvPr/>
        </p:nvSpPr>
        <p:spPr>
          <a:xfrm>
            <a:off x="12143406" y="4421859"/>
            <a:ext cx="5511140" cy="1200329"/>
          </a:xfrm>
          <a:prstGeom prst="rect">
            <a:avLst/>
          </a:prstGeom>
          <a:noFill/>
        </p:spPr>
        <p:txBody>
          <a:bodyPr wrap="square" lIns="91440" tIns="45720" rIns="91440" bIns="45720">
            <a:spAutoFit/>
          </a:bodyPr>
          <a:lstStyle/>
          <a:p>
            <a:pPr lvl="0"/>
            <a:r>
              <a:rPr lang="vi-VN" sz="3600" b="1" dirty="0">
                <a:solidFill>
                  <a:schemeClr val="tx1"/>
                </a:solidFill>
                <a:latin typeface="+mj-lt"/>
              </a:rPr>
              <a:t>Thông tin về chương trình tham quan.</a:t>
            </a:r>
            <a:endParaRPr lang="en-US" sz="3600" b="1" dirty="0">
              <a:solidFill>
                <a:schemeClr val="tx1"/>
              </a:solidFill>
              <a:latin typeface="+mj-lt"/>
            </a:endParaRPr>
          </a:p>
        </p:txBody>
      </p:sp>
    </p:spTree>
    <p:extLst>
      <p:ext uri="{BB962C8B-B14F-4D97-AF65-F5344CB8AC3E}">
        <p14:creationId xmlns:p14="http://schemas.microsoft.com/office/powerpoint/2010/main" val="5148345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2000">
                                          <p:cBhvr additive="base">
                                            <p:cTn id="7" dur="1250" fill="hold"/>
                                            <p:tgtEl>
                                              <p:spTgt spid="14"/>
                                            </p:tgtEl>
                                            <p:attrNameLst>
                                              <p:attrName>ppt_x</p:attrName>
                                            </p:attrNameLst>
                                          </p:cBhvr>
                                          <p:tavLst>
                                            <p:tav tm="0">
                                              <p:val>
                                                <p:strVal val="#ppt_x"/>
                                              </p:val>
                                            </p:tav>
                                            <p:tav tm="100000">
                                              <p:val>
                                                <p:strVal val="#ppt_x"/>
                                              </p:val>
                                            </p:tav>
                                          </p:tavLst>
                                        </p:anim>
                                        <p:anim calcmode="lin" valueType="num" p14:bounceEnd="42000">
                                          <p:cBhvr additive="base">
                                            <p:cTn id="8" dur="125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1"/>
                                            </p:tgtEl>
                                            <p:attrNameLst>
                                              <p:attrName>ppt_y</p:attrName>
                                            </p:attrNameLst>
                                          </p:cBhvr>
                                          <p:tavLst>
                                            <p:tav tm="0">
                                              <p:val>
                                                <p:strVal val="#ppt_y"/>
                                              </p:val>
                                            </p:tav>
                                            <p:tav tm="100000">
                                              <p:val>
                                                <p:strVal val="#ppt_y"/>
                                              </p:val>
                                            </p:tav>
                                          </p:tavLst>
                                        </p:anim>
                                        <p:anim calcmode="lin" valueType="num">
                                          <p:cBhvr>
                                            <p:cTn id="13"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1"/>
                                            </p:tgtEl>
                                          </p:cBhvr>
                                        </p:animEffect>
                                      </p:childTnLst>
                                    </p:cTn>
                                  </p:par>
                                  <p:par>
                                    <p:cTn id="16" presetID="2" presetClass="entr" presetSubtype="8" fill="hold" nodeType="withEffect" p14:presetBounceEnd="43000">
                                      <p:stCondLst>
                                        <p:cond delay="1500"/>
                                      </p:stCondLst>
                                      <p:childTnLst>
                                        <p:set>
                                          <p:cBhvr>
                                            <p:cTn id="17" dur="1" fill="hold">
                                              <p:stCondLst>
                                                <p:cond delay="0"/>
                                              </p:stCondLst>
                                            </p:cTn>
                                            <p:tgtEl>
                                              <p:spTgt spid="15"/>
                                            </p:tgtEl>
                                            <p:attrNameLst>
                                              <p:attrName>style.visibility</p:attrName>
                                            </p:attrNameLst>
                                          </p:cBhvr>
                                          <p:to>
                                            <p:strVal val="visible"/>
                                          </p:to>
                                        </p:set>
                                        <p:anim calcmode="lin" valueType="num" p14:bounceEnd="43000">
                                          <p:cBhvr additive="base">
                                            <p:cTn id="18" dur="1000" fill="hold"/>
                                            <p:tgtEl>
                                              <p:spTgt spid="15"/>
                                            </p:tgtEl>
                                            <p:attrNameLst>
                                              <p:attrName>ppt_x</p:attrName>
                                            </p:attrNameLst>
                                          </p:cBhvr>
                                          <p:tavLst>
                                            <p:tav tm="0">
                                              <p:val>
                                                <p:strVal val="0-#ppt_w/2"/>
                                              </p:val>
                                            </p:tav>
                                            <p:tav tm="100000">
                                              <p:val>
                                                <p:strVal val="#ppt_x"/>
                                              </p:val>
                                            </p:tav>
                                          </p:tavLst>
                                        </p:anim>
                                        <p:anim calcmode="lin" valueType="num" p14:bounceEnd="43000">
                                          <p:cBhvr additive="base">
                                            <p:cTn id="19" dur="10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3000">
                                      <p:stCondLst>
                                        <p:cond delay="1550"/>
                                      </p:stCondLst>
                                      <p:childTnLst>
                                        <p:set>
                                          <p:cBhvr>
                                            <p:cTn id="21" dur="1" fill="hold">
                                              <p:stCondLst>
                                                <p:cond delay="0"/>
                                              </p:stCondLst>
                                            </p:cTn>
                                            <p:tgtEl>
                                              <p:spTgt spid="18"/>
                                            </p:tgtEl>
                                            <p:attrNameLst>
                                              <p:attrName>style.visibility</p:attrName>
                                            </p:attrNameLst>
                                          </p:cBhvr>
                                          <p:to>
                                            <p:strVal val="visible"/>
                                          </p:to>
                                        </p:set>
                                        <p:anim calcmode="lin" valueType="num" p14:bounceEnd="43000">
                                          <p:cBhvr additive="base">
                                            <p:cTn id="22" dur="1000" fill="hold"/>
                                            <p:tgtEl>
                                              <p:spTgt spid="18"/>
                                            </p:tgtEl>
                                            <p:attrNameLst>
                                              <p:attrName>ppt_x</p:attrName>
                                            </p:attrNameLst>
                                          </p:cBhvr>
                                          <p:tavLst>
                                            <p:tav tm="0">
                                              <p:val>
                                                <p:strVal val="1+#ppt_w/2"/>
                                              </p:val>
                                            </p:tav>
                                            <p:tav tm="100000">
                                              <p:val>
                                                <p:strVal val="#ppt_x"/>
                                              </p:val>
                                            </p:tav>
                                          </p:tavLst>
                                        </p:anim>
                                        <p:anim calcmode="lin" valueType="num" p14:bounceEnd="43000">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43000">
                                      <p:stCondLst>
                                        <p:cond delay="1600"/>
                                      </p:stCondLst>
                                      <p:childTnLst>
                                        <p:set>
                                          <p:cBhvr>
                                            <p:cTn id="25" dur="1" fill="hold">
                                              <p:stCondLst>
                                                <p:cond delay="0"/>
                                              </p:stCondLst>
                                            </p:cTn>
                                            <p:tgtEl>
                                              <p:spTgt spid="21"/>
                                            </p:tgtEl>
                                            <p:attrNameLst>
                                              <p:attrName>style.visibility</p:attrName>
                                            </p:attrNameLst>
                                          </p:cBhvr>
                                          <p:to>
                                            <p:strVal val="visible"/>
                                          </p:to>
                                        </p:set>
                                        <p:anim calcmode="lin" valueType="num" p14:bounceEnd="43000">
                                          <p:cBhvr additive="base">
                                            <p:cTn id="26" dur="1000" fill="hold"/>
                                            <p:tgtEl>
                                              <p:spTgt spid="21"/>
                                            </p:tgtEl>
                                            <p:attrNameLst>
                                              <p:attrName>ppt_x</p:attrName>
                                            </p:attrNameLst>
                                          </p:cBhvr>
                                          <p:tavLst>
                                            <p:tav tm="0">
                                              <p:val>
                                                <p:strVal val="0-#ppt_w/2"/>
                                              </p:val>
                                            </p:tav>
                                            <p:tav tm="100000">
                                              <p:val>
                                                <p:strVal val="#ppt_x"/>
                                              </p:val>
                                            </p:tav>
                                          </p:tavLst>
                                        </p:anim>
                                        <p:anim calcmode="lin" valueType="num" p14:bounceEnd="43000">
                                          <p:cBhvr additive="base">
                                            <p:cTn id="27" dur="1000" fill="hold"/>
                                            <p:tgtEl>
                                              <p:spTgt spid="21"/>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3000">
                                      <p:stCondLst>
                                        <p:cond delay="1650"/>
                                      </p:stCondLst>
                                      <p:childTnLst>
                                        <p:set>
                                          <p:cBhvr>
                                            <p:cTn id="29" dur="1" fill="hold">
                                              <p:stCondLst>
                                                <p:cond delay="0"/>
                                              </p:stCondLst>
                                            </p:cTn>
                                            <p:tgtEl>
                                              <p:spTgt spid="24"/>
                                            </p:tgtEl>
                                            <p:attrNameLst>
                                              <p:attrName>style.visibility</p:attrName>
                                            </p:attrNameLst>
                                          </p:cBhvr>
                                          <p:to>
                                            <p:strVal val="visible"/>
                                          </p:to>
                                        </p:set>
                                        <p:anim calcmode="lin" valueType="num" p14:bounceEnd="43000">
                                          <p:cBhvr additive="base">
                                            <p:cTn id="30" dur="1000" fill="hold"/>
                                            <p:tgtEl>
                                              <p:spTgt spid="24"/>
                                            </p:tgtEl>
                                            <p:attrNameLst>
                                              <p:attrName>ppt_x</p:attrName>
                                            </p:attrNameLst>
                                          </p:cBhvr>
                                          <p:tavLst>
                                            <p:tav tm="0">
                                              <p:val>
                                                <p:strVal val="1+#ppt_w/2"/>
                                              </p:val>
                                            </p:tav>
                                            <p:tav tm="100000">
                                              <p:val>
                                                <p:strVal val="#ppt_x"/>
                                              </p:val>
                                            </p:tav>
                                          </p:tavLst>
                                        </p:anim>
                                        <p:anim calcmode="lin" valueType="num" p14:bounceEnd="43000">
                                          <p:cBhvr additive="base">
                                            <p:cTn id="31" dur="1000" fill="hold"/>
                                            <p:tgtEl>
                                              <p:spTgt spid="24"/>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32"/>
                                            </p:tgtEl>
                                            <p:attrNameLst>
                                              <p:attrName>fillcolor</p:attrName>
                                            </p:attrNameLst>
                                          </p:cBhvr>
                                          <p:to>
                                            <a:schemeClr val="accent2"/>
                                          </p:to>
                                        </p:animClr>
                                        <p:set>
                                          <p:cBhvr>
                                            <p:cTn id="69" dur="2000" fill="hold"/>
                                            <p:tgtEl>
                                              <p:spTgt spid="32"/>
                                            </p:tgtEl>
                                            <p:attrNameLst>
                                              <p:attrName>fill.type</p:attrName>
                                            </p:attrNameLst>
                                          </p:cBhvr>
                                          <p:to>
                                            <p:strVal val="solid"/>
                                          </p:to>
                                        </p:set>
                                        <p:set>
                                          <p:cBhvr>
                                            <p:cTn id="70" dur="2000" fill="hold"/>
                                            <p:tgtEl>
                                              <p:spTgt spid="3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33"/>
                                            </p:tgtEl>
                                            <p:attrNameLst>
                                              <p:attrName>r</p:attrName>
                                            </p:attrNameLst>
                                          </p:cBhvr>
                                        </p:animRot>
                                        <p:animRot by="-240000">
                                          <p:cBhvr>
                                            <p:cTn id="76" dur="200" fill="hold">
                                              <p:stCondLst>
                                                <p:cond delay="200"/>
                                              </p:stCondLst>
                                            </p:cTn>
                                            <p:tgtEl>
                                              <p:spTgt spid="33"/>
                                            </p:tgtEl>
                                            <p:attrNameLst>
                                              <p:attrName>r</p:attrName>
                                            </p:attrNameLst>
                                          </p:cBhvr>
                                        </p:animRot>
                                        <p:animRot by="240000">
                                          <p:cBhvr>
                                            <p:cTn id="77" dur="200" fill="hold">
                                              <p:stCondLst>
                                                <p:cond delay="400"/>
                                              </p:stCondLst>
                                            </p:cTn>
                                            <p:tgtEl>
                                              <p:spTgt spid="33"/>
                                            </p:tgtEl>
                                            <p:attrNameLst>
                                              <p:attrName>r</p:attrName>
                                            </p:attrNameLst>
                                          </p:cBhvr>
                                        </p:animRot>
                                        <p:animRot by="-240000">
                                          <p:cBhvr>
                                            <p:cTn id="78" dur="200" fill="hold">
                                              <p:stCondLst>
                                                <p:cond delay="600"/>
                                              </p:stCondLst>
                                            </p:cTn>
                                            <p:tgtEl>
                                              <p:spTgt spid="33"/>
                                            </p:tgtEl>
                                            <p:attrNameLst>
                                              <p:attrName>r</p:attrName>
                                            </p:attrNameLst>
                                          </p:cBhvr>
                                        </p:animRot>
                                        <p:animRot by="120000">
                                          <p:cBhvr>
                                            <p:cTn id="79" dur="200" fill="hold">
                                              <p:stCondLst>
                                                <p:cond delay="800"/>
                                              </p:stCondLst>
                                            </p:cTn>
                                            <p:tgtEl>
                                              <p:spTgt spid="33"/>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4"/>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34"/>
                                            </p:tgtEl>
                                            <p:attrNameLst>
                                              <p:attrName>r</p:attrName>
                                            </p:attrNameLst>
                                          </p:cBhvr>
                                        </p:animRot>
                                        <p:animRot by="-240000">
                                          <p:cBhvr>
                                            <p:cTn id="85" dur="200" fill="hold">
                                              <p:stCondLst>
                                                <p:cond delay="200"/>
                                              </p:stCondLst>
                                            </p:cTn>
                                            <p:tgtEl>
                                              <p:spTgt spid="34"/>
                                            </p:tgtEl>
                                            <p:attrNameLst>
                                              <p:attrName>r</p:attrName>
                                            </p:attrNameLst>
                                          </p:cBhvr>
                                        </p:animRot>
                                        <p:animRot by="240000">
                                          <p:cBhvr>
                                            <p:cTn id="86" dur="200" fill="hold">
                                              <p:stCondLst>
                                                <p:cond delay="400"/>
                                              </p:stCondLst>
                                            </p:cTn>
                                            <p:tgtEl>
                                              <p:spTgt spid="34"/>
                                            </p:tgtEl>
                                            <p:attrNameLst>
                                              <p:attrName>r</p:attrName>
                                            </p:attrNameLst>
                                          </p:cBhvr>
                                        </p:animRot>
                                        <p:animRot by="-240000">
                                          <p:cBhvr>
                                            <p:cTn id="87" dur="200" fill="hold">
                                              <p:stCondLst>
                                                <p:cond delay="600"/>
                                              </p:stCondLst>
                                            </p:cTn>
                                            <p:tgtEl>
                                              <p:spTgt spid="34"/>
                                            </p:tgtEl>
                                            <p:attrNameLst>
                                              <p:attrName>r</p:attrName>
                                            </p:attrNameLst>
                                          </p:cBhvr>
                                        </p:animRot>
                                        <p:animRot by="120000">
                                          <p:cBhvr>
                                            <p:cTn id="88" dur="200" fill="hold">
                                              <p:stCondLst>
                                                <p:cond delay="800"/>
                                              </p:stCondLst>
                                            </p:cTn>
                                            <p:tgtEl>
                                              <p:spTgt spid="34"/>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p:cTn id="94" dur="500" fill="hold"/>
                                            <p:tgtEl>
                                              <p:spTgt spid="43"/>
                                            </p:tgtEl>
                                            <p:attrNameLst>
                                              <p:attrName>ppt_w</p:attrName>
                                            </p:attrNameLst>
                                          </p:cBhvr>
                                          <p:tavLst>
                                            <p:tav tm="0">
                                              <p:val>
                                                <p:fltVal val="0"/>
                                              </p:val>
                                            </p:tav>
                                            <p:tav tm="100000">
                                              <p:val>
                                                <p:strVal val="#ppt_w"/>
                                              </p:val>
                                            </p:tav>
                                          </p:tavLst>
                                        </p:anim>
                                        <p:anim calcmode="lin" valueType="num">
                                          <p:cBhvr>
                                            <p:cTn id="95" dur="500" fill="hold"/>
                                            <p:tgtEl>
                                              <p:spTgt spid="4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43"/>
                                            </p:tgtEl>
                                            <p:attrNameLst>
                                              <p:attrName>ppt_w</p:attrName>
                                            </p:attrNameLst>
                                          </p:cBhvr>
                                          <p:tavLst>
                                            <p:tav tm="0">
                                              <p:val>
                                                <p:strVal val="ppt_w"/>
                                              </p:val>
                                            </p:tav>
                                            <p:tav tm="100000">
                                              <p:val>
                                                <p:fltVal val="0"/>
                                              </p:val>
                                            </p:tav>
                                          </p:tavLst>
                                        </p:anim>
                                        <p:anim calcmode="lin" valueType="num">
                                          <p:cBhvr>
                                            <p:cTn id="99" dur="500"/>
                                            <p:tgtEl>
                                              <p:spTgt spid="43"/>
                                            </p:tgtEl>
                                            <p:attrNameLst>
                                              <p:attrName>ppt_h</p:attrName>
                                            </p:attrNameLst>
                                          </p:cBhvr>
                                          <p:tavLst>
                                            <p:tav tm="0">
                                              <p:val>
                                                <p:strVal val="ppt_h"/>
                                              </p:val>
                                            </p:tav>
                                            <p:tav tm="100000">
                                              <p:val>
                                                <p:fltVal val="0"/>
                                              </p:val>
                                            </p:tav>
                                          </p:tavLst>
                                        </p:anim>
                                        <p:animEffect transition="out" filter="fade">
                                          <p:cBhvr>
                                            <p:cTn id="100" dur="500"/>
                                            <p:tgtEl>
                                              <p:spTgt spid="43"/>
                                            </p:tgtEl>
                                          </p:cBhvr>
                                        </p:animEffect>
                                        <p:set>
                                          <p:cBhvr>
                                            <p:cTn id="101" dur="1" fill="hold">
                                              <p:stCondLst>
                                                <p:cond delay="499"/>
                                              </p:stCondLst>
                                            </p:cTn>
                                            <p:tgtEl>
                                              <p:spTgt spid="43"/>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42"/>
                                            </p:tgtEl>
                                            <p:attrNameLst>
                                              <p:attrName>ppt_w</p:attrName>
                                            </p:attrNameLst>
                                          </p:cBhvr>
                                          <p:tavLst>
                                            <p:tav tm="0">
                                              <p:val>
                                                <p:strVal val="ppt_w"/>
                                              </p:val>
                                            </p:tav>
                                            <p:tav tm="100000">
                                              <p:val>
                                                <p:fltVal val="0"/>
                                              </p:val>
                                            </p:tav>
                                          </p:tavLst>
                                        </p:anim>
                                        <p:anim calcmode="lin" valueType="num">
                                          <p:cBhvr>
                                            <p:cTn id="110" dur="500"/>
                                            <p:tgtEl>
                                              <p:spTgt spid="42"/>
                                            </p:tgtEl>
                                            <p:attrNameLst>
                                              <p:attrName>ppt_h</p:attrName>
                                            </p:attrNameLst>
                                          </p:cBhvr>
                                          <p:tavLst>
                                            <p:tav tm="0">
                                              <p:val>
                                                <p:strVal val="ppt_h"/>
                                              </p:val>
                                            </p:tav>
                                            <p:tav tm="100000">
                                              <p:val>
                                                <p:fltVal val="0"/>
                                              </p:val>
                                            </p:tav>
                                          </p:tavLst>
                                        </p:anim>
                                        <p:animEffect transition="out" filter="fade">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41"/>
                                            </p:tgtEl>
                                            <p:attrNameLst>
                                              <p:attrName>style.visibility</p:attrName>
                                            </p:attrNameLst>
                                          </p:cBhvr>
                                          <p:to>
                                            <p:strVal val="visible"/>
                                          </p:to>
                                        </p:set>
                                        <p:anim calcmode="lin" valueType="num">
                                          <p:cBhvr>
                                            <p:cTn id="116" dur="500" fill="hold"/>
                                            <p:tgtEl>
                                              <p:spTgt spid="41"/>
                                            </p:tgtEl>
                                            <p:attrNameLst>
                                              <p:attrName>ppt_w</p:attrName>
                                            </p:attrNameLst>
                                          </p:cBhvr>
                                          <p:tavLst>
                                            <p:tav tm="0">
                                              <p:val>
                                                <p:fltVal val="0"/>
                                              </p:val>
                                            </p:tav>
                                            <p:tav tm="100000">
                                              <p:val>
                                                <p:strVal val="#ppt_w"/>
                                              </p:val>
                                            </p:tav>
                                          </p:tavLst>
                                        </p:anim>
                                        <p:anim calcmode="lin" valueType="num">
                                          <p:cBhvr>
                                            <p:cTn id="117" dur="500" fill="hold"/>
                                            <p:tgtEl>
                                              <p:spTgt spid="41"/>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animEffect transition="out" filter="fade">
                                          <p:cBhvr>
                                            <p:cTn id="122" dur="500"/>
                                            <p:tgtEl>
                                              <p:spTgt spid="41"/>
                                            </p:tgtEl>
                                          </p:cBhvr>
                                        </p:animEffect>
                                        <p:set>
                                          <p:cBhvr>
                                            <p:cTn id="123" dur="1" fill="hold">
                                              <p:stCondLst>
                                                <p:cond delay="499"/>
                                              </p:stCondLst>
                                            </p:cTn>
                                            <p:tgtEl>
                                              <p:spTgt spid="41"/>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p:cTn id="127" dur="500" fill="hold"/>
                                            <p:tgtEl>
                                              <p:spTgt spid="40"/>
                                            </p:tgtEl>
                                            <p:attrNameLst>
                                              <p:attrName>ppt_w</p:attrName>
                                            </p:attrNameLst>
                                          </p:cBhvr>
                                          <p:tavLst>
                                            <p:tav tm="0">
                                              <p:val>
                                                <p:fltVal val="0"/>
                                              </p:val>
                                            </p:tav>
                                            <p:tav tm="100000">
                                              <p:val>
                                                <p:strVal val="#ppt_w"/>
                                              </p:val>
                                            </p:tav>
                                          </p:tavLst>
                                        </p:anim>
                                        <p:anim calcmode="lin" valueType="num">
                                          <p:cBhvr>
                                            <p:cTn id="128" dur="500" fill="hold"/>
                                            <p:tgtEl>
                                              <p:spTgt spid="40"/>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40"/>
                                            </p:tgtEl>
                                            <p:attrNameLst>
                                              <p:attrName>ppt_w</p:attrName>
                                            </p:attrNameLst>
                                          </p:cBhvr>
                                          <p:tavLst>
                                            <p:tav tm="0">
                                              <p:val>
                                                <p:strVal val="ppt_w"/>
                                              </p:val>
                                            </p:tav>
                                            <p:tav tm="100000">
                                              <p:val>
                                                <p:fltVal val="0"/>
                                              </p:val>
                                            </p:tav>
                                          </p:tavLst>
                                        </p:anim>
                                        <p:anim calcmode="lin" valueType="num">
                                          <p:cBhvr>
                                            <p:cTn id="132" dur="500"/>
                                            <p:tgtEl>
                                              <p:spTgt spid="40"/>
                                            </p:tgtEl>
                                            <p:attrNameLst>
                                              <p:attrName>ppt_h</p:attrName>
                                            </p:attrNameLst>
                                          </p:cBhvr>
                                          <p:tavLst>
                                            <p:tav tm="0">
                                              <p:val>
                                                <p:strVal val="ppt_h"/>
                                              </p:val>
                                            </p:tav>
                                            <p:tav tm="100000">
                                              <p:val>
                                                <p:fltVal val="0"/>
                                              </p:val>
                                            </p:tav>
                                          </p:tavLst>
                                        </p:anim>
                                        <p:animEffect transition="out" filter="fade">
                                          <p:cBhvr>
                                            <p:cTn id="133" dur="500"/>
                                            <p:tgtEl>
                                              <p:spTgt spid="40"/>
                                            </p:tgtEl>
                                          </p:cBhvr>
                                        </p:animEffect>
                                        <p:set>
                                          <p:cBhvr>
                                            <p:cTn id="134" dur="1" fill="hold">
                                              <p:stCondLst>
                                                <p:cond delay="499"/>
                                              </p:stCondLst>
                                            </p:cTn>
                                            <p:tgtEl>
                                              <p:spTgt spid="40"/>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p:cTn id="138" dur="500" fill="hold"/>
                                            <p:tgtEl>
                                              <p:spTgt spid="39"/>
                                            </p:tgtEl>
                                            <p:attrNameLst>
                                              <p:attrName>ppt_w</p:attrName>
                                            </p:attrNameLst>
                                          </p:cBhvr>
                                          <p:tavLst>
                                            <p:tav tm="0">
                                              <p:val>
                                                <p:fltVal val="0"/>
                                              </p:val>
                                            </p:tav>
                                            <p:tav tm="100000">
                                              <p:val>
                                                <p:strVal val="#ppt_w"/>
                                              </p:val>
                                            </p:tav>
                                          </p:tavLst>
                                        </p:anim>
                                        <p:anim calcmode="lin" valueType="num">
                                          <p:cBhvr>
                                            <p:cTn id="139" dur="500" fill="hold"/>
                                            <p:tgtEl>
                                              <p:spTgt spid="39"/>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39"/>
                                            </p:tgtEl>
                                            <p:attrNameLst>
                                              <p:attrName>ppt_w</p:attrName>
                                            </p:attrNameLst>
                                          </p:cBhvr>
                                          <p:tavLst>
                                            <p:tav tm="0">
                                              <p:val>
                                                <p:strVal val="ppt_w"/>
                                              </p:val>
                                            </p:tav>
                                            <p:tav tm="100000">
                                              <p:val>
                                                <p:fltVal val="0"/>
                                              </p:val>
                                            </p:tav>
                                          </p:tavLst>
                                        </p:anim>
                                        <p:anim calcmode="lin" valueType="num">
                                          <p:cBhvr>
                                            <p:cTn id="143" dur="500"/>
                                            <p:tgtEl>
                                              <p:spTgt spid="39"/>
                                            </p:tgtEl>
                                            <p:attrNameLst>
                                              <p:attrName>ppt_h</p:attrName>
                                            </p:attrNameLst>
                                          </p:cBhvr>
                                          <p:tavLst>
                                            <p:tav tm="0">
                                              <p:val>
                                                <p:strVal val="ppt_h"/>
                                              </p:val>
                                            </p:tav>
                                            <p:tav tm="100000">
                                              <p:val>
                                                <p:fltVal val="0"/>
                                              </p:val>
                                            </p:tav>
                                          </p:tavLst>
                                        </p:anim>
                                        <p:animEffect transition="out" filter="fade">
                                          <p:cBhvr>
                                            <p:cTn id="144" dur="500"/>
                                            <p:tgtEl>
                                              <p:spTgt spid="39"/>
                                            </p:tgtEl>
                                          </p:cBhvr>
                                        </p:animEffect>
                                        <p:set>
                                          <p:cBhvr>
                                            <p:cTn id="145" dur="1" fill="hold">
                                              <p:stCondLst>
                                                <p:cond delay="499"/>
                                              </p:stCondLst>
                                            </p:cTn>
                                            <p:tgtEl>
                                              <p:spTgt spid="39"/>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p:cTn id="149" dur="500" fill="hold"/>
                                            <p:tgtEl>
                                              <p:spTgt spid="38"/>
                                            </p:tgtEl>
                                            <p:attrNameLst>
                                              <p:attrName>ppt_w</p:attrName>
                                            </p:attrNameLst>
                                          </p:cBhvr>
                                          <p:tavLst>
                                            <p:tav tm="0">
                                              <p:val>
                                                <p:fltVal val="0"/>
                                              </p:val>
                                            </p:tav>
                                            <p:tav tm="100000">
                                              <p:val>
                                                <p:strVal val="#ppt_w"/>
                                              </p:val>
                                            </p:tav>
                                          </p:tavLst>
                                        </p:anim>
                                        <p:anim calcmode="lin" valueType="num">
                                          <p:cBhvr>
                                            <p:cTn id="150" dur="500" fill="hold"/>
                                            <p:tgtEl>
                                              <p:spTgt spid="38"/>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38"/>
                                            </p:tgtEl>
                                            <p:attrNameLst>
                                              <p:attrName>ppt_w</p:attrName>
                                            </p:attrNameLst>
                                          </p:cBhvr>
                                          <p:tavLst>
                                            <p:tav tm="0">
                                              <p:val>
                                                <p:strVal val="ppt_w"/>
                                              </p:val>
                                            </p:tav>
                                            <p:tav tm="100000">
                                              <p:val>
                                                <p:fltVal val="0"/>
                                              </p:val>
                                            </p:tav>
                                          </p:tavLst>
                                        </p:anim>
                                        <p:anim calcmode="lin" valueType="num">
                                          <p:cBhvr>
                                            <p:cTn id="154" dur="500"/>
                                            <p:tgtEl>
                                              <p:spTgt spid="38"/>
                                            </p:tgtEl>
                                            <p:attrNameLst>
                                              <p:attrName>ppt_h</p:attrName>
                                            </p:attrNameLst>
                                          </p:cBhvr>
                                          <p:tavLst>
                                            <p:tav tm="0">
                                              <p:val>
                                                <p:strVal val="ppt_h"/>
                                              </p:val>
                                            </p:tav>
                                            <p:tav tm="100000">
                                              <p:val>
                                                <p:fltVal val="0"/>
                                              </p:val>
                                            </p:tav>
                                          </p:tavLst>
                                        </p:anim>
                                        <p:animEffect transition="out" filter="fade">
                                          <p:cBhvr>
                                            <p:cTn id="155" dur="500"/>
                                            <p:tgtEl>
                                              <p:spTgt spid="38"/>
                                            </p:tgtEl>
                                          </p:cBhvr>
                                        </p:animEffect>
                                        <p:set>
                                          <p:cBhvr>
                                            <p:cTn id="1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7" restart="whenNotActive" fill="hold" evtFilter="cancelBubble" nodeType="interactiveSeq">
                    <p:stCondLst>
                      <p:cond evt="onClick" delay="0">
                        <p:tgtEl>
                          <p:spTgt spid="45"/>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45"/>
                                            </p:tgtEl>
                                            <p:attrNameLst>
                                              <p:attrName>r</p:attrName>
                                            </p:attrNameLst>
                                          </p:cBhvr>
                                        </p:animRot>
                                        <p:animRot by="-240000">
                                          <p:cBhvr>
                                            <p:cTn id="162" dur="200" fill="hold">
                                              <p:stCondLst>
                                                <p:cond delay="200"/>
                                              </p:stCondLst>
                                            </p:cTn>
                                            <p:tgtEl>
                                              <p:spTgt spid="45"/>
                                            </p:tgtEl>
                                            <p:attrNameLst>
                                              <p:attrName>r</p:attrName>
                                            </p:attrNameLst>
                                          </p:cBhvr>
                                        </p:animRot>
                                        <p:animRot by="240000">
                                          <p:cBhvr>
                                            <p:cTn id="163" dur="200" fill="hold">
                                              <p:stCondLst>
                                                <p:cond delay="400"/>
                                              </p:stCondLst>
                                            </p:cTn>
                                            <p:tgtEl>
                                              <p:spTgt spid="45"/>
                                            </p:tgtEl>
                                            <p:attrNameLst>
                                              <p:attrName>r</p:attrName>
                                            </p:attrNameLst>
                                          </p:cBhvr>
                                        </p:animRot>
                                        <p:animRot by="-240000">
                                          <p:cBhvr>
                                            <p:cTn id="164" dur="200" fill="hold">
                                              <p:stCondLst>
                                                <p:cond delay="600"/>
                                              </p:stCondLst>
                                            </p:cTn>
                                            <p:tgtEl>
                                              <p:spTgt spid="45"/>
                                            </p:tgtEl>
                                            <p:attrNameLst>
                                              <p:attrName>r</p:attrName>
                                            </p:attrNameLst>
                                          </p:cBhvr>
                                        </p:animRot>
                                        <p:animRot by="120000">
                                          <p:cBhvr>
                                            <p:cTn id="165" dur="200" fill="hold">
                                              <p:stCondLst>
                                                <p:cond delay="800"/>
                                              </p:stCondLst>
                                            </p:cTn>
                                            <p:tgtEl>
                                              <p:spTgt spid="45"/>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45"/>
                      </p:tgtEl>
                    </p:cond>
                  </p:nextCondLst>
                </p:seq>
              </p:childTnLst>
            </p:cTn>
          </p:par>
        </p:tnLst>
        <p:bldLst>
          <p:bldP spid="27" grpId="0"/>
          <p:bldP spid="28" grpId="0"/>
          <p:bldP spid="29" grpId="0"/>
          <p:bldP spid="30" grpId="0"/>
          <p:bldP spid="31" grpId="0"/>
          <p:bldP spid="32" grpId="0"/>
          <p:bldP spid="33" grpId="0"/>
          <p:bldP spid="33" grpId="1"/>
          <p:bldP spid="34" grpId="0"/>
          <p:bldP spid="34" grpId="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5" grpId="0"/>
          <p:bldP spid="4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ppt_x"/>
                                              </p:val>
                                            </p:tav>
                                            <p:tav tm="100000">
                                              <p:val>
                                                <p:strVal val="#ppt_x"/>
                                              </p:val>
                                            </p:tav>
                                          </p:tavLst>
                                        </p:anim>
                                        <p:anim calcmode="lin" valueType="num">
                                          <p:cBhvr additive="base">
                                            <p:cTn id="8" dur="125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1"/>
                                            </p:tgtEl>
                                            <p:attrNameLst>
                                              <p:attrName>ppt_y</p:attrName>
                                            </p:attrNameLst>
                                          </p:cBhvr>
                                          <p:tavLst>
                                            <p:tav tm="0">
                                              <p:val>
                                                <p:strVal val="#ppt_y"/>
                                              </p:val>
                                            </p:tav>
                                            <p:tav tm="100000">
                                              <p:val>
                                                <p:strVal val="#ppt_y"/>
                                              </p:val>
                                            </p:tav>
                                          </p:tavLst>
                                        </p:anim>
                                        <p:anim calcmode="lin" valueType="num">
                                          <p:cBhvr>
                                            <p:cTn id="13"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1"/>
                                            </p:tgtEl>
                                          </p:cBhvr>
                                        </p:animEffect>
                                      </p:childTnLst>
                                    </p:cTn>
                                  </p:par>
                                  <p:par>
                                    <p:cTn id="16" presetID="2" presetClass="entr" presetSubtype="8" fill="hold" nodeType="withEffect">
                                      <p:stCondLst>
                                        <p:cond delay="15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0-#ppt_w/2"/>
                                              </p:val>
                                            </p:tav>
                                            <p:tav tm="100000">
                                              <p:val>
                                                <p:strVal val="#ppt_x"/>
                                              </p:val>
                                            </p:tav>
                                          </p:tavLst>
                                        </p:anim>
                                        <p:anim calcmode="lin" valueType="num">
                                          <p:cBhvr additive="base">
                                            <p:cTn id="19" dur="10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5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6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0-#ppt_w/2"/>
                                              </p:val>
                                            </p:tav>
                                            <p:tav tm="100000">
                                              <p:val>
                                                <p:strVal val="#ppt_x"/>
                                              </p:val>
                                            </p:tav>
                                          </p:tavLst>
                                        </p:anim>
                                        <p:anim calcmode="lin" valueType="num">
                                          <p:cBhvr additive="base">
                                            <p:cTn id="27" dur="1000" fill="hold"/>
                                            <p:tgtEl>
                                              <p:spTgt spid="21"/>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16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32"/>
                                            </p:tgtEl>
                                            <p:attrNameLst>
                                              <p:attrName>fillcolor</p:attrName>
                                            </p:attrNameLst>
                                          </p:cBhvr>
                                          <p:to>
                                            <a:schemeClr val="accent2"/>
                                          </p:to>
                                        </p:animClr>
                                        <p:set>
                                          <p:cBhvr>
                                            <p:cTn id="69" dur="2000" fill="hold"/>
                                            <p:tgtEl>
                                              <p:spTgt spid="32"/>
                                            </p:tgtEl>
                                            <p:attrNameLst>
                                              <p:attrName>fill.type</p:attrName>
                                            </p:attrNameLst>
                                          </p:cBhvr>
                                          <p:to>
                                            <p:strVal val="solid"/>
                                          </p:to>
                                        </p:set>
                                        <p:set>
                                          <p:cBhvr>
                                            <p:cTn id="70" dur="2000" fill="hold"/>
                                            <p:tgtEl>
                                              <p:spTgt spid="3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6" name="Am-thanh-tra-loi-dung-www_yeualo_com.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33"/>
                                            </p:tgtEl>
                                            <p:attrNameLst>
                                              <p:attrName>r</p:attrName>
                                            </p:attrNameLst>
                                          </p:cBhvr>
                                        </p:animRot>
                                        <p:animRot by="-240000">
                                          <p:cBhvr>
                                            <p:cTn id="76" dur="200" fill="hold">
                                              <p:stCondLst>
                                                <p:cond delay="200"/>
                                              </p:stCondLst>
                                            </p:cTn>
                                            <p:tgtEl>
                                              <p:spTgt spid="33"/>
                                            </p:tgtEl>
                                            <p:attrNameLst>
                                              <p:attrName>r</p:attrName>
                                            </p:attrNameLst>
                                          </p:cBhvr>
                                        </p:animRot>
                                        <p:animRot by="240000">
                                          <p:cBhvr>
                                            <p:cTn id="77" dur="200" fill="hold">
                                              <p:stCondLst>
                                                <p:cond delay="400"/>
                                              </p:stCondLst>
                                            </p:cTn>
                                            <p:tgtEl>
                                              <p:spTgt spid="33"/>
                                            </p:tgtEl>
                                            <p:attrNameLst>
                                              <p:attrName>r</p:attrName>
                                            </p:attrNameLst>
                                          </p:cBhvr>
                                        </p:animRot>
                                        <p:animRot by="-240000">
                                          <p:cBhvr>
                                            <p:cTn id="78" dur="200" fill="hold">
                                              <p:stCondLst>
                                                <p:cond delay="600"/>
                                              </p:stCondLst>
                                            </p:cTn>
                                            <p:tgtEl>
                                              <p:spTgt spid="33"/>
                                            </p:tgtEl>
                                            <p:attrNameLst>
                                              <p:attrName>r</p:attrName>
                                            </p:attrNameLst>
                                          </p:cBhvr>
                                        </p:animRot>
                                        <p:animRot by="120000">
                                          <p:cBhvr>
                                            <p:cTn id="79" dur="200" fill="hold">
                                              <p:stCondLst>
                                                <p:cond delay="800"/>
                                              </p:stCondLst>
                                            </p:cTn>
                                            <p:tgtEl>
                                              <p:spTgt spid="33"/>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4"/>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34"/>
                                            </p:tgtEl>
                                            <p:attrNameLst>
                                              <p:attrName>r</p:attrName>
                                            </p:attrNameLst>
                                          </p:cBhvr>
                                        </p:animRot>
                                        <p:animRot by="-240000">
                                          <p:cBhvr>
                                            <p:cTn id="85" dur="200" fill="hold">
                                              <p:stCondLst>
                                                <p:cond delay="200"/>
                                              </p:stCondLst>
                                            </p:cTn>
                                            <p:tgtEl>
                                              <p:spTgt spid="34"/>
                                            </p:tgtEl>
                                            <p:attrNameLst>
                                              <p:attrName>r</p:attrName>
                                            </p:attrNameLst>
                                          </p:cBhvr>
                                        </p:animRot>
                                        <p:animRot by="240000">
                                          <p:cBhvr>
                                            <p:cTn id="86" dur="200" fill="hold">
                                              <p:stCondLst>
                                                <p:cond delay="400"/>
                                              </p:stCondLst>
                                            </p:cTn>
                                            <p:tgtEl>
                                              <p:spTgt spid="34"/>
                                            </p:tgtEl>
                                            <p:attrNameLst>
                                              <p:attrName>r</p:attrName>
                                            </p:attrNameLst>
                                          </p:cBhvr>
                                        </p:animRot>
                                        <p:animRot by="-240000">
                                          <p:cBhvr>
                                            <p:cTn id="87" dur="200" fill="hold">
                                              <p:stCondLst>
                                                <p:cond delay="600"/>
                                              </p:stCondLst>
                                            </p:cTn>
                                            <p:tgtEl>
                                              <p:spTgt spid="34"/>
                                            </p:tgtEl>
                                            <p:attrNameLst>
                                              <p:attrName>r</p:attrName>
                                            </p:attrNameLst>
                                          </p:cBhvr>
                                        </p:animRot>
                                        <p:animRot by="120000">
                                          <p:cBhvr>
                                            <p:cTn id="88" dur="200" fill="hold">
                                              <p:stCondLst>
                                                <p:cond delay="800"/>
                                              </p:stCondLst>
                                            </p:cTn>
                                            <p:tgtEl>
                                              <p:spTgt spid="34"/>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p:cTn id="94" dur="500" fill="hold"/>
                                            <p:tgtEl>
                                              <p:spTgt spid="43"/>
                                            </p:tgtEl>
                                            <p:attrNameLst>
                                              <p:attrName>ppt_w</p:attrName>
                                            </p:attrNameLst>
                                          </p:cBhvr>
                                          <p:tavLst>
                                            <p:tav tm="0">
                                              <p:val>
                                                <p:fltVal val="0"/>
                                              </p:val>
                                            </p:tav>
                                            <p:tav tm="100000">
                                              <p:val>
                                                <p:strVal val="#ppt_w"/>
                                              </p:val>
                                            </p:tav>
                                          </p:tavLst>
                                        </p:anim>
                                        <p:anim calcmode="lin" valueType="num">
                                          <p:cBhvr>
                                            <p:cTn id="95" dur="500" fill="hold"/>
                                            <p:tgtEl>
                                              <p:spTgt spid="4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18"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43"/>
                                            </p:tgtEl>
                                            <p:attrNameLst>
                                              <p:attrName>ppt_w</p:attrName>
                                            </p:attrNameLst>
                                          </p:cBhvr>
                                          <p:tavLst>
                                            <p:tav tm="0">
                                              <p:val>
                                                <p:strVal val="ppt_w"/>
                                              </p:val>
                                            </p:tav>
                                            <p:tav tm="100000">
                                              <p:val>
                                                <p:fltVal val="0"/>
                                              </p:val>
                                            </p:tav>
                                          </p:tavLst>
                                        </p:anim>
                                        <p:anim calcmode="lin" valueType="num">
                                          <p:cBhvr>
                                            <p:cTn id="99" dur="500"/>
                                            <p:tgtEl>
                                              <p:spTgt spid="43"/>
                                            </p:tgtEl>
                                            <p:attrNameLst>
                                              <p:attrName>ppt_h</p:attrName>
                                            </p:attrNameLst>
                                          </p:cBhvr>
                                          <p:tavLst>
                                            <p:tav tm="0">
                                              <p:val>
                                                <p:strVal val="ppt_h"/>
                                              </p:val>
                                            </p:tav>
                                            <p:tav tm="100000">
                                              <p:val>
                                                <p:fltVal val="0"/>
                                              </p:val>
                                            </p:tav>
                                          </p:tavLst>
                                        </p:anim>
                                        <p:animEffect transition="out" filter="fade">
                                          <p:cBhvr>
                                            <p:cTn id="100" dur="500"/>
                                            <p:tgtEl>
                                              <p:spTgt spid="43"/>
                                            </p:tgtEl>
                                          </p:cBhvr>
                                        </p:animEffect>
                                        <p:set>
                                          <p:cBhvr>
                                            <p:cTn id="101" dur="1" fill="hold">
                                              <p:stCondLst>
                                                <p:cond delay="499"/>
                                              </p:stCondLst>
                                            </p:cTn>
                                            <p:tgtEl>
                                              <p:spTgt spid="43"/>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42"/>
                                            </p:tgtEl>
                                            <p:attrNameLst>
                                              <p:attrName>ppt_w</p:attrName>
                                            </p:attrNameLst>
                                          </p:cBhvr>
                                          <p:tavLst>
                                            <p:tav tm="0">
                                              <p:val>
                                                <p:strVal val="ppt_w"/>
                                              </p:val>
                                            </p:tav>
                                            <p:tav tm="100000">
                                              <p:val>
                                                <p:fltVal val="0"/>
                                              </p:val>
                                            </p:tav>
                                          </p:tavLst>
                                        </p:anim>
                                        <p:anim calcmode="lin" valueType="num">
                                          <p:cBhvr>
                                            <p:cTn id="110" dur="500"/>
                                            <p:tgtEl>
                                              <p:spTgt spid="42"/>
                                            </p:tgtEl>
                                            <p:attrNameLst>
                                              <p:attrName>ppt_h</p:attrName>
                                            </p:attrNameLst>
                                          </p:cBhvr>
                                          <p:tavLst>
                                            <p:tav tm="0">
                                              <p:val>
                                                <p:strVal val="ppt_h"/>
                                              </p:val>
                                            </p:tav>
                                            <p:tav tm="100000">
                                              <p:val>
                                                <p:fltVal val="0"/>
                                              </p:val>
                                            </p:tav>
                                          </p:tavLst>
                                        </p:anim>
                                        <p:animEffect transition="out" filter="fade">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41"/>
                                            </p:tgtEl>
                                            <p:attrNameLst>
                                              <p:attrName>style.visibility</p:attrName>
                                            </p:attrNameLst>
                                          </p:cBhvr>
                                          <p:to>
                                            <p:strVal val="visible"/>
                                          </p:to>
                                        </p:set>
                                        <p:anim calcmode="lin" valueType="num">
                                          <p:cBhvr>
                                            <p:cTn id="116" dur="500" fill="hold"/>
                                            <p:tgtEl>
                                              <p:spTgt spid="41"/>
                                            </p:tgtEl>
                                            <p:attrNameLst>
                                              <p:attrName>ppt_w</p:attrName>
                                            </p:attrNameLst>
                                          </p:cBhvr>
                                          <p:tavLst>
                                            <p:tav tm="0">
                                              <p:val>
                                                <p:fltVal val="0"/>
                                              </p:val>
                                            </p:tav>
                                            <p:tav tm="100000">
                                              <p:val>
                                                <p:strVal val="#ppt_w"/>
                                              </p:val>
                                            </p:tav>
                                          </p:tavLst>
                                        </p:anim>
                                        <p:anim calcmode="lin" valueType="num">
                                          <p:cBhvr>
                                            <p:cTn id="117" dur="500" fill="hold"/>
                                            <p:tgtEl>
                                              <p:spTgt spid="41"/>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animEffect transition="out" filter="fade">
                                          <p:cBhvr>
                                            <p:cTn id="122" dur="500"/>
                                            <p:tgtEl>
                                              <p:spTgt spid="41"/>
                                            </p:tgtEl>
                                          </p:cBhvr>
                                        </p:animEffect>
                                        <p:set>
                                          <p:cBhvr>
                                            <p:cTn id="123" dur="1" fill="hold">
                                              <p:stCondLst>
                                                <p:cond delay="499"/>
                                              </p:stCondLst>
                                            </p:cTn>
                                            <p:tgtEl>
                                              <p:spTgt spid="41"/>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p:cTn id="127" dur="500" fill="hold"/>
                                            <p:tgtEl>
                                              <p:spTgt spid="40"/>
                                            </p:tgtEl>
                                            <p:attrNameLst>
                                              <p:attrName>ppt_w</p:attrName>
                                            </p:attrNameLst>
                                          </p:cBhvr>
                                          <p:tavLst>
                                            <p:tav tm="0">
                                              <p:val>
                                                <p:fltVal val="0"/>
                                              </p:val>
                                            </p:tav>
                                            <p:tav tm="100000">
                                              <p:val>
                                                <p:strVal val="#ppt_w"/>
                                              </p:val>
                                            </p:tav>
                                          </p:tavLst>
                                        </p:anim>
                                        <p:anim calcmode="lin" valueType="num">
                                          <p:cBhvr>
                                            <p:cTn id="128" dur="500" fill="hold"/>
                                            <p:tgtEl>
                                              <p:spTgt spid="40"/>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40"/>
                                            </p:tgtEl>
                                            <p:attrNameLst>
                                              <p:attrName>ppt_w</p:attrName>
                                            </p:attrNameLst>
                                          </p:cBhvr>
                                          <p:tavLst>
                                            <p:tav tm="0">
                                              <p:val>
                                                <p:strVal val="ppt_w"/>
                                              </p:val>
                                            </p:tav>
                                            <p:tav tm="100000">
                                              <p:val>
                                                <p:fltVal val="0"/>
                                              </p:val>
                                            </p:tav>
                                          </p:tavLst>
                                        </p:anim>
                                        <p:anim calcmode="lin" valueType="num">
                                          <p:cBhvr>
                                            <p:cTn id="132" dur="500"/>
                                            <p:tgtEl>
                                              <p:spTgt spid="40"/>
                                            </p:tgtEl>
                                            <p:attrNameLst>
                                              <p:attrName>ppt_h</p:attrName>
                                            </p:attrNameLst>
                                          </p:cBhvr>
                                          <p:tavLst>
                                            <p:tav tm="0">
                                              <p:val>
                                                <p:strVal val="ppt_h"/>
                                              </p:val>
                                            </p:tav>
                                            <p:tav tm="100000">
                                              <p:val>
                                                <p:fltVal val="0"/>
                                              </p:val>
                                            </p:tav>
                                          </p:tavLst>
                                        </p:anim>
                                        <p:animEffect transition="out" filter="fade">
                                          <p:cBhvr>
                                            <p:cTn id="133" dur="500"/>
                                            <p:tgtEl>
                                              <p:spTgt spid="40"/>
                                            </p:tgtEl>
                                          </p:cBhvr>
                                        </p:animEffect>
                                        <p:set>
                                          <p:cBhvr>
                                            <p:cTn id="134" dur="1" fill="hold">
                                              <p:stCondLst>
                                                <p:cond delay="499"/>
                                              </p:stCondLst>
                                            </p:cTn>
                                            <p:tgtEl>
                                              <p:spTgt spid="40"/>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p:cTn id="138" dur="500" fill="hold"/>
                                            <p:tgtEl>
                                              <p:spTgt spid="39"/>
                                            </p:tgtEl>
                                            <p:attrNameLst>
                                              <p:attrName>ppt_w</p:attrName>
                                            </p:attrNameLst>
                                          </p:cBhvr>
                                          <p:tavLst>
                                            <p:tav tm="0">
                                              <p:val>
                                                <p:fltVal val="0"/>
                                              </p:val>
                                            </p:tav>
                                            <p:tav tm="100000">
                                              <p:val>
                                                <p:strVal val="#ppt_w"/>
                                              </p:val>
                                            </p:tav>
                                          </p:tavLst>
                                        </p:anim>
                                        <p:anim calcmode="lin" valueType="num">
                                          <p:cBhvr>
                                            <p:cTn id="139" dur="500" fill="hold"/>
                                            <p:tgtEl>
                                              <p:spTgt spid="39"/>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39"/>
                                            </p:tgtEl>
                                            <p:attrNameLst>
                                              <p:attrName>ppt_w</p:attrName>
                                            </p:attrNameLst>
                                          </p:cBhvr>
                                          <p:tavLst>
                                            <p:tav tm="0">
                                              <p:val>
                                                <p:strVal val="ppt_w"/>
                                              </p:val>
                                            </p:tav>
                                            <p:tav tm="100000">
                                              <p:val>
                                                <p:fltVal val="0"/>
                                              </p:val>
                                            </p:tav>
                                          </p:tavLst>
                                        </p:anim>
                                        <p:anim calcmode="lin" valueType="num">
                                          <p:cBhvr>
                                            <p:cTn id="143" dur="500"/>
                                            <p:tgtEl>
                                              <p:spTgt spid="39"/>
                                            </p:tgtEl>
                                            <p:attrNameLst>
                                              <p:attrName>ppt_h</p:attrName>
                                            </p:attrNameLst>
                                          </p:cBhvr>
                                          <p:tavLst>
                                            <p:tav tm="0">
                                              <p:val>
                                                <p:strVal val="ppt_h"/>
                                              </p:val>
                                            </p:tav>
                                            <p:tav tm="100000">
                                              <p:val>
                                                <p:fltVal val="0"/>
                                              </p:val>
                                            </p:tav>
                                          </p:tavLst>
                                        </p:anim>
                                        <p:animEffect transition="out" filter="fade">
                                          <p:cBhvr>
                                            <p:cTn id="144" dur="500"/>
                                            <p:tgtEl>
                                              <p:spTgt spid="39"/>
                                            </p:tgtEl>
                                          </p:cBhvr>
                                        </p:animEffect>
                                        <p:set>
                                          <p:cBhvr>
                                            <p:cTn id="145" dur="1" fill="hold">
                                              <p:stCondLst>
                                                <p:cond delay="499"/>
                                              </p:stCondLst>
                                            </p:cTn>
                                            <p:tgtEl>
                                              <p:spTgt spid="39"/>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p:cTn id="149" dur="500" fill="hold"/>
                                            <p:tgtEl>
                                              <p:spTgt spid="38"/>
                                            </p:tgtEl>
                                            <p:attrNameLst>
                                              <p:attrName>ppt_w</p:attrName>
                                            </p:attrNameLst>
                                          </p:cBhvr>
                                          <p:tavLst>
                                            <p:tav tm="0">
                                              <p:val>
                                                <p:fltVal val="0"/>
                                              </p:val>
                                            </p:tav>
                                            <p:tav tm="100000">
                                              <p:val>
                                                <p:strVal val="#ppt_w"/>
                                              </p:val>
                                            </p:tav>
                                          </p:tavLst>
                                        </p:anim>
                                        <p:anim calcmode="lin" valueType="num">
                                          <p:cBhvr>
                                            <p:cTn id="150" dur="500" fill="hold"/>
                                            <p:tgtEl>
                                              <p:spTgt spid="38"/>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38"/>
                                            </p:tgtEl>
                                            <p:attrNameLst>
                                              <p:attrName>ppt_w</p:attrName>
                                            </p:attrNameLst>
                                          </p:cBhvr>
                                          <p:tavLst>
                                            <p:tav tm="0">
                                              <p:val>
                                                <p:strVal val="ppt_w"/>
                                              </p:val>
                                            </p:tav>
                                            <p:tav tm="100000">
                                              <p:val>
                                                <p:fltVal val="0"/>
                                              </p:val>
                                            </p:tav>
                                          </p:tavLst>
                                        </p:anim>
                                        <p:anim calcmode="lin" valueType="num">
                                          <p:cBhvr>
                                            <p:cTn id="154" dur="500"/>
                                            <p:tgtEl>
                                              <p:spTgt spid="38"/>
                                            </p:tgtEl>
                                            <p:attrNameLst>
                                              <p:attrName>ppt_h</p:attrName>
                                            </p:attrNameLst>
                                          </p:cBhvr>
                                          <p:tavLst>
                                            <p:tav tm="0">
                                              <p:val>
                                                <p:strVal val="ppt_h"/>
                                              </p:val>
                                            </p:tav>
                                            <p:tav tm="100000">
                                              <p:val>
                                                <p:fltVal val="0"/>
                                              </p:val>
                                            </p:tav>
                                          </p:tavLst>
                                        </p:anim>
                                        <p:animEffect transition="out" filter="fade">
                                          <p:cBhvr>
                                            <p:cTn id="155" dur="500"/>
                                            <p:tgtEl>
                                              <p:spTgt spid="38"/>
                                            </p:tgtEl>
                                          </p:cBhvr>
                                        </p:animEffect>
                                        <p:set>
                                          <p:cBhvr>
                                            <p:cTn id="1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7" restart="whenNotActive" fill="hold" evtFilter="cancelBubble" nodeType="interactiveSeq">
                    <p:stCondLst>
                      <p:cond evt="onClick" delay="0">
                        <p:tgtEl>
                          <p:spTgt spid="45"/>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45"/>
                                            </p:tgtEl>
                                            <p:attrNameLst>
                                              <p:attrName>r</p:attrName>
                                            </p:attrNameLst>
                                          </p:cBhvr>
                                        </p:animRot>
                                        <p:animRot by="-240000">
                                          <p:cBhvr>
                                            <p:cTn id="162" dur="200" fill="hold">
                                              <p:stCondLst>
                                                <p:cond delay="200"/>
                                              </p:stCondLst>
                                            </p:cTn>
                                            <p:tgtEl>
                                              <p:spTgt spid="45"/>
                                            </p:tgtEl>
                                            <p:attrNameLst>
                                              <p:attrName>r</p:attrName>
                                            </p:attrNameLst>
                                          </p:cBhvr>
                                        </p:animRot>
                                        <p:animRot by="240000">
                                          <p:cBhvr>
                                            <p:cTn id="163" dur="200" fill="hold">
                                              <p:stCondLst>
                                                <p:cond delay="400"/>
                                              </p:stCondLst>
                                            </p:cTn>
                                            <p:tgtEl>
                                              <p:spTgt spid="45"/>
                                            </p:tgtEl>
                                            <p:attrNameLst>
                                              <p:attrName>r</p:attrName>
                                            </p:attrNameLst>
                                          </p:cBhvr>
                                        </p:animRot>
                                        <p:animRot by="-240000">
                                          <p:cBhvr>
                                            <p:cTn id="164" dur="200" fill="hold">
                                              <p:stCondLst>
                                                <p:cond delay="600"/>
                                              </p:stCondLst>
                                            </p:cTn>
                                            <p:tgtEl>
                                              <p:spTgt spid="45"/>
                                            </p:tgtEl>
                                            <p:attrNameLst>
                                              <p:attrName>r</p:attrName>
                                            </p:attrNameLst>
                                          </p:cBhvr>
                                        </p:animRot>
                                        <p:animRot by="120000">
                                          <p:cBhvr>
                                            <p:cTn id="165" dur="200" fill="hold">
                                              <p:stCondLst>
                                                <p:cond delay="800"/>
                                              </p:stCondLst>
                                            </p:cTn>
                                            <p:tgtEl>
                                              <p:spTgt spid="45"/>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45"/>
                      </p:tgtEl>
                    </p:cond>
                  </p:nextCondLst>
                </p:seq>
              </p:childTnLst>
            </p:cTn>
          </p:par>
        </p:tnLst>
        <p:bldLst>
          <p:bldP spid="27" grpId="0"/>
          <p:bldP spid="28" grpId="0"/>
          <p:bldP spid="29" grpId="0"/>
          <p:bldP spid="30" grpId="0"/>
          <p:bldP spid="31" grpId="0"/>
          <p:bldP spid="32" grpId="0"/>
          <p:bldP spid="33" grpId="0"/>
          <p:bldP spid="33" grpId="1"/>
          <p:bldP spid="34" grpId="0"/>
          <p:bldP spid="34" grpId="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5" grpId="0"/>
          <p:bldP spid="45"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icture containing table&#10;&#10;Description automatically generated">
            <a:extLst>
              <a:ext uri="{FF2B5EF4-FFF2-40B4-BE49-F238E27FC236}">
                <a16:creationId xmlns:a16="http://schemas.microsoft.com/office/drawing/2014/main" xmlns=""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3" y="43411"/>
            <a:ext cx="18245273" cy="10262967"/>
          </a:xfrm>
          <a:prstGeom prst="rect">
            <a:avLst/>
          </a:prstGeom>
        </p:spPr>
      </p:pic>
      <p:pic>
        <p:nvPicPr>
          <p:cNvPr id="5" name="Picture 4" descr="A close up of a house&#10;&#10;Description automatically generated">
            <a:extLst>
              <a:ext uri="{FF2B5EF4-FFF2-40B4-BE49-F238E27FC236}">
                <a16:creationId xmlns:a16="http://schemas.microsoft.com/office/drawing/2014/main" xmlns=""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10" name="Picture 9" descr="A close up of a logo&#10;&#10;Description automatically generated">
            <a:extLst>
              <a:ext uri="{FF2B5EF4-FFF2-40B4-BE49-F238E27FC236}">
                <a16:creationId xmlns:a16="http://schemas.microsoft.com/office/drawing/2014/main" xmlns=""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134081" y="51996"/>
            <a:ext cx="2275840" cy="2275840"/>
          </a:xfrm>
          <a:prstGeom prst="rect">
            <a:avLst/>
          </a:prstGeom>
        </p:spPr>
      </p:pic>
      <p:grpSp>
        <p:nvGrpSpPr>
          <p:cNvPr id="11" name="Group 10">
            <a:extLst>
              <a:ext uri="{FF2B5EF4-FFF2-40B4-BE49-F238E27FC236}">
                <a16:creationId xmlns:a16="http://schemas.microsoft.com/office/drawing/2014/main" xmlns="" id="{7BD38D7E-571A-4AE5-B772-D6CAF55BAF3D}"/>
              </a:ext>
            </a:extLst>
          </p:cNvPr>
          <p:cNvGrpSpPr/>
          <p:nvPr/>
        </p:nvGrpSpPr>
        <p:grpSpPr>
          <a:xfrm>
            <a:off x="13880956" y="2630216"/>
            <a:ext cx="3553603" cy="1353098"/>
            <a:chOff x="18176263" y="-61039"/>
            <a:chExt cx="4221505" cy="1203759"/>
          </a:xfrm>
        </p:grpSpPr>
        <p:sp>
          <p:nvSpPr>
            <p:cNvPr id="12" name="TextBox 11">
              <a:extLst>
                <a:ext uri="{FF2B5EF4-FFF2-40B4-BE49-F238E27FC236}">
                  <a16:creationId xmlns:a16="http://schemas.microsoft.com/office/drawing/2014/main" xmlns=""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13" name="Rectangle 12">
              <a:extLst>
                <a:ext uri="{FF2B5EF4-FFF2-40B4-BE49-F238E27FC236}">
                  <a16:creationId xmlns:a16="http://schemas.microsoft.com/office/drawing/2014/main" xmlns="" id="{18C2824C-0CB5-436B-ADC3-CB1F041081DE}"/>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pic>
        <p:nvPicPr>
          <p:cNvPr id="14" name="Picture 13" descr="A picture containing wooden, sitting, table, black&#10;&#10;Description automatically generated">
            <a:extLst>
              <a:ext uri="{FF2B5EF4-FFF2-40B4-BE49-F238E27FC236}">
                <a16:creationId xmlns:a16="http://schemas.microsoft.com/office/drawing/2014/main" xmlns="" id="{DC888599-AC91-4A2E-9B7D-8D352B9B2C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7540" y="-281867"/>
            <a:ext cx="10236060" cy="4257899"/>
          </a:xfrm>
          <a:prstGeom prst="rect">
            <a:avLst/>
          </a:prstGeom>
        </p:spPr>
      </p:pic>
      <p:grpSp>
        <p:nvGrpSpPr>
          <p:cNvPr id="15" name="Group 14">
            <a:extLst>
              <a:ext uri="{FF2B5EF4-FFF2-40B4-BE49-F238E27FC236}">
                <a16:creationId xmlns:a16="http://schemas.microsoft.com/office/drawing/2014/main" xmlns="" id="{B4BA7AE4-CEE0-41FF-9A1C-3F8C88ACFEF7}"/>
              </a:ext>
            </a:extLst>
          </p:cNvPr>
          <p:cNvGrpSpPr/>
          <p:nvPr/>
        </p:nvGrpSpPr>
        <p:grpSpPr>
          <a:xfrm>
            <a:off x="10201419" y="5846795"/>
            <a:ext cx="7652588" cy="1959290"/>
            <a:chOff x="345988" y="3874939"/>
            <a:chExt cx="5193935" cy="1117258"/>
          </a:xfrm>
        </p:grpSpPr>
        <p:pic>
          <p:nvPicPr>
            <p:cNvPr id="16" name="Picture 15" descr="A picture containing laptop, computer, sitting, table&#10;&#10;Description automatically generated">
              <a:extLst>
                <a:ext uri="{FF2B5EF4-FFF2-40B4-BE49-F238E27FC236}">
                  <a16:creationId xmlns:a16="http://schemas.microsoft.com/office/drawing/2014/main" xmlns="" id="{B27F7A0C-FFB9-4B8D-90B0-6A6FFCF37FB2}"/>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17" name="Picture 16">
              <a:extLst>
                <a:ext uri="{FF2B5EF4-FFF2-40B4-BE49-F238E27FC236}">
                  <a16:creationId xmlns:a16="http://schemas.microsoft.com/office/drawing/2014/main" xmlns="" id="{9C07C871-CA0F-4E08-AA5E-033AC2E412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988" y="3874939"/>
              <a:ext cx="914206" cy="1042238"/>
            </a:xfrm>
            <a:prstGeom prst="rect">
              <a:avLst/>
            </a:prstGeom>
          </p:spPr>
        </p:pic>
      </p:grpSp>
      <p:grpSp>
        <p:nvGrpSpPr>
          <p:cNvPr id="18" name="Group 17">
            <a:extLst>
              <a:ext uri="{FF2B5EF4-FFF2-40B4-BE49-F238E27FC236}">
                <a16:creationId xmlns:a16="http://schemas.microsoft.com/office/drawing/2014/main" xmlns="" id="{26DA04B6-983F-4A60-A11E-EBAF4B5579A3}"/>
              </a:ext>
            </a:extLst>
          </p:cNvPr>
          <p:cNvGrpSpPr/>
          <p:nvPr/>
        </p:nvGrpSpPr>
        <p:grpSpPr>
          <a:xfrm>
            <a:off x="10131599" y="4007743"/>
            <a:ext cx="7637874" cy="1642592"/>
            <a:chOff x="524590" y="3886200"/>
            <a:chExt cx="5203110" cy="1072844"/>
          </a:xfrm>
        </p:grpSpPr>
        <p:pic>
          <p:nvPicPr>
            <p:cNvPr id="19" name="Picture 18" descr="A picture containing laptop, computer, sitting, table&#10;&#10;Description automatically generated">
              <a:extLst>
                <a:ext uri="{FF2B5EF4-FFF2-40B4-BE49-F238E27FC236}">
                  <a16:creationId xmlns:a16="http://schemas.microsoft.com/office/drawing/2014/main" xmlns="" id="{EA4EE2E4-DAE2-41D6-8C59-0339047312FC}"/>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20" name="Picture 19">
              <a:extLst>
                <a:ext uri="{FF2B5EF4-FFF2-40B4-BE49-F238E27FC236}">
                  <a16:creationId xmlns:a16="http://schemas.microsoft.com/office/drawing/2014/main" xmlns="" id="{E299B69A-B7C3-4AD0-9E78-3459FFE9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21" name="Group 20">
            <a:extLst>
              <a:ext uri="{FF2B5EF4-FFF2-40B4-BE49-F238E27FC236}">
                <a16:creationId xmlns:a16="http://schemas.microsoft.com/office/drawing/2014/main" xmlns="" id="{61D0109E-4499-4B94-96E1-177FFEFCA34C}"/>
              </a:ext>
            </a:extLst>
          </p:cNvPr>
          <p:cNvGrpSpPr/>
          <p:nvPr/>
        </p:nvGrpSpPr>
        <p:grpSpPr>
          <a:xfrm>
            <a:off x="1812099" y="6093193"/>
            <a:ext cx="7154667" cy="1924652"/>
            <a:chOff x="524590" y="3886200"/>
            <a:chExt cx="5203110" cy="1072845"/>
          </a:xfrm>
        </p:grpSpPr>
        <p:pic>
          <p:nvPicPr>
            <p:cNvPr id="22" name="Picture 21" descr="A picture containing laptop, computer, sitting, table&#10;&#10;Description automatically generated">
              <a:extLst>
                <a:ext uri="{FF2B5EF4-FFF2-40B4-BE49-F238E27FC236}">
                  <a16:creationId xmlns:a16="http://schemas.microsoft.com/office/drawing/2014/main" xmlns="" id="{AAC131C6-D37C-4926-B2CB-EB1D025616D4}"/>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37903"/>
              <a:ext cx="5039246" cy="921142"/>
            </a:xfrm>
            <a:prstGeom prst="rect">
              <a:avLst/>
            </a:prstGeom>
          </p:spPr>
        </p:pic>
        <p:pic>
          <p:nvPicPr>
            <p:cNvPr id="23" name="Picture 22">
              <a:extLst>
                <a:ext uri="{FF2B5EF4-FFF2-40B4-BE49-F238E27FC236}">
                  <a16:creationId xmlns:a16="http://schemas.microsoft.com/office/drawing/2014/main" xmlns="" id="{125CFA68-A9E8-4172-967B-93B7D2C96D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24" name="Group 23">
            <a:extLst>
              <a:ext uri="{FF2B5EF4-FFF2-40B4-BE49-F238E27FC236}">
                <a16:creationId xmlns:a16="http://schemas.microsoft.com/office/drawing/2014/main" xmlns="" id="{CAA56D54-2477-4478-BA07-D80E7609076C}"/>
              </a:ext>
            </a:extLst>
          </p:cNvPr>
          <p:cNvGrpSpPr/>
          <p:nvPr/>
        </p:nvGrpSpPr>
        <p:grpSpPr>
          <a:xfrm>
            <a:off x="1770761" y="3559851"/>
            <a:ext cx="7434199" cy="2172629"/>
            <a:chOff x="781907" y="3909515"/>
            <a:chExt cx="5039246" cy="1049530"/>
          </a:xfrm>
        </p:grpSpPr>
        <p:pic>
          <p:nvPicPr>
            <p:cNvPr id="25" name="Picture 24" descr="A picture containing laptop, computer, sitting, table&#10;&#10;Description automatically generated">
              <a:extLst>
                <a:ext uri="{FF2B5EF4-FFF2-40B4-BE49-F238E27FC236}">
                  <a16:creationId xmlns:a16="http://schemas.microsoft.com/office/drawing/2014/main" xmlns="" id="{3C8C221A-4B35-4F98-A972-E5A4E8176979}"/>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26" name="Picture 25">
              <a:extLst>
                <a:ext uri="{FF2B5EF4-FFF2-40B4-BE49-F238E27FC236}">
                  <a16:creationId xmlns:a16="http://schemas.microsoft.com/office/drawing/2014/main" xmlns="" id="{A3739E7B-39EE-4413-8B1B-EBAE892E3A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27" name="Rectangle 26">
            <a:extLst>
              <a:ext uri="{FF2B5EF4-FFF2-40B4-BE49-F238E27FC236}">
                <a16:creationId xmlns:a16="http://schemas.microsoft.com/office/drawing/2014/main" xmlns="" id="{34C49498-93A9-40DB-A1EC-6C8581744C7B}"/>
              </a:ext>
            </a:extLst>
          </p:cNvPr>
          <p:cNvSpPr/>
          <p:nvPr/>
        </p:nvSpPr>
        <p:spPr>
          <a:xfrm>
            <a:off x="2045920" y="4239541"/>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28" name="Rectangle 27">
            <a:extLst>
              <a:ext uri="{FF2B5EF4-FFF2-40B4-BE49-F238E27FC236}">
                <a16:creationId xmlns:a16="http://schemas.microsoft.com/office/drawing/2014/main" xmlns="" id="{F8DA80AD-8C55-40FF-AB65-98E903667A41}"/>
              </a:ext>
            </a:extLst>
          </p:cNvPr>
          <p:cNvSpPr/>
          <p:nvPr/>
        </p:nvSpPr>
        <p:spPr>
          <a:xfrm>
            <a:off x="1925241" y="6780408"/>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29" name="Rectangle 28">
            <a:extLst>
              <a:ext uri="{FF2B5EF4-FFF2-40B4-BE49-F238E27FC236}">
                <a16:creationId xmlns:a16="http://schemas.microsoft.com/office/drawing/2014/main" xmlns="" id="{DC22AAB1-01CD-42CB-BA75-3C3B880CCE52}"/>
              </a:ext>
            </a:extLst>
          </p:cNvPr>
          <p:cNvSpPr/>
          <p:nvPr/>
        </p:nvSpPr>
        <p:spPr>
          <a:xfrm>
            <a:off x="10390871" y="4391316"/>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30" name="Rectangle 29">
            <a:extLst>
              <a:ext uri="{FF2B5EF4-FFF2-40B4-BE49-F238E27FC236}">
                <a16:creationId xmlns:a16="http://schemas.microsoft.com/office/drawing/2014/main" xmlns="" id="{485AC8C7-8DD1-47CB-85AB-8EA4CF072C29}"/>
              </a:ext>
            </a:extLst>
          </p:cNvPr>
          <p:cNvSpPr/>
          <p:nvPr/>
        </p:nvSpPr>
        <p:spPr>
          <a:xfrm>
            <a:off x="10863583" y="6486445"/>
            <a:ext cx="643125" cy="769441"/>
          </a:xfrm>
          <a:prstGeom prst="rect">
            <a:avLst/>
          </a:prstGeom>
          <a:noFill/>
        </p:spPr>
        <p:txBody>
          <a:bodyPr wrap="none" lIns="91440" tIns="45720" rIns="91440" bIns="45720">
            <a:spAutoFit/>
          </a:bodyPr>
          <a:lstStyle/>
          <a:p>
            <a:pPr algn="ctr"/>
            <a:r>
              <a:rPr lang="en-US" sz="4400" b="0" cap="none" spc="0" dirty="0" smtClean="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endPar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endParaRPr>
          </a:p>
        </p:txBody>
      </p:sp>
      <p:sp>
        <p:nvSpPr>
          <p:cNvPr id="31" name="Rectangle 30">
            <a:extLst>
              <a:ext uri="{FF2B5EF4-FFF2-40B4-BE49-F238E27FC236}">
                <a16:creationId xmlns:a16="http://schemas.microsoft.com/office/drawing/2014/main" xmlns="" id="{41147AAD-4EB2-4058-B132-A5C29E74D3A6}"/>
              </a:ext>
            </a:extLst>
          </p:cNvPr>
          <p:cNvSpPr/>
          <p:nvPr/>
        </p:nvSpPr>
        <p:spPr>
          <a:xfrm>
            <a:off x="5425845" y="1752588"/>
            <a:ext cx="8716876" cy="1446550"/>
          </a:xfrm>
          <a:prstGeom prst="rect">
            <a:avLst/>
          </a:prstGeom>
          <a:noFill/>
          <a:effectLst>
            <a:outerShdw blurRad="139700" dir="4380000" algn="ctr" rotWithShape="0">
              <a:schemeClr val="bg1"/>
            </a:outerShdw>
          </a:effectLst>
        </p:spPr>
        <p:txBody>
          <a:bodyPr wrap="square" lIns="91440" tIns="45720" rIns="91440" bIns="45720">
            <a:spAutoFit/>
          </a:bodyPr>
          <a:lstStyle/>
          <a:p>
            <a:pPr algn="ctr"/>
            <a:r>
              <a:rPr lang="en-US" altLang="en-US" sz="4400" b="1" u="sng" dirty="0" err="1" smtClean="0">
                <a:solidFill>
                  <a:schemeClr val="tx1"/>
                </a:solidFill>
                <a:latin typeface="Times New Roman" panose="02020603050405020304" pitchFamily="18" charset="0"/>
                <a:cs typeface="Times New Roman" panose="02020603050405020304" pitchFamily="18" charset="0"/>
              </a:rPr>
              <a:t>Câu</a:t>
            </a:r>
            <a:r>
              <a:rPr lang="en-US" altLang="en-US" sz="4400" b="1" u="sng" dirty="0" smtClean="0">
                <a:solidFill>
                  <a:schemeClr val="tx1"/>
                </a:solidFill>
                <a:latin typeface="Times New Roman" panose="02020603050405020304" pitchFamily="18" charset="0"/>
                <a:cs typeface="Times New Roman" panose="02020603050405020304" pitchFamily="18" charset="0"/>
              </a:rPr>
              <a:t> 3: </a:t>
            </a:r>
            <a:r>
              <a:rPr lang="vi-VN" sz="4400" b="1" dirty="0">
                <a:solidFill>
                  <a:schemeClr val="tx1"/>
                </a:solidFill>
                <a:latin typeface="Times New Roman" pitchFamily="18" charset="0"/>
              </a:rPr>
              <a:t>Phát biểu nào sau đây sai?</a:t>
            </a:r>
            <a:endParaRPr lang="en-US" sz="4400" b="1" dirty="0">
              <a:solidFill>
                <a:schemeClr val="tx1"/>
              </a:solidFill>
              <a:latin typeface="Times New Roman" pitchFamily="18" charset="0"/>
            </a:endParaRPr>
          </a:p>
          <a:p>
            <a:pPr algn="ct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2" name="A">
            <a:extLst>
              <a:ext uri="{FF2B5EF4-FFF2-40B4-BE49-F238E27FC236}">
                <a16:creationId xmlns:a16="http://schemas.microsoft.com/office/drawing/2014/main" xmlns="" id="{58E9E3B4-562B-437C-AF85-09327896662B}"/>
              </a:ext>
            </a:extLst>
          </p:cNvPr>
          <p:cNvSpPr/>
          <p:nvPr/>
        </p:nvSpPr>
        <p:spPr>
          <a:xfrm>
            <a:off x="11734622" y="6125990"/>
            <a:ext cx="6021594" cy="1569660"/>
          </a:xfrm>
          <a:prstGeom prst="rect">
            <a:avLst/>
          </a:prstGeom>
          <a:noFill/>
        </p:spPr>
        <p:txBody>
          <a:bodyPr wrap="square" lIns="91440" tIns="45720" rIns="91440" bIns="45720">
            <a:spAutoFit/>
          </a:bodyPr>
          <a:lstStyle/>
          <a:p>
            <a:r>
              <a:rPr lang="vi-VN" sz="3200" b="1" dirty="0">
                <a:solidFill>
                  <a:schemeClr val="tx1"/>
                </a:solidFill>
                <a:latin typeface="Times New Roman" pitchFamily="18" charset="0"/>
              </a:rPr>
              <a:t>Khi làm việc nhóm, mỗi người chỉ cần quan tâm đến phần việc của mình.</a:t>
            </a:r>
          </a:p>
        </p:txBody>
      </p:sp>
      <p:sp>
        <p:nvSpPr>
          <p:cNvPr id="33" name="B">
            <a:extLst>
              <a:ext uri="{FF2B5EF4-FFF2-40B4-BE49-F238E27FC236}">
                <a16:creationId xmlns:a16="http://schemas.microsoft.com/office/drawing/2014/main" xmlns="" id="{BCE86C93-3F56-47EF-9357-074AA9A59784}"/>
              </a:ext>
            </a:extLst>
          </p:cNvPr>
          <p:cNvSpPr/>
          <p:nvPr/>
        </p:nvSpPr>
        <p:spPr>
          <a:xfrm>
            <a:off x="11506708" y="4301310"/>
            <a:ext cx="5927851" cy="1077218"/>
          </a:xfrm>
          <a:prstGeom prst="rect">
            <a:avLst/>
          </a:prstGeom>
          <a:noFill/>
        </p:spPr>
        <p:txBody>
          <a:bodyPr wrap="square" lIns="91440" tIns="45720" rIns="91440" bIns="45720">
            <a:spAutoFit/>
          </a:bodyPr>
          <a:lstStyle/>
          <a:p>
            <a:r>
              <a:rPr lang="vi-VN" sz="3200" b="1" dirty="0">
                <a:solidFill>
                  <a:schemeClr val="tx1"/>
                </a:solidFill>
                <a:latin typeface="Times New Roman" pitchFamily="18" charset="0"/>
              </a:rPr>
              <a:t>Khi làm việc nhóm, cần có tinh thần trách nhiệm.</a:t>
            </a:r>
          </a:p>
        </p:txBody>
      </p:sp>
      <p:sp>
        <p:nvSpPr>
          <p:cNvPr id="34" name="C">
            <a:extLst>
              <a:ext uri="{FF2B5EF4-FFF2-40B4-BE49-F238E27FC236}">
                <a16:creationId xmlns:a16="http://schemas.microsoft.com/office/drawing/2014/main" xmlns="" id="{38CB8068-13FC-4118-91D5-3543F5A47A88}"/>
              </a:ext>
            </a:extLst>
          </p:cNvPr>
          <p:cNvSpPr/>
          <p:nvPr/>
        </p:nvSpPr>
        <p:spPr>
          <a:xfrm>
            <a:off x="3068242" y="6489456"/>
            <a:ext cx="5892132" cy="1077218"/>
          </a:xfrm>
          <a:prstGeom prst="rect">
            <a:avLst/>
          </a:prstGeom>
          <a:noFill/>
        </p:spPr>
        <p:txBody>
          <a:bodyPr wrap="square" lIns="91440" tIns="45720" rIns="91440" bIns="45720">
            <a:spAutoFit/>
          </a:bodyPr>
          <a:lstStyle/>
          <a:p>
            <a:r>
              <a:rPr lang="vi-VN" sz="3200" b="1" dirty="0">
                <a:solidFill>
                  <a:schemeClr val="tx1"/>
                </a:solidFill>
                <a:latin typeface="Times New Roman" pitchFamily="18" charset="0"/>
              </a:rPr>
              <a:t>Khi làm việc nhóm, cần thảo luận, góp ý và giúp đỡ lẫn nhau</a:t>
            </a:r>
            <a:r>
              <a:rPr lang="vi-VN" sz="3200" dirty="0">
                <a:solidFill>
                  <a:schemeClr val="tx1"/>
                </a:solidFill>
                <a:latin typeface="Times New Roman" pitchFamily="18" charset="0"/>
              </a:rPr>
              <a:t>.</a:t>
            </a:r>
          </a:p>
        </p:txBody>
      </p:sp>
      <p:pic>
        <p:nvPicPr>
          <p:cNvPr id="35" name="Picture 34">
            <a:hlinkClick r:id="rId12" action="ppaction://hlinksldjump"/>
            <a:extLst>
              <a:ext uri="{FF2B5EF4-FFF2-40B4-BE49-F238E27FC236}">
                <a16:creationId xmlns:a16="http://schemas.microsoft.com/office/drawing/2014/main" xmlns="" id="{D0753F81-AE09-455C-8A6F-50DDA0CB149C}"/>
              </a:ext>
            </a:extLst>
          </p:cNvPr>
          <p:cNvPicPr>
            <a:picLocks noChangeAspect="1"/>
          </p:cNvPicPr>
          <p:nvPr/>
        </p:nvPicPr>
        <p:blipFill rotWithShape="1">
          <a:blip r:embed="rId13">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36" name="Rectangle 35">
            <a:hlinkClick r:id="rId12" action="ppaction://hlinksldjump"/>
            <a:extLst>
              <a:ext uri="{FF2B5EF4-FFF2-40B4-BE49-F238E27FC236}">
                <a16:creationId xmlns:a16="http://schemas.microsoft.com/office/drawing/2014/main" xmlns=""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4"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37" name="Rectangle: Rounded Corners 44">
            <a:extLst>
              <a:ext uri="{FF2B5EF4-FFF2-40B4-BE49-F238E27FC236}">
                <a16:creationId xmlns:a16="http://schemas.microsoft.com/office/drawing/2014/main" xmlns="" id="{D4B4CB12-5E84-47C0-8BF6-FA4EBAECAD99}"/>
              </a:ext>
            </a:extLst>
          </p:cNvPr>
          <p:cNvSpPr/>
          <p:nvPr/>
        </p:nvSpPr>
        <p:spPr>
          <a:xfrm>
            <a:off x="8862443" y="7939416"/>
            <a:ext cx="1491175" cy="1614784"/>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5">
            <a:extLst>
              <a:ext uri="{FF2B5EF4-FFF2-40B4-BE49-F238E27FC236}">
                <a16:creationId xmlns:a16="http://schemas.microsoft.com/office/drawing/2014/main" xmlns=""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39" name="5">
            <a:extLst>
              <a:ext uri="{FF2B5EF4-FFF2-40B4-BE49-F238E27FC236}">
                <a16:creationId xmlns:a16="http://schemas.microsoft.com/office/drawing/2014/main" xmlns=""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40" name="5">
            <a:extLst>
              <a:ext uri="{FF2B5EF4-FFF2-40B4-BE49-F238E27FC236}">
                <a16:creationId xmlns:a16="http://schemas.microsoft.com/office/drawing/2014/main" xmlns=""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41" name="5">
            <a:extLst>
              <a:ext uri="{FF2B5EF4-FFF2-40B4-BE49-F238E27FC236}">
                <a16:creationId xmlns:a16="http://schemas.microsoft.com/office/drawing/2014/main" xmlns=""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42" name="5">
            <a:extLst>
              <a:ext uri="{FF2B5EF4-FFF2-40B4-BE49-F238E27FC236}">
                <a16:creationId xmlns:a16="http://schemas.microsoft.com/office/drawing/2014/main" xmlns=""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43" name="5">
            <a:extLst>
              <a:ext uri="{FF2B5EF4-FFF2-40B4-BE49-F238E27FC236}">
                <a16:creationId xmlns:a16="http://schemas.microsoft.com/office/drawing/2014/main" xmlns=""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44" name="start">
            <a:extLst>
              <a:ext uri="{FF2B5EF4-FFF2-40B4-BE49-F238E27FC236}">
                <a16:creationId xmlns:a16="http://schemas.microsoft.com/office/drawing/2014/main" xmlns=""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45" name="B">
            <a:extLst>
              <a:ext uri="{FF2B5EF4-FFF2-40B4-BE49-F238E27FC236}">
                <a16:creationId xmlns:a16="http://schemas.microsoft.com/office/drawing/2014/main" xmlns="" id="{4B4DA072-F09A-A059-5C25-FA9CCB5157FE}"/>
              </a:ext>
            </a:extLst>
          </p:cNvPr>
          <p:cNvSpPr/>
          <p:nvPr/>
        </p:nvSpPr>
        <p:spPr>
          <a:xfrm>
            <a:off x="3076364" y="3935268"/>
            <a:ext cx="5946198" cy="1569660"/>
          </a:xfrm>
          <a:prstGeom prst="rect">
            <a:avLst/>
          </a:prstGeom>
          <a:noFill/>
        </p:spPr>
        <p:txBody>
          <a:bodyPr wrap="square" lIns="91440" tIns="45720" rIns="91440" bIns="45720">
            <a:spAutoFit/>
          </a:bodyPr>
          <a:lstStyle/>
          <a:p>
            <a:r>
              <a:rPr lang="vi-VN" sz="3200" b="1" dirty="0" smtClean="0">
                <a:solidFill>
                  <a:schemeClr val="tx1"/>
                </a:solidFill>
                <a:latin typeface="Times New Roman" pitchFamily="18" charset="0"/>
              </a:rPr>
              <a:t>Khi làm việc nhóm, cần phân công công việc dựa vào điểm mạnh của mỗi người.</a:t>
            </a:r>
            <a:endParaRPr lang="vi-VN" sz="3200" b="1" dirty="0">
              <a:solidFill>
                <a:schemeClr val="tx1"/>
              </a:solidFill>
              <a:latin typeface="Times New Roman" pitchFamily="18" charset="0"/>
            </a:endParaRPr>
          </a:p>
        </p:txBody>
      </p:sp>
    </p:spTree>
    <p:extLst>
      <p:ext uri="{BB962C8B-B14F-4D97-AF65-F5344CB8AC3E}">
        <p14:creationId xmlns:p14="http://schemas.microsoft.com/office/powerpoint/2010/main" val="4549225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2000">
                                          <p:cBhvr additive="base">
                                            <p:cTn id="7" dur="1250" fill="hold"/>
                                            <p:tgtEl>
                                              <p:spTgt spid="14"/>
                                            </p:tgtEl>
                                            <p:attrNameLst>
                                              <p:attrName>ppt_x</p:attrName>
                                            </p:attrNameLst>
                                          </p:cBhvr>
                                          <p:tavLst>
                                            <p:tav tm="0">
                                              <p:val>
                                                <p:strVal val="#ppt_x"/>
                                              </p:val>
                                            </p:tav>
                                            <p:tav tm="100000">
                                              <p:val>
                                                <p:strVal val="#ppt_x"/>
                                              </p:val>
                                            </p:tav>
                                          </p:tavLst>
                                        </p:anim>
                                        <p:anim calcmode="lin" valueType="num" p14:bounceEnd="42000">
                                          <p:cBhvr additive="base">
                                            <p:cTn id="8" dur="125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1"/>
                                            </p:tgtEl>
                                            <p:attrNameLst>
                                              <p:attrName>ppt_y</p:attrName>
                                            </p:attrNameLst>
                                          </p:cBhvr>
                                          <p:tavLst>
                                            <p:tav tm="0">
                                              <p:val>
                                                <p:strVal val="#ppt_y"/>
                                              </p:val>
                                            </p:tav>
                                            <p:tav tm="100000">
                                              <p:val>
                                                <p:strVal val="#ppt_y"/>
                                              </p:val>
                                            </p:tav>
                                          </p:tavLst>
                                        </p:anim>
                                        <p:anim calcmode="lin" valueType="num">
                                          <p:cBhvr>
                                            <p:cTn id="13"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1"/>
                                            </p:tgtEl>
                                          </p:cBhvr>
                                        </p:animEffect>
                                      </p:childTnLst>
                                    </p:cTn>
                                  </p:par>
                                  <p:par>
                                    <p:cTn id="16" presetID="2" presetClass="entr" presetSubtype="8" fill="hold" nodeType="withEffect" p14:presetBounceEnd="43000">
                                      <p:stCondLst>
                                        <p:cond delay="1500"/>
                                      </p:stCondLst>
                                      <p:childTnLst>
                                        <p:set>
                                          <p:cBhvr>
                                            <p:cTn id="17" dur="1" fill="hold">
                                              <p:stCondLst>
                                                <p:cond delay="0"/>
                                              </p:stCondLst>
                                            </p:cTn>
                                            <p:tgtEl>
                                              <p:spTgt spid="15"/>
                                            </p:tgtEl>
                                            <p:attrNameLst>
                                              <p:attrName>style.visibility</p:attrName>
                                            </p:attrNameLst>
                                          </p:cBhvr>
                                          <p:to>
                                            <p:strVal val="visible"/>
                                          </p:to>
                                        </p:set>
                                        <p:anim calcmode="lin" valueType="num" p14:bounceEnd="43000">
                                          <p:cBhvr additive="base">
                                            <p:cTn id="18" dur="1000" fill="hold"/>
                                            <p:tgtEl>
                                              <p:spTgt spid="15"/>
                                            </p:tgtEl>
                                            <p:attrNameLst>
                                              <p:attrName>ppt_x</p:attrName>
                                            </p:attrNameLst>
                                          </p:cBhvr>
                                          <p:tavLst>
                                            <p:tav tm="0">
                                              <p:val>
                                                <p:strVal val="0-#ppt_w/2"/>
                                              </p:val>
                                            </p:tav>
                                            <p:tav tm="100000">
                                              <p:val>
                                                <p:strVal val="#ppt_x"/>
                                              </p:val>
                                            </p:tav>
                                          </p:tavLst>
                                        </p:anim>
                                        <p:anim calcmode="lin" valueType="num" p14:bounceEnd="43000">
                                          <p:cBhvr additive="base">
                                            <p:cTn id="19" dur="10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3000">
                                      <p:stCondLst>
                                        <p:cond delay="1550"/>
                                      </p:stCondLst>
                                      <p:childTnLst>
                                        <p:set>
                                          <p:cBhvr>
                                            <p:cTn id="21" dur="1" fill="hold">
                                              <p:stCondLst>
                                                <p:cond delay="0"/>
                                              </p:stCondLst>
                                            </p:cTn>
                                            <p:tgtEl>
                                              <p:spTgt spid="18"/>
                                            </p:tgtEl>
                                            <p:attrNameLst>
                                              <p:attrName>style.visibility</p:attrName>
                                            </p:attrNameLst>
                                          </p:cBhvr>
                                          <p:to>
                                            <p:strVal val="visible"/>
                                          </p:to>
                                        </p:set>
                                        <p:anim calcmode="lin" valueType="num" p14:bounceEnd="43000">
                                          <p:cBhvr additive="base">
                                            <p:cTn id="22" dur="1000" fill="hold"/>
                                            <p:tgtEl>
                                              <p:spTgt spid="18"/>
                                            </p:tgtEl>
                                            <p:attrNameLst>
                                              <p:attrName>ppt_x</p:attrName>
                                            </p:attrNameLst>
                                          </p:cBhvr>
                                          <p:tavLst>
                                            <p:tav tm="0">
                                              <p:val>
                                                <p:strVal val="1+#ppt_w/2"/>
                                              </p:val>
                                            </p:tav>
                                            <p:tav tm="100000">
                                              <p:val>
                                                <p:strVal val="#ppt_x"/>
                                              </p:val>
                                            </p:tav>
                                          </p:tavLst>
                                        </p:anim>
                                        <p:anim calcmode="lin" valueType="num" p14:bounceEnd="43000">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43000">
                                      <p:stCondLst>
                                        <p:cond delay="1600"/>
                                      </p:stCondLst>
                                      <p:childTnLst>
                                        <p:set>
                                          <p:cBhvr>
                                            <p:cTn id="25" dur="1" fill="hold">
                                              <p:stCondLst>
                                                <p:cond delay="0"/>
                                              </p:stCondLst>
                                            </p:cTn>
                                            <p:tgtEl>
                                              <p:spTgt spid="21"/>
                                            </p:tgtEl>
                                            <p:attrNameLst>
                                              <p:attrName>style.visibility</p:attrName>
                                            </p:attrNameLst>
                                          </p:cBhvr>
                                          <p:to>
                                            <p:strVal val="visible"/>
                                          </p:to>
                                        </p:set>
                                        <p:anim calcmode="lin" valueType="num" p14:bounceEnd="43000">
                                          <p:cBhvr additive="base">
                                            <p:cTn id="26" dur="1000" fill="hold"/>
                                            <p:tgtEl>
                                              <p:spTgt spid="21"/>
                                            </p:tgtEl>
                                            <p:attrNameLst>
                                              <p:attrName>ppt_x</p:attrName>
                                            </p:attrNameLst>
                                          </p:cBhvr>
                                          <p:tavLst>
                                            <p:tav tm="0">
                                              <p:val>
                                                <p:strVal val="0-#ppt_w/2"/>
                                              </p:val>
                                            </p:tav>
                                            <p:tav tm="100000">
                                              <p:val>
                                                <p:strVal val="#ppt_x"/>
                                              </p:val>
                                            </p:tav>
                                          </p:tavLst>
                                        </p:anim>
                                        <p:anim calcmode="lin" valueType="num" p14:bounceEnd="43000">
                                          <p:cBhvr additive="base">
                                            <p:cTn id="27" dur="1000" fill="hold"/>
                                            <p:tgtEl>
                                              <p:spTgt spid="21"/>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3000">
                                      <p:stCondLst>
                                        <p:cond delay="1650"/>
                                      </p:stCondLst>
                                      <p:childTnLst>
                                        <p:set>
                                          <p:cBhvr>
                                            <p:cTn id="29" dur="1" fill="hold">
                                              <p:stCondLst>
                                                <p:cond delay="0"/>
                                              </p:stCondLst>
                                            </p:cTn>
                                            <p:tgtEl>
                                              <p:spTgt spid="24"/>
                                            </p:tgtEl>
                                            <p:attrNameLst>
                                              <p:attrName>style.visibility</p:attrName>
                                            </p:attrNameLst>
                                          </p:cBhvr>
                                          <p:to>
                                            <p:strVal val="visible"/>
                                          </p:to>
                                        </p:set>
                                        <p:anim calcmode="lin" valueType="num" p14:bounceEnd="43000">
                                          <p:cBhvr additive="base">
                                            <p:cTn id="30" dur="1000" fill="hold"/>
                                            <p:tgtEl>
                                              <p:spTgt spid="24"/>
                                            </p:tgtEl>
                                            <p:attrNameLst>
                                              <p:attrName>ppt_x</p:attrName>
                                            </p:attrNameLst>
                                          </p:cBhvr>
                                          <p:tavLst>
                                            <p:tav tm="0">
                                              <p:val>
                                                <p:strVal val="1+#ppt_w/2"/>
                                              </p:val>
                                            </p:tav>
                                            <p:tav tm="100000">
                                              <p:val>
                                                <p:strVal val="#ppt_x"/>
                                              </p:val>
                                            </p:tav>
                                          </p:tavLst>
                                        </p:anim>
                                        <p:anim calcmode="lin" valueType="num" p14:bounceEnd="43000">
                                          <p:cBhvr additive="base">
                                            <p:cTn id="31" dur="1000" fill="hold"/>
                                            <p:tgtEl>
                                              <p:spTgt spid="24"/>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32"/>
                                            </p:tgtEl>
                                            <p:attrNameLst>
                                              <p:attrName>fillcolor</p:attrName>
                                            </p:attrNameLst>
                                          </p:cBhvr>
                                          <p:to>
                                            <a:schemeClr val="accent2"/>
                                          </p:to>
                                        </p:animClr>
                                        <p:set>
                                          <p:cBhvr>
                                            <p:cTn id="69" dur="2000" fill="hold"/>
                                            <p:tgtEl>
                                              <p:spTgt spid="32"/>
                                            </p:tgtEl>
                                            <p:attrNameLst>
                                              <p:attrName>fill.type</p:attrName>
                                            </p:attrNameLst>
                                          </p:cBhvr>
                                          <p:to>
                                            <p:strVal val="solid"/>
                                          </p:to>
                                        </p:set>
                                        <p:set>
                                          <p:cBhvr>
                                            <p:cTn id="70" dur="2000" fill="hold"/>
                                            <p:tgtEl>
                                              <p:spTgt spid="3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33"/>
                                            </p:tgtEl>
                                            <p:attrNameLst>
                                              <p:attrName>r</p:attrName>
                                            </p:attrNameLst>
                                          </p:cBhvr>
                                        </p:animRot>
                                        <p:animRot by="-240000">
                                          <p:cBhvr>
                                            <p:cTn id="76" dur="200" fill="hold">
                                              <p:stCondLst>
                                                <p:cond delay="200"/>
                                              </p:stCondLst>
                                            </p:cTn>
                                            <p:tgtEl>
                                              <p:spTgt spid="33"/>
                                            </p:tgtEl>
                                            <p:attrNameLst>
                                              <p:attrName>r</p:attrName>
                                            </p:attrNameLst>
                                          </p:cBhvr>
                                        </p:animRot>
                                        <p:animRot by="240000">
                                          <p:cBhvr>
                                            <p:cTn id="77" dur="200" fill="hold">
                                              <p:stCondLst>
                                                <p:cond delay="400"/>
                                              </p:stCondLst>
                                            </p:cTn>
                                            <p:tgtEl>
                                              <p:spTgt spid="33"/>
                                            </p:tgtEl>
                                            <p:attrNameLst>
                                              <p:attrName>r</p:attrName>
                                            </p:attrNameLst>
                                          </p:cBhvr>
                                        </p:animRot>
                                        <p:animRot by="-240000">
                                          <p:cBhvr>
                                            <p:cTn id="78" dur="200" fill="hold">
                                              <p:stCondLst>
                                                <p:cond delay="600"/>
                                              </p:stCondLst>
                                            </p:cTn>
                                            <p:tgtEl>
                                              <p:spTgt spid="33"/>
                                            </p:tgtEl>
                                            <p:attrNameLst>
                                              <p:attrName>r</p:attrName>
                                            </p:attrNameLst>
                                          </p:cBhvr>
                                        </p:animRot>
                                        <p:animRot by="120000">
                                          <p:cBhvr>
                                            <p:cTn id="79" dur="200" fill="hold">
                                              <p:stCondLst>
                                                <p:cond delay="800"/>
                                              </p:stCondLst>
                                            </p:cTn>
                                            <p:tgtEl>
                                              <p:spTgt spid="33"/>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4"/>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34"/>
                                            </p:tgtEl>
                                            <p:attrNameLst>
                                              <p:attrName>r</p:attrName>
                                            </p:attrNameLst>
                                          </p:cBhvr>
                                        </p:animRot>
                                        <p:animRot by="-240000">
                                          <p:cBhvr>
                                            <p:cTn id="85" dur="200" fill="hold">
                                              <p:stCondLst>
                                                <p:cond delay="200"/>
                                              </p:stCondLst>
                                            </p:cTn>
                                            <p:tgtEl>
                                              <p:spTgt spid="34"/>
                                            </p:tgtEl>
                                            <p:attrNameLst>
                                              <p:attrName>r</p:attrName>
                                            </p:attrNameLst>
                                          </p:cBhvr>
                                        </p:animRot>
                                        <p:animRot by="240000">
                                          <p:cBhvr>
                                            <p:cTn id="86" dur="200" fill="hold">
                                              <p:stCondLst>
                                                <p:cond delay="400"/>
                                              </p:stCondLst>
                                            </p:cTn>
                                            <p:tgtEl>
                                              <p:spTgt spid="34"/>
                                            </p:tgtEl>
                                            <p:attrNameLst>
                                              <p:attrName>r</p:attrName>
                                            </p:attrNameLst>
                                          </p:cBhvr>
                                        </p:animRot>
                                        <p:animRot by="-240000">
                                          <p:cBhvr>
                                            <p:cTn id="87" dur="200" fill="hold">
                                              <p:stCondLst>
                                                <p:cond delay="600"/>
                                              </p:stCondLst>
                                            </p:cTn>
                                            <p:tgtEl>
                                              <p:spTgt spid="34"/>
                                            </p:tgtEl>
                                            <p:attrNameLst>
                                              <p:attrName>r</p:attrName>
                                            </p:attrNameLst>
                                          </p:cBhvr>
                                        </p:animRot>
                                        <p:animRot by="120000">
                                          <p:cBhvr>
                                            <p:cTn id="88" dur="200" fill="hold">
                                              <p:stCondLst>
                                                <p:cond delay="800"/>
                                              </p:stCondLst>
                                            </p:cTn>
                                            <p:tgtEl>
                                              <p:spTgt spid="34"/>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p:cTn id="94" dur="500" fill="hold"/>
                                            <p:tgtEl>
                                              <p:spTgt spid="43"/>
                                            </p:tgtEl>
                                            <p:attrNameLst>
                                              <p:attrName>ppt_w</p:attrName>
                                            </p:attrNameLst>
                                          </p:cBhvr>
                                          <p:tavLst>
                                            <p:tav tm="0">
                                              <p:val>
                                                <p:fltVal val="0"/>
                                              </p:val>
                                            </p:tav>
                                            <p:tav tm="100000">
                                              <p:val>
                                                <p:strVal val="#ppt_w"/>
                                              </p:val>
                                            </p:tav>
                                          </p:tavLst>
                                        </p:anim>
                                        <p:anim calcmode="lin" valueType="num">
                                          <p:cBhvr>
                                            <p:cTn id="95" dur="500" fill="hold"/>
                                            <p:tgtEl>
                                              <p:spTgt spid="4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43"/>
                                            </p:tgtEl>
                                            <p:attrNameLst>
                                              <p:attrName>ppt_w</p:attrName>
                                            </p:attrNameLst>
                                          </p:cBhvr>
                                          <p:tavLst>
                                            <p:tav tm="0">
                                              <p:val>
                                                <p:strVal val="ppt_w"/>
                                              </p:val>
                                            </p:tav>
                                            <p:tav tm="100000">
                                              <p:val>
                                                <p:fltVal val="0"/>
                                              </p:val>
                                            </p:tav>
                                          </p:tavLst>
                                        </p:anim>
                                        <p:anim calcmode="lin" valueType="num">
                                          <p:cBhvr>
                                            <p:cTn id="99" dur="500"/>
                                            <p:tgtEl>
                                              <p:spTgt spid="43"/>
                                            </p:tgtEl>
                                            <p:attrNameLst>
                                              <p:attrName>ppt_h</p:attrName>
                                            </p:attrNameLst>
                                          </p:cBhvr>
                                          <p:tavLst>
                                            <p:tav tm="0">
                                              <p:val>
                                                <p:strVal val="ppt_h"/>
                                              </p:val>
                                            </p:tav>
                                            <p:tav tm="100000">
                                              <p:val>
                                                <p:fltVal val="0"/>
                                              </p:val>
                                            </p:tav>
                                          </p:tavLst>
                                        </p:anim>
                                        <p:animEffect transition="out" filter="fade">
                                          <p:cBhvr>
                                            <p:cTn id="100" dur="500"/>
                                            <p:tgtEl>
                                              <p:spTgt spid="43"/>
                                            </p:tgtEl>
                                          </p:cBhvr>
                                        </p:animEffect>
                                        <p:set>
                                          <p:cBhvr>
                                            <p:cTn id="101" dur="1" fill="hold">
                                              <p:stCondLst>
                                                <p:cond delay="499"/>
                                              </p:stCondLst>
                                            </p:cTn>
                                            <p:tgtEl>
                                              <p:spTgt spid="43"/>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42"/>
                                            </p:tgtEl>
                                            <p:attrNameLst>
                                              <p:attrName>ppt_w</p:attrName>
                                            </p:attrNameLst>
                                          </p:cBhvr>
                                          <p:tavLst>
                                            <p:tav tm="0">
                                              <p:val>
                                                <p:strVal val="ppt_w"/>
                                              </p:val>
                                            </p:tav>
                                            <p:tav tm="100000">
                                              <p:val>
                                                <p:fltVal val="0"/>
                                              </p:val>
                                            </p:tav>
                                          </p:tavLst>
                                        </p:anim>
                                        <p:anim calcmode="lin" valueType="num">
                                          <p:cBhvr>
                                            <p:cTn id="110" dur="500"/>
                                            <p:tgtEl>
                                              <p:spTgt spid="42"/>
                                            </p:tgtEl>
                                            <p:attrNameLst>
                                              <p:attrName>ppt_h</p:attrName>
                                            </p:attrNameLst>
                                          </p:cBhvr>
                                          <p:tavLst>
                                            <p:tav tm="0">
                                              <p:val>
                                                <p:strVal val="ppt_h"/>
                                              </p:val>
                                            </p:tav>
                                            <p:tav tm="100000">
                                              <p:val>
                                                <p:fltVal val="0"/>
                                              </p:val>
                                            </p:tav>
                                          </p:tavLst>
                                        </p:anim>
                                        <p:animEffect transition="out" filter="fade">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41"/>
                                            </p:tgtEl>
                                            <p:attrNameLst>
                                              <p:attrName>style.visibility</p:attrName>
                                            </p:attrNameLst>
                                          </p:cBhvr>
                                          <p:to>
                                            <p:strVal val="visible"/>
                                          </p:to>
                                        </p:set>
                                        <p:anim calcmode="lin" valueType="num">
                                          <p:cBhvr>
                                            <p:cTn id="116" dur="500" fill="hold"/>
                                            <p:tgtEl>
                                              <p:spTgt spid="41"/>
                                            </p:tgtEl>
                                            <p:attrNameLst>
                                              <p:attrName>ppt_w</p:attrName>
                                            </p:attrNameLst>
                                          </p:cBhvr>
                                          <p:tavLst>
                                            <p:tav tm="0">
                                              <p:val>
                                                <p:fltVal val="0"/>
                                              </p:val>
                                            </p:tav>
                                            <p:tav tm="100000">
                                              <p:val>
                                                <p:strVal val="#ppt_w"/>
                                              </p:val>
                                            </p:tav>
                                          </p:tavLst>
                                        </p:anim>
                                        <p:anim calcmode="lin" valueType="num">
                                          <p:cBhvr>
                                            <p:cTn id="117" dur="500" fill="hold"/>
                                            <p:tgtEl>
                                              <p:spTgt spid="41"/>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animEffect transition="out" filter="fade">
                                          <p:cBhvr>
                                            <p:cTn id="122" dur="500"/>
                                            <p:tgtEl>
                                              <p:spTgt spid="41"/>
                                            </p:tgtEl>
                                          </p:cBhvr>
                                        </p:animEffect>
                                        <p:set>
                                          <p:cBhvr>
                                            <p:cTn id="123" dur="1" fill="hold">
                                              <p:stCondLst>
                                                <p:cond delay="499"/>
                                              </p:stCondLst>
                                            </p:cTn>
                                            <p:tgtEl>
                                              <p:spTgt spid="41"/>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p:cTn id="127" dur="500" fill="hold"/>
                                            <p:tgtEl>
                                              <p:spTgt spid="40"/>
                                            </p:tgtEl>
                                            <p:attrNameLst>
                                              <p:attrName>ppt_w</p:attrName>
                                            </p:attrNameLst>
                                          </p:cBhvr>
                                          <p:tavLst>
                                            <p:tav tm="0">
                                              <p:val>
                                                <p:fltVal val="0"/>
                                              </p:val>
                                            </p:tav>
                                            <p:tav tm="100000">
                                              <p:val>
                                                <p:strVal val="#ppt_w"/>
                                              </p:val>
                                            </p:tav>
                                          </p:tavLst>
                                        </p:anim>
                                        <p:anim calcmode="lin" valueType="num">
                                          <p:cBhvr>
                                            <p:cTn id="128" dur="500" fill="hold"/>
                                            <p:tgtEl>
                                              <p:spTgt spid="40"/>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40"/>
                                            </p:tgtEl>
                                            <p:attrNameLst>
                                              <p:attrName>ppt_w</p:attrName>
                                            </p:attrNameLst>
                                          </p:cBhvr>
                                          <p:tavLst>
                                            <p:tav tm="0">
                                              <p:val>
                                                <p:strVal val="ppt_w"/>
                                              </p:val>
                                            </p:tav>
                                            <p:tav tm="100000">
                                              <p:val>
                                                <p:fltVal val="0"/>
                                              </p:val>
                                            </p:tav>
                                          </p:tavLst>
                                        </p:anim>
                                        <p:anim calcmode="lin" valueType="num">
                                          <p:cBhvr>
                                            <p:cTn id="132" dur="500"/>
                                            <p:tgtEl>
                                              <p:spTgt spid="40"/>
                                            </p:tgtEl>
                                            <p:attrNameLst>
                                              <p:attrName>ppt_h</p:attrName>
                                            </p:attrNameLst>
                                          </p:cBhvr>
                                          <p:tavLst>
                                            <p:tav tm="0">
                                              <p:val>
                                                <p:strVal val="ppt_h"/>
                                              </p:val>
                                            </p:tav>
                                            <p:tav tm="100000">
                                              <p:val>
                                                <p:fltVal val="0"/>
                                              </p:val>
                                            </p:tav>
                                          </p:tavLst>
                                        </p:anim>
                                        <p:animEffect transition="out" filter="fade">
                                          <p:cBhvr>
                                            <p:cTn id="133" dur="500"/>
                                            <p:tgtEl>
                                              <p:spTgt spid="40"/>
                                            </p:tgtEl>
                                          </p:cBhvr>
                                        </p:animEffect>
                                        <p:set>
                                          <p:cBhvr>
                                            <p:cTn id="134" dur="1" fill="hold">
                                              <p:stCondLst>
                                                <p:cond delay="499"/>
                                              </p:stCondLst>
                                            </p:cTn>
                                            <p:tgtEl>
                                              <p:spTgt spid="40"/>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p:cTn id="138" dur="500" fill="hold"/>
                                            <p:tgtEl>
                                              <p:spTgt spid="39"/>
                                            </p:tgtEl>
                                            <p:attrNameLst>
                                              <p:attrName>ppt_w</p:attrName>
                                            </p:attrNameLst>
                                          </p:cBhvr>
                                          <p:tavLst>
                                            <p:tav tm="0">
                                              <p:val>
                                                <p:fltVal val="0"/>
                                              </p:val>
                                            </p:tav>
                                            <p:tav tm="100000">
                                              <p:val>
                                                <p:strVal val="#ppt_w"/>
                                              </p:val>
                                            </p:tav>
                                          </p:tavLst>
                                        </p:anim>
                                        <p:anim calcmode="lin" valueType="num">
                                          <p:cBhvr>
                                            <p:cTn id="139" dur="500" fill="hold"/>
                                            <p:tgtEl>
                                              <p:spTgt spid="39"/>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39"/>
                                            </p:tgtEl>
                                            <p:attrNameLst>
                                              <p:attrName>ppt_w</p:attrName>
                                            </p:attrNameLst>
                                          </p:cBhvr>
                                          <p:tavLst>
                                            <p:tav tm="0">
                                              <p:val>
                                                <p:strVal val="ppt_w"/>
                                              </p:val>
                                            </p:tav>
                                            <p:tav tm="100000">
                                              <p:val>
                                                <p:fltVal val="0"/>
                                              </p:val>
                                            </p:tav>
                                          </p:tavLst>
                                        </p:anim>
                                        <p:anim calcmode="lin" valueType="num">
                                          <p:cBhvr>
                                            <p:cTn id="143" dur="500"/>
                                            <p:tgtEl>
                                              <p:spTgt spid="39"/>
                                            </p:tgtEl>
                                            <p:attrNameLst>
                                              <p:attrName>ppt_h</p:attrName>
                                            </p:attrNameLst>
                                          </p:cBhvr>
                                          <p:tavLst>
                                            <p:tav tm="0">
                                              <p:val>
                                                <p:strVal val="ppt_h"/>
                                              </p:val>
                                            </p:tav>
                                            <p:tav tm="100000">
                                              <p:val>
                                                <p:fltVal val="0"/>
                                              </p:val>
                                            </p:tav>
                                          </p:tavLst>
                                        </p:anim>
                                        <p:animEffect transition="out" filter="fade">
                                          <p:cBhvr>
                                            <p:cTn id="144" dur="500"/>
                                            <p:tgtEl>
                                              <p:spTgt spid="39"/>
                                            </p:tgtEl>
                                          </p:cBhvr>
                                        </p:animEffect>
                                        <p:set>
                                          <p:cBhvr>
                                            <p:cTn id="145" dur="1" fill="hold">
                                              <p:stCondLst>
                                                <p:cond delay="499"/>
                                              </p:stCondLst>
                                            </p:cTn>
                                            <p:tgtEl>
                                              <p:spTgt spid="39"/>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p:cTn id="149" dur="500" fill="hold"/>
                                            <p:tgtEl>
                                              <p:spTgt spid="38"/>
                                            </p:tgtEl>
                                            <p:attrNameLst>
                                              <p:attrName>ppt_w</p:attrName>
                                            </p:attrNameLst>
                                          </p:cBhvr>
                                          <p:tavLst>
                                            <p:tav tm="0">
                                              <p:val>
                                                <p:fltVal val="0"/>
                                              </p:val>
                                            </p:tav>
                                            <p:tav tm="100000">
                                              <p:val>
                                                <p:strVal val="#ppt_w"/>
                                              </p:val>
                                            </p:tav>
                                          </p:tavLst>
                                        </p:anim>
                                        <p:anim calcmode="lin" valueType="num">
                                          <p:cBhvr>
                                            <p:cTn id="150" dur="500" fill="hold"/>
                                            <p:tgtEl>
                                              <p:spTgt spid="38"/>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38"/>
                                            </p:tgtEl>
                                            <p:attrNameLst>
                                              <p:attrName>ppt_w</p:attrName>
                                            </p:attrNameLst>
                                          </p:cBhvr>
                                          <p:tavLst>
                                            <p:tav tm="0">
                                              <p:val>
                                                <p:strVal val="ppt_w"/>
                                              </p:val>
                                            </p:tav>
                                            <p:tav tm="100000">
                                              <p:val>
                                                <p:fltVal val="0"/>
                                              </p:val>
                                            </p:tav>
                                          </p:tavLst>
                                        </p:anim>
                                        <p:anim calcmode="lin" valueType="num">
                                          <p:cBhvr>
                                            <p:cTn id="154" dur="500"/>
                                            <p:tgtEl>
                                              <p:spTgt spid="38"/>
                                            </p:tgtEl>
                                            <p:attrNameLst>
                                              <p:attrName>ppt_h</p:attrName>
                                            </p:attrNameLst>
                                          </p:cBhvr>
                                          <p:tavLst>
                                            <p:tav tm="0">
                                              <p:val>
                                                <p:strVal val="ppt_h"/>
                                              </p:val>
                                            </p:tav>
                                            <p:tav tm="100000">
                                              <p:val>
                                                <p:fltVal val="0"/>
                                              </p:val>
                                            </p:tav>
                                          </p:tavLst>
                                        </p:anim>
                                        <p:animEffect transition="out" filter="fade">
                                          <p:cBhvr>
                                            <p:cTn id="155" dur="500"/>
                                            <p:tgtEl>
                                              <p:spTgt spid="38"/>
                                            </p:tgtEl>
                                          </p:cBhvr>
                                        </p:animEffect>
                                        <p:set>
                                          <p:cBhvr>
                                            <p:cTn id="1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7" restart="whenNotActive" fill="hold" evtFilter="cancelBubble" nodeType="interactiveSeq">
                    <p:stCondLst>
                      <p:cond evt="onClick" delay="0">
                        <p:tgtEl>
                          <p:spTgt spid="45"/>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45"/>
                                            </p:tgtEl>
                                            <p:attrNameLst>
                                              <p:attrName>r</p:attrName>
                                            </p:attrNameLst>
                                          </p:cBhvr>
                                        </p:animRot>
                                        <p:animRot by="-240000">
                                          <p:cBhvr>
                                            <p:cTn id="162" dur="200" fill="hold">
                                              <p:stCondLst>
                                                <p:cond delay="200"/>
                                              </p:stCondLst>
                                            </p:cTn>
                                            <p:tgtEl>
                                              <p:spTgt spid="45"/>
                                            </p:tgtEl>
                                            <p:attrNameLst>
                                              <p:attrName>r</p:attrName>
                                            </p:attrNameLst>
                                          </p:cBhvr>
                                        </p:animRot>
                                        <p:animRot by="240000">
                                          <p:cBhvr>
                                            <p:cTn id="163" dur="200" fill="hold">
                                              <p:stCondLst>
                                                <p:cond delay="400"/>
                                              </p:stCondLst>
                                            </p:cTn>
                                            <p:tgtEl>
                                              <p:spTgt spid="45"/>
                                            </p:tgtEl>
                                            <p:attrNameLst>
                                              <p:attrName>r</p:attrName>
                                            </p:attrNameLst>
                                          </p:cBhvr>
                                        </p:animRot>
                                        <p:animRot by="-240000">
                                          <p:cBhvr>
                                            <p:cTn id="164" dur="200" fill="hold">
                                              <p:stCondLst>
                                                <p:cond delay="600"/>
                                              </p:stCondLst>
                                            </p:cTn>
                                            <p:tgtEl>
                                              <p:spTgt spid="45"/>
                                            </p:tgtEl>
                                            <p:attrNameLst>
                                              <p:attrName>r</p:attrName>
                                            </p:attrNameLst>
                                          </p:cBhvr>
                                        </p:animRot>
                                        <p:animRot by="120000">
                                          <p:cBhvr>
                                            <p:cTn id="165" dur="200" fill="hold">
                                              <p:stCondLst>
                                                <p:cond delay="800"/>
                                              </p:stCondLst>
                                            </p:cTn>
                                            <p:tgtEl>
                                              <p:spTgt spid="45"/>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45"/>
                      </p:tgtEl>
                    </p:cond>
                  </p:nextCondLst>
                </p:seq>
              </p:childTnLst>
            </p:cTn>
          </p:par>
        </p:tnLst>
        <p:bldLst>
          <p:bldP spid="27" grpId="0"/>
          <p:bldP spid="28" grpId="0"/>
          <p:bldP spid="29" grpId="0"/>
          <p:bldP spid="30" grpId="0"/>
          <p:bldP spid="31" grpId="0"/>
          <p:bldP spid="32" grpId="0"/>
          <p:bldP spid="33" grpId="0"/>
          <p:bldP spid="33" grpId="1"/>
          <p:bldP spid="34" grpId="0"/>
          <p:bldP spid="34" grpId="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5" grpId="0"/>
          <p:bldP spid="4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ppt_x"/>
                                              </p:val>
                                            </p:tav>
                                            <p:tav tm="100000">
                                              <p:val>
                                                <p:strVal val="#ppt_x"/>
                                              </p:val>
                                            </p:tav>
                                          </p:tavLst>
                                        </p:anim>
                                        <p:anim calcmode="lin" valueType="num">
                                          <p:cBhvr additive="base">
                                            <p:cTn id="8" dur="125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1"/>
                                            </p:tgtEl>
                                            <p:attrNameLst>
                                              <p:attrName>ppt_y</p:attrName>
                                            </p:attrNameLst>
                                          </p:cBhvr>
                                          <p:tavLst>
                                            <p:tav tm="0">
                                              <p:val>
                                                <p:strVal val="#ppt_y"/>
                                              </p:val>
                                            </p:tav>
                                            <p:tav tm="100000">
                                              <p:val>
                                                <p:strVal val="#ppt_y"/>
                                              </p:val>
                                            </p:tav>
                                          </p:tavLst>
                                        </p:anim>
                                        <p:anim calcmode="lin" valueType="num">
                                          <p:cBhvr>
                                            <p:cTn id="13"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1"/>
                                            </p:tgtEl>
                                          </p:cBhvr>
                                        </p:animEffect>
                                      </p:childTnLst>
                                    </p:cTn>
                                  </p:par>
                                  <p:par>
                                    <p:cTn id="16" presetID="2" presetClass="entr" presetSubtype="8" fill="hold" nodeType="withEffect">
                                      <p:stCondLst>
                                        <p:cond delay="15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0-#ppt_w/2"/>
                                              </p:val>
                                            </p:tav>
                                            <p:tav tm="100000">
                                              <p:val>
                                                <p:strVal val="#ppt_x"/>
                                              </p:val>
                                            </p:tav>
                                          </p:tavLst>
                                        </p:anim>
                                        <p:anim calcmode="lin" valueType="num">
                                          <p:cBhvr additive="base">
                                            <p:cTn id="19" dur="10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5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6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0-#ppt_w/2"/>
                                              </p:val>
                                            </p:tav>
                                            <p:tav tm="100000">
                                              <p:val>
                                                <p:strVal val="#ppt_x"/>
                                              </p:val>
                                            </p:tav>
                                          </p:tavLst>
                                        </p:anim>
                                        <p:anim calcmode="lin" valueType="num">
                                          <p:cBhvr additive="base">
                                            <p:cTn id="27" dur="1000" fill="hold"/>
                                            <p:tgtEl>
                                              <p:spTgt spid="21"/>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16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32"/>
                                            </p:tgtEl>
                                            <p:attrNameLst>
                                              <p:attrName>fillcolor</p:attrName>
                                            </p:attrNameLst>
                                          </p:cBhvr>
                                          <p:to>
                                            <a:schemeClr val="accent2"/>
                                          </p:to>
                                        </p:animClr>
                                        <p:set>
                                          <p:cBhvr>
                                            <p:cTn id="69" dur="2000" fill="hold"/>
                                            <p:tgtEl>
                                              <p:spTgt spid="32"/>
                                            </p:tgtEl>
                                            <p:attrNameLst>
                                              <p:attrName>fill.type</p:attrName>
                                            </p:attrNameLst>
                                          </p:cBhvr>
                                          <p:to>
                                            <p:strVal val="solid"/>
                                          </p:to>
                                        </p:set>
                                        <p:set>
                                          <p:cBhvr>
                                            <p:cTn id="70" dur="2000" fill="hold"/>
                                            <p:tgtEl>
                                              <p:spTgt spid="3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6" name="Am-thanh-tra-loi-dung-www_yeualo_com.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33"/>
                                            </p:tgtEl>
                                            <p:attrNameLst>
                                              <p:attrName>r</p:attrName>
                                            </p:attrNameLst>
                                          </p:cBhvr>
                                        </p:animRot>
                                        <p:animRot by="-240000">
                                          <p:cBhvr>
                                            <p:cTn id="76" dur="200" fill="hold">
                                              <p:stCondLst>
                                                <p:cond delay="200"/>
                                              </p:stCondLst>
                                            </p:cTn>
                                            <p:tgtEl>
                                              <p:spTgt spid="33"/>
                                            </p:tgtEl>
                                            <p:attrNameLst>
                                              <p:attrName>r</p:attrName>
                                            </p:attrNameLst>
                                          </p:cBhvr>
                                        </p:animRot>
                                        <p:animRot by="240000">
                                          <p:cBhvr>
                                            <p:cTn id="77" dur="200" fill="hold">
                                              <p:stCondLst>
                                                <p:cond delay="400"/>
                                              </p:stCondLst>
                                            </p:cTn>
                                            <p:tgtEl>
                                              <p:spTgt spid="33"/>
                                            </p:tgtEl>
                                            <p:attrNameLst>
                                              <p:attrName>r</p:attrName>
                                            </p:attrNameLst>
                                          </p:cBhvr>
                                        </p:animRot>
                                        <p:animRot by="-240000">
                                          <p:cBhvr>
                                            <p:cTn id="78" dur="200" fill="hold">
                                              <p:stCondLst>
                                                <p:cond delay="600"/>
                                              </p:stCondLst>
                                            </p:cTn>
                                            <p:tgtEl>
                                              <p:spTgt spid="33"/>
                                            </p:tgtEl>
                                            <p:attrNameLst>
                                              <p:attrName>r</p:attrName>
                                            </p:attrNameLst>
                                          </p:cBhvr>
                                        </p:animRot>
                                        <p:animRot by="120000">
                                          <p:cBhvr>
                                            <p:cTn id="79" dur="200" fill="hold">
                                              <p:stCondLst>
                                                <p:cond delay="800"/>
                                              </p:stCondLst>
                                            </p:cTn>
                                            <p:tgtEl>
                                              <p:spTgt spid="33"/>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4"/>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34"/>
                                            </p:tgtEl>
                                            <p:attrNameLst>
                                              <p:attrName>r</p:attrName>
                                            </p:attrNameLst>
                                          </p:cBhvr>
                                        </p:animRot>
                                        <p:animRot by="-240000">
                                          <p:cBhvr>
                                            <p:cTn id="85" dur="200" fill="hold">
                                              <p:stCondLst>
                                                <p:cond delay="200"/>
                                              </p:stCondLst>
                                            </p:cTn>
                                            <p:tgtEl>
                                              <p:spTgt spid="34"/>
                                            </p:tgtEl>
                                            <p:attrNameLst>
                                              <p:attrName>r</p:attrName>
                                            </p:attrNameLst>
                                          </p:cBhvr>
                                        </p:animRot>
                                        <p:animRot by="240000">
                                          <p:cBhvr>
                                            <p:cTn id="86" dur="200" fill="hold">
                                              <p:stCondLst>
                                                <p:cond delay="400"/>
                                              </p:stCondLst>
                                            </p:cTn>
                                            <p:tgtEl>
                                              <p:spTgt spid="34"/>
                                            </p:tgtEl>
                                            <p:attrNameLst>
                                              <p:attrName>r</p:attrName>
                                            </p:attrNameLst>
                                          </p:cBhvr>
                                        </p:animRot>
                                        <p:animRot by="-240000">
                                          <p:cBhvr>
                                            <p:cTn id="87" dur="200" fill="hold">
                                              <p:stCondLst>
                                                <p:cond delay="600"/>
                                              </p:stCondLst>
                                            </p:cTn>
                                            <p:tgtEl>
                                              <p:spTgt spid="34"/>
                                            </p:tgtEl>
                                            <p:attrNameLst>
                                              <p:attrName>r</p:attrName>
                                            </p:attrNameLst>
                                          </p:cBhvr>
                                        </p:animRot>
                                        <p:animRot by="120000">
                                          <p:cBhvr>
                                            <p:cTn id="88" dur="200" fill="hold">
                                              <p:stCondLst>
                                                <p:cond delay="800"/>
                                              </p:stCondLst>
                                            </p:cTn>
                                            <p:tgtEl>
                                              <p:spTgt spid="34"/>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p:cTn id="94" dur="500" fill="hold"/>
                                            <p:tgtEl>
                                              <p:spTgt spid="43"/>
                                            </p:tgtEl>
                                            <p:attrNameLst>
                                              <p:attrName>ppt_w</p:attrName>
                                            </p:attrNameLst>
                                          </p:cBhvr>
                                          <p:tavLst>
                                            <p:tav tm="0">
                                              <p:val>
                                                <p:fltVal val="0"/>
                                              </p:val>
                                            </p:tav>
                                            <p:tav tm="100000">
                                              <p:val>
                                                <p:strVal val="#ppt_w"/>
                                              </p:val>
                                            </p:tav>
                                          </p:tavLst>
                                        </p:anim>
                                        <p:anim calcmode="lin" valueType="num">
                                          <p:cBhvr>
                                            <p:cTn id="95" dur="500" fill="hold"/>
                                            <p:tgtEl>
                                              <p:spTgt spid="4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18"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43"/>
                                            </p:tgtEl>
                                            <p:attrNameLst>
                                              <p:attrName>ppt_w</p:attrName>
                                            </p:attrNameLst>
                                          </p:cBhvr>
                                          <p:tavLst>
                                            <p:tav tm="0">
                                              <p:val>
                                                <p:strVal val="ppt_w"/>
                                              </p:val>
                                            </p:tav>
                                            <p:tav tm="100000">
                                              <p:val>
                                                <p:fltVal val="0"/>
                                              </p:val>
                                            </p:tav>
                                          </p:tavLst>
                                        </p:anim>
                                        <p:anim calcmode="lin" valueType="num">
                                          <p:cBhvr>
                                            <p:cTn id="99" dur="500"/>
                                            <p:tgtEl>
                                              <p:spTgt spid="43"/>
                                            </p:tgtEl>
                                            <p:attrNameLst>
                                              <p:attrName>ppt_h</p:attrName>
                                            </p:attrNameLst>
                                          </p:cBhvr>
                                          <p:tavLst>
                                            <p:tav tm="0">
                                              <p:val>
                                                <p:strVal val="ppt_h"/>
                                              </p:val>
                                            </p:tav>
                                            <p:tav tm="100000">
                                              <p:val>
                                                <p:fltVal val="0"/>
                                              </p:val>
                                            </p:tav>
                                          </p:tavLst>
                                        </p:anim>
                                        <p:animEffect transition="out" filter="fade">
                                          <p:cBhvr>
                                            <p:cTn id="100" dur="500"/>
                                            <p:tgtEl>
                                              <p:spTgt spid="43"/>
                                            </p:tgtEl>
                                          </p:cBhvr>
                                        </p:animEffect>
                                        <p:set>
                                          <p:cBhvr>
                                            <p:cTn id="101" dur="1" fill="hold">
                                              <p:stCondLst>
                                                <p:cond delay="499"/>
                                              </p:stCondLst>
                                            </p:cTn>
                                            <p:tgtEl>
                                              <p:spTgt spid="43"/>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42"/>
                                            </p:tgtEl>
                                            <p:attrNameLst>
                                              <p:attrName>ppt_w</p:attrName>
                                            </p:attrNameLst>
                                          </p:cBhvr>
                                          <p:tavLst>
                                            <p:tav tm="0">
                                              <p:val>
                                                <p:strVal val="ppt_w"/>
                                              </p:val>
                                            </p:tav>
                                            <p:tav tm="100000">
                                              <p:val>
                                                <p:fltVal val="0"/>
                                              </p:val>
                                            </p:tav>
                                          </p:tavLst>
                                        </p:anim>
                                        <p:anim calcmode="lin" valueType="num">
                                          <p:cBhvr>
                                            <p:cTn id="110" dur="500"/>
                                            <p:tgtEl>
                                              <p:spTgt spid="42"/>
                                            </p:tgtEl>
                                            <p:attrNameLst>
                                              <p:attrName>ppt_h</p:attrName>
                                            </p:attrNameLst>
                                          </p:cBhvr>
                                          <p:tavLst>
                                            <p:tav tm="0">
                                              <p:val>
                                                <p:strVal val="ppt_h"/>
                                              </p:val>
                                            </p:tav>
                                            <p:tav tm="100000">
                                              <p:val>
                                                <p:fltVal val="0"/>
                                              </p:val>
                                            </p:tav>
                                          </p:tavLst>
                                        </p:anim>
                                        <p:animEffect transition="out" filter="fade">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41"/>
                                            </p:tgtEl>
                                            <p:attrNameLst>
                                              <p:attrName>style.visibility</p:attrName>
                                            </p:attrNameLst>
                                          </p:cBhvr>
                                          <p:to>
                                            <p:strVal val="visible"/>
                                          </p:to>
                                        </p:set>
                                        <p:anim calcmode="lin" valueType="num">
                                          <p:cBhvr>
                                            <p:cTn id="116" dur="500" fill="hold"/>
                                            <p:tgtEl>
                                              <p:spTgt spid="41"/>
                                            </p:tgtEl>
                                            <p:attrNameLst>
                                              <p:attrName>ppt_w</p:attrName>
                                            </p:attrNameLst>
                                          </p:cBhvr>
                                          <p:tavLst>
                                            <p:tav tm="0">
                                              <p:val>
                                                <p:fltVal val="0"/>
                                              </p:val>
                                            </p:tav>
                                            <p:tav tm="100000">
                                              <p:val>
                                                <p:strVal val="#ppt_w"/>
                                              </p:val>
                                            </p:tav>
                                          </p:tavLst>
                                        </p:anim>
                                        <p:anim calcmode="lin" valueType="num">
                                          <p:cBhvr>
                                            <p:cTn id="117" dur="500" fill="hold"/>
                                            <p:tgtEl>
                                              <p:spTgt spid="41"/>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animEffect transition="out" filter="fade">
                                          <p:cBhvr>
                                            <p:cTn id="122" dur="500"/>
                                            <p:tgtEl>
                                              <p:spTgt spid="41"/>
                                            </p:tgtEl>
                                          </p:cBhvr>
                                        </p:animEffect>
                                        <p:set>
                                          <p:cBhvr>
                                            <p:cTn id="123" dur="1" fill="hold">
                                              <p:stCondLst>
                                                <p:cond delay="499"/>
                                              </p:stCondLst>
                                            </p:cTn>
                                            <p:tgtEl>
                                              <p:spTgt spid="41"/>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p:cTn id="127" dur="500" fill="hold"/>
                                            <p:tgtEl>
                                              <p:spTgt spid="40"/>
                                            </p:tgtEl>
                                            <p:attrNameLst>
                                              <p:attrName>ppt_w</p:attrName>
                                            </p:attrNameLst>
                                          </p:cBhvr>
                                          <p:tavLst>
                                            <p:tav tm="0">
                                              <p:val>
                                                <p:fltVal val="0"/>
                                              </p:val>
                                            </p:tav>
                                            <p:tav tm="100000">
                                              <p:val>
                                                <p:strVal val="#ppt_w"/>
                                              </p:val>
                                            </p:tav>
                                          </p:tavLst>
                                        </p:anim>
                                        <p:anim calcmode="lin" valueType="num">
                                          <p:cBhvr>
                                            <p:cTn id="128" dur="500" fill="hold"/>
                                            <p:tgtEl>
                                              <p:spTgt spid="40"/>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40"/>
                                            </p:tgtEl>
                                            <p:attrNameLst>
                                              <p:attrName>ppt_w</p:attrName>
                                            </p:attrNameLst>
                                          </p:cBhvr>
                                          <p:tavLst>
                                            <p:tav tm="0">
                                              <p:val>
                                                <p:strVal val="ppt_w"/>
                                              </p:val>
                                            </p:tav>
                                            <p:tav tm="100000">
                                              <p:val>
                                                <p:fltVal val="0"/>
                                              </p:val>
                                            </p:tav>
                                          </p:tavLst>
                                        </p:anim>
                                        <p:anim calcmode="lin" valueType="num">
                                          <p:cBhvr>
                                            <p:cTn id="132" dur="500"/>
                                            <p:tgtEl>
                                              <p:spTgt spid="40"/>
                                            </p:tgtEl>
                                            <p:attrNameLst>
                                              <p:attrName>ppt_h</p:attrName>
                                            </p:attrNameLst>
                                          </p:cBhvr>
                                          <p:tavLst>
                                            <p:tav tm="0">
                                              <p:val>
                                                <p:strVal val="ppt_h"/>
                                              </p:val>
                                            </p:tav>
                                            <p:tav tm="100000">
                                              <p:val>
                                                <p:fltVal val="0"/>
                                              </p:val>
                                            </p:tav>
                                          </p:tavLst>
                                        </p:anim>
                                        <p:animEffect transition="out" filter="fade">
                                          <p:cBhvr>
                                            <p:cTn id="133" dur="500"/>
                                            <p:tgtEl>
                                              <p:spTgt spid="40"/>
                                            </p:tgtEl>
                                          </p:cBhvr>
                                        </p:animEffect>
                                        <p:set>
                                          <p:cBhvr>
                                            <p:cTn id="134" dur="1" fill="hold">
                                              <p:stCondLst>
                                                <p:cond delay="499"/>
                                              </p:stCondLst>
                                            </p:cTn>
                                            <p:tgtEl>
                                              <p:spTgt spid="40"/>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p:cTn id="138" dur="500" fill="hold"/>
                                            <p:tgtEl>
                                              <p:spTgt spid="39"/>
                                            </p:tgtEl>
                                            <p:attrNameLst>
                                              <p:attrName>ppt_w</p:attrName>
                                            </p:attrNameLst>
                                          </p:cBhvr>
                                          <p:tavLst>
                                            <p:tav tm="0">
                                              <p:val>
                                                <p:fltVal val="0"/>
                                              </p:val>
                                            </p:tav>
                                            <p:tav tm="100000">
                                              <p:val>
                                                <p:strVal val="#ppt_w"/>
                                              </p:val>
                                            </p:tav>
                                          </p:tavLst>
                                        </p:anim>
                                        <p:anim calcmode="lin" valueType="num">
                                          <p:cBhvr>
                                            <p:cTn id="139" dur="500" fill="hold"/>
                                            <p:tgtEl>
                                              <p:spTgt spid="39"/>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39"/>
                                            </p:tgtEl>
                                            <p:attrNameLst>
                                              <p:attrName>ppt_w</p:attrName>
                                            </p:attrNameLst>
                                          </p:cBhvr>
                                          <p:tavLst>
                                            <p:tav tm="0">
                                              <p:val>
                                                <p:strVal val="ppt_w"/>
                                              </p:val>
                                            </p:tav>
                                            <p:tav tm="100000">
                                              <p:val>
                                                <p:fltVal val="0"/>
                                              </p:val>
                                            </p:tav>
                                          </p:tavLst>
                                        </p:anim>
                                        <p:anim calcmode="lin" valueType="num">
                                          <p:cBhvr>
                                            <p:cTn id="143" dur="500"/>
                                            <p:tgtEl>
                                              <p:spTgt spid="39"/>
                                            </p:tgtEl>
                                            <p:attrNameLst>
                                              <p:attrName>ppt_h</p:attrName>
                                            </p:attrNameLst>
                                          </p:cBhvr>
                                          <p:tavLst>
                                            <p:tav tm="0">
                                              <p:val>
                                                <p:strVal val="ppt_h"/>
                                              </p:val>
                                            </p:tav>
                                            <p:tav tm="100000">
                                              <p:val>
                                                <p:fltVal val="0"/>
                                              </p:val>
                                            </p:tav>
                                          </p:tavLst>
                                        </p:anim>
                                        <p:animEffect transition="out" filter="fade">
                                          <p:cBhvr>
                                            <p:cTn id="144" dur="500"/>
                                            <p:tgtEl>
                                              <p:spTgt spid="39"/>
                                            </p:tgtEl>
                                          </p:cBhvr>
                                        </p:animEffect>
                                        <p:set>
                                          <p:cBhvr>
                                            <p:cTn id="145" dur="1" fill="hold">
                                              <p:stCondLst>
                                                <p:cond delay="499"/>
                                              </p:stCondLst>
                                            </p:cTn>
                                            <p:tgtEl>
                                              <p:spTgt spid="39"/>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p:cTn id="149" dur="500" fill="hold"/>
                                            <p:tgtEl>
                                              <p:spTgt spid="38"/>
                                            </p:tgtEl>
                                            <p:attrNameLst>
                                              <p:attrName>ppt_w</p:attrName>
                                            </p:attrNameLst>
                                          </p:cBhvr>
                                          <p:tavLst>
                                            <p:tav tm="0">
                                              <p:val>
                                                <p:fltVal val="0"/>
                                              </p:val>
                                            </p:tav>
                                            <p:tav tm="100000">
                                              <p:val>
                                                <p:strVal val="#ppt_w"/>
                                              </p:val>
                                            </p:tav>
                                          </p:tavLst>
                                        </p:anim>
                                        <p:anim calcmode="lin" valueType="num">
                                          <p:cBhvr>
                                            <p:cTn id="150" dur="500" fill="hold"/>
                                            <p:tgtEl>
                                              <p:spTgt spid="38"/>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38"/>
                                            </p:tgtEl>
                                            <p:attrNameLst>
                                              <p:attrName>ppt_w</p:attrName>
                                            </p:attrNameLst>
                                          </p:cBhvr>
                                          <p:tavLst>
                                            <p:tav tm="0">
                                              <p:val>
                                                <p:strVal val="ppt_w"/>
                                              </p:val>
                                            </p:tav>
                                            <p:tav tm="100000">
                                              <p:val>
                                                <p:fltVal val="0"/>
                                              </p:val>
                                            </p:tav>
                                          </p:tavLst>
                                        </p:anim>
                                        <p:anim calcmode="lin" valueType="num">
                                          <p:cBhvr>
                                            <p:cTn id="154" dur="500"/>
                                            <p:tgtEl>
                                              <p:spTgt spid="38"/>
                                            </p:tgtEl>
                                            <p:attrNameLst>
                                              <p:attrName>ppt_h</p:attrName>
                                            </p:attrNameLst>
                                          </p:cBhvr>
                                          <p:tavLst>
                                            <p:tav tm="0">
                                              <p:val>
                                                <p:strVal val="ppt_h"/>
                                              </p:val>
                                            </p:tav>
                                            <p:tav tm="100000">
                                              <p:val>
                                                <p:fltVal val="0"/>
                                              </p:val>
                                            </p:tav>
                                          </p:tavLst>
                                        </p:anim>
                                        <p:animEffect transition="out" filter="fade">
                                          <p:cBhvr>
                                            <p:cTn id="155" dur="500"/>
                                            <p:tgtEl>
                                              <p:spTgt spid="38"/>
                                            </p:tgtEl>
                                          </p:cBhvr>
                                        </p:animEffect>
                                        <p:set>
                                          <p:cBhvr>
                                            <p:cTn id="1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7" restart="whenNotActive" fill="hold" evtFilter="cancelBubble" nodeType="interactiveSeq">
                    <p:stCondLst>
                      <p:cond evt="onClick" delay="0">
                        <p:tgtEl>
                          <p:spTgt spid="45"/>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45"/>
                                            </p:tgtEl>
                                            <p:attrNameLst>
                                              <p:attrName>r</p:attrName>
                                            </p:attrNameLst>
                                          </p:cBhvr>
                                        </p:animRot>
                                        <p:animRot by="-240000">
                                          <p:cBhvr>
                                            <p:cTn id="162" dur="200" fill="hold">
                                              <p:stCondLst>
                                                <p:cond delay="200"/>
                                              </p:stCondLst>
                                            </p:cTn>
                                            <p:tgtEl>
                                              <p:spTgt spid="45"/>
                                            </p:tgtEl>
                                            <p:attrNameLst>
                                              <p:attrName>r</p:attrName>
                                            </p:attrNameLst>
                                          </p:cBhvr>
                                        </p:animRot>
                                        <p:animRot by="240000">
                                          <p:cBhvr>
                                            <p:cTn id="163" dur="200" fill="hold">
                                              <p:stCondLst>
                                                <p:cond delay="400"/>
                                              </p:stCondLst>
                                            </p:cTn>
                                            <p:tgtEl>
                                              <p:spTgt spid="45"/>
                                            </p:tgtEl>
                                            <p:attrNameLst>
                                              <p:attrName>r</p:attrName>
                                            </p:attrNameLst>
                                          </p:cBhvr>
                                        </p:animRot>
                                        <p:animRot by="-240000">
                                          <p:cBhvr>
                                            <p:cTn id="164" dur="200" fill="hold">
                                              <p:stCondLst>
                                                <p:cond delay="600"/>
                                              </p:stCondLst>
                                            </p:cTn>
                                            <p:tgtEl>
                                              <p:spTgt spid="45"/>
                                            </p:tgtEl>
                                            <p:attrNameLst>
                                              <p:attrName>r</p:attrName>
                                            </p:attrNameLst>
                                          </p:cBhvr>
                                        </p:animRot>
                                        <p:animRot by="120000">
                                          <p:cBhvr>
                                            <p:cTn id="165" dur="200" fill="hold">
                                              <p:stCondLst>
                                                <p:cond delay="800"/>
                                              </p:stCondLst>
                                            </p:cTn>
                                            <p:tgtEl>
                                              <p:spTgt spid="45"/>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45"/>
                      </p:tgtEl>
                    </p:cond>
                  </p:nextCondLst>
                </p:seq>
              </p:childTnLst>
            </p:cTn>
          </p:par>
        </p:tnLst>
        <p:bldLst>
          <p:bldP spid="27" grpId="0"/>
          <p:bldP spid="28" grpId="0"/>
          <p:bldP spid="29" grpId="0"/>
          <p:bldP spid="30" grpId="0"/>
          <p:bldP spid="31" grpId="0"/>
          <p:bldP spid="32" grpId="0"/>
          <p:bldP spid="33" grpId="0"/>
          <p:bldP spid="33" grpId="1"/>
          <p:bldP spid="34" grpId="0"/>
          <p:bldP spid="34" grpId="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5" grpId="0"/>
          <p:bldP spid="45" grpId="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xmlns="" id="{5B9170A1-2B3F-4620-B9EA-33AE0D214A51}"/>
              </a:ext>
            </a:extLst>
          </p:cNvPr>
          <p:cNvPicPr>
            <a:picLocks noChangeAspect="1"/>
          </p:cNvPicPr>
          <p:nvPr/>
        </p:nvPicPr>
        <p:blipFill rotWithShape="1">
          <a:blip r:embed="rId4">
            <a:extLst>
              <a:ext uri="{28A0092B-C50C-407E-A947-70E740481C1C}">
                <a14:useLocalDpi xmlns:a14="http://schemas.microsoft.com/office/drawing/2010/main" val="0"/>
              </a:ext>
            </a:extLst>
          </a:blip>
          <a:srcRect t="1884" b="1884"/>
          <a:stretch/>
        </p:blipFill>
        <p:spPr>
          <a:xfrm>
            <a:off x="0" y="13474"/>
            <a:ext cx="18288000" cy="10287000"/>
          </a:xfrm>
          <a:prstGeom prst="rect">
            <a:avLst/>
          </a:prstGeom>
        </p:spPr>
      </p:pic>
      <p:grpSp>
        <p:nvGrpSpPr>
          <p:cNvPr id="5" name="Group 4">
            <a:extLst>
              <a:ext uri="{FF2B5EF4-FFF2-40B4-BE49-F238E27FC236}">
                <a16:creationId xmlns:a16="http://schemas.microsoft.com/office/drawing/2014/main" xmlns="" id="{C8D00EE5-AB86-43EB-9A12-C7E6F637A4CA}"/>
              </a:ext>
            </a:extLst>
          </p:cNvPr>
          <p:cNvGrpSpPr/>
          <p:nvPr/>
        </p:nvGrpSpPr>
        <p:grpSpPr>
          <a:xfrm>
            <a:off x="13183286" y="8046153"/>
            <a:ext cx="5605420" cy="2227345"/>
            <a:chOff x="7450555" y="4679355"/>
            <a:chExt cx="5605420" cy="2227345"/>
          </a:xfrm>
        </p:grpSpPr>
        <p:pic>
          <p:nvPicPr>
            <p:cNvPr id="6" name="Picture 5" descr="A close up of a flower&#10;&#10;Description automatically generated">
              <a:extLst>
                <a:ext uri="{FF2B5EF4-FFF2-40B4-BE49-F238E27FC236}">
                  <a16:creationId xmlns:a16="http://schemas.microsoft.com/office/drawing/2014/main" xmlns="" id="{4928D752-6A69-48DE-9B09-9C7754E67B55}"/>
                </a:ext>
              </a:extLst>
            </p:cNvPr>
            <p:cNvPicPr>
              <a:picLocks noChangeAspect="1"/>
            </p:cNvPicPr>
            <p:nvPr/>
          </p:nvPicPr>
          <p:blipFill rotWithShape="1">
            <a:blip r:embed="rId5">
              <a:extLst>
                <a:ext uri="{28A0092B-C50C-407E-A947-70E740481C1C}">
                  <a14:useLocalDpi xmlns:a14="http://schemas.microsoft.com/office/drawing/2010/main" val="0"/>
                </a:ext>
              </a:extLst>
            </a:blip>
            <a:srcRect b="5377"/>
            <a:stretch/>
          </p:blipFill>
          <p:spPr>
            <a:xfrm>
              <a:off x="10279759" y="5009322"/>
              <a:ext cx="2776216" cy="1848678"/>
            </a:xfrm>
            <a:prstGeom prst="rect">
              <a:avLst/>
            </a:prstGeom>
          </p:spPr>
        </p:pic>
        <p:pic>
          <p:nvPicPr>
            <p:cNvPr id="7" name="Picture 6" descr="A close up of a flower&#10;&#10;Description automatically generated">
              <a:extLst>
                <a:ext uri="{FF2B5EF4-FFF2-40B4-BE49-F238E27FC236}">
                  <a16:creationId xmlns:a16="http://schemas.microsoft.com/office/drawing/2014/main" xmlns="" id="{DBC64F8F-65FD-41B5-AC0A-B1D82C1CD895}"/>
                </a:ext>
              </a:extLst>
            </p:cNvPr>
            <p:cNvPicPr>
              <a:picLocks noChangeAspect="1"/>
            </p:cNvPicPr>
            <p:nvPr/>
          </p:nvPicPr>
          <p:blipFill rotWithShape="1">
            <a:blip r:embed="rId5">
              <a:extLst>
                <a:ext uri="{28A0092B-C50C-407E-A947-70E740481C1C}">
                  <a14:useLocalDpi xmlns:a14="http://schemas.microsoft.com/office/drawing/2010/main" val="0"/>
                </a:ext>
              </a:extLst>
            </a:blip>
            <a:srcRect b="5377"/>
            <a:stretch/>
          </p:blipFill>
          <p:spPr>
            <a:xfrm flipH="1">
              <a:off x="7450555" y="4679355"/>
              <a:ext cx="3322283" cy="2212303"/>
            </a:xfrm>
            <a:prstGeom prst="rect">
              <a:avLst/>
            </a:prstGeom>
          </p:spPr>
        </p:pic>
        <p:pic>
          <p:nvPicPr>
            <p:cNvPr id="8" name="Picture 7" descr="A close up of a flower&#10;&#10;Description automatically generated">
              <a:extLst>
                <a:ext uri="{FF2B5EF4-FFF2-40B4-BE49-F238E27FC236}">
                  <a16:creationId xmlns:a16="http://schemas.microsoft.com/office/drawing/2014/main" xmlns="" id="{56F5568E-3217-422F-8550-6D1796D28B37}"/>
                </a:ext>
              </a:extLst>
            </p:cNvPr>
            <p:cNvPicPr>
              <a:picLocks noChangeAspect="1"/>
            </p:cNvPicPr>
            <p:nvPr/>
          </p:nvPicPr>
          <p:blipFill rotWithShape="1">
            <a:blip r:embed="rId6">
              <a:extLst>
                <a:ext uri="{28A0092B-C50C-407E-A947-70E740481C1C}">
                  <a14:useLocalDpi xmlns:a14="http://schemas.microsoft.com/office/drawing/2010/main" val="0"/>
                </a:ext>
              </a:extLst>
            </a:blip>
            <a:srcRect b="17800"/>
            <a:stretch/>
          </p:blipFill>
          <p:spPr>
            <a:xfrm>
              <a:off x="10381268" y="5907446"/>
              <a:ext cx="1215628" cy="999254"/>
            </a:xfrm>
            <a:prstGeom prst="rect">
              <a:avLst/>
            </a:prstGeom>
          </p:spPr>
        </p:pic>
      </p:grpSp>
      <p:pic>
        <p:nvPicPr>
          <p:cNvPr id="9" name="Picture 8" descr="A picture containing toy&#10;&#10;Description automatically generated">
            <a:extLst>
              <a:ext uri="{FF2B5EF4-FFF2-40B4-BE49-F238E27FC236}">
                <a16:creationId xmlns:a16="http://schemas.microsoft.com/office/drawing/2014/main" xmlns="" id="{C2EC5840-21D5-423D-ACB8-6DBC474E4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497" y="679336"/>
            <a:ext cx="4014297" cy="6250572"/>
          </a:xfrm>
          <a:prstGeom prst="rect">
            <a:avLst/>
          </a:prstGeom>
        </p:spPr>
      </p:pic>
      <p:pic>
        <p:nvPicPr>
          <p:cNvPr id="10" name="Picture 9" descr="A picture containing fence&#10;&#10;Description automatically generated">
            <a:extLst>
              <a:ext uri="{FF2B5EF4-FFF2-40B4-BE49-F238E27FC236}">
                <a16:creationId xmlns:a16="http://schemas.microsoft.com/office/drawing/2014/main" xmlns="" id="{39980496-2BA0-4B80-9DC0-BF7A1CF485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43279"/>
          <a:stretch/>
        </p:blipFill>
        <p:spPr>
          <a:xfrm>
            <a:off x="0" y="3429000"/>
            <a:ext cx="3547210" cy="5592927"/>
          </a:xfrm>
          <a:prstGeom prst="rect">
            <a:avLst/>
          </a:prstGeom>
        </p:spPr>
      </p:pic>
      <p:pic>
        <p:nvPicPr>
          <p:cNvPr id="11" name="Picture 10" descr="A close up of a logo&#10;&#10;Description automatically generated">
            <a:extLst>
              <a:ext uri="{FF2B5EF4-FFF2-40B4-BE49-F238E27FC236}">
                <a16:creationId xmlns:a16="http://schemas.microsoft.com/office/drawing/2014/main" xmlns="" id="{F3518C89-27DA-4C89-AB63-E3FF28AEEB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22591" y="50486"/>
            <a:ext cx="1219200" cy="2083113"/>
          </a:xfrm>
          <a:prstGeom prst="rect">
            <a:avLst/>
          </a:prstGeom>
        </p:spPr>
      </p:pic>
      <p:pic>
        <p:nvPicPr>
          <p:cNvPr id="12" name="Picture 11" descr="A picture containing wooden, sitting, table, black&#10;&#10;Description automatically generated">
            <a:extLst>
              <a:ext uri="{FF2B5EF4-FFF2-40B4-BE49-F238E27FC236}">
                <a16:creationId xmlns:a16="http://schemas.microsoft.com/office/drawing/2014/main" xmlns="" id="{9643C34F-FA51-4563-9E4F-B4E434124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13293" y="-67761"/>
            <a:ext cx="1796737" cy="1455695"/>
          </a:xfrm>
          <a:prstGeom prst="rect">
            <a:avLst/>
          </a:prstGeom>
        </p:spPr>
      </p:pic>
      <p:grpSp>
        <p:nvGrpSpPr>
          <p:cNvPr id="13" name="Group 12">
            <a:extLst>
              <a:ext uri="{FF2B5EF4-FFF2-40B4-BE49-F238E27FC236}">
                <a16:creationId xmlns:a16="http://schemas.microsoft.com/office/drawing/2014/main" xmlns="" id="{29BF3304-C6A0-4E92-9441-6F50C68FF823}"/>
              </a:ext>
            </a:extLst>
          </p:cNvPr>
          <p:cNvGrpSpPr/>
          <p:nvPr/>
        </p:nvGrpSpPr>
        <p:grpSpPr>
          <a:xfrm>
            <a:off x="15998337" y="507905"/>
            <a:ext cx="2823385" cy="740105"/>
            <a:chOff x="18176263" y="-61039"/>
            <a:chExt cx="4221503" cy="1203759"/>
          </a:xfrm>
        </p:grpSpPr>
        <p:sp>
          <p:nvSpPr>
            <p:cNvPr id="14" name="TextBox 13">
              <a:extLst>
                <a:ext uri="{FF2B5EF4-FFF2-40B4-BE49-F238E27FC236}">
                  <a16:creationId xmlns:a16="http://schemas.microsoft.com/office/drawing/2014/main" xmlns="" id="{6ECC3042-5C56-460D-82E7-C58289C4423F}"/>
                </a:ext>
              </a:extLst>
            </p:cNvPr>
            <p:cNvSpPr txBox="1"/>
            <p:nvPr/>
          </p:nvSpPr>
          <p:spPr>
            <a:xfrm>
              <a:off x="18206766"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15" name="Rectangle 14">
              <a:extLst>
                <a:ext uri="{FF2B5EF4-FFF2-40B4-BE49-F238E27FC236}">
                  <a16:creationId xmlns:a16="http://schemas.microsoft.com/office/drawing/2014/main" xmlns="" id="{3C8DAC1A-099D-4A2A-9269-78E970416DF4}"/>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sp>
        <p:nvSpPr>
          <p:cNvPr id="16" name="Thought Bubble: Cloud 15">
            <a:extLst>
              <a:ext uri="{FF2B5EF4-FFF2-40B4-BE49-F238E27FC236}">
                <a16:creationId xmlns:a16="http://schemas.microsoft.com/office/drawing/2014/main" xmlns="" id="{17794DF9-949D-4E0E-AE34-1F652171D60C}"/>
              </a:ext>
            </a:extLst>
          </p:cNvPr>
          <p:cNvSpPr/>
          <p:nvPr/>
        </p:nvSpPr>
        <p:spPr>
          <a:xfrm>
            <a:off x="4863936" y="84258"/>
            <a:ext cx="4092364" cy="2576816"/>
          </a:xfrm>
          <a:prstGeom prst="cloudCallout">
            <a:avLst>
              <a:gd name="adj1" fmla="val -42094"/>
              <a:gd name="adj2" fmla="val 64529"/>
            </a:avLst>
          </a:prstGeom>
          <a:solidFill>
            <a:srgbClr val="E3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SVN-Kimberley" panose="02040603050506020204" pitchFamily="18" charset="0"/>
              </a:rPr>
              <a:t>Chúc</a:t>
            </a:r>
            <a:r>
              <a:rPr lang="en-US" sz="3600" b="1" dirty="0">
                <a:solidFill>
                  <a:srgbClr val="FF0000"/>
                </a:solidFill>
                <a:latin typeface="SVN-Kimberley" panose="02040603050506020204" pitchFamily="18" charset="0"/>
              </a:rPr>
              <a:t> </a:t>
            </a:r>
            <a:r>
              <a:rPr lang="en-US" sz="3600" b="1" dirty="0" err="1">
                <a:solidFill>
                  <a:srgbClr val="FF0000"/>
                </a:solidFill>
                <a:latin typeface="SVN-Kimberley" panose="02040603050506020204" pitchFamily="18" charset="0"/>
              </a:rPr>
              <a:t>mừng</a:t>
            </a:r>
            <a:endParaRPr lang="en-US" sz="3600" b="1" dirty="0">
              <a:solidFill>
                <a:srgbClr val="FF0000"/>
              </a:solidFill>
              <a:latin typeface="SVN-Kimberley" panose="02040603050506020204" pitchFamily="18" charset="0"/>
            </a:endParaRPr>
          </a:p>
          <a:p>
            <a:pPr algn="ctr"/>
            <a:r>
              <a:rPr lang="en-US" sz="3600" b="1" dirty="0" err="1">
                <a:solidFill>
                  <a:srgbClr val="FF0000"/>
                </a:solidFill>
                <a:latin typeface="SVN-Kimberley" panose="02040603050506020204" pitchFamily="18" charset="0"/>
              </a:rPr>
              <a:t>Các</a:t>
            </a:r>
            <a:r>
              <a:rPr lang="en-US" sz="3600" b="1" dirty="0">
                <a:solidFill>
                  <a:srgbClr val="FF0000"/>
                </a:solidFill>
                <a:latin typeface="SVN-Kimberley" panose="02040603050506020204" pitchFamily="18" charset="0"/>
              </a:rPr>
              <a:t> </a:t>
            </a:r>
            <a:r>
              <a:rPr lang="en-US" sz="3600" b="1" dirty="0" err="1">
                <a:solidFill>
                  <a:srgbClr val="FF0000"/>
                </a:solidFill>
                <a:latin typeface="SVN-Kimberley" panose="02040603050506020204" pitchFamily="18" charset="0"/>
              </a:rPr>
              <a:t>em</a:t>
            </a:r>
            <a:r>
              <a:rPr lang="en-US" sz="3600" b="1" dirty="0">
                <a:solidFill>
                  <a:srgbClr val="FF0000"/>
                </a:solidFill>
                <a:latin typeface="SVN-Kimberley" panose="02040603050506020204" pitchFamily="18" charset="0"/>
              </a:rPr>
              <a:t>!</a:t>
            </a:r>
          </a:p>
        </p:txBody>
      </p:sp>
      <p:pic>
        <p:nvPicPr>
          <p:cNvPr id="17" name="Picture 16" descr="A close up of a basket&#10;&#10;Description automatically generated">
            <a:extLst>
              <a:ext uri="{FF2B5EF4-FFF2-40B4-BE49-F238E27FC236}">
                <a16:creationId xmlns:a16="http://schemas.microsoft.com/office/drawing/2014/main" xmlns="" id="{E1BD53B2-8318-4C30-8ECC-493FBDC71488}"/>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4991100" y="4541360"/>
            <a:ext cx="2641742" cy="2175915"/>
          </a:xfrm>
          <a:prstGeom prst="rect">
            <a:avLst/>
          </a:prstGeom>
        </p:spPr>
      </p:pic>
      <p:pic>
        <p:nvPicPr>
          <p:cNvPr id="18" name="Picture 17" descr="A close up of a basket&#10;&#10;Description automatically generated">
            <a:extLst>
              <a:ext uri="{FF2B5EF4-FFF2-40B4-BE49-F238E27FC236}">
                <a16:creationId xmlns:a16="http://schemas.microsoft.com/office/drawing/2014/main" xmlns="" id="{2F708EA6-7D04-4493-981C-0EA17C3FFC76}"/>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6516768" y="4100668"/>
            <a:ext cx="2099409" cy="1729213"/>
          </a:xfrm>
          <a:prstGeom prst="rect">
            <a:avLst/>
          </a:prstGeom>
        </p:spPr>
      </p:pic>
      <p:pic>
        <p:nvPicPr>
          <p:cNvPr id="19" name="Picture 18" descr="A close up of a basket&#10;&#10;Description automatically generated">
            <a:extLst>
              <a:ext uri="{FF2B5EF4-FFF2-40B4-BE49-F238E27FC236}">
                <a16:creationId xmlns:a16="http://schemas.microsoft.com/office/drawing/2014/main" xmlns="" id="{61560E68-2A6B-49BF-92A5-B2E2FFEAFB9C}"/>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7739526" y="4253229"/>
            <a:ext cx="2641742" cy="2175915"/>
          </a:xfrm>
          <a:prstGeom prst="rect">
            <a:avLst/>
          </a:prstGeom>
        </p:spPr>
      </p:pic>
      <p:pic>
        <p:nvPicPr>
          <p:cNvPr id="20" name="Picture 19" descr="A close up of a basket&#10;&#10;Description automatically generated">
            <a:extLst>
              <a:ext uri="{FF2B5EF4-FFF2-40B4-BE49-F238E27FC236}">
                <a16:creationId xmlns:a16="http://schemas.microsoft.com/office/drawing/2014/main" xmlns="" id="{F745E9F1-3C77-4A9A-86DE-4BE1F3387536}"/>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6856891" y="5109113"/>
            <a:ext cx="2099409" cy="1729213"/>
          </a:xfrm>
          <a:prstGeom prst="rect">
            <a:avLst/>
          </a:prstGeom>
        </p:spPr>
      </p:pic>
      <p:pic>
        <p:nvPicPr>
          <p:cNvPr id="21" name="Picture 20" descr="A picture containing ball, room, drawing&#10;&#10;Description automatically generated">
            <a:extLst>
              <a:ext uri="{FF2B5EF4-FFF2-40B4-BE49-F238E27FC236}">
                <a16:creationId xmlns:a16="http://schemas.microsoft.com/office/drawing/2014/main" xmlns="" id="{DBC4372A-6257-446B-8E2F-EE7B349CCA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9042" y="5629317"/>
            <a:ext cx="554557" cy="632221"/>
          </a:xfrm>
          <a:prstGeom prst="rect">
            <a:avLst/>
          </a:prstGeom>
        </p:spPr>
      </p:pic>
      <p:pic>
        <p:nvPicPr>
          <p:cNvPr id="22" name="Picture 21" descr="A picture containing ball, room, drawing&#10;&#10;Description automatically generated">
            <a:extLst>
              <a:ext uri="{FF2B5EF4-FFF2-40B4-BE49-F238E27FC236}">
                <a16:creationId xmlns:a16="http://schemas.microsoft.com/office/drawing/2014/main" xmlns="" id="{26894D16-A73F-44C3-83EC-308727C5CD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0213" y="5469395"/>
            <a:ext cx="554557" cy="632221"/>
          </a:xfrm>
          <a:prstGeom prst="rect">
            <a:avLst/>
          </a:prstGeom>
        </p:spPr>
      </p:pic>
      <p:pic>
        <p:nvPicPr>
          <p:cNvPr id="23" name="Picture 22" descr="A picture containing ball, room, drawing&#10;&#10;Description automatically generated">
            <a:extLst>
              <a:ext uri="{FF2B5EF4-FFF2-40B4-BE49-F238E27FC236}">
                <a16:creationId xmlns:a16="http://schemas.microsoft.com/office/drawing/2014/main" xmlns="" id="{7A3ECF54-51CC-4913-A869-4E5535621E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2613" y="5621795"/>
            <a:ext cx="554557" cy="632221"/>
          </a:xfrm>
          <a:prstGeom prst="rect">
            <a:avLst/>
          </a:prstGeom>
        </p:spPr>
      </p:pic>
      <p:pic>
        <p:nvPicPr>
          <p:cNvPr id="24" name="Picture 23" descr="A picture containing ball, room, drawing&#10;&#10;Description automatically generated">
            <a:extLst>
              <a:ext uri="{FF2B5EF4-FFF2-40B4-BE49-F238E27FC236}">
                <a16:creationId xmlns:a16="http://schemas.microsoft.com/office/drawing/2014/main" xmlns="" id="{904030C8-6459-435A-9977-2291C70145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9984" y="5497291"/>
            <a:ext cx="554557" cy="632221"/>
          </a:xfrm>
          <a:prstGeom prst="rect">
            <a:avLst/>
          </a:prstGeom>
        </p:spPr>
      </p:pic>
      <p:pic>
        <p:nvPicPr>
          <p:cNvPr id="25" name="Picture 24" descr="A picture containing ball, room, drawing&#10;&#10;Description automatically generated">
            <a:extLst>
              <a:ext uri="{FF2B5EF4-FFF2-40B4-BE49-F238E27FC236}">
                <a16:creationId xmlns:a16="http://schemas.microsoft.com/office/drawing/2014/main" xmlns="" id="{BD490A75-E508-466B-A81C-9D70E9CB13C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9598" y="5562184"/>
            <a:ext cx="554557" cy="632221"/>
          </a:xfrm>
          <a:prstGeom prst="rect">
            <a:avLst/>
          </a:prstGeom>
        </p:spPr>
      </p:pic>
      <p:pic>
        <p:nvPicPr>
          <p:cNvPr id="26" name="Picture 25" descr="A picture containing ball, room, drawing&#10;&#10;Description automatically generated">
            <a:extLst>
              <a:ext uri="{FF2B5EF4-FFF2-40B4-BE49-F238E27FC236}">
                <a16:creationId xmlns:a16="http://schemas.microsoft.com/office/drawing/2014/main" xmlns="" id="{37B03184-0A16-4D35-85FB-5326CB74D1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3335" y="5398141"/>
            <a:ext cx="399360" cy="542135"/>
          </a:xfrm>
          <a:prstGeom prst="rect">
            <a:avLst/>
          </a:prstGeom>
        </p:spPr>
      </p:pic>
      <p:pic>
        <p:nvPicPr>
          <p:cNvPr id="27" name="Picture 26" descr="A picture containing ball, room, drawing&#10;&#10;Description automatically generated">
            <a:extLst>
              <a:ext uri="{FF2B5EF4-FFF2-40B4-BE49-F238E27FC236}">
                <a16:creationId xmlns:a16="http://schemas.microsoft.com/office/drawing/2014/main" xmlns="" id="{D1CD7C44-C797-4B06-A5BD-26BB36D15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24506" y="5238219"/>
            <a:ext cx="399360" cy="542135"/>
          </a:xfrm>
          <a:prstGeom prst="rect">
            <a:avLst/>
          </a:prstGeom>
        </p:spPr>
      </p:pic>
      <p:pic>
        <p:nvPicPr>
          <p:cNvPr id="28" name="Picture 27" descr="A picture containing ball, room, drawing&#10;&#10;Description automatically generated">
            <a:extLst>
              <a:ext uri="{FF2B5EF4-FFF2-40B4-BE49-F238E27FC236}">
                <a16:creationId xmlns:a16="http://schemas.microsoft.com/office/drawing/2014/main" xmlns="" id="{BD3B940E-CCD0-4C82-B41B-91A6C37A03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76906" y="5390619"/>
            <a:ext cx="399360" cy="542135"/>
          </a:xfrm>
          <a:prstGeom prst="rect">
            <a:avLst/>
          </a:prstGeom>
        </p:spPr>
      </p:pic>
      <p:pic>
        <p:nvPicPr>
          <p:cNvPr id="29" name="Picture 28" descr="A picture containing ball, room, drawing&#10;&#10;Description automatically generated">
            <a:extLst>
              <a:ext uri="{FF2B5EF4-FFF2-40B4-BE49-F238E27FC236}">
                <a16:creationId xmlns:a16="http://schemas.microsoft.com/office/drawing/2014/main" xmlns="" id="{61E5C788-1AE4-4EA9-9730-541324CD91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4277" y="5266115"/>
            <a:ext cx="399360" cy="542135"/>
          </a:xfrm>
          <a:prstGeom prst="rect">
            <a:avLst/>
          </a:prstGeom>
        </p:spPr>
      </p:pic>
      <p:pic>
        <p:nvPicPr>
          <p:cNvPr id="30" name="Picture 29" descr="A picture containing ball, room, drawing&#10;&#10;Description automatically generated">
            <a:extLst>
              <a:ext uri="{FF2B5EF4-FFF2-40B4-BE49-F238E27FC236}">
                <a16:creationId xmlns:a16="http://schemas.microsoft.com/office/drawing/2014/main" xmlns="" id="{54991249-0E1E-40F5-AF7F-CB9B9C6BE3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63891" y="5331008"/>
            <a:ext cx="399360" cy="542135"/>
          </a:xfrm>
          <a:prstGeom prst="rect">
            <a:avLst/>
          </a:prstGeom>
        </p:spPr>
      </p:pic>
      <p:pic>
        <p:nvPicPr>
          <p:cNvPr id="31" name="Picture 30" descr="A picture containing ball, room, drawing&#10;&#10;Description automatically generated">
            <a:extLst>
              <a:ext uri="{FF2B5EF4-FFF2-40B4-BE49-F238E27FC236}">
                <a16:creationId xmlns:a16="http://schemas.microsoft.com/office/drawing/2014/main" xmlns="" id="{57939D52-0271-4458-8F2E-3322A3BAFE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047423" y="5067105"/>
            <a:ext cx="305309" cy="348067"/>
          </a:xfrm>
          <a:prstGeom prst="rect">
            <a:avLst/>
          </a:prstGeom>
        </p:spPr>
      </p:pic>
      <p:pic>
        <p:nvPicPr>
          <p:cNvPr id="32" name="Picture 31" descr="A picture containing ball, room, drawing&#10;&#10;Description automatically generated">
            <a:extLst>
              <a:ext uri="{FF2B5EF4-FFF2-40B4-BE49-F238E27FC236}">
                <a16:creationId xmlns:a16="http://schemas.microsoft.com/office/drawing/2014/main" xmlns="" id="{0D1F3DF7-60F2-4635-B131-0F3659C481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248594" y="4907183"/>
            <a:ext cx="305309" cy="348067"/>
          </a:xfrm>
          <a:prstGeom prst="rect">
            <a:avLst/>
          </a:prstGeom>
        </p:spPr>
      </p:pic>
      <p:pic>
        <p:nvPicPr>
          <p:cNvPr id="33" name="Picture 32" descr="A picture containing ball, room, drawing&#10;&#10;Description automatically generated">
            <a:extLst>
              <a:ext uri="{FF2B5EF4-FFF2-40B4-BE49-F238E27FC236}">
                <a16:creationId xmlns:a16="http://schemas.microsoft.com/office/drawing/2014/main" xmlns="" id="{CEE611EE-12FA-4F6A-A23D-DCD13378CC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357216" y="5060413"/>
            <a:ext cx="305309" cy="348067"/>
          </a:xfrm>
          <a:prstGeom prst="rect">
            <a:avLst/>
          </a:prstGeom>
        </p:spPr>
      </p:pic>
      <p:pic>
        <p:nvPicPr>
          <p:cNvPr id="34" name="Picture 33" descr="A picture containing ball, room, drawing&#10;&#10;Description automatically generated">
            <a:extLst>
              <a:ext uri="{FF2B5EF4-FFF2-40B4-BE49-F238E27FC236}">
                <a16:creationId xmlns:a16="http://schemas.microsoft.com/office/drawing/2014/main" xmlns="" id="{8E53DD24-0AF5-4021-A8A3-04B5E6FE7F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32333" y="4935079"/>
            <a:ext cx="305309" cy="348067"/>
          </a:xfrm>
          <a:prstGeom prst="rect">
            <a:avLst/>
          </a:prstGeom>
        </p:spPr>
      </p:pic>
      <p:pic>
        <p:nvPicPr>
          <p:cNvPr id="35" name="Picture 34" descr="A picture containing ball, room, drawing&#10;&#10;Description automatically generated">
            <a:extLst>
              <a:ext uri="{FF2B5EF4-FFF2-40B4-BE49-F238E27FC236}">
                <a16:creationId xmlns:a16="http://schemas.microsoft.com/office/drawing/2014/main" xmlns="" id="{6532BA6E-9B8B-4880-AB67-4F92EE6ACE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602419" y="4982941"/>
            <a:ext cx="305309" cy="348067"/>
          </a:xfrm>
          <a:prstGeom prst="rect">
            <a:avLst/>
          </a:prstGeom>
        </p:spPr>
      </p:pic>
      <p:pic>
        <p:nvPicPr>
          <p:cNvPr id="36" name="Picture 35" descr="A picture containing ball, room, drawing&#10;&#10;Description automatically generated">
            <a:extLst>
              <a:ext uri="{FF2B5EF4-FFF2-40B4-BE49-F238E27FC236}">
                <a16:creationId xmlns:a16="http://schemas.microsoft.com/office/drawing/2014/main" xmlns="" id="{69F09048-3A8E-4AAA-B19C-9A37CC83DA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316796" y="6078205"/>
            <a:ext cx="305309" cy="348067"/>
          </a:xfrm>
          <a:prstGeom prst="rect">
            <a:avLst/>
          </a:prstGeom>
        </p:spPr>
      </p:pic>
      <p:pic>
        <p:nvPicPr>
          <p:cNvPr id="37" name="Picture 36" descr="A picture containing ball, room, drawing&#10;&#10;Description automatically generated">
            <a:extLst>
              <a:ext uri="{FF2B5EF4-FFF2-40B4-BE49-F238E27FC236}">
                <a16:creationId xmlns:a16="http://schemas.microsoft.com/office/drawing/2014/main" xmlns="" id="{EBB10B50-1660-4AB9-8B56-C7BB3A5AD8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517967" y="5918283"/>
            <a:ext cx="305309" cy="348067"/>
          </a:xfrm>
          <a:prstGeom prst="rect">
            <a:avLst/>
          </a:prstGeom>
        </p:spPr>
      </p:pic>
      <p:pic>
        <p:nvPicPr>
          <p:cNvPr id="38" name="Picture 37" descr="A picture containing ball, room, drawing&#10;&#10;Description automatically generated">
            <a:extLst>
              <a:ext uri="{FF2B5EF4-FFF2-40B4-BE49-F238E27FC236}">
                <a16:creationId xmlns:a16="http://schemas.microsoft.com/office/drawing/2014/main" xmlns="" id="{D172F6AA-1128-4BD9-8BBF-4A01438F8D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626589" y="6071513"/>
            <a:ext cx="305309" cy="348067"/>
          </a:xfrm>
          <a:prstGeom prst="rect">
            <a:avLst/>
          </a:prstGeom>
        </p:spPr>
      </p:pic>
      <p:pic>
        <p:nvPicPr>
          <p:cNvPr id="39" name="Picture 38" descr="A picture containing ball, room, drawing&#10;&#10;Description automatically generated">
            <a:extLst>
              <a:ext uri="{FF2B5EF4-FFF2-40B4-BE49-F238E27FC236}">
                <a16:creationId xmlns:a16="http://schemas.microsoft.com/office/drawing/2014/main" xmlns="" id="{41CBE410-B614-4493-8470-BCB2F8F477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101706" y="5946179"/>
            <a:ext cx="305309" cy="348067"/>
          </a:xfrm>
          <a:prstGeom prst="rect">
            <a:avLst/>
          </a:prstGeom>
        </p:spPr>
      </p:pic>
      <p:pic>
        <p:nvPicPr>
          <p:cNvPr id="40" name="Picture 39" descr="A picture containing ball, room, drawing&#10;&#10;Description automatically generated">
            <a:extLst>
              <a:ext uri="{FF2B5EF4-FFF2-40B4-BE49-F238E27FC236}">
                <a16:creationId xmlns:a16="http://schemas.microsoft.com/office/drawing/2014/main" xmlns="" id="{0D7CDBD8-284F-45E8-AAF4-C0FB0AC093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71792" y="5994041"/>
            <a:ext cx="305309" cy="348067"/>
          </a:xfrm>
          <a:prstGeom prst="rect">
            <a:avLst/>
          </a:prstGeom>
        </p:spPr>
      </p:pic>
      <p:pic>
        <p:nvPicPr>
          <p:cNvPr id="41" name="ChocoboRacingWin-HoaTau-3316611">
            <a:hlinkClick r:id="" action="ppaction://media"/>
            <a:extLst>
              <a:ext uri="{FF2B5EF4-FFF2-40B4-BE49-F238E27FC236}">
                <a16:creationId xmlns:a16="http://schemas.microsoft.com/office/drawing/2014/main" xmlns="" id="{29E852CC-9524-4594-9057-322D9444455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69620" y="6838326"/>
            <a:ext cx="609600" cy="609600"/>
          </a:xfrm>
          <a:prstGeom prst="rect">
            <a:avLst/>
          </a:prstGeom>
        </p:spPr>
      </p:pic>
    </p:spTree>
    <p:extLst>
      <p:ext uri="{BB962C8B-B14F-4D97-AF65-F5344CB8AC3E}">
        <p14:creationId xmlns:p14="http://schemas.microsoft.com/office/powerpoint/2010/main" val="101774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53" fill="hold"/>
                                        <p:tgtEl>
                                          <p:spTgt spid="41"/>
                                        </p:tgtEl>
                                      </p:cBhvr>
                                    </p:cmd>
                                  </p:childTnLst>
                                </p:cTn>
                              </p:par>
                              <p:par>
                                <p:cTn id="7" presetID="6" presetClass="emph" presetSubtype="0" repeatCount="indefinite" decel="14000" fill="hold" grpId="0" nodeType="withEffect">
                                  <p:stCondLst>
                                    <p:cond delay="0"/>
                                  </p:stCondLst>
                                  <p:childTnLst>
                                    <p:animScale>
                                      <p:cBhvr>
                                        <p:cTn id="8" dur="1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1"/>
                </p:tgtEl>
              </p:cMediaNode>
            </p:audio>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1109663" y="269082"/>
            <a:ext cx="10520363" cy="1524001"/>
            <a:chOff x="371924" y="467376"/>
            <a:chExt cx="4589364" cy="1014929"/>
          </a:xfrm>
        </p:grpSpPr>
        <p:pic>
          <p:nvPicPr>
            <p:cNvPr id="2150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924" y="467376"/>
              <a:ext cx="1280271" cy="101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14"/>
            <p:cNvSpPr>
              <a:spLocks noChangeArrowheads="1"/>
            </p:cNvSpPr>
            <p:nvPr/>
          </p:nvSpPr>
          <p:spPr bwMode="auto">
            <a:xfrm>
              <a:off x="1752860" y="653374"/>
              <a:ext cx="3208428" cy="70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Segoe Print" panose="02000600000000000000" pitchFamily="2" charset="0"/>
                  <a:ea typeface="方正黑体_GBK"/>
                  <a:cs typeface="方正黑体_GBK"/>
                </a:defRPr>
              </a:lvl1pPr>
              <a:lvl2pPr marL="742950" indent="-285750" defTabSz="342900">
                <a:defRPr>
                  <a:solidFill>
                    <a:schemeClr val="tx1"/>
                  </a:solidFill>
                  <a:latin typeface="Segoe Print" panose="02000600000000000000" pitchFamily="2" charset="0"/>
                  <a:ea typeface="方正黑体_GBK"/>
                  <a:cs typeface="方正黑体_GBK"/>
                </a:defRPr>
              </a:lvl2pPr>
              <a:lvl3pPr marL="1143000" indent="-228600" defTabSz="342900">
                <a:defRPr>
                  <a:solidFill>
                    <a:schemeClr val="tx1"/>
                  </a:solidFill>
                  <a:latin typeface="Segoe Print" panose="02000600000000000000" pitchFamily="2" charset="0"/>
                  <a:ea typeface="方正黑体_GBK"/>
                  <a:cs typeface="方正黑体_GBK"/>
                </a:defRPr>
              </a:lvl3pPr>
              <a:lvl4pPr marL="1600200" indent="-228600" defTabSz="342900">
                <a:defRPr>
                  <a:solidFill>
                    <a:schemeClr val="tx1"/>
                  </a:solidFill>
                  <a:latin typeface="Segoe Print" panose="02000600000000000000" pitchFamily="2" charset="0"/>
                  <a:ea typeface="方正黑体_GBK"/>
                  <a:cs typeface="方正黑体_GBK"/>
                </a:defRPr>
              </a:lvl4pPr>
              <a:lvl5pPr marL="2057400" indent="-228600" defTabSz="342900">
                <a:defRPr>
                  <a:solidFill>
                    <a:schemeClr val="tx1"/>
                  </a:solidFill>
                  <a:latin typeface="Segoe Print" panose="02000600000000000000" pitchFamily="2" charset="0"/>
                  <a:ea typeface="方正黑体_GBK"/>
                  <a:cs typeface="方正黑体_GBK"/>
                </a:defRPr>
              </a:lvl5pPr>
              <a:lvl6pPr marL="25146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29718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34290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38862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pPr eaLnBrk="1" hangingPunct="1">
                <a:lnSpc>
                  <a:spcPct val="150000"/>
                </a:lnSpc>
              </a:pPr>
              <a:r>
                <a:rPr lang="en-US" altLang="en-US" sz="4200" b="1">
                  <a:solidFill>
                    <a:srgbClr val="0998D7"/>
                  </a:solidFill>
                  <a:latin typeface="Times New Roman" panose="02020603050405020304" pitchFamily="18" charset="0"/>
                  <a:cs typeface="Times New Roman" panose="02020603050405020304" pitchFamily="18" charset="0"/>
                </a:rPr>
                <a:t>VẬN DỤNG</a:t>
              </a:r>
            </a:p>
          </p:txBody>
        </p:sp>
      </p:grpSp>
      <p:sp>
        <p:nvSpPr>
          <p:cNvPr id="17" name="Rectangle 16"/>
          <p:cNvSpPr>
            <a:spLocks noChangeArrowheads="1"/>
          </p:cNvSpPr>
          <p:nvPr/>
        </p:nvSpPr>
        <p:spPr bwMode="auto">
          <a:xfrm>
            <a:off x="1347788" y="3490913"/>
            <a:ext cx="16525875" cy="456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Segoe Print" panose="02000600000000000000" pitchFamily="2" charset="0"/>
                <a:ea typeface="方正黑体_GBK"/>
                <a:cs typeface="方正黑体_GBK"/>
              </a:defRPr>
            </a:lvl1pPr>
            <a:lvl2pPr marL="742950" indent="-285750" defTabSz="342900">
              <a:defRPr>
                <a:solidFill>
                  <a:schemeClr val="tx1"/>
                </a:solidFill>
                <a:latin typeface="Segoe Print" panose="02000600000000000000" pitchFamily="2" charset="0"/>
                <a:ea typeface="方正黑体_GBK"/>
                <a:cs typeface="方正黑体_GBK"/>
              </a:defRPr>
            </a:lvl2pPr>
            <a:lvl3pPr marL="1143000" indent="-228600" defTabSz="342900">
              <a:defRPr>
                <a:solidFill>
                  <a:schemeClr val="tx1"/>
                </a:solidFill>
                <a:latin typeface="Segoe Print" panose="02000600000000000000" pitchFamily="2" charset="0"/>
                <a:ea typeface="方正黑体_GBK"/>
                <a:cs typeface="方正黑体_GBK"/>
              </a:defRPr>
            </a:lvl3pPr>
            <a:lvl4pPr marL="1600200" indent="-228600" defTabSz="342900">
              <a:defRPr>
                <a:solidFill>
                  <a:schemeClr val="tx1"/>
                </a:solidFill>
                <a:latin typeface="Segoe Print" panose="02000600000000000000" pitchFamily="2" charset="0"/>
                <a:ea typeface="方正黑体_GBK"/>
                <a:cs typeface="方正黑体_GBK"/>
              </a:defRPr>
            </a:lvl4pPr>
            <a:lvl5pPr marL="2057400" indent="-228600" defTabSz="342900">
              <a:defRPr>
                <a:solidFill>
                  <a:schemeClr val="tx1"/>
                </a:solidFill>
                <a:latin typeface="Segoe Print" panose="02000600000000000000" pitchFamily="2" charset="0"/>
                <a:ea typeface="方正黑体_GBK"/>
                <a:cs typeface="方正黑体_GBK"/>
              </a:defRPr>
            </a:lvl5pPr>
            <a:lvl6pPr marL="25146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29718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34290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3886200" indent="-228600" defTabSz="3429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pPr algn="just" eaLnBrk="1" hangingPunct="1">
              <a:lnSpc>
                <a:spcPct val="120000"/>
              </a:lnSpc>
            </a:pPr>
            <a:r>
              <a:rPr lang="en-US" altLang="en-US" sz="4400" dirty="0" err="1" smtClean="0">
                <a:solidFill>
                  <a:srgbClr val="000000"/>
                </a:solidFill>
                <a:latin typeface="Time new roman"/>
                <a:cs typeface="Times New Roman" panose="02020603050405020304" pitchFamily="18" charset="0"/>
              </a:rPr>
              <a:t>Trò</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chơi</a:t>
            </a:r>
            <a:r>
              <a:rPr lang="en-US" altLang="en-US" sz="4400" dirty="0" smtClean="0">
                <a:solidFill>
                  <a:srgbClr val="000000"/>
                </a:solidFill>
                <a:latin typeface="Time new roman"/>
                <a:cs typeface="Times New Roman" panose="02020603050405020304" pitchFamily="18" charset="0"/>
              </a:rPr>
              <a:t>: </a:t>
            </a:r>
            <a:r>
              <a:rPr lang="en-US" altLang="en-US" sz="4400" err="1" smtClean="0">
                <a:solidFill>
                  <a:srgbClr val="000000"/>
                </a:solidFill>
                <a:latin typeface="Time new roman"/>
                <a:cs typeface="Times New Roman" panose="02020603050405020304" pitchFamily="18" charset="0"/>
              </a:rPr>
              <a:t>truyền</a:t>
            </a:r>
            <a:r>
              <a:rPr lang="en-US" altLang="en-US" sz="4400" smtClean="0">
                <a:solidFill>
                  <a:srgbClr val="000000"/>
                </a:solidFill>
                <a:latin typeface="Time new roman"/>
                <a:cs typeface="Times New Roman" panose="02020603050405020304" pitchFamily="18" charset="0"/>
              </a:rPr>
              <a:t> </a:t>
            </a:r>
            <a:r>
              <a:rPr lang="en-US" altLang="en-US" sz="4400" smtClean="0">
                <a:solidFill>
                  <a:srgbClr val="000000"/>
                </a:solidFill>
                <a:latin typeface="Time new roman"/>
                <a:cs typeface="Times New Roman" panose="02020603050405020304" pitchFamily="18" charset="0"/>
              </a:rPr>
              <a:t>điện (2 </a:t>
            </a:r>
            <a:r>
              <a:rPr lang="en-US" altLang="en-US" sz="4400" dirty="0" err="1" smtClean="0">
                <a:solidFill>
                  <a:srgbClr val="000000"/>
                </a:solidFill>
                <a:latin typeface="Time new roman"/>
                <a:cs typeface="Times New Roman" panose="02020603050405020304" pitchFamily="18" charset="0"/>
              </a:rPr>
              <a:t>phút</a:t>
            </a:r>
            <a:r>
              <a:rPr lang="en-US" altLang="en-US" sz="4400" dirty="0" smtClean="0">
                <a:solidFill>
                  <a:srgbClr val="000000"/>
                </a:solidFill>
                <a:latin typeface="Time new roman"/>
                <a:cs typeface="Times New Roman" panose="02020603050405020304" pitchFamily="18" charset="0"/>
              </a:rPr>
              <a:t>)</a:t>
            </a:r>
          </a:p>
          <a:p>
            <a:pPr algn="just" eaLnBrk="1" hangingPunct="1">
              <a:lnSpc>
                <a:spcPct val="120000"/>
              </a:lnSpc>
            </a:pPr>
            <a:r>
              <a:rPr lang="en-US" altLang="en-US" sz="4400" dirty="0" err="1" smtClean="0">
                <a:solidFill>
                  <a:srgbClr val="000000"/>
                </a:solidFill>
                <a:latin typeface="Time new roman"/>
                <a:cs typeface="Times New Roman" panose="02020603050405020304" pitchFamily="18" charset="0"/>
              </a:rPr>
              <a:t>Em</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hãy</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kể</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về</a:t>
            </a:r>
            <a:r>
              <a:rPr lang="en-US" altLang="en-US" sz="4400" dirty="0" smtClean="0">
                <a:solidFill>
                  <a:srgbClr val="000000"/>
                </a:solidFill>
                <a:latin typeface="Time new roman"/>
                <a:cs typeface="Times New Roman" panose="02020603050405020304" pitchFamily="18" charset="0"/>
              </a:rPr>
              <a:t> 1 </a:t>
            </a:r>
            <a:r>
              <a:rPr lang="en-US" altLang="en-US" sz="4400" dirty="0" err="1" smtClean="0">
                <a:solidFill>
                  <a:srgbClr val="000000"/>
                </a:solidFill>
                <a:latin typeface="Time new roman"/>
                <a:cs typeface="Times New Roman" panose="02020603050405020304" pitchFamily="18" charset="0"/>
              </a:rPr>
              <a:t>địa</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điểm</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mà</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trong</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hè</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em</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đã</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được</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bố</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mẹ</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cho</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đi</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chơi</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hoặc</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đi</a:t>
            </a:r>
            <a:r>
              <a:rPr lang="en-US" altLang="en-US" sz="4400" dirty="0" smtClean="0">
                <a:solidFill>
                  <a:srgbClr val="000000"/>
                </a:solidFill>
                <a:latin typeface="Time new roman"/>
                <a:cs typeface="Times New Roman" panose="02020603050405020304" pitchFamily="18" charset="0"/>
              </a:rPr>
              <a:t> du </a:t>
            </a:r>
            <a:r>
              <a:rPr lang="en-US" altLang="en-US" sz="4400" dirty="0" err="1" smtClean="0">
                <a:solidFill>
                  <a:srgbClr val="000000"/>
                </a:solidFill>
                <a:latin typeface="Time new roman"/>
                <a:cs typeface="Times New Roman" panose="02020603050405020304" pitchFamily="18" charset="0"/>
              </a:rPr>
              <a:t>lịch</a:t>
            </a:r>
            <a:r>
              <a:rPr lang="en-US" altLang="en-US" sz="4400" dirty="0" smtClean="0">
                <a:solidFill>
                  <a:srgbClr val="000000"/>
                </a:solidFill>
                <a:latin typeface="Time new roman"/>
                <a:cs typeface="Times New Roman" panose="02020603050405020304" pitchFamily="18" charset="0"/>
              </a:rPr>
              <a:t>)</a:t>
            </a:r>
          </a:p>
          <a:p>
            <a:pPr algn="just" eaLnBrk="1" hangingPunct="1">
              <a:lnSpc>
                <a:spcPct val="120000"/>
              </a:lnSpc>
            </a:pPr>
            <a:r>
              <a:rPr lang="en-US" altLang="en-US" sz="4400" dirty="0" err="1" smtClean="0">
                <a:solidFill>
                  <a:srgbClr val="000000"/>
                </a:solidFill>
                <a:latin typeface="Time new roman"/>
                <a:cs typeface="Times New Roman" panose="02020603050405020304" pitchFamily="18" charset="0"/>
              </a:rPr>
              <a:t>Cách</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chơi</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nêu</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xong</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địa</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điểm</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sẽ</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chỉ</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định</a:t>
            </a:r>
            <a:r>
              <a:rPr lang="en-US" altLang="en-US" sz="4400" dirty="0" smtClean="0">
                <a:solidFill>
                  <a:srgbClr val="000000"/>
                </a:solidFill>
                <a:latin typeface="Time new roman"/>
                <a:cs typeface="Times New Roman" panose="02020603050405020304" pitchFamily="18" charset="0"/>
              </a:rPr>
              <a:t> 1 </a:t>
            </a:r>
            <a:r>
              <a:rPr lang="en-US" altLang="en-US" sz="4400" dirty="0" err="1" smtClean="0">
                <a:solidFill>
                  <a:srgbClr val="000000"/>
                </a:solidFill>
                <a:latin typeface="Time new roman"/>
                <a:cs typeface="Times New Roman" panose="02020603050405020304" pitchFamily="18" charset="0"/>
              </a:rPr>
              <a:t>bạn</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bất</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kỳ</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kế</a:t>
            </a:r>
            <a:r>
              <a:rPr lang="en-US" altLang="en-US" sz="4400" dirty="0" smtClean="0">
                <a:solidFill>
                  <a:srgbClr val="000000"/>
                </a:solidFill>
                <a:latin typeface="Time new roman"/>
                <a:cs typeface="Times New Roman" panose="02020603050405020304" pitchFamily="18" charset="0"/>
              </a:rPr>
              <a:t> </a:t>
            </a:r>
            <a:r>
              <a:rPr lang="en-US" altLang="en-US" sz="4400" dirty="0" err="1" smtClean="0">
                <a:solidFill>
                  <a:srgbClr val="000000"/>
                </a:solidFill>
                <a:latin typeface="Time new roman"/>
                <a:cs typeface="Times New Roman" panose="02020603050405020304" pitchFamily="18" charset="0"/>
              </a:rPr>
              <a:t>tiếp</a:t>
            </a:r>
            <a:r>
              <a:rPr lang="en-US" altLang="en-US" sz="4400" dirty="0" smtClean="0">
                <a:solidFill>
                  <a:srgbClr val="000000"/>
                </a:solidFill>
                <a:latin typeface="Time new roman"/>
                <a:cs typeface="Times New Roman" panose="02020603050405020304" pitchFamily="18" charset="0"/>
              </a:rPr>
              <a:t>.</a:t>
            </a:r>
          </a:p>
          <a:p>
            <a:pPr algn="ctr" eaLnBrk="1" hangingPunct="1">
              <a:lnSpc>
                <a:spcPct val="120000"/>
              </a:lnSpc>
            </a:pPr>
            <a:endParaRPr lang="en-US" altLang="en-US" sz="6600" dirty="0">
              <a:solidFill>
                <a:srgbClr val="000000"/>
              </a:solidFill>
              <a:latin typeface="Time new roman"/>
              <a:cs typeface="Times New Roman" panose="02020603050405020304" pitchFamily="18" charset="0"/>
            </a:endParaRPr>
          </a:p>
        </p:txBody>
      </p:sp>
    </p:spTree>
    <p:custDataLst>
      <p:tags r:id="rId1"/>
    </p:custDataLst>
    <p:extLst>
      <p:ext uri="{BB962C8B-B14F-4D97-AF65-F5344CB8AC3E}">
        <p14:creationId xmlns:p14="http://schemas.microsoft.com/office/powerpoint/2010/main" val="16189176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edge">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r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457" y="3350420"/>
            <a:ext cx="21100257" cy="488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dung ngoi tr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07" y="2895601"/>
            <a:ext cx="18883314"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descr="mm6dkp7nq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890083" y="4291013"/>
            <a:ext cx="11668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mm6dkp7nq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80570" y="3495676"/>
            <a:ext cx="1162050" cy="81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79218" y="32627"/>
            <a:ext cx="16362611" cy="2606511"/>
          </a:xfrm>
          <a:prstGeom prst="rect">
            <a:avLst/>
          </a:prstGeom>
          <a:noFill/>
        </p:spPr>
        <p:txBody>
          <a:bodyPr wrap="none">
            <a:prstTxWarp prst="textChevron">
              <a:avLst>
                <a:gd name="adj" fmla="val 45743"/>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6075" b="1" dirty="0" err="1">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Kính</a:t>
            </a:r>
            <a:r>
              <a:rPr lang="en-US" sz="6075"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 </a:t>
            </a:r>
            <a:r>
              <a:rPr lang="en-US" sz="6075" b="1" dirty="0" err="1">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chúc</a:t>
            </a:r>
            <a:r>
              <a:rPr lang="en-US" sz="6075"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 </a:t>
            </a:r>
            <a:r>
              <a:rPr lang="en-US" sz="6075" b="1" dirty="0" err="1">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quý</a:t>
            </a:r>
            <a:r>
              <a:rPr lang="en-US" sz="6075"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 </a:t>
            </a:r>
            <a:r>
              <a:rPr lang="en-US" sz="6075" b="1" dirty="0" err="1">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thầy</a:t>
            </a:r>
            <a:r>
              <a:rPr lang="en-US" sz="6075"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 </a:t>
            </a:r>
            <a:r>
              <a:rPr lang="en-US" sz="6075" b="1" dirty="0" err="1">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cô</a:t>
            </a:r>
            <a:r>
              <a:rPr lang="en-US" sz="6075"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 </a:t>
            </a:r>
            <a:r>
              <a:rPr lang="en-US" sz="6075" b="1" dirty="0" err="1">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giáo</a:t>
            </a:r>
            <a:r>
              <a:rPr lang="en-US" sz="6075"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 </a:t>
            </a:r>
            <a:r>
              <a:rPr lang="en-US" sz="6075" b="1" dirty="0" err="1">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sức</a:t>
            </a:r>
            <a:r>
              <a:rPr lang="en-US" sz="6075"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 </a:t>
            </a:r>
            <a:r>
              <a:rPr lang="en-US" sz="6075" b="1" dirty="0" err="1">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khỏe</a:t>
            </a:r>
            <a:r>
              <a:rPr lang="en-US" sz="6075"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itchFamily="18" charset="0"/>
              </a:rPr>
              <a:t>!</a:t>
            </a:r>
          </a:p>
        </p:txBody>
      </p:sp>
      <p:sp>
        <p:nvSpPr>
          <p:cNvPr id="9" name="WordArt 5"/>
          <p:cNvSpPr>
            <a:spLocks noChangeArrowheads="1" noChangeShapeType="1" noTextEdit="1"/>
          </p:cNvSpPr>
          <p:nvPr/>
        </p:nvSpPr>
        <p:spPr bwMode="auto">
          <a:xfrm>
            <a:off x="3302795" y="7670007"/>
            <a:ext cx="11401425" cy="1131093"/>
          </a:xfrm>
          <a:prstGeom prst="rect">
            <a:avLst/>
          </a:prstGeom>
        </p:spPr>
        <p:txBody>
          <a:bodyPr wrap="none" fromWordArt="1">
            <a:prstTxWarp prst="textPlain">
              <a:avLst>
                <a:gd name="adj" fmla="val 50185"/>
              </a:avLst>
            </a:prstTxWarp>
          </a:bodyPr>
          <a:lstStyle/>
          <a:p>
            <a:pPr algn="ctr"/>
            <a:r>
              <a:rPr lang="en-US" sz="4050" kern="10">
                <a:ln w="12700">
                  <a:solidFill>
                    <a:srgbClr val="3333CC"/>
                  </a:solidFill>
                  <a:round/>
                  <a:headEnd/>
                  <a:tailEnd/>
                </a:ln>
                <a:solidFill>
                  <a:srgbClr val="FF0000">
                    <a:alpha val="50195"/>
                  </a:srgbClr>
                </a:solidFill>
                <a:effectLst>
                  <a:outerShdw dist="45791" dir="2021404" algn="ctr" rotWithShape="0">
                    <a:srgbClr val="9999FF"/>
                  </a:outerShdw>
                </a:effectLst>
                <a:latin typeface="+mn-lt"/>
                <a:ea typeface="+mn-lt"/>
                <a:cs typeface="+mn-lt"/>
              </a:rPr>
              <a:t>Chúc các em chăm ngoan, học giỏi!</a:t>
            </a:r>
          </a:p>
        </p:txBody>
      </p:sp>
      <p:sp>
        <p:nvSpPr>
          <p:cNvPr id="23560" name="Rectangle 1"/>
          <p:cNvSpPr>
            <a:spLocks noChangeArrowheads="1"/>
          </p:cNvSpPr>
          <p:nvPr/>
        </p:nvSpPr>
        <p:spPr bwMode="auto">
          <a:xfrm>
            <a:off x="10270332" y="5372100"/>
            <a:ext cx="92868" cy="69057"/>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Segoe Print" panose="02000600000000000000" pitchFamily="2" charset="0"/>
                <a:ea typeface="方正黑体_GBK"/>
                <a:cs typeface="方正黑体_GBK"/>
              </a:defRPr>
            </a:lvl1pPr>
            <a:lvl2pPr marL="742950" indent="-285750">
              <a:defRPr>
                <a:solidFill>
                  <a:schemeClr val="tx1"/>
                </a:solidFill>
                <a:latin typeface="Segoe Print" panose="02000600000000000000" pitchFamily="2" charset="0"/>
                <a:ea typeface="方正黑体_GBK"/>
                <a:cs typeface="方正黑体_GBK"/>
              </a:defRPr>
            </a:lvl2pPr>
            <a:lvl3pPr marL="1143000" indent="-228600">
              <a:defRPr>
                <a:solidFill>
                  <a:schemeClr val="tx1"/>
                </a:solidFill>
                <a:latin typeface="Segoe Print" panose="02000600000000000000" pitchFamily="2" charset="0"/>
                <a:ea typeface="方正黑体_GBK"/>
                <a:cs typeface="方正黑体_GBK"/>
              </a:defRPr>
            </a:lvl3pPr>
            <a:lvl4pPr marL="1600200" indent="-228600">
              <a:defRPr>
                <a:solidFill>
                  <a:schemeClr val="tx1"/>
                </a:solidFill>
                <a:latin typeface="Segoe Print" panose="02000600000000000000" pitchFamily="2" charset="0"/>
                <a:ea typeface="方正黑体_GBK"/>
                <a:cs typeface="方正黑体_GBK"/>
              </a:defRPr>
            </a:lvl4pPr>
            <a:lvl5pPr marL="2057400" indent="-228600">
              <a:defRPr>
                <a:solidFill>
                  <a:schemeClr val="tx1"/>
                </a:solidFill>
                <a:latin typeface="Segoe Print" panose="02000600000000000000" pitchFamily="2" charset="0"/>
                <a:ea typeface="方正黑体_GBK"/>
                <a:cs typeface="方正黑体_GBK"/>
              </a:defRPr>
            </a:lvl5pPr>
            <a:lvl6pPr marL="25146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29718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34290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38862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pPr eaLnBrk="1" hangingPunct="1"/>
            <a:endParaRPr lang="en-US" altLang="en-US" sz="6000" b="1">
              <a:latin typeface="Times New Roman" panose="02020603050405020304" pitchFamily="18" charset="0"/>
            </a:endParaRPr>
          </a:p>
        </p:txBody>
      </p:sp>
    </p:spTree>
    <p:extLst>
      <p:ext uri="{BB962C8B-B14F-4D97-AF65-F5344CB8AC3E}">
        <p14:creationId xmlns:p14="http://schemas.microsoft.com/office/powerpoint/2010/main" val="6767286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 presetClass="entr" presetSubtype="16" fill="hold" nodeType="afterEffect">
                                  <p:stCondLst>
                                    <p:cond delay="0"/>
                                  </p:stCondLst>
                                  <p:childTnLst>
                                    <p:set>
                                      <p:cBhvr>
                                        <p:cTn id="12" dur="1" fill="hold">
                                          <p:stCondLst>
                                            <p:cond delay="0"/>
                                          </p:stCondLst>
                                        </p:cTn>
                                        <p:tgtEl>
                                          <p:spTgt spid="19460"/>
                                        </p:tgtEl>
                                        <p:attrNameLst>
                                          <p:attrName>style.visibility</p:attrName>
                                        </p:attrNameLst>
                                      </p:cBhvr>
                                      <p:to>
                                        <p:strVal val="visible"/>
                                      </p:to>
                                    </p:set>
                                    <p:animEffect transition="in" filter="box(in)">
                                      <p:cBhvr>
                                        <p:cTn id="13" dur="2000"/>
                                        <p:tgtEl>
                                          <p:spTgt spid="19460"/>
                                        </p:tgtEl>
                                      </p:cBhvr>
                                    </p:animEffect>
                                  </p:childTnLst>
                                </p:cTn>
                              </p:par>
                              <p:par>
                                <p:cTn id="14" presetID="31" presetClass="entr" presetSubtype="0" fill="hold" nodeType="withEffect">
                                  <p:stCondLst>
                                    <p:cond delay="500"/>
                                  </p:stCondLst>
                                  <p:iterate type="lt">
                                    <p:tmPct val="5000"/>
                                  </p:iterate>
                                  <p:childTnLst>
                                    <p:set>
                                      <p:cBhvr>
                                        <p:cTn id="15" dur="1" fill="hold">
                                          <p:stCondLst>
                                            <p:cond delay="0"/>
                                          </p:stCondLst>
                                        </p:cTn>
                                        <p:tgtEl>
                                          <p:spTgt spid="9"/>
                                        </p:tgtEl>
                                        <p:attrNameLst>
                                          <p:attrName>style.visibility</p:attrName>
                                        </p:attrNameLst>
                                      </p:cBhvr>
                                      <p:to>
                                        <p:strVal val="visible"/>
                                      </p:to>
                                    </p:set>
                                    <p:anim calcmode="lin" valueType="num">
                                      <p:cBhvr>
                                        <p:cTn id="16" dur="5000" fill="hold"/>
                                        <p:tgtEl>
                                          <p:spTgt spid="9"/>
                                        </p:tgtEl>
                                        <p:attrNameLst>
                                          <p:attrName>ppt_w</p:attrName>
                                        </p:attrNameLst>
                                      </p:cBhvr>
                                      <p:tavLst>
                                        <p:tav tm="0">
                                          <p:val>
                                            <p:fltVal val="0"/>
                                          </p:val>
                                        </p:tav>
                                        <p:tav tm="100000">
                                          <p:val>
                                            <p:strVal val="#ppt_w"/>
                                          </p:val>
                                        </p:tav>
                                      </p:tavLst>
                                    </p:anim>
                                    <p:anim calcmode="lin" valueType="num">
                                      <p:cBhvr>
                                        <p:cTn id="17" dur="5000" fill="hold"/>
                                        <p:tgtEl>
                                          <p:spTgt spid="9"/>
                                        </p:tgtEl>
                                        <p:attrNameLst>
                                          <p:attrName>ppt_h</p:attrName>
                                        </p:attrNameLst>
                                      </p:cBhvr>
                                      <p:tavLst>
                                        <p:tav tm="0">
                                          <p:val>
                                            <p:fltVal val="0"/>
                                          </p:val>
                                        </p:tav>
                                        <p:tav tm="100000">
                                          <p:val>
                                            <p:strVal val="#ppt_h"/>
                                          </p:val>
                                        </p:tav>
                                      </p:tavLst>
                                    </p:anim>
                                    <p:anim calcmode="lin" valueType="num">
                                      <p:cBhvr>
                                        <p:cTn id="18" dur="5000" fill="hold"/>
                                        <p:tgtEl>
                                          <p:spTgt spid="9"/>
                                        </p:tgtEl>
                                        <p:attrNameLst>
                                          <p:attrName>style.rotation</p:attrName>
                                        </p:attrNameLst>
                                      </p:cBhvr>
                                      <p:tavLst>
                                        <p:tav tm="0">
                                          <p:val>
                                            <p:fltVal val="90"/>
                                          </p:val>
                                        </p:tav>
                                        <p:tav tm="100000">
                                          <p:val>
                                            <p:fltVal val="0"/>
                                          </p:val>
                                        </p:tav>
                                      </p:tavLst>
                                    </p:anim>
                                    <p:animEffect transition="in" filter="fade">
                                      <p:cBhvr>
                                        <p:cTn id="19" dur="5000"/>
                                        <p:tgtEl>
                                          <p:spTgt spid="9"/>
                                        </p:tgtEl>
                                      </p:cBhvr>
                                    </p:animEffect>
                                  </p:childTnLst>
                                </p:cTn>
                              </p:par>
                              <p:par>
                                <p:cTn id="20" presetID="23" presetClass="emph" presetSubtype="0" repeatCount="indefinite" fill="hold" nodeType="withEffect">
                                  <p:stCondLst>
                                    <p:cond delay="0"/>
                                  </p:stCondLst>
                                  <p:iterate type="lt">
                                    <p:tmPct val="0"/>
                                  </p:iterate>
                                  <p:childTnLst>
                                    <p:animClr clrSpc="hsl" dir="cw">
                                      <p:cBhvr override="childStyle">
                                        <p:cTn id="21" dur="2000" fill="hold"/>
                                        <p:tgtEl>
                                          <p:spTgt spid="9"/>
                                        </p:tgtEl>
                                        <p:attrNameLst>
                                          <p:attrName>style.color</p:attrName>
                                        </p:attrNameLst>
                                      </p:cBhvr>
                                      <p:by>
                                        <p:hsl h="10842353" s="0" l="0"/>
                                      </p:by>
                                    </p:animClr>
                                    <p:animClr clrSpc="hsl" dir="cw">
                                      <p:cBhvr>
                                        <p:cTn id="22" dur="2000" fill="hold"/>
                                        <p:tgtEl>
                                          <p:spTgt spid="9"/>
                                        </p:tgtEl>
                                        <p:attrNameLst>
                                          <p:attrName>fillcolor</p:attrName>
                                        </p:attrNameLst>
                                      </p:cBhvr>
                                      <p:by>
                                        <p:hsl h="10842353" s="0" l="0"/>
                                      </p:by>
                                    </p:animClr>
                                    <p:animClr clrSpc="hsl" dir="cw">
                                      <p:cBhvr>
                                        <p:cTn id="23" dur="2000" fill="hold"/>
                                        <p:tgtEl>
                                          <p:spTgt spid="9"/>
                                        </p:tgtEl>
                                        <p:attrNameLst>
                                          <p:attrName>stroke.color</p:attrName>
                                        </p:attrNameLst>
                                      </p:cBhvr>
                                      <p:by>
                                        <p:hsl h="10842353" s="0" l="0"/>
                                      </p:by>
                                    </p:animClr>
                                    <p:set>
                                      <p:cBhvr>
                                        <p:cTn id="24" dur="2000" fill="hold"/>
                                        <p:tgtEl>
                                          <p:spTgt spid="9"/>
                                        </p:tgtEl>
                                        <p:attrNameLst>
                                          <p:attrName>fill.type</p:attrName>
                                        </p:attrNameLst>
                                      </p:cBhvr>
                                      <p:to>
                                        <p:strVal val="solid"/>
                                      </p:to>
                                    </p:set>
                                  </p:childTnLst>
                                </p:cTn>
                              </p:par>
                              <p:par>
                                <p:cTn id="25" presetID="3" presetClass="emph" presetSubtype="2" repeatCount="indefinite" fill="hold" nodeType="withEffect">
                                  <p:stCondLst>
                                    <p:cond delay="500"/>
                                  </p:stCondLst>
                                  <p:iterate type="lt">
                                    <p:tmPct val="0"/>
                                  </p:iterate>
                                  <p:childTnLst>
                                    <p:animClr clrSpc="rgb" dir="cw">
                                      <p:cBhvr>
                                        <p:cTn id="26" dur="2000" fill="hold"/>
                                        <p:tgtEl>
                                          <p:spTgt spid="9"/>
                                        </p:tgtEl>
                                        <p:attrNameLst>
                                          <p:attrName>style.color</p:attrName>
                                        </p:attrNameLst>
                                      </p:cBhvr>
                                      <p:to>
                                        <a:srgbClr val="FF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103"/>
        <p:cNvGrpSpPr/>
        <p:nvPr/>
      </p:nvGrpSpPr>
      <p:grpSpPr>
        <a:xfrm>
          <a:off x="0" y="0"/>
          <a:ext cx="0" cy="0"/>
          <a:chOff x="0" y="0"/>
          <a:chExt cx="0" cy="0"/>
        </a:xfrm>
      </p:grpSpPr>
      <p:grpSp>
        <p:nvGrpSpPr>
          <p:cNvPr id="104" name="Google Shape;104;p14"/>
          <p:cNvGrpSpPr/>
          <p:nvPr/>
        </p:nvGrpSpPr>
        <p:grpSpPr>
          <a:xfrm>
            <a:off x="371565" y="265452"/>
            <a:ext cx="17544871" cy="9647599"/>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 name="Google Shape;107;p14"/>
          <p:cNvGrpSpPr/>
          <p:nvPr/>
        </p:nvGrpSpPr>
        <p:grpSpPr>
          <a:xfrm>
            <a:off x="435576" y="327080"/>
            <a:ext cx="17416848" cy="9524344"/>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0" name="Google Shape;110;p1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11" name="Google Shape;111;p14"/>
          <p:cNvGrpSpPr/>
          <p:nvPr/>
        </p:nvGrpSpPr>
        <p:grpSpPr>
          <a:xfrm>
            <a:off x="628860" y="1133470"/>
            <a:ext cx="17030279" cy="8355926"/>
            <a:chOff x="0" y="329912"/>
            <a:chExt cx="22707039" cy="11141234"/>
          </a:xfrm>
        </p:grpSpPr>
        <p:sp>
          <p:nvSpPr>
            <p:cNvPr id="114" name="Google Shape;114;p14"/>
            <p:cNvSpPr txBox="1"/>
            <p:nvPr/>
          </p:nvSpPr>
          <p:spPr>
            <a:xfrm>
              <a:off x="8494280" y="329912"/>
              <a:ext cx="5718477" cy="604839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115" name="Google Shape;115;p14"/>
            <p:cNvGrpSpPr/>
            <p:nvPr/>
          </p:nvGrpSpPr>
          <p:grpSpPr>
            <a:xfrm>
              <a:off x="0" y="412858"/>
              <a:ext cx="22707039" cy="11058288"/>
              <a:chOff x="0" y="-569540"/>
              <a:chExt cx="4485341" cy="2184353"/>
            </a:xfrm>
          </p:grpSpPr>
          <p:sp>
            <p:nvSpPr>
              <p:cNvPr id="116" name="Google Shape;116;p14"/>
              <p:cNvSpPr/>
              <p:nvPr/>
            </p:nvSpPr>
            <p:spPr>
              <a:xfrm>
                <a:off x="0" y="-569540"/>
                <a:ext cx="4485341" cy="2184353"/>
              </a:xfrm>
              <a:custGeom>
                <a:avLst/>
                <a:gdLst/>
                <a:ahLst/>
                <a:cxnLst/>
                <a:rect l="l" t="t" r="r" b="b"/>
                <a:pathLst>
                  <a:path w="4485341" h="1614813" extrusionOk="0">
                    <a:moveTo>
                      <a:pt x="23184" y="0"/>
                    </a:moveTo>
                    <a:lnTo>
                      <a:pt x="4462156" y="0"/>
                    </a:lnTo>
                    <a:cubicBezTo>
                      <a:pt x="4468306" y="0"/>
                      <a:pt x="4474202" y="2443"/>
                      <a:pt x="4478550" y="6791"/>
                    </a:cubicBezTo>
                    <a:cubicBezTo>
                      <a:pt x="4482898" y="11139"/>
                      <a:pt x="4485341" y="17036"/>
                      <a:pt x="4485341" y="23184"/>
                    </a:cubicBezTo>
                    <a:lnTo>
                      <a:pt x="4485341" y="1591629"/>
                    </a:lnTo>
                    <a:cubicBezTo>
                      <a:pt x="4485341" y="1604433"/>
                      <a:pt x="4474961" y="1614813"/>
                      <a:pt x="4462156" y="1614813"/>
                    </a:cubicBezTo>
                    <a:lnTo>
                      <a:pt x="23184" y="1614813"/>
                    </a:lnTo>
                    <a:cubicBezTo>
                      <a:pt x="17036" y="1614813"/>
                      <a:pt x="11139" y="1612371"/>
                      <a:pt x="6791" y="1608023"/>
                    </a:cubicBezTo>
                    <a:cubicBezTo>
                      <a:pt x="2443" y="1603675"/>
                      <a:pt x="0" y="1597778"/>
                      <a:pt x="0" y="1591629"/>
                    </a:cubicBezTo>
                    <a:lnTo>
                      <a:pt x="0" y="23184"/>
                    </a:lnTo>
                    <a:cubicBezTo>
                      <a:pt x="0" y="17036"/>
                      <a:pt x="2443" y="11139"/>
                      <a:pt x="6791" y="6791"/>
                    </a:cubicBezTo>
                    <a:cubicBezTo>
                      <a:pt x="11139" y="2443"/>
                      <a:pt x="17036" y="0"/>
                      <a:pt x="23184" y="0"/>
                    </a:cubicBezTo>
                    <a:close/>
                  </a:path>
                </a:pathLst>
              </a:custGeom>
              <a:solidFill>
                <a:srgbClr val="ABE7F5"/>
              </a:solidFill>
              <a:ln w="666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0" name="Google Shape;120;p14"/>
            <p:cNvSpPr txBox="1"/>
            <p:nvPr/>
          </p:nvSpPr>
          <p:spPr>
            <a:xfrm>
              <a:off x="8568648" y="412860"/>
              <a:ext cx="5569743" cy="5891074"/>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0" name="Picture 29">
            <a:extLst>
              <a:ext uri="{FF2B5EF4-FFF2-40B4-BE49-F238E27FC236}">
                <a16:creationId xmlns:a16="http://schemas.microsoft.com/office/drawing/2014/main" xmlns="" id="{4EA92106-EDEF-422A-B685-8C2BD2F117E5}"/>
              </a:ext>
            </a:extLst>
          </p:cNvPr>
          <p:cNvPicPr/>
          <p:nvPr/>
        </p:nvPicPr>
        <p:blipFill>
          <a:blip r:embed="rId4"/>
          <a:stretch>
            <a:fillRect/>
          </a:stretch>
        </p:blipFill>
        <p:spPr>
          <a:xfrm>
            <a:off x="1105172" y="1443554"/>
            <a:ext cx="1229282" cy="961647"/>
          </a:xfrm>
          <a:prstGeom prst="rect">
            <a:avLst/>
          </a:prstGeom>
        </p:spPr>
      </p:pic>
      <p:sp>
        <p:nvSpPr>
          <p:cNvPr id="31" name="Google Shape;125;p14">
            <a:extLst>
              <a:ext uri="{FF2B5EF4-FFF2-40B4-BE49-F238E27FC236}">
                <a16:creationId xmlns:a16="http://schemas.microsoft.com/office/drawing/2014/main" xmlns="" id="{E3E8C3B1-4437-4EC8-97B1-0E0FD9B3592C}"/>
              </a:ext>
            </a:extLst>
          </p:cNvPr>
          <p:cNvSpPr txBox="1"/>
          <p:nvPr/>
        </p:nvSpPr>
        <p:spPr>
          <a:xfrm>
            <a:off x="1685779" y="1490235"/>
            <a:ext cx="4927773" cy="948721"/>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vi-VN" sz="4500" dirty="0" err="1">
                <a:solidFill>
                  <a:srgbClr val="0000CC"/>
                </a:solidFill>
                <a:latin typeface="Paytone One"/>
                <a:sym typeface="Paytone One"/>
              </a:rPr>
              <a:t>Khởi</a:t>
            </a:r>
            <a:r>
              <a:rPr lang="vi-VN" sz="4500" dirty="0">
                <a:solidFill>
                  <a:srgbClr val="0000CC"/>
                </a:solidFill>
                <a:latin typeface="Paytone One"/>
                <a:sym typeface="Paytone One"/>
              </a:rPr>
              <a:t> </a:t>
            </a:r>
            <a:r>
              <a:rPr lang="vi-VN" sz="4500" dirty="0" err="1">
                <a:solidFill>
                  <a:srgbClr val="0000CC"/>
                </a:solidFill>
                <a:latin typeface="Paytone One"/>
                <a:sym typeface="Paytone One"/>
              </a:rPr>
              <a:t>động</a:t>
            </a:r>
            <a:endParaRPr dirty="0">
              <a:solidFill>
                <a:srgbClr val="0000CC"/>
              </a:solidFill>
            </a:endParaRPr>
          </a:p>
        </p:txBody>
      </p:sp>
      <p:sp>
        <p:nvSpPr>
          <p:cNvPr id="32" name="Google Shape;124;p14">
            <a:extLst>
              <a:ext uri="{FF2B5EF4-FFF2-40B4-BE49-F238E27FC236}">
                <a16:creationId xmlns:a16="http://schemas.microsoft.com/office/drawing/2014/main" xmlns="" id="{95F8C48F-3622-439B-B6EB-7F09ED4F2ADA}"/>
              </a:ext>
            </a:extLst>
          </p:cNvPr>
          <p:cNvSpPr txBox="1"/>
          <p:nvPr/>
        </p:nvSpPr>
        <p:spPr>
          <a:xfrm>
            <a:off x="1447799" y="2529132"/>
            <a:ext cx="15392400" cy="6906506"/>
          </a:xfrm>
          <a:prstGeom prst="rect">
            <a:avLst/>
          </a:prstGeom>
          <a:noFill/>
          <a:ln>
            <a:noFill/>
          </a:ln>
        </p:spPr>
        <p:txBody>
          <a:bodyPr spcFirstLastPara="1" wrap="square" lIns="0" tIns="0" rIns="0" bIns="0" anchor="t" anchorCtr="0">
            <a:spAutoFit/>
          </a:bodyPr>
          <a:lstStyle/>
          <a:p>
            <a:r>
              <a:rPr lang="en-US" sz="4000" dirty="0" smtClean="0">
                <a:latin typeface="+mj-lt"/>
              </a:rPr>
              <a:t>	</a:t>
            </a:r>
            <a:r>
              <a:rPr lang="vi-VN" sz="4000" dirty="0" smtClean="0">
                <a:latin typeface="+mj-lt"/>
              </a:rPr>
              <a:t>Vào </a:t>
            </a:r>
            <a:r>
              <a:rPr lang="vi-VN" sz="4000" dirty="0">
                <a:latin typeface="+mj-lt"/>
              </a:rPr>
              <a:t>đầu năm học, cô giáo giao cho mỗi nhóm ba bạn hoàn thành một bài trình chiếu về kì nghỉ hè vừa qua và nêu những kinh nghiệm, bài học rút ra từ kì nghỉ đó.</a:t>
            </a:r>
          </a:p>
          <a:p>
            <a:r>
              <a:rPr lang="en-US" sz="4000" dirty="0" smtClean="0">
                <a:latin typeface="+mj-lt"/>
              </a:rPr>
              <a:t>	</a:t>
            </a:r>
            <a:r>
              <a:rPr lang="vi-VN" sz="4000" dirty="0" smtClean="0">
                <a:latin typeface="+mj-lt"/>
              </a:rPr>
              <a:t>Cả </a:t>
            </a:r>
            <a:r>
              <a:rPr lang="vi-VN" sz="4000" dirty="0">
                <a:latin typeface="+mj-lt"/>
              </a:rPr>
              <a:t>ba bạn An, Minh, Khoa đều được bố mẹ cho đi nghỉ hè. An đi Nha Trang, Khoa đi Đà Lạt, Minh đi thăm họ hàng ở Úc. Vấn đề cần giải quyết của các bạn là chuẩn bị đồ dùng mang theo. Như mọi kì nghỉ hè trước đó, cả ba bạn đều háo hức chuẩn bị và xếp vào va li những đồ dùng như: quần áo bơi, ô, kính bơi, kem chống nắng, những bộ quần áo mùa hè mát mẻ, … và hi vọng sẽ tận hưởng một chuyến đi thú vị.</a:t>
            </a:r>
          </a:p>
          <a:p>
            <a:r>
              <a:rPr lang="en-US" sz="4000" dirty="0" smtClean="0">
                <a:latin typeface="+mj-lt"/>
              </a:rPr>
              <a:t>	</a:t>
            </a:r>
            <a:r>
              <a:rPr lang="vi-VN" sz="4000" dirty="0" smtClean="0">
                <a:latin typeface="+mj-lt"/>
              </a:rPr>
              <a:t>Em </a:t>
            </a:r>
            <a:r>
              <a:rPr lang="vi-VN" sz="4000" dirty="0">
                <a:latin typeface="+mj-lt"/>
              </a:rPr>
              <a:t>hãy đoán xem kì nghỉ hè của ba bạn có thành công </a:t>
            </a:r>
            <a:r>
              <a:rPr lang="vi-VN" sz="4000" dirty="0" smtClean="0">
                <a:latin typeface="+mj-lt"/>
              </a:rPr>
              <a:t>không</a:t>
            </a:r>
            <a:r>
              <a:rPr lang="en-US" sz="4000" dirty="0" smtClean="0">
                <a:latin typeface="+mj-lt"/>
              </a:rPr>
              <a:t>?</a:t>
            </a:r>
            <a:endParaRPr lang="vi-VN" sz="4000" dirty="0">
              <a:latin typeface="+mj-lt"/>
            </a:endParaRPr>
          </a:p>
          <a:p>
            <a:pPr lvl="0" algn="just">
              <a:lnSpc>
                <a:spcPct val="122010"/>
              </a:lnSpc>
            </a:pPr>
            <a:endParaRPr lang="vi-VN" sz="4000" b="0" i="0" u="none" strike="noStrike" cap="none" dirty="0">
              <a:solidFill>
                <a:srgbClr val="000000"/>
              </a:solidFill>
              <a:latin typeface="+mj-lt"/>
              <a:ea typeface="Lato"/>
              <a:cs typeface="Times New Roman" panose="02020603050405020304" pitchFamily="18" charset="0"/>
              <a:sym typeface="Lato"/>
            </a:endParaRPr>
          </a:p>
        </p:txBody>
      </p:sp>
      <p:pic>
        <p:nvPicPr>
          <p:cNvPr id="25" name="Google Shape;336;p21">
            <a:extLst>
              <a:ext uri="{FF2B5EF4-FFF2-40B4-BE49-F238E27FC236}">
                <a16:creationId xmlns:a16="http://schemas.microsoft.com/office/drawing/2014/main" xmlns="" id="{C99DCDDA-9DA7-4549-A5B7-CE0F975A9EF3}"/>
              </a:ext>
            </a:extLst>
          </p:cNvPr>
          <p:cNvPicPr preferRelativeResize="0"/>
          <p:nvPr/>
        </p:nvPicPr>
        <p:blipFill rotWithShape="1">
          <a:blip r:embed="rId5">
            <a:alphaModFix/>
          </a:blip>
          <a:srcRect/>
          <a:stretch/>
        </p:blipFill>
        <p:spPr>
          <a:xfrm flipH="1">
            <a:off x="15333120" y="491272"/>
            <a:ext cx="2326019" cy="16658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8DB2BA37-17C4-4552-9FC4-5BF272E1495C}"/>
              </a:ext>
            </a:extLst>
          </p:cNvPr>
          <p:cNvSpPr txBox="1"/>
          <p:nvPr/>
        </p:nvSpPr>
        <p:spPr>
          <a:xfrm>
            <a:off x="4114800" y="473378"/>
            <a:ext cx="12001500" cy="753978"/>
          </a:xfrm>
          <a:prstGeom prst="rect">
            <a:avLst/>
          </a:prstGeom>
          <a:noFill/>
        </p:spPr>
        <p:txBody>
          <a:bodyPr wrap="square" lIns="137079" tIns="68543" rIns="137079" bIns="68543" rtlCol="0">
            <a:spAutoFit/>
          </a:bodyPr>
          <a:lstStyle/>
          <a:p>
            <a:pPr algn="ctr">
              <a:defRPr/>
            </a:pPr>
            <a:r>
              <a:rPr lang="vi-VN" sz="4000" dirty="0">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mj-lt"/>
                <a:ea typeface="#9Slide02 Noi dung rat dai" panose="02000000000000000000" pitchFamily="2" charset="0"/>
                <a:cs typeface="Times New Roman" panose="02020603050405020304" pitchFamily="18" charset="0"/>
              </a:rPr>
              <a:t>bảy</a:t>
            </a:r>
            <a:r>
              <a:rPr lang="en-US" sz="4000" dirty="0" smtClean="0">
                <a:latin typeface="+mj-lt"/>
                <a:ea typeface="#9Slide02 Noi dung rat dai" panose="02000000000000000000" pitchFamily="2" charset="0"/>
                <a:cs typeface="Times New Roman" panose="02020603050405020304" pitchFamily="18" charset="0"/>
              </a:rPr>
              <a:t>, </a:t>
            </a:r>
            <a:r>
              <a:rPr lang="vi-VN" sz="4000" smtClean="0">
                <a:latin typeface="+mj-lt"/>
                <a:ea typeface="#9Slide02 Noi dung rat dai" panose="02000000000000000000" pitchFamily="2" charset="0"/>
                <a:cs typeface="Times New Roman" panose="02020603050405020304" pitchFamily="18" charset="0"/>
              </a:rPr>
              <a:t>ngày </a:t>
            </a:r>
            <a:r>
              <a:rPr lang="en-US" sz="4000" smtClean="0">
                <a:latin typeface="+mj-lt"/>
                <a:ea typeface="#9Slide02 Noi dung rat dai" panose="02000000000000000000" pitchFamily="2" charset="0"/>
                <a:cs typeface="Times New Roman" panose="02020603050405020304" pitchFamily="18" charset="0"/>
              </a:rPr>
              <a:t>6 </a:t>
            </a:r>
            <a:r>
              <a:rPr lang="vi-VN" sz="4000" dirty="0">
                <a:latin typeface="+mj-lt"/>
                <a:ea typeface="#9Slide02 Noi dung rat dai" panose="02000000000000000000" pitchFamily="2" charset="0"/>
                <a:cs typeface="Times New Roman" panose="02020603050405020304" pitchFamily="18" charset="0"/>
              </a:rPr>
              <a:t>tháng </a:t>
            </a:r>
            <a:r>
              <a:rPr lang="en-US" sz="4000" dirty="0">
                <a:latin typeface="+mj-lt"/>
                <a:ea typeface="#9Slide02 Noi dung rat dai" panose="02000000000000000000" pitchFamily="2" charset="0"/>
                <a:cs typeface="Times New Roman" panose="02020603050405020304" pitchFamily="18" charset="0"/>
              </a:rPr>
              <a:t> </a:t>
            </a:r>
            <a:r>
              <a:rPr lang="en-US" sz="4000" dirty="0" smtClean="0">
                <a:latin typeface="+mj-lt"/>
                <a:ea typeface="#9Slide02 Noi dung rat dai" panose="02000000000000000000" pitchFamily="2" charset="0"/>
                <a:cs typeface="Times New Roman" panose="02020603050405020304" pitchFamily="18" charset="0"/>
              </a:rPr>
              <a:t>10  </a:t>
            </a:r>
            <a:r>
              <a:rPr lang="vi-VN" sz="4000">
                <a:latin typeface="+mj-lt"/>
                <a:ea typeface="#9Slide02 Noi dung rat dai" panose="02000000000000000000" pitchFamily="2" charset="0"/>
                <a:cs typeface="Times New Roman" panose="02020603050405020304" pitchFamily="18" charset="0"/>
              </a:rPr>
              <a:t>năm</a:t>
            </a:r>
            <a:r>
              <a:rPr lang="en-US" sz="4000">
                <a:latin typeface="+mj-lt"/>
                <a:ea typeface="#9Slide02 Noi dung rat dai" panose="02000000000000000000" pitchFamily="2" charset="0"/>
                <a:cs typeface="Times New Roman" panose="02020603050405020304" pitchFamily="18" charset="0"/>
              </a:rPr>
              <a:t> </a:t>
            </a:r>
            <a:r>
              <a:rPr lang="en-US" sz="4000" smtClean="0">
                <a:latin typeface="+mj-lt"/>
                <a:ea typeface="Tahoma" panose="020B0604030504040204" pitchFamily="34" charset="0"/>
                <a:cs typeface="Times New Roman" panose="02020603050405020304" pitchFamily="18" charset="0"/>
              </a:rPr>
              <a:t>2025</a:t>
            </a:r>
            <a:endParaRPr lang="en-US" sz="4000" dirty="0">
              <a:latin typeface="+mj-lt"/>
              <a:ea typeface="Tahoma" panose="020B060403050404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xmlns="" id="{236EF04A-1C2B-4ED5-A8F2-A199D3D2E2FD}"/>
              </a:ext>
            </a:extLst>
          </p:cNvPr>
          <p:cNvSpPr txBox="1">
            <a:spLocks noChangeArrowheads="1"/>
          </p:cNvSpPr>
          <p:nvPr/>
        </p:nvSpPr>
        <p:spPr bwMode="auto">
          <a:xfrm>
            <a:off x="5308535" y="1379890"/>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u="sng" dirty="0">
                <a:latin typeface="Times New Roman" panose="02020603050405020304" pitchFamily="18" charset="0"/>
                <a:cs typeface="Times New Roman" panose="02020603050405020304" pitchFamily="18" charset="0"/>
              </a:rPr>
              <a:t>Tin </a:t>
            </a:r>
            <a:r>
              <a:rPr lang="vi-VN" altLang="en-US" sz="4200" b="1" u="sng">
                <a:latin typeface="Times New Roman" panose="02020603050405020304" pitchFamily="18" charset="0"/>
                <a:cs typeface="Times New Roman" panose="02020603050405020304" pitchFamily="18" charset="0"/>
              </a:rPr>
              <a:t>h</a:t>
            </a:r>
            <a:r>
              <a:rPr lang="en-US" altLang="en-US" sz="4200" b="1" u="sng" smtClean="0">
                <a:latin typeface="Times New Roman" panose="02020603050405020304" pitchFamily="18" charset="0"/>
                <a:cs typeface="Times New Roman" panose="02020603050405020304" pitchFamily="18" charset="0"/>
              </a:rPr>
              <a:t>ọc</a:t>
            </a:r>
            <a:endParaRPr lang="en-US" altLang="en-US" sz="42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34325E99-8D03-402E-8158-E4682241AF5E}"/>
              </a:ext>
            </a:extLst>
          </p:cNvPr>
          <p:cNvSpPr/>
          <p:nvPr/>
        </p:nvSpPr>
        <p:spPr>
          <a:xfrm>
            <a:off x="1885950" y="3366452"/>
            <a:ext cx="16103470" cy="2908414"/>
          </a:xfrm>
          <a:prstGeom prst="rect">
            <a:avLst/>
          </a:prstGeom>
          <a:noFill/>
        </p:spPr>
        <p:txBody>
          <a:bodyPr wrap="square" lIns="137079" tIns="68543" rIns="137079" bIns="68543">
            <a:spAutoFit/>
          </a:bodyPr>
          <a:lstStyle/>
          <a:p>
            <a:pPr lvl="0" algn="ctr"/>
            <a:r>
              <a:rPr lang="vi-VN" sz="6000" b="1" dirty="0">
                <a:solidFill>
                  <a:srgbClr val="FF0000"/>
                </a:solidFill>
                <a:latin typeface="Times New Roman" pitchFamily="18" charset="0"/>
                <a:cs typeface="Times New Roman" pitchFamily="18" charset="0"/>
                <a:sym typeface="Paytone One"/>
              </a:rPr>
              <a:t>CHỦ ĐỀ </a:t>
            </a:r>
            <a:r>
              <a:rPr lang="en-US" sz="6000" b="1" dirty="0" smtClean="0">
                <a:solidFill>
                  <a:srgbClr val="FF0000"/>
                </a:solidFill>
                <a:latin typeface="Times New Roman" pitchFamily="18" charset="0"/>
                <a:cs typeface="Times New Roman" pitchFamily="18" charset="0"/>
                <a:sym typeface="Paytone One"/>
              </a:rPr>
              <a:t>3</a:t>
            </a:r>
            <a:r>
              <a:rPr lang="vi-VN" sz="6000" b="1" dirty="0" smtClean="0">
                <a:solidFill>
                  <a:srgbClr val="FF0000"/>
                </a:solidFill>
                <a:latin typeface="Times New Roman" pitchFamily="18" charset="0"/>
                <a:cs typeface="Times New Roman" pitchFamily="18" charset="0"/>
                <a:sym typeface="Paytone One"/>
              </a:rPr>
              <a:t>. </a:t>
            </a:r>
            <a:r>
              <a:rPr lang="vi-VN" sz="6000" b="1" dirty="0">
                <a:solidFill>
                  <a:srgbClr val="FF0000"/>
                </a:solidFill>
                <a:latin typeface="Times New Roman" pitchFamily="18" charset="0"/>
                <a:cs typeface="Times New Roman" pitchFamily="18" charset="0"/>
                <a:sym typeface="Paytone One"/>
              </a:rPr>
              <a:t>TỔ CHỨC LƯU TRỮ, </a:t>
            </a:r>
          </a:p>
          <a:p>
            <a:pPr lvl="0" algn="ctr"/>
            <a:r>
              <a:rPr lang="vi-VN" sz="6000" b="1" dirty="0">
                <a:solidFill>
                  <a:srgbClr val="FF0000"/>
                </a:solidFill>
                <a:latin typeface="Times New Roman" pitchFamily="18" charset="0"/>
                <a:cs typeface="Times New Roman" pitchFamily="18" charset="0"/>
                <a:sym typeface="Paytone One"/>
              </a:rPr>
              <a:t>TÌM KIẾM VÀ TRAO ĐỔI THÔNG TIN</a:t>
            </a:r>
            <a:endParaRPr lang="vi-VN" sz="6000" b="1" dirty="0">
              <a:solidFill>
                <a:srgbClr val="FF0000"/>
              </a:solidFill>
              <a:latin typeface="Times New Roman" pitchFamily="18" charset="0"/>
              <a:cs typeface="Times New Roman" pitchFamily="18" charset="0"/>
            </a:endParaRPr>
          </a:p>
          <a:p>
            <a:pPr algn="ctr">
              <a:defRPr/>
            </a:pPr>
            <a:endPar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xmlns="" id="{B3F36DA1-BF7F-4E43-924C-B8D1AE60B01A}"/>
              </a:ext>
            </a:extLst>
          </p:cNvPr>
          <p:cNvSpPr txBox="1">
            <a:spLocks noChangeArrowheads="1"/>
          </p:cNvSpPr>
          <p:nvPr/>
        </p:nvSpPr>
        <p:spPr bwMode="auto">
          <a:xfrm>
            <a:off x="1085849" y="5569551"/>
            <a:ext cx="16604991" cy="233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a:lnSpc>
                <a:spcPct val="119003"/>
              </a:lnSpc>
            </a:pPr>
            <a:r>
              <a:rPr lang="vi-VN" sz="6000" b="1" dirty="0" smtClean="0">
                <a:solidFill>
                  <a:srgbClr val="0000CC"/>
                </a:solidFill>
                <a:latin typeface="+mj-lt"/>
              </a:rPr>
              <a:t>BÀI 3: TÌM KIẾM THÔNG TIN TRONG GIẢI QUYẾT </a:t>
            </a:r>
            <a:r>
              <a:rPr lang="vi-VN" sz="6000" b="1" smtClean="0">
                <a:solidFill>
                  <a:srgbClr val="0000CC"/>
                </a:solidFill>
                <a:latin typeface="+mj-lt"/>
              </a:rPr>
              <a:t>VẤN ĐỀ</a:t>
            </a:r>
            <a:r>
              <a:rPr lang="en-US" sz="6000" b="1" smtClean="0">
                <a:solidFill>
                  <a:srgbClr val="0000CC"/>
                </a:solidFill>
                <a:latin typeface="+mj-lt"/>
              </a:rPr>
              <a:t> (Tiết 1)</a:t>
            </a:r>
            <a:endParaRPr lang="vi-VN" sz="6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602922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315"/>
        <p:cNvGrpSpPr/>
        <p:nvPr/>
      </p:nvGrpSpPr>
      <p:grpSpPr>
        <a:xfrm>
          <a:off x="0" y="0"/>
          <a:ext cx="0" cy="0"/>
          <a:chOff x="0" y="0"/>
          <a:chExt cx="0" cy="0"/>
        </a:xfrm>
      </p:grpSpPr>
      <p:pic>
        <p:nvPicPr>
          <p:cNvPr id="20" name="Picture 19" descr="Cartoon cats and flowers on a green background&#10;&#10;Description automatically generated">
            <a:extLst>
              <a:ext uri="{FF2B5EF4-FFF2-40B4-BE49-F238E27FC236}">
                <a16:creationId xmlns:a16="http://schemas.microsoft.com/office/drawing/2014/main" xmlns="" id="{6DEA34F8-7568-5453-CE3D-3ECFCC9B4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9" y="-239237"/>
            <a:ext cx="18255341" cy="9913052"/>
          </a:xfrm>
          <a:prstGeom prst="rect">
            <a:avLst/>
          </a:prstGeom>
        </p:spPr>
      </p:pic>
      <p:grpSp>
        <p:nvGrpSpPr>
          <p:cNvPr id="317" name="Google Shape;317;p21"/>
          <p:cNvGrpSpPr/>
          <p:nvPr/>
        </p:nvGrpSpPr>
        <p:grpSpPr>
          <a:xfrm>
            <a:off x="371565" y="1724859"/>
            <a:ext cx="17544871" cy="8944990"/>
            <a:chOff x="0" y="-300430"/>
            <a:chExt cx="4620871" cy="2355882"/>
          </a:xfrm>
        </p:grpSpPr>
        <p:sp>
          <p:nvSpPr>
            <p:cNvPr id="318" name="Google Shape;318;p21"/>
            <p:cNvSpPr/>
            <p:nvPr/>
          </p:nvSpPr>
          <p:spPr>
            <a:xfrm>
              <a:off x="0" y="-300430"/>
              <a:ext cx="4620871" cy="2355882"/>
            </a:xfrm>
            <a:custGeom>
              <a:avLst/>
              <a:gdLst/>
              <a:ahLst/>
              <a:cxnLst/>
              <a:rect l="l" t="t" r="r" b="b"/>
              <a:pathLst>
                <a:path w="4620871" h="1856131" extrusionOk="0">
                  <a:moveTo>
                    <a:pt x="0" y="0"/>
                  </a:moveTo>
                  <a:lnTo>
                    <a:pt x="4620871" y="0"/>
                  </a:lnTo>
                  <a:lnTo>
                    <a:pt x="4620871" y="1856131"/>
                  </a:lnTo>
                  <a:lnTo>
                    <a:pt x="0" y="1856131"/>
                  </a:lnTo>
                  <a:close/>
                </a:path>
              </a:pathLst>
            </a:custGeom>
            <a:solidFill>
              <a:srgbClr val="000000"/>
            </a:solidFill>
            <a:ln>
              <a:noFill/>
            </a:ln>
          </p:spPr>
        </p:sp>
        <p:sp>
          <p:nvSpPr>
            <p:cNvPr id="319" name="Google Shape;319;p2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grpSp>
        <p:nvGrpSpPr>
          <p:cNvPr id="320" name="Google Shape;320;p21"/>
          <p:cNvGrpSpPr/>
          <p:nvPr/>
        </p:nvGrpSpPr>
        <p:grpSpPr>
          <a:xfrm>
            <a:off x="435576" y="1724858"/>
            <a:ext cx="17416848" cy="8562143"/>
            <a:chOff x="0" y="-38100"/>
            <a:chExt cx="4587153" cy="1859708"/>
          </a:xfrm>
        </p:grpSpPr>
        <p:sp>
          <p:nvSpPr>
            <p:cNvPr id="321" name="Google Shape;321;p21"/>
            <p:cNvSpPr/>
            <p:nvPr/>
          </p:nvSpPr>
          <p:spPr>
            <a:xfrm>
              <a:off x="0" y="-38100"/>
              <a:ext cx="4587153" cy="1859708"/>
            </a:xfrm>
            <a:custGeom>
              <a:avLst/>
              <a:gdLst/>
              <a:ahLst/>
              <a:cxnLst/>
              <a:rect l="l" t="t" r="r" b="b"/>
              <a:pathLst>
                <a:path w="4587153" h="1821608" extrusionOk="0">
                  <a:moveTo>
                    <a:pt x="0" y="0"/>
                  </a:moveTo>
                  <a:lnTo>
                    <a:pt x="4587153" y="0"/>
                  </a:lnTo>
                  <a:lnTo>
                    <a:pt x="4587153" y="1821608"/>
                  </a:lnTo>
                  <a:lnTo>
                    <a:pt x="0" y="1821608"/>
                  </a:lnTo>
                  <a:close/>
                </a:path>
              </a:pathLst>
            </a:custGeom>
            <a:solidFill>
              <a:srgbClr val="F5B9BE"/>
            </a:solidFill>
            <a:ln>
              <a:noFill/>
            </a:ln>
          </p:spPr>
        </p:sp>
        <p:sp>
          <p:nvSpPr>
            <p:cNvPr id="322" name="Google Shape;322;p2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800" b="0" i="0" u="none" strike="noStrike" cap="none">
                <a:solidFill>
                  <a:schemeClr val="dk1"/>
                </a:solidFill>
                <a:latin typeface="Times New Roman" panose="02020603050405020304" pitchFamily="18" charset="0"/>
                <a:ea typeface="Calibri"/>
                <a:cs typeface="Times New Roman" panose="02020603050405020304" pitchFamily="18" charset="0"/>
                <a:sym typeface="Calibri"/>
              </a:endParaRPr>
            </a:p>
          </p:txBody>
        </p:sp>
      </p:grpSp>
      <p:sp>
        <p:nvSpPr>
          <p:cNvPr id="335" name="Google Shape;335;p21"/>
          <p:cNvSpPr txBox="1"/>
          <p:nvPr/>
        </p:nvSpPr>
        <p:spPr>
          <a:xfrm>
            <a:off x="2612071" y="247532"/>
            <a:ext cx="14064127"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vi-VN" sz="4800" b="1" dirty="0" smtClean="0">
                <a:solidFill>
                  <a:schemeClr val="tx1"/>
                </a:solidFill>
                <a:latin typeface="+mj-lt"/>
                <a:sym typeface="Paytone One"/>
              </a:rPr>
              <a:t>1. SỰ CẦN THIẾT, TẦM QUAN TRỌNG CỦA VIỆC THU THẬP, TÌM KIẾM THÔNG TIN</a:t>
            </a:r>
            <a:endParaRPr lang="vi-VN" sz="4800" b="1" dirty="0">
              <a:solidFill>
                <a:schemeClr val="tx1"/>
              </a:solidFill>
              <a:latin typeface="+mj-lt"/>
            </a:endParaRPr>
          </a:p>
        </p:txBody>
      </p:sp>
      <p:sp>
        <p:nvSpPr>
          <p:cNvPr id="338" name="Google Shape;338;p21"/>
          <p:cNvSpPr txBox="1"/>
          <p:nvPr/>
        </p:nvSpPr>
        <p:spPr>
          <a:xfrm>
            <a:off x="977725" y="4022929"/>
            <a:ext cx="8385419" cy="1979581"/>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200" dirty="0">
                <a:latin typeface="+mj-lt"/>
              </a:rPr>
              <a:t>1. Nha Trang </a:t>
            </a:r>
            <a:r>
              <a:rPr lang="vi-VN" sz="3200" dirty="0" err="1">
                <a:latin typeface="+mj-lt"/>
              </a:rPr>
              <a:t>là</a:t>
            </a:r>
            <a:r>
              <a:rPr lang="vi-VN" sz="3200" dirty="0">
                <a:latin typeface="+mj-lt"/>
              </a:rPr>
              <a:t> </a:t>
            </a:r>
            <a:r>
              <a:rPr lang="vi-VN" sz="3200" dirty="0" err="1">
                <a:latin typeface="+mj-lt"/>
              </a:rPr>
              <a:t>thành</a:t>
            </a:r>
            <a:r>
              <a:rPr lang="vi-VN" sz="3200" dirty="0">
                <a:latin typeface="+mj-lt"/>
              </a:rPr>
              <a:t> </a:t>
            </a:r>
            <a:r>
              <a:rPr lang="vi-VN" sz="3200" dirty="0" err="1">
                <a:latin typeface="+mj-lt"/>
              </a:rPr>
              <a:t>phố</a:t>
            </a:r>
            <a:r>
              <a:rPr lang="vi-VN" sz="3200" dirty="0">
                <a:latin typeface="+mj-lt"/>
              </a:rPr>
              <a:t> </a:t>
            </a:r>
            <a:r>
              <a:rPr lang="vi-VN" sz="3200" dirty="0" err="1">
                <a:latin typeface="+mj-lt"/>
              </a:rPr>
              <a:t>biển</a:t>
            </a:r>
            <a:r>
              <a:rPr lang="vi-VN" sz="3200" dirty="0">
                <a:latin typeface="+mj-lt"/>
              </a:rPr>
              <a:t>, </a:t>
            </a:r>
            <a:r>
              <a:rPr lang="vi-VN" sz="3200" dirty="0" err="1">
                <a:latin typeface="+mj-lt"/>
              </a:rPr>
              <a:t>thời</a:t>
            </a:r>
            <a:r>
              <a:rPr lang="vi-VN" sz="3200" dirty="0">
                <a:latin typeface="+mj-lt"/>
              </a:rPr>
              <a:t> </a:t>
            </a:r>
            <a:r>
              <a:rPr lang="vi-VN" sz="3200" dirty="0" err="1">
                <a:latin typeface="+mj-lt"/>
              </a:rPr>
              <a:t>tiết</a:t>
            </a:r>
            <a:r>
              <a:rPr lang="vi-VN" sz="3200" dirty="0">
                <a:latin typeface="+mj-lt"/>
              </a:rPr>
              <a:t> quanh năm </a:t>
            </a:r>
            <a:r>
              <a:rPr lang="vi-VN" sz="3200" dirty="0" err="1">
                <a:latin typeface="+mj-lt"/>
              </a:rPr>
              <a:t>nắng</a:t>
            </a:r>
            <a:r>
              <a:rPr lang="vi-VN" sz="3200" dirty="0">
                <a:latin typeface="+mj-lt"/>
              </a:rPr>
              <a:t> </a:t>
            </a:r>
            <a:r>
              <a:rPr lang="vi-VN" sz="3200" dirty="0" err="1">
                <a:latin typeface="+mj-lt"/>
              </a:rPr>
              <a:t>nóng</a:t>
            </a:r>
            <a:r>
              <a:rPr lang="vi-VN" sz="3200" dirty="0">
                <a:latin typeface="+mj-lt"/>
              </a:rPr>
              <a:t>. </a:t>
            </a:r>
            <a:r>
              <a:rPr lang="vi-VN" sz="3200" dirty="0" err="1">
                <a:latin typeface="+mj-lt"/>
              </a:rPr>
              <a:t>Với</a:t>
            </a:r>
            <a:r>
              <a:rPr lang="vi-VN" sz="3200" dirty="0">
                <a:latin typeface="+mj-lt"/>
              </a:rPr>
              <a:t> </a:t>
            </a:r>
            <a:r>
              <a:rPr lang="vi-VN" sz="3200" dirty="0" err="1">
                <a:latin typeface="+mj-lt"/>
              </a:rPr>
              <a:t>những</a:t>
            </a:r>
            <a:r>
              <a:rPr lang="vi-VN" sz="3200" dirty="0">
                <a:latin typeface="+mj-lt"/>
              </a:rPr>
              <a:t> </a:t>
            </a:r>
            <a:r>
              <a:rPr lang="vi-VN" sz="3200" dirty="0" err="1">
                <a:latin typeface="+mj-lt"/>
              </a:rPr>
              <a:t>gì</a:t>
            </a:r>
            <a:r>
              <a:rPr lang="vi-VN" sz="3200" dirty="0">
                <a:latin typeface="+mj-lt"/>
              </a:rPr>
              <a:t> </a:t>
            </a:r>
            <a:r>
              <a:rPr lang="vi-VN" sz="3200" dirty="0" err="1">
                <a:latin typeface="+mj-lt"/>
              </a:rPr>
              <a:t>chuẩn</a:t>
            </a:r>
            <a:r>
              <a:rPr lang="vi-VN" sz="3200" dirty="0">
                <a:latin typeface="+mj-lt"/>
              </a:rPr>
              <a:t> </a:t>
            </a:r>
            <a:r>
              <a:rPr lang="vi-VN" sz="3200" dirty="0" err="1">
                <a:latin typeface="+mj-lt"/>
              </a:rPr>
              <a:t>bị</a:t>
            </a:r>
            <a:r>
              <a:rPr lang="vi-VN" sz="3200" dirty="0">
                <a:latin typeface="+mj-lt"/>
              </a:rPr>
              <a:t>, An </a:t>
            </a:r>
            <a:r>
              <a:rPr lang="vi-VN" sz="3200" dirty="0" err="1">
                <a:latin typeface="+mj-lt"/>
              </a:rPr>
              <a:t>có</a:t>
            </a:r>
            <a:r>
              <a:rPr lang="vi-VN" sz="3200" dirty="0">
                <a:latin typeface="+mj-lt"/>
              </a:rPr>
              <a:t> </a:t>
            </a:r>
            <a:r>
              <a:rPr lang="vi-VN" sz="3200" dirty="0" err="1">
                <a:latin typeface="+mj-lt"/>
              </a:rPr>
              <a:t>kì</a:t>
            </a:r>
            <a:r>
              <a:rPr lang="vi-VN" sz="3200" dirty="0">
                <a:latin typeface="+mj-lt"/>
              </a:rPr>
              <a:t> </a:t>
            </a:r>
            <a:r>
              <a:rPr lang="vi-VN" sz="3200" dirty="0" err="1">
                <a:latin typeface="+mj-lt"/>
              </a:rPr>
              <a:t>nghỉ</a:t>
            </a:r>
            <a:r>
              <a:rPr lang="vi-VN" sz="3200" dirty="0">
                <a:latin typeface="+mj-lt"/>
              </a:rPr>
              <a:t> như </a:t>
            </a:r>
            <a:r>
              <a:rPr lang="vi-VN" sz="3200" dirty="0" err="1">
                <a:latin typeface="+mj-lt"/>
              </a:rPr>
              <a:t>thế</a:t>
            </a:r>
            <a:r>
              <a:rPr lang="vi-VN" sz="3200" dirty="0">
                <a:latin typeface="+mj-lt"/>
              </a:rPr>
              <a:t> </a:t>
            </a:r>
            <a:r>
              <a:rPr lang="vi-VN" sz="3200" dirty="0" err="1">
                <a:latin typeface="+mj-lt"/>
              </a:rPr>
              <a:t>nào</a:t>
            </a:r>
            <a:r>
              <a:rPr lang="vi-VN" sz="3200" dirty="0">
                <a:latin typeface="+mj-lt"/>
              </a:rPr>
              <a:t>?</a:t>
            </a:r>
          </a:p>
        </p:txBody>
      </p:sp>
      <p:sp>
        <p:nvSpPr>
          <p:cNvPr id="45" name="TextBox 44">
            <a:extLst>
              <a:ext uri="{FF2B5EF4-FFF2-40B4-BE49-F238E27FC236}">
                <a16:creationId xmlns:a16="http://schemas.microsoft.com/office/drawing/2014/main" xmlns="" id="{7B88FB95-539B-47F3-B47E-699616847A6F}"/>
              </a:ext>
            </a:extLst>
          </p:cNvPr>
          <p:cNvSpPr txBox="1"/>
          <p:nvPr/>
        </p:nvSpPr>
        <p:spPr>
          <a:xfrm>
            <a:off x="1274936" y="2287125"/>
            <a:ext cx="4493479" cy="646331"/>
          </a:xfrm>
          <a:prstGeom prst="rect">
            <a:avLst/>
          </a:prstGeom>
          <a:noFill/>
        </p:spPr>
        <p:txBody>
          <a:bodyPr wrap="square">
            <a:spAutoFit/>
          </a:bodyPr>
          <a:lstStyle/>
          <a:p>
            <a:r>
              <a:rPr lang="en-US" sz="3600" b="1" dirty="0" err="1">
                <a:solidFill>
                  <a:srgbClr val="0000CC"/>
                </a:solidFill>
                <a:latin typeface="Times New Roman" panose="02020603050405020304" pitchFamily="18" charset="0"/>
                <a:cs typeface="Times New Roman" panose="02020603050405020304" pitchFamily="18" charset="0"/>
              </a:rPr>
              <a:t>Hoạt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a:t>
            </a:r>
            <a:r>
              <a:rPr lang="en-US" sz="3600" b="1" dirty="0" err="1" smtClean="0">
                <a:solidFill>
                  <a:srgbClr val="0000CC"/>
                </a:solidFill>
                <a:latin typeface="Times New Roman" panose="02020603050405020304" pitchFamily="18" charset="0"/>
                <a:cs typeface="Times New Roman" panose="02020603050405020304" pitchFamily="18" charset="0"/>
              </a:rPr>
              <a:t>ộng</a:t>
            </a:r>
            <a:r>
              <a:rPr lang="en-US" sz="3600" b="1" dirty="0" smtClean="0">
                <a:solidFill>
                  <a:srgbClr val="0000CC"/>
                </a:solidFill>
                <a:latin typeface="Times New Roman" panose="02020603050405020304" pitchFamily="18" charset="0"/>
                <a:cs typeface="Times New Roman" panose="02020603050405020304" pitchFamily="18" charset="0"/>
              </a:rPr>
              <a:t> 1: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4898A5C4-95A3-4F81-AE62-7ED76D956342}"/>
              </a:ext>
            </a:extLst>
          </p:cNvPr>
          <p:cNvSpPr txBox="1"/>
          <p:nvPr/>
        </p:nvSpPr>
        <p:spPr>
          <a:xfrm>
            <a:off x="3975623" y="2287124"/>
            <a:ext cx="12246627" cy="646331"/>
          </a:xfrm>
          <a:prstGeom prst="rect">
            <a:avLst/>
          </a:prstGeom>
          <a:noFill/>
        </p:spPr>
        <p:txBody>
          <a:bodyPr wrap="square">
            <a:spAutoFit/>
          </a:bodyPr>
          <a:lstStyle/>
          <a:p>
            <a:r>
              <a:rPr lang="vi-VN" sz="3600" b="1" dirty="0" err="1">
                <a:solidFill>
                  <a:srgbClr val="0000CC"/>
                </a:solidFill>
                <a:latin typeface="Times New Roman" panose="02020603050405020304" pitchFamily="18" charset="0"/>
                <a:cs typeface="Times New Roman" panose="02020603050405020304" pitchFamily="18" charset="0"/>
              </a:rPr>
              <a:t>Những</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vấn</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đề</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mà</a:t>
            </a:r>
            <a:r>
              <a:rPr lang="vi-VN" sz="3600" b="1" dirty="0">
                <a:solidFill>
                  <a:srgbClr val="0000CC"/>
                </a:solidFill>
                <a:latin typeface="Times New Roman" panose="02020603050405020304" pitchFamily="18" charset="0"/>
                <a:cs typeface="Times New Roman" panose="02020603050405020304" pitchFamily="18" charset="0"/>
              </a:rPr>
              <a:t> ba </a:t>
            </a:r>
            <a:r>
              <a:rPr lang="vi-VN" sz="3600" b="1" dirty="0" err="1">
                <a:solidFill>
                  <a:srgbClr val="0000CC"/>
                </a:solidFill>
                <a:latin typeface="Times New Roman" panose="02020603050405020304" pitchFamily="18" charset="0"/>
                <a:cs typeface="Times New Roman" panose="02020603050405020304" pitchFamily="18" charset="0"/>
              </a:rPr>
              <a:t>bạn</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có</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thể</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gặp</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phải</a:t>
            </a:r>
            <a:r>
              <a:rPr lang="vi-VN" sz="3600" b="1" dirty="0">
                <a:solidFill>
                  <a:srgbClr val="0000CC"/>
                </a:solidFill>
                <a:latin typeface="Times New Roman" panose="02020603050405020304" pitchFamily="18" charset="0"/>
                <a:cs typeface="Times New Roman" panose="02020603050405020304" pitchFamily="18" charset="0"/>
              </a:rPr>
              <a:t> trong </a:t>
            </a:r>
            <a:r>
              <a:rPr lang="vi-VN" sz="3600" b="1" dirty="0" err="1">
                <a:solidFill>
                  <a:srgbClr val="0000CC"/>
                </a:solidFill>
                <a:latin typeface="Times New Roman" panose="02020603050405020304" pitchFamily="18" charset="0"/>
                <a:cs typeface="Times New Roman" panose="02020603050405020304" pitchFamily="18" charset="0"/>
              </a:rPr>
              <a:t>kì</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nghỉ</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hè</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9" name="Google Shape;338;p21">
            <a:extLst>
              <a:ext uri="{FF2B5EF4-FFF2-40B4-BE49-F238E27FC236}">
                <a16:creationId xmlns:a16="http://schemas.microsoft.com/office/drawing/2014/main" xmlns="" id="{36E724E3-0DF1-44C7-BA24-3A7AF62BF08A}"/>
              </a:ext>
            </a:extLst>
          </p:cNvPr>
          <p:cNvSpPr txBox="1"/>
          <p:nvPr/>
        </p:nvSpPr>
        <p:spPr>
          <a:xfrm>
            <a:off x="9930061" y="8407498"/>
            <a:ext cx="3981029" cy="577402"/>
          </a:xfrm>
          <a:prstGeom prst="rect">
            <a:avLst/>
          </a:prstGeom>
          <a:noFill/>
          <a:ln>
            <a:noFill/>
          </a:ln>
        </p:spPr>
        <p:txBody>
          <a:bodyPr spcFirstLastPara="1" wrap="square" lIns="0" tIns="0" rIns="0" bIns="0" anchor="t" anchorCtr="0">
            <a:spAutoFit/>
          </a:bodyPr>
          <a:lstStyle/>
          <a:p>
            <a:pPr marL="0" marR="0" lvl="1" indent="0" rtl="0">
              <a:lnSpc>
                <a:spcPct val="134000"/>
              </a:lnSpc>
              <a:spcBef>
                <a:spcPts val="0"/>
              </a:spcBef>
              <a:spcAft>
                <a:spcPts val="0"/>
              </a:spcAft>
              <a:buNone/>
            </a:pPr>
            <a:r>
              <a:rPr lang="vi-VN" sz="2800" b="1" i="1" dirty="0" err="1">
                <a:latin typeface="+mj-lt"/>
              </a:rPr>
              <a:t>Hình</a:t>
            </a:r>
            <a:r>
              <a:rPr lang="vi-VN" sz="2800" b="1" i="1" dirty="0">
                <a:latin typeface="+mj-lt"/>
              </a:rPr>
              <a:t> 15. </a:t>
            </a:r>
            <a:r>
              <a:rPr lang="vi-VN" sz="2800" b="1" i="1" dirty="0" err="1">
                <a:latin typeface="+mj-lt"/>
              </a:rPr>
              <a:t>Kì</a:t>
            </a:r>
            <a:r>
              <a:rPr lang="vi-VN" sz="2800" b="1" i="1" dirty="0">
                <a:latin typeface="+mj-lt"/>
              </a:rPr>
              <a:t> </a:t>
            </a:r>
            <a:r>
              <a:rPr lang="vi-VN" sz="2800" b="1" i="1" dirty="0" err="1">
                <a:latin typeface="+mj-lt"/>
              </a:rPr>
              <a:t>nghỉ</a:t>
            </a:r>
            <a:r>
              <a:rPr lang="vi-VN" sz="2800" b="1" i="1" dirty="0">
                <a:latin typeface="+mj-lt"/>
              </a:rPr>
              <a:t> </a:t>
            </a:r>
            <a:r>
              <a:rPr lang="vi-VN" sz="2800" b="1" i="1" dirty="0" err="1">
                <a:latin typeface="+mj-lt"/>
              </a:rPr>
              <a:t>của</a:t>
            </a:r>
            <a:r>
              <a:rPr lang="vi-VN" sz="2800" b="1" i="1" dirty="0">
                <a:latin typeface="+mj-lt"/>
              </a:rPr>
              <a:t> An</a:t>
            </a:r>
            <a:endParaRPr sz="2800" b="1" i="1" dirty="0">
              <a:latin typeface="+mj-lt"/>
            </a:endParaRPr>
          </a:p>
        </p:txBody>
      </p:sp>
      <p:pic>
        <p:nvPicPr>
          <p:cNvPr id="22" name="Picture 21">
            <a:extLst>
              <a:ext uri="{FF2B5EF4-FFF2-40B4-BE49-F238E27FC236}">
                <a16:creationId xmlns:a16="http://schemas.microsoft.com/office/drawing/2014/main" xmlns="" id="{06EF6612-ACD9-44A7-B25C-6C59F2DFC899}"/>
              </a:ext>
            </a:extLst>
          </p:cNvPr>
          <p:cNvPicPr/>
          <p:nvPr/>
        </p:nvPicPr>
        <p:blipFill>
          <a:blip r:embed="rId4"/>
          <a:stretch>
            <a:fillRect/>
          </a:stretch>
        </p:blipFill>
        <p:spPr>
          <a:xfrm>
            <a:off x="9497188" y="4011628"/>
            <a:ext cx="3941333" cy="4246962"/>
          </a:xfrm>
          <a:prstGeom prst="rect">
            <a:avLst/>
          </a:prstGeom>
        </p:spPr>
      </p:pic>
      <p:pic>
        <p:nvPicPr>
          <p:cNvPr id="23" name="Picture 22">
            <a:extLst>
              <a:ext uri="{FF2B5EF4-FFF2-40B4-BE49-F238E27FC236}">
                <a16:creationId xmlns:a16="http://schemas.microsoft.com/office/drawing/2014/main" xmlns="" id="{CE2ED5AA-4F69-4CA0-A789-1884F9A5DC92}"/>
              </a:ext>
            </a:extLst>
          </p:cNvPr>
          <p:cNvPicPr/>
          <p:nvPr/>
        </p:nvPicPr>
        <p:blipFill>
          <a:blip r:embed="rId5"/>
          <a:stretch>
            <a:fillRect/>
          </a:stretch>
        </p:blipFill>
        <p:spPr>
          <a:xfrm>
            <a:off x="13911091" y="4022929"/>
            <a:ext cx="3941333" cy="4235661"/>
          </a:xfrm>
          <a:prstGeom prst="rect">
            <a:avLst/>
          </a:prstGeom>
        </p:spPr>
      </p:pic>
      <p:sp>
        <p:nvSpPr>
          <p:cNvPr id="24" name="Google Shape;338;p21">
            <a:extLst>
              <a:ext uri="{FF2B5EF4-FFF2-40B4-BE49-F238E27FC236}">
                <a16:creationId xmlns:a16="http://schemas.microsoft.com/office/drawing/2014/main" xmlns="" id="{88CF3459-A744-481A-9133-39E9BC0A25BE}"/>
              </a:ext>
            </a:extLst>
          </p:cNvPr>
          <p:cNvSpPr txBox="1"/>
          <p:nvPr/>
        </p:nvSpPr>
        <p:spPr>
          <a:xfrm>
            <a:off x="13797131" y="8407498"/>
            <a:ext cx="4241075" cy="577402"/>
          </a:xfrm>
          <a:prstGeom prst="rect">
            <a:avLst/>
          </a:prstGeom>
          <a:noFill/>
          <a:ln>
            <a:noFill/>
          </a:ln>
        </p:spPr>
        <p:txBody>
          <a:bodyPr spcFirstLastPara="1" wrap="square" lIns="0" tIns="0" rIns="0" bIns="0" anchor="t" anchorCtr="0">
            <a:spAutoFit/>
          </a:bodyPr>
          <a:lstStyle/>
          <a:p>
            <a:pPr marL="0" marR="0" lvl="1" indent="0" rtl="0">
              <a:lnSpc>
                <a:spcPct val="134000"/>
              </a:lnSpc>
              <a:spcBef>
                <a:spcPts val="0"/>
              </a:spcBef>
              <a:spcAft>
                <a:spcPts val="0"/>
              </a:spcAft>
              <a:buNone/>
            </a:pPr>
            <a:r>
              <a:rPr lang="vi-VN" sz="2800" b="1" i="1" dirty="0" err="1">
                <a:latin typeface="+mj-lt"/>
              </a:rPr>
              <a:t>Hình</a:t>
            </a:r>
            <a:r>
              <a:rPr lang="vi-VN" sz="2800" b="1" i="1" dirty="0">
                <a:latin typeface="+mj-lt"/>
              </a:rPr>
              <a:t> 16. </a:t>
            </a:r>
            <a:r>
              <a:rPr lang="vi-VN" sz="2800" b="1" i="1" dirty="0" err="1">
                <a:latin typeface="+mj-lt"/>
              </a:rPr>
              <a:t>Kì</a:t>
            </a:r>
            <a:r>
              <a:rPr lang="vi-VN" sz="2800" b="1" i="1" dirty="0">
                <a:latin typeface="+mj-lt"/>
              </a:rPr>
              <a:t> </a:t>
            </a:r>
            <a:r>
              <a:rPr lang="vi-VN" sz="2800" b="1" i="1" dirty="0" err="1">
                <a:latin typeface="+mj-lt"/>
              </a:rPr>
              <a:t>nghỉ</a:t>
            </a:r>
            <a:r>
              <a:rPr lang="vi-VN" sz="2800" b="1" i="1" dirty="0">
                <a:latin typeface="+mj-lt"/>
              </a:rPr>
              <a:t> </a:t>
            </a:r>
            <a:r>
              <a:rPr lang="vi-VN" sz="2800" b="1" i="1" dirty="0" err="1">
                <a:latin typeface="+mj-lt"/>
              </a:rPr>
              <a:t>của</a:t>
            </a:r>
            <a:r>
              <a:rPr lang="vi-VN" sz="2800" b="1" i="1" dirty="0">
                <a:latin typeface="+mj-lt"/>
              </a:rPr>
              <a:t> Minh</a:t>
            </a:r>
            <a:endParaRPr sz="2800" b="1" i="1" dirty="0">
              <a:latin typeface="+mj-lt"/>
            </a:endParaRPr>
          </a:p>
        </p:txBody>
      </p:sp>
      <p:sp>
        <p:nvSpPr>
          <p:cNvPr id="25" name="Google Shape;338;p21">
            <a:extLst>
              <a:ext uri="{FF2B5EF4-FFF2-40B4-BE49-F238E27FC236}">
                <a16:creationId xmlns:a16="http://schemas.microsoft.com/office/drawing/2014/main" xmlns="" id="{4A9DD2A1-6B72-482E-95CF-5BF74B73EC40}"/>
              </a:ext>
            </a:extLst>
          </p:cNvPr>
          <p:cNvSpPr txBox="1"/>
          <p:nvPr/>
        </p:nvSpPr>
        <p:spPr>
          <a:xfrm>
            <a:off x="1009731" y="5805061"/>
            <a:ext cx="8385419" cy="1979581"/>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2800" dirty="0">
                <a:latin typeface="+mj-lt"/>
              </a:rPr>
              <a:t>2</a:t>
            </a:r>
            <a:r>
              <a:rPr lang="vi-VN" sz="3200" dirty="0">
                <a:latin typeface="+mj-lt"/>
              </a:rPr>
              <a:t>. </a:t>
            </a:r>
            <a:r>
              <a:rPr lang="vi-VN" sz="3200" dirty="0" err="1">
                <a:latin typeface="+mj-lt"/>
              </a:rPr>
              <a:t>Đà</a:t>
            </a:r>
            <a:r>
              <a:rPr lang="vi-VN" sz="3200" dirty="0">
                <a:latin typeface="+mj-lt"/>
              </a:rPr>
              <a:t> </a:t>
            </a:r>
            <a:r>
              <a:rPr lang="vi-VN" sz="3200" dirty="0" err="1">
                <a:latin typeface="+mj-lt"/>
              </a:rPr>
              <a:t>Lạt</a:t>
            </a:r>
            <a:r>
              <a:rPr lang="vi-VN" sz="3200" dirty="0">
                <a:latin typeface="+mj-lt"/>
              </a:rPr>
              <a:t> </a:t>
            </a:r>
            <a:r>
              <a:rPr lang="vi-VN" sz="3200" dirty="0" err="1">
                <a:latin typeface="+mj-lt"/>
              </a:rPr>
              <a:t>là</a:t>
            </a:r>
            <a:r>
              <a:rPr lang="vi-VN" sz="3200" dirty="0">
                <a:latin typeface="+mj-lt"/>
              </a:rPr>
              <a:t> </a:t>
            </a:r>
            <a:r>
              <a:rPr lang="vi-VN" sz="3200" dirty="0" err="1">
                <a:latin typeface="+mj-lt"/>
              </a:rPr>
              <a:t>thành</a:t>
            </a:r>
            <a:r>
              <a:rPr lang="vi-VN" sz="3200" dirty="0">
                <a:latin typeface="+mj-lt"/>
              </a:rPr>
              <a:t> </a:t>
            </a:r>
            <a:r>
              <a:rPr lang="vi-VN" sz="3200" dirty="0" err="1">
                <a:latin typeface="+mj-lt"/>
              </a:rPr>
              <a:t>phố</a:t>
            </a:r>
            <a:r>
              <a:rPr lang="vi-VN" sz="3200" dirty="0">
                <a:latin typeface="+mj-lt"/>
              </a:rPr>
              <a:t> cao nguyên, </a:t>
            </a:r>
            <a:r>
              <a:rPr lang="vi-VN" sz="3200" dirty="0" err="1">
                <a:latin typeface="+mj-lt"/>
              </a:rPr>
              <a:t>thời</a:t>
            </a:r>
            <a:r>
              <a:rPr lang="vi-VN" sz="3200" dirty="0">
                <a:latin typeface="+mj-lt"/>
              </a:rPr>
              <a:t> </a:t>
            </a:r>
            <a:r>
              <a:rPr lang="vi-VN" sz="3200" dirty="0" err="1">
                <a:latin typeface="+mj-lt"/>
              </a:rPr>
              <a:t>tiết</a:t>
            </a:r>
            <a:r>
              <a:rPr lang="vi-VN" sz="3200" dirty="0">
                <a:latin typeface="+mj-lt"/>
              </a:rPr>
              <a:t> quanh năm </a:t>
            </a:r>
            <a:r>
              <a:rPr lang="vi-VN" sz="3200" dirty="0" err="1">
                <a:latin typeface="+mj-lt"/>
              </a:rPr>
              <a:t>mát</a:t>
            </a:r>
            <a:r>
              <a:rPr lang="vi-VN" sz="3200" dirty="0">
                <a:latin typeface="+mj-lt"/>
              </a:rPr>
              <a:t> </a:t>
            </a:r>
            <a:r>
              <a:rPr lang="vi-VN" sz="3200" dirty="0" err="1">
                <a:latin typeface="+mj-lt"/>
              </a:rPr>
              <a:t>mẻ</a:t>
            </a:r>
            <a:r>
              <a:rPr lang="vi-VN" sz="3200" dirty="0">
                <a:latin typeface="+mj-lt"/>
              </a:rPr>
              <a:t>, </a:t>
            </a:r>
            <a:r>
              <a:rPr lang="vi-VN" sz="3200" dirty="0" err="1">
                <a:latin typeface="+mj-lt"/>
              </a:rPr>
              <a:t>tối</a:t>
            </a:r>
            <a:r>
              <a:rPr lang="vi-VN" sz="3200" dirty="0">
                <a:latin typeface="+mj-lt"/>
              </a:rPr>
              <a:t> </a:t>
            </a:r>
            <a:r>
              <a:rPr lang="vi-VN" sz="3200" dirty="0" err="1">
                <a:latin typeface="+mj-lt"/>
              </a:rPr>
              <a:t>và</a:t>
            </a:r>
            <a:r>
              <a:rPr lang="vi-VN" sz="3200" dirty="0">
                <a:latin typeface="+mj-lt"/>
              </a:rPr>
              <a:t> đêm </a:t>
            </a:r>
            <a:r>
              <a:rPr lang="vi-VN" sz="3200" dirty="0" err="1">
                <a:latin typeface="+mj-lt"/>
              </a:rPr>
              <a:t>khá</a:t>
            </a:r>
            <a:r>
              <a:rPr lang="vi-VN" sz="3200" dirty="0">
                <a:latin typeface="+mj-lt"/>
              </a:rPr>
              <a:t> </a:t>
            </a:r>
            <a:r>
              <a:rPr lang="vi-VN" sz="3200" dirty="0" err="1">
                <a:latin typeface="+mj-lt"/>
              </a:rPr>
              <a:t>lạnh</a:t>
            </a:r>
            <a:r>
              <a:rPr lang="vi-VN" sz="3200" dirty="0">
                <a:latin typeface="+mj-lt"/>
              </a:rPr>
              <a:t>. </a:t>
            </a:r>
            <a:r>
              <a:rPr lang="vi-VN" sz="3200" dirty="0" err="1">
                <a:latin typeface="+mj-lt"/>
              </a:rPr>
              <a:t>Với</a:t>
            </a:r>
            <a:r>
              <a:rPr lang="vi-VN" sz="3200" dirty="0">
                <a:latin typeface="+mj-lt"/>
              </a:rPr>
              <a:t> </a:t>
            </a:r>
            <a:r>
              <a:rPr lang="vi-VN" sz="3200" dirty="0" err="1">
                <a:latin typeface="+mj-lt"/>
              </a:rPr>
              <a:t>những</a:t>
            </a:r>
            <a:r>
              <a:rPr lang="vi-VN" sz="3200" dirty="0">
                <a:latin typeface="+mj-lt"/>
              </a:rPr>
              <a:t> </a:t>
            </a:r>
            <a:r>
              <a:rPr lang="vi-VN" sz="3200" dirty="0" err="1">
                <a:latin typeface="+mj-lt"/>
              </a:rPr>
              <a:t>gì</a:t>
            </a:r>
            <a:r>
              <a:rPr lang="vi-VN" sz="3200" dirty="0">
                <a:latin typeface="+mj-lt"/>
              </a:rPr>
              <a:t> </a:t>
            </a:r>
            <a:r>
              <a:rPr lang="vi-VN" sz="3200" dirty="0" err="1">
                <a:latin typeface="+mj-lt"/>
              </a:rPr>
              <a:t>chuẩn</a:t>
            </a:r>
            <a:r>
              <a:rPr lang="vi-VN" sz="3200" dirty="0">
                <a:latin typeface="+mj-lt"/>
              </a:rPr>
              <a:t> </a:t>
            </a:r>
            <a:r>
              <a:rPr lang="vi-VN" sz="3200" dirty="0" err="1">
                <a:latin typeface="+mj-lt"/>
              </a:rPr>
              <a:t>bị</a:t>
            </a:r>
            <a:r>
              <a:rPr lang="vi-VN" sz="3200" dirty="0">
                <a:latin typeface="+mj-lt"/>
              </a:rPr>
              <a:t>, Khoa </a:t>
            </a:r>
            <a:r>
              <a:rPr lang="vi-VN" sz="3200" dirty="0" err="1">
                <a:latin typeface="+mj-lt"/>
              </a:rPr>
              <a:t>có</a:t>
            </a:r>
            <a:r>
              <a:rPr lang="vi-VN" sz="3200" dirty="0">
                <a:latin typeface="+mj-lt"/>
              </a:rPr>
              <a:t> </a:t>
            </a:r>
            <a:r>
              <a:rPr lang="vi-VN" sz="3200" dirty="0" err="1">
                <a:latin typeface="+mj-lt"/>
              </a:rPr>
              <a:t>kì</a:t>
            </a:r>
            <a:r>
              <a:rPr lang="vi-VN" sz="3200" dirty="0">
                <a:latin typeface="+mj-lt"/>
              </a:rPr>
              <a:t> </a:t>
            </a:r>
            <a:r>
              <a:rPr lang="vi-VN" sz="3200" dirty="0" err="1">
                <a:latin typeface="+mj-lt"/>
              </a:rPr>
              <a:t>nghỉ</a:t>
            </a:r>
            <a:r>
              <a:rPr lang="vi-VN" sz="3200" dirty="0">
                <a:latin typeface="+mj-lt"/>
              </a:rPr>
              <a:t> như </a:t>
            </a:r>
            <a:r>
              <a:rPr lang="vi-VN" sz="3200" dirty="0" err="1">
                <a:latin typeface="+mj-lt"/>
              </a:rPr>
              <a:t>thế</a:t>
            </a:r>
            <a:r>
              <a:rPr lang="vi-VN" sz="3200" dirty="0">
                <a:latin typeface="+mj-lt"/>
              </a:rPr>
              <a:t> </a:t>
            </a:r>
            <a:r>
              <a:rPr lang="vi-VN" sz="3200" dirty="0" err="1">
                <a:latin typeface="+mj-lt"/>
              </a:rPr>
              <a:t>nào</a:t>
            </a:r>
            <a:r>
              <a:rPr lang="vi-VN" sz="3200" dirty="0">
                <a:latin typeface="+mj-lt"/>
              </a:rPr>
              <a:t>?</a:t>
            </a:r>
          </a:p>
        </p:txBody>
      </p:sp>
      <p:sp>
        <p:nvSpPr>
          <p:cNvPr id="28" name="Google Shape;338;p21">
            <a:extLst>
              <a:ext uri="{FF2B5EF4-FFF2-40B4-BE49-F238E27FC236}">
                <a16:creationId xmlns:a16="http://schemas.microsoft.com/office/drawing/2014/main" xmlns="" id="{FADFBBBA-B502-463D-A8D1-FDDB34FBC932}"/>
              </a:ext>
            </a:extLst>
          </p:cNvPr>
          <p:cNvSpPr txBox="1"/>
          <p:nvPr/>
        </p:nvSpPr>
        <p:spPr>
          <a:xfrm>
            <a:off x="977123" y="7848849"/>
            <a:ext cx="8385420" cy="1979581"/>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2800" dirty="0">
                <a:latin typeface="+mj-lt"/>
              </a:rPr>
              <a:t>3</a:t>
            </a:r>
            <a:r>
              <a:rPr lang="vi-VN" sz="3200" dirty="0">
                <a:latin typeface="+mj-lt"/>
              </a:rPr>
              <a:t>. </a:t>
            </a:r>
            <a:r>
              <a:rPr lang="vi-VN" sz="3200" dirty="0" err="1">
                <a:latin typeface="+mj-lt"/>
              </a:rPr>
              <a:t>Úc</a:t>
            </a:r>
            <a:r>
              <a:rPr lang="vi-VN" sz="3200" dirty="0">
                <a:latin typeface="+mj-lt"/>
              </a:rPr>
              <a:t> </a:t>
            </a:r>
            <a:r>
              <a:rPr lang="vi-VN" sz="3200" dirty="0" err="1">
                <a:latin typeface="+mj-lt"/>
              </a:rPr>
              <a:t>là</a:t>
            </a:r>
            <a:r>
              <a:rPr lang="vi-VN" sz="3200" dirty="0">
                <a:latin typeface="+mj-lt"/>
              </a:rPr>
              <a:t> </a:t>
            </a:r>
            <a:r>
              <a:rPr lang="vi-VN" sz="3200" dirty="0" err="1">
                <a:latin typeface="+mj-lt"/>
              </a:rPr>
              <a:t>nước</a:t>
            </a:r>
            <a:r>
              <a:rPr lang="vi-VN" sz="3200" dirty="0">
                <a:latin typeface="+mj-lt"/>
              </a:rPr>
              <a:t> </a:t>
            </a:r>
            <a:r>
              <a:rPr lang="vi-VN" sz="3200" dirty="0" err="1">
                <a:latin typeface="+mj-lt"/>
              </a:rPr>
              <a:t>nằm</a:t>
            </a:r>
            <a:r>
              <a:rPr lang="vi-VN" sz="3200" dirty="0">
                <a:latin typeface="+mj-lt"/>
              </a:rPr>
              <a:t> ở Nam </a:t>
            </a:r>
            <a:r>
              <a:rPr lang="vi-VN" sz="3200" dirty="0" err="1">
                <a:latin typeface="+mj-lt"/>
              </a:rPr>
              <a:t>bán</a:t>
            </a:r>
            <a:r>
              <a:rPr lang="vi-VN" sz="3200" dirty="0">
                <a:latin typeface="+mj-lt"/>
              </a:rPr>
              <a:t> </a:t>
            </a:r>
            <a:r>
              <a:rPr lang="vi-VN" sz="3200" dirty="0" err="1">
                <a:latin typeface="+mj-lt"/>
              </a:rPr>
              <a:t>cầu</a:t>
            </a:r>
            <a:r>
              <a:rPr lang="vi-VN" sz="3200" dirty="0">
                <a:latin typeface="+mj-lt"/>
              </a:rPr>
              <a:t>, </a:t>
            </a:r>
            <a:r>
              <a:rPr lang="vi-VN" sz="3200" dirty="0" err="1">
                <a:latin typeface="+mj-lt"/>
              </a:rPr>
              <a:t>lúc</a:t>
            </a:r>
            <a:r>
              <a:rPr lang="vi-VN" sz="3200" dirty="0">
                <a:latin typeface="+mj-lt"/>
              </a:rPr>
              <a:t> </a:t>
            </a:r>
            <a:r>
              <a:rPr lang="vi-VN" sz="3200" dirty="0" err="1">
                <a:latin typeface="+mj-lt"/>
              </a:rPr>
              <a:t>này</a:t>
            </a:r>
            <a:r>
              <a:rPr lang="vi-VN" sz="3200" dirty="0">
                <a:latin typeface="+mj-lt"/>
              </a:rPr>
              <a:t> ở </a:t>
            </a:r>
            <a:r>
              <a:rPr lang="vi-VN" sz="3200" dirty="0" err="1">
                <a:latin typeface="+mj-lt"/>
              </a:rPr>
              <a:t>Úc</a:t>
            </a:r>
            <a:r>
              <a:rPr lang="vi-VN" sz="3200" dirty="0">
                <a:latin typeface="+mj-lt"/>
              </a:rPr>
              <a:t> đang </a:t>
            </a:r>
            <a:r>
              <a:rPr lang="vi-VN" sz="3200" dirty="0" err="1">
                <a:latin typeface="+mj-lt"/>
              </a:rPr>
              <a:t>là</a:t>
            </a:r>
            <a:r>
              <a:rPr lang="vi-VN" sz="3200" dirty="0">
                <a:latin typeface="+mj-lt"/>
              </a:rPr>
              <a:t> </a:t>
            </a:r>
            <a:r>
              <a:rPr lang="vi-VN" sz="3200" dirty="0" err="1">
                <a:latin typeface="+mj-lt"/>
              </a:rPr>
              <a:t>mùa</a:t>
            </a:r>
            <a:r>
              <a:rPr lang="vi-VN" sz="3200" dirty="0">
                <a:latin typeface="+mj-lt"/>
              </a:rPr>
              <a:t> đông. </a:t>
            </a:r>
            <a:r>
              <a:rPr lang="vi-VN" sz="3200" dirty="0" err="1">
                <a:latin typeface="+mj-lt"/>
              </a:rPr>
              <a:t>Với</a:t>
            </a:r>
            <a:r>
              <a:rPr lang="vi-VN" sz="3200" dirty="0">
                <a:latin typeface="+mj-lt"/>
              </a:rPr>
              <a:t> </a:t>
            </a:r>
            <a:r>
              <a:rPr lang="vi-VN" sz="3200" dirty="0" err="1">
                <a:latin typeface="+mj-lt"/>
              </a:rPr>
              <a:t>những</a:t>
            </a:r>
            <a:r>
              <a:rPr lang="vi-VN" sz="3200" dirty="0">
                <a:latin typeface="+mj-lt"/>
              </a:rPr>
              <a:t> </a:t>
            </a:r>
            <a:r>
              <a:rPr lang="vi-VN" sz="3200" dirty="0" err="1">
                <a:latin typeface="+mj-lt"/>
              </a:rPr>
              <a:t>gì</a:t>
            </a:r>
            <a:r>
              <a:rPr lang="vi-VN" sz="3200" dirty="0">
                <a:latin typeface="+mj-lt"/>
              </a:rPr>
              <a:t> </a:t>
            </a:r>
            <a:r>
              <a:rPr lang="vi-VN" sz="3200" dirty="0" err="1">
                <a:latin typeface="+mj-lt"/>
              </a:rPr>
              <a:t>chuẩn</a:t>
            </a:r>
            <a:r>
              <a:rPr lang="vi-VN" sz="3200" dirty="0">
                <a:latin typeface="+mj-lt"/>
              </a:rPr>
              <a:t> </a:t>
            </a:r>
            <a:r>
              <a:rPr lang="vi-VN" sz="3200" dirty="0" err="1">
                <a:latin typeface="+mj-lt"/>
              </a:rPr>
              <a:t>bị</a:t>
            </a:r>
            <a:r>
              <a:rPr lang="vi-VN" sz="3200" dirty="0">
                <a:latin typeface="+mj-lt"/>
              </a:rPr>
              <a:t>, Minh </a:t>
            </a:r>
            <a:r>
              <a:rPr lang="vi-VN" sz="3200" dirty="0" err="1">
                <a:latin typeface="+mj-lt"/>
              </a:rPr>
              <a:t>có</a:t>
            </a:r>
            <a:r>
              <a:rPr lang="vi-VN" sz="3200" dirty="0">
                <a:latin typeface="+mj-lt"/>
              </a:rPr>
              <a:t> </a:t>
            </a:r>
            <a:r>
              <a:rPr lang="vi-VN" sz="3200" dirty="0" err="1">
                <a:latin typeface="+mj-lt"/>
              </a:rPr>
              <a:t>kì</a:t>
            </a:r>
            <a:r>
              <a:rPr lang="vi-VN" sz="3200" dirty="0">
                <a:latin typeface="+mj-lt"/>
              </a:rPr>
              <a:t> </a:t>
            </a:r>
            <a:r>
              <a:rPr lang="vi-VN" sz="3200" dirty="0" err="1">
                <a:latin typeface="+mj-lt"/>
              </a:rPr>
              <a:t>nghỉ</a:t>
            </a:r>
            <a:r>
              <a:rPr lang="vi-VN" sz="3200" dirty="0">
                <a:latin typeface="+mj-lt"/>
              </a:rPr>
              <a:t> như </a:t>
            </a:r>
            <a:r>
              <a:rPr lang="vi-VN" sz="3200" dirty="0" err="1">
                <a:latin typeface="+mj-lt"/>
              </a:rPr>
              <a:t>thế</a:t>
            </a:r>
            <a:r>
              <a:rPr lang="vi-VN" sz="3200" dirty="0">
                <a:latin typeface="+mj-lt"/>
              </a:rPr>
              <a:t> </a:t>
            </a:r>
            <a:r>
              <a:rPr lang="vi-VN" sz="3200" dirty="0" err="1">
                <a:latin typeface="+mj-lt"/>
              </a:rPr>
              <a:t>nào</a:t>
            </a:r>
            <a:r>
              <a:rPr lang="vi-VN" sz="3200" dirty="0">
                <a:latin typeface="+mj-lt"/>
              </a:rPr>
              <a:t>?</a:t>
            </a:r>
          </a:p>
        </p:txBody>
      </p:sp>
      <p:pic>
        <p:nvPicPr>
          <p:cNvPr id="29" name="Google Shape;121;p14">
            <a:extLst>
              <a:ext uri="{FF2B5EF4-FFF2-40B4-BE49-F238E27FC236}">
                <a16:creationId xmlns:a16="http://schemas.microsoft.com/office/drawing/2014/main" xmlns="" id="{ACC84C14-BD76-4141-93B6-3B0EBF262276}"/>
              </a:ext>
            </a:extLst>
          </p:cNvPr>
          <p:cNvPicPr preferRelativeResize="0"/>
          <p:nvPr/>
        </p:nvPicPr>
        <p:blipFill rotWithShape="1">
          <a:blip r:embed="rId6">
            <a:alphaModFix/>
          </a:blip>
          <a:srcRect/>
          <a:stretch/>
        </p:blipFill>
        <p:spPr>
          <a:xfrm>
            <a:off x="435576" y="870613"/>
            <a:ext cx="1983203" cy="1507749"/>
          </a:xfrm>
          <a:prstGeom prst="rect">
            <a:avLst/>
          </a:prstGeom>
          <a:noFill/>
          <a:ln>
            <a:noFill/>
          </a:ln>
        </p:spPr>
      </p:pic>
      <p:sp>
        <p:nvSpPr>
          <p:cNvPr id="21" name="Text Box 11"/>
          <p:cNvSpPr txBox="1">
            <a:spLocks noChangeArrowheads="1"/>
          </p:cNvSpPr>
          <p:nvPr/>
        </p:nvSpPr>
        <p:spPr bwMode="auto">
          <a:xfrm>
            <a:off x="943416" y="3108434"/>
            <a:ext cx="8489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9200">
              <a:defRPr>
                <a:solidFill>
                  <a:schemeClr val="tx1"/>
                </a:solidFill>
                <a:latin typeface="Segoe Print" panose="02000600000000000000" pitchFamily="2" charset="0"/>
                <a:ea typeface="方正黑体_GBK"/>
                <a:cs typeface="方正黑体_GBK"/>
              </a:defRPr>
            </a:lvl1pPr>
            <a:lvl2pPr marL="742950" indent="-285750" defTabSz="1219200">
              <a:defRPr>
                <a:solidFill>
                  <a:schemeClr val="tx1"/>
                </a:solidFill>
                <a:latin typeface="Segoe Print" panose="02000600000000000000" pitchFamily="2" charset="0"/>
                <a:ea typeface="方正黑体_GBK"/>
                <a:cs typeface="方正黑体_GBK"/>
              </a:defRPr>
            </a:lvl2pPr>
            <a:lvl3pPr marL="1143000" indent="-228600" defTabSz="1219200">
              <a:defRPr>
                <a:solidFill>
                  <a:schemeClr val="tx1"/>
                </a:solidFill>
                <a:latin typeface="Segoe Print" panose="02000600000000000000" pitchFamily="2" charset="0"/>
                <a:ea typeface="方正黑体_GBK"/>
                <a:cs typeface="方正黑体_GBK"/>
              </a:defRPr>
            </a:lvl3pPr>
            <a:lvl4pPr marL="1600200" indent="-228600" defTabSz="1219200">
              <a:defRPr>
                <a:solidFill>
                  <a:schemeClr val="tx1"/>
                </a:solidFill>
                <a:latin typeface="Segoe Print" panose="02000600000000000000" pitchFamily="2" charset="0"/>
                <a:ea typeface="方正黑体_GBK"/>
                <a:cs typeface="方正黑体_GBK"/>
              </a:defRPr>
            </a:lvl4pPr>
            <a:lvl5pPr marL="2057400" indent="-228600" defTabSz="1219200">
              <a:defRPr>
                <a:solidFill>
                  <a:schemeClr val="tx1"/>
                </a:solidFill>
                <a:latin typeface="Segoe Print" panose="02000600000000000000" pitchFamily="2" charset="0"/>
                <a:ea typeface="方正黑体_GBK"/>
                <a:cs typeface="方正黑体_GBK"/>
              </a:defRPr>
            </a:lvl5pPr>
            <a:lvl6pPr marL="2514600" indent="-228600" defTabSz="12192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2971800" indent="-228600" defTabSz="12192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3429000" indent="-228600" defTabSz="12192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3886200" indent="-228600" defTabSz="12192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pPr algn="ctr" eaLnBrk="1" hangingPunct="1"/>
            <a:r>
              <a:rPr lang="en-US" altLang="en-US" sz="3600" b="1" dirty="0">
                <a:solidFill>
                  <a:srgbClr val="0000FF"/>
                </a:solidFill>
                <a:latin typeface="Times New Roman" panose="02020603050405020304" pitchFamily="18" charset="0"/>
              </a:rPr>
              <a:t>THẢO LUẬN </a:t>
            </a:r>
            <a:r>
              <a:rPr lang="en-US" altLang="en-US" sz="3600" b="1" dirty="0" smtClean="0">
                <a:solidFill>
                  <a:srgbClr val="0000FF"/>
                </a:solidFill>
                <a:latin typeface="Times New Roman" panose="02020603050405020304" pitchFamily="18" charset="0"/>
              </a:rPr>
              <a:t>NHÓM ĐÔI (4 </a:t>
            </a:r>
            <a:r>
              <a:rPr lang="en-US" altLang="en-US" sz="3600" b="1" dirty="0" err="1">
                <a:solidFill>
                  <a:srgbClr val="0000FF"/>
                </a:solidFill>
                <a:latin typeface="Times New Roman" panose="02020603050405020304" pitchFamily="18" charset="0"/>
              </a:rPr>
              <a:t>phút</a:t>
            </a:r>
            <a:r>
              <a:rPr lang="en-US" altLang="en-US" sz="3600" b="1" dirty="0">
                <a:solidFill>
                  <a:srgbClr val="0000FF"/>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38"/>
                                        </p:tgtEl>
                                        <p:attrNameLst>
                                          <p:attrName>style.visibility</p:attrName>
                                        </p:attrNameLst>
                                      </p:cBhvr>
                                      <p:to>
                                        <p:strVal val="visible"/>
                                      </p:to>
                                    </p:set>
                                    <p:animEffect transition="in" filter="fade">
                                      <p:cBhvr>
                                        <p:cTn id="12" dur="1000"/>
                                        <p:tgtEl>
                                          <p:spTgt spid="338"/>
                                        </p:tgtEl>
                                      </p:cBhvr>
                                    </p:animEffect>
                                    <p:anim calcmode="lin" valueType="num">
                                      <p:cBhvr>
                                        <p:cTn id="13" dur="1000" fill="hold"/>
                                        <p:tgtEl>
                                          <p:spTgt spid="338"/>
                                        </p:tgtEl>
                                        <p:attrNameLst>
                                          <p:attrName>ppt_x</p:attrName>
                                        </p:attrNameLst>
                                      </p:cBhvr>
                                      <p:tavLst>
                                        <p:tav tm="0">
                                          <p:val>
                                            <p:strVal val="#ppt_x"/>
                                          </p:val>
                                        </p:tav>
                                        <p:tav tm="100000">
                                          <p:val>
                                            <p:strVal val="#ppt_x"/>
                                          </p:val>
                                        </p:tav>
                                      </p:tavLst>
                                    </p:anim>
                                    <p:anim calcmode="lin" valueType="num">
                                      <p:cBhvr>
                                        <p:cTn id="14" dur="1000" fill="hold"/>
                                        <p:tgtEl>
                                          <p:spTgt spid="3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1000"/>
                                        <p:tgtEl>
                                          <p:spTgt spid="49"/>
                                        </p:tgtEl>
                                      </p:cBhvr>
                                    </p:animEffect>
                                    <p:anim calcmode="lin" valueType="num">
                                      <p:cBhvr>
                                        <p:cTn id="48" dur="1000" fill="hold"/>
                                        <p:tgtEl>
                                          <p:spTgt spid="49"/>
                                        </p:tgtEl>
                                        <p:attrNameLst>
                                          <p:attrName>ppt_x</p:attrName>
                                        </p:attrNameLst>
                                      </p:cBhvr>
                                      <p:tavLst>
                                        <p:tav tm="0">
                                          <p:val>
                                            <p:strVal val="#ppt_x"/>
                                          </p:val>
                                        </p:tav>
                                        <p:tav tm="100000">
                                          <p:val>
                                            <p:strVal val="#ppt_x"/>
                                          </p:val>
                                        </p:tav>
                                      </p:tavLst>
                                    </p:anim>
                                    <p:anim calcmode="lin" valueType="num">
                                      <p:cBhvr>
                                        <p:cTn id="49" dur="1000" fill="hold"/>
                                        <p:tgtEl>
                                          <p:spTgt spid="4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ircle(in)">
                                      <p:cBhvr>
                                        <p:cTn id="5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p:bldP spid="338" grpId="0"/>
      <p:bldP spid="45" grpId="0"/>
      <p:bldP spid="47" grpId="0"/>
      <p:bldP spid="49" grpId="0"/>
      <p:bldP spid="24" grpId="0"/>
      <p:bldP spid="25" grpId="0"/>
      <p:bldP spid="2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p24"/>
          <p:cNvGrpSpPr/>
          <p:nvPr/>
        </p:nvGrpSpPr>
        <p:grpSpPr>
          <a:xfrm>
            <a:off x="387343" y="229287"/>
            <a:ext cx="17544871" cy="9683764"/>
            <a:chOff x="0" y="-38100"/>
            <a:chExt cx="4620871" cy="2550456"/>
          </a:xfrm>
        </p:grpSpPr>
        <p:sp>
          <p:nvSpPr>
            <p:cNvPr id="400" name="Google Shape;400;p2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01" name="Google Shape;401;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2" name="Google Shape;402;p24"/>
          <p:cNvGrpSpPr/>
          <p:nvPr/>
        </p:nvGrpSpPr>
        <p:grpSpPr>
          <a:xfrm>
            <a:off x="515366" y="352542"/>
            <a:ext cx="17264633" cy="9340097"/>
            <a:chOff x="0" y="-38100"/>
            <a:chExt cx="4592558" cy="2459943"/>
          </a:xfrm>
        </p:grpSpPr>
        <p:sp>
          <p:nvSpPr>
            <p:cNvPr id="403" name="Google Shape;403;p24"/>
            <p:cNvSpPr/>
            <p:nvPr/>
          </p:nvSpPr>
          <p:spPr>
            <a:xfrm>
              <a:off x="0" y="0"/>
              <a:ext cx="4592558" cy="2421843"/>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ABE7F5"/>
            </a:solidFill>
            <a:ln>
              <a:noFill/>
            </a:ln>
          </p:spPr>
        </p:sp>
        <p:sp>
          <p:nvSpPr>
            <p:cNvPr id="404" name="Google Shape;404;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8" name="Picture 37">
            <a:extLst>
              <a:ext uri="{FF2B5EF4-FFF2-40B4-BE49-F238E27FC236}">
                <a16:creationId xmlns:a16="http://schemas.microsoft.com/office/drawing/2014/main" xmlns="" id="{06EF6612-ACD9-44A7-B25C-6C59F2DFC899}"/>
              </a:ext>
            </a:extLst>
          </p:cNvPr>
          <p:cNvPicPr/>
          <p:nvPr/>
        </p:nvPicPr>
        <p:blipFill>
          <a:blip r:embed="rId3"/>
          <a:stretch>
            <a:fillRect/>
          </a:stretch>
        </p:blipFill>
        <p:spPr>
          <a:xfrm>
            <a:off x="897956" y="665739"/>
            <a:ext cx="3941333" cy="3723740"/>
          </a:xfrm>
          <a:prstGeom prst="rect">
            <a:avLst/>
          </a:prstGeom>
        </p:spPr>
      </p:pic>
      <p:pic>
        <p:nvPicPr>
          <p:cNvPr id="39" name="Picture 38">
            <a:extLst>
              <a:ext uri="{FF2B5EF4-FFF2-40B4-BE49-F238E27FC236}">
                <a16:creationId xmlns:a16="http://schemas.microsoft.com/office/drawing/2014/main" xmlns="" id="{CE2ED5AA-4F69-4CA0-A789-1884F9A5DC92}"/>
              </a:ext>
            </a:extLst>
          </p:cNvPr>
          <p:cNvPicPr/>
          <p:nvPr/>
        </p:nvPicPr>
        <p:blipFill>
          <a:blip r:embed="rId4"/>
          <a:stretch>
            <a:fillRect/>
          </a:stretch>
        </p:blipFill>
        <p:spPr>
          <a:xfrm>
            <a:off x="897956" y="4512734"/>
            <a:ext cx="3941333" cy="4235661"/>
          </a:xfrm>
          <a:prstGeom prst="rect">
            <a:avLst/>
          </a:prstGeom>
        </p:spPr>
      </p:pic>
      <p:sp>
        <p:nvSpPr>
          <p:cNvPr id="2" name="Rounded Rectangle 1"/>
          <p:cNvSpPr/>
          <p:nvPr/>
        </p:nvSpPr>
        <p:spPr>
          <a:xfrm>
            <a:off x="4839289" y="1900507"/>
            <a:ext cx="5005936" cy="111937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Kì</a:t>
            </a:r>
            <a:r>
              <a:rPr lang="en-US" sz="4800" dirty="0" smtClean="0">
                <a:solidFill>
                  <a:schemeClr val="tx1"/>
                </a:solidFill>
              </a:rPr>
              <a:t> </a:t>
            </a:r>
            <a:r>
              <a:rPr lang="en-US" sz="4800" dirty="0" err="1" smtClean="0">
                <a:solidFill>
                  <a:schemeClr val="tx1"/>
                </a:solidFill>
              </a:rPr>
              <a:t>nghỉ</a:t>
            </a:r>
            <a:r>
              <a:rPr lang="en-US" sz="4800" dirty="0" smtClean="0">
                <a:solidFill>
                  <a:schemeClr val="tx1"/>
                </a:solidFill>
              </a:rPr>
              <a:t> </a:t>
            </a:r>
            <a:r>
              <a:rPr lang="en-US" sz="4800" dirty="0" err="1" smtClean="0">
                <a:solidFill>
                  <a:schemeClr val="tx1"/>
                </a:solidFill>
              </a:rPr>
              <a:t>của</a:t>
            </a:r>
            <a:r>
              <a:rPr lang="en-US" sz="4800" dirty="0" smtClean="0">
                <a:solidFill>
                  <a:schemeClr val="tx1"/>
                </a:solidFill>
              </a:rPr>
              <a:t> An</a:t>
            </a:r>
            <a:endParaRPr lang="en-US" sz="4800" dirty="0">
              <a:solidFill>
                <a:schemeClr val="tx1"/>
              </a:solidFill>
            </a:endParaRPr>
          </a:p>
        </p:txBody>
      </p:sp>
      <p:sp>
        <p:nvSpPr>
          <p:cNvPr id="40" name="Rounded Rectangle 39"/>
          <p:cNvSpPr/>
          <p:nvPr/>
        </p:nvSpPr>
        <p:spPr>
          <a:xfrm>
            <a:off x="4839289" y="4797630"/>
            <a:ext cx="5005936" cy="166654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Kì</a:t>
            </a:r>
            <a:r>
              <a:rPr lang="en-US" sz="4800" dirty="0" smtClean="0">
                <a:solidFill>
                  <a:schemeClr val="tx1"/>
                </a:solidFill>
              </a:rPr>
              <a:t> </a:t>
            </a:r>
            <a:r>
              <a:rPr lang="en-US" sz="4800" dirty="0" err="1" smtClean="0">
                <a:solidFill>
                  <a:schemeClr val="tx1"/>
                </a:solidFill>
              </a:rPr>
              <a:t>nghỉ</a:t>
            </a:r>
            <a:r>
              <a:rPr lang="en-US" sz="4800" dirty="0" smtClean="0">
                <a:solidFill>
                  <a:schemeClr val="tx1"/>
                </a:solidFill>
              </a:rPr>
              <a:t> </a:t>
            </a:r>
            <a:r>
              <a:rPr lang="en-US" sz="4800" dirty="0" err="1" smtClean="0">
                <a:solidFill>
                  <a:schemeClr val="tx1"/>
                </a:solidFill>
              </a:rPr>
              <a:t>của</a:t>
            </a:r>
            <a:r>
              <a:rPr lang="en-US" sz="4800" dirty="0" smtClean="0">
                <a:solidFill>
                  <a:schemeClr val="tx1"/>
                </a:solidFill>
              </a:rPr>
              <a:t> Minh </a:t>
            </a:r>
            <a:r>
              <a:rPr lang="en-US" sz="4800" dirty="0" err="1" smtClean="0">
                <a:solidFill>
                  <a:schemeClr val="tx1"/>
                </a:solidFill>
              </a:rPr>
              <a:t>và</a:t>
            </a:r>
            <a:r>
              <a:rPr lang="en-US" sz="4800" dirty="0" smtClean="0">
                <a:solidFill>
                  <a:schemeClr val="tx1"/>
                </a:solidFill>
              </a:rPr>
              <a:t> </a:t>
            </a:r>
            <a:r>
              <a:rPr lang="en-US" sz="4800" dirty="0" err="1" smtClean="0">
                <a:solidFill>
                  <a:schemeClr val="tx1"/>
                </a:solidFill>
              </a:rPr>
              <a:t>Khoa</a:t>
            </a:r>
            <a:endParaRPr lang="en-US" sz="4800" dirty="0">
              <a:solidFill>
                <a:schemeClr val="tx1"/>
              </a:solidFill>
            </a:endParaRPr>
          </a:p>
        </p:txBody>
      </p:sp>
      <p:sp>
        <p:nvSpPr>
          <p:cNvPr id="3" name="Right Arrow 2"/>
          <p:cNvSpPr/>
          <p:nvPr/>
        </p:nvSpPr>
        <p:spPr>
          <a:xfrm>
            <a:off x="9880600" y="2328114"/>
            <a:ext cx="975360" cy="2641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0855960" y="1526061"/>
            <a:ext cx="4815840" cy="1868265"/>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rgbClr val="FF0000"/>
                </a:solidFill>
              </a:rPr>
              <a:t>Vui</a:t>
            </a:r>
            <a:r>
              <a:rPr lang="en-US" sz="6000" dirty="0" smtClean="0">
                <a:solidFill>
                  <a:srgbClr val="FF0000"/>
                </a:solidFill>
              </a:rPr>
              <a:t> </a:t>
            </a:r>
            <a:r>
              <a:rPr lang="en-US" sz="6000" dirty="0" err="1" smtClean="0">
                <a:solidFill>
                  <a:srgbClr val="FF0000"/>
                </a:solidFill>
              </a:rPr>
              <a:t>vẻ</a:t>
            </a:r>
            <a:r>
              <a:rPr lang="en-US" sz="6000" dirty="0" smtClean="0">
                <a:solidFill>
                  <a:srgbClr val="FF0000"/>
                </a:solidFill>
              </a:rPr>
              <a:t> </a:t>
            </a:r>
            <a:r>
              <a:rPr lang="en-US" sz="6000" dirty="0" err="1" smtClean="0">
                <a:solidFill>
                  <a:srgbClr val="FF0000"/>
                </a:solidFill>
              </a:rPr>
              <a:t>và</a:t>
            </a:r>
            <a:r>
              <a:rPr lang="en-US" sz="6000" dirty="0" smtClean="0">
                <a:solidFill>
                  <a:srgbClr val="FF0000"/>
                </a:solidFill>
              </a:rPr>
              <a:t> </a:t>
            </a:r>
            <a:r>
              <a:rPr lang="en-US" sz="6000" dirty="0" err="1" smtClean="0">
                <a:solidFill>
                  <a:srgbClr val="FF0000"/>
                </a:solidFill>
              </a:rPr>
              <a:t>thành</a:t>
            </a:r>
            <a:r>
              <a:rPr lang="en-US" sz="6000" dirty="0" smtClean="0">
                <a:solidFill>
                  <a:srgbClr val="FF0000"/>
                </a:solidFill>
              </a:rPr>
              <a:t> </a:t>
            </a:r>
            <a:r>
              <a:rPr lang="en-US" sz="6000" dirty="0" err="1" smtClean="0">
                <a:solidFill>
                  <a:srgbClr val="FF0000"/>
                </a:solidFill>
              </a:rPr>
              <a:t>công</a:t>
            </a:r>
            <a:endParaRPr lang="en-US" sz="6000" dirty="0">
              <a:solidFill>
                <a:srgbClr val="FF0000"/>
              </a:solidFill>
            </a:endParaRPr>
          </a:p>
        </p:txBody>
      </p:sp>
      <p:cxnSp>
        <p:nvCxnSpPr>
          <p:cNvPr id="6" name="Straight Arrow Connector 5"/>
          <p:cNvCxnSpPr/>
          <p:nvPr/>
        </p:nvCxnSpPr>
        <p:spPr>
          <a:xfrm flipV="1">
            <a:off x="9865545" y="5630899"/>
            <a:ext cx="11684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1054265" y="4263563"/>
            <a:ext cx="4815840" cy="2967021"/>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Chuẩn</a:t>
            </a:r>
            <a:r>
              <a:rPr lang="en-US" sz="4000" dirty="0" smtClean="0">
                <a:solidFill>
                  <a:schemeClr val="tx1"/>
                </a:solidFill>
              </a:rPr>
              <a:t> </a:t>
            </a:r>
            <a:r>
              <a:rPr lang="en-US" sz="4000" dirty="0" err="1" smtClean="0">
                <a:solidFill>
                  <a:schemeClr val="tx1"/>
                </a:solidFill>
              </a:rPr>
              <a:t>bị</a:t>
            </a:r>
            <a:r>
              <a:rPr lang="en-US" sz="4000" dirty="0" smtClean="0">
                <a:solidFill>
                  <a:schemeClr val="tx1"/>
                </a:solidFill>
              </a:rPr>
              <a:t> </a:t>
            </a:r>
            <a:r>
              <a:rPr lang="en-US" sz="4000" dirty="0" err="1" smtClean="0">
                <a:solidFill>
                  <a:schemeClr val="tx1"/>
                </a:solidFill>
              </a:rPr>
              <a:t>đồ</a:t>
            </a:r>
            <a:r>
              <a:rPr lang="en-US" sz="4000" dirty="0" smtClean="0">
                <a:solidFill>
                  <a:schemeClr val="tx1"/>
                </a:solidFill>
              </a:rPr>
              <a:t> </a:t>
            </a:r>
            <a:r>
              <a:rPr lang="en-US" sz="4000" dirty="0" err="1" smtClean="0">
                <a:solidFill>
                  <a:schemeClr val="tx1"/>
                </a:solidFill>
              </a:rPr>
              <a:t>không</a:t>
            </a:r>
            <a:r>
              <a:rPr lang="en-US" sz="4000" dirty="0" smtClean="0">
                <a:solidFill>
                  <a:schemeClr val="tx1"/>
                </a:solidFill>
              </a:rPr>
              <a:t> </a:t>
            </a:r>
            <a:r>
              <a:rPr lang="en-US" sz="4000" dirty="0" err="1" smtClean="0">
                <a:solidFill>
                  <a:schemeClr val="tx1"/>
                </a:solidFill>
              </a:rPr>
              <a:t>phù</a:t>
            </a:r>
            <a:r>
              <a:rPr lang="en-US" sz="4000" dirty="0" smtClean="0">
                <a:solidFill>
                  <a:schemeClr val="tx1"/>
                </a:solidFill>
              </a:rPr>
              <a:t> </a:t>
            </a:r>
            <a:r>
              <a:rPr lang="en-US" sz="4000" dirty="0" err="1" smtClean="0">
                <a:solidFill>
                  <a:schemeClr val="tx1"/>
                </a:solidFill>
              </a:rPr>
              <a:t>hợp</a:t>
            </a:r>
            <a:r>
              <a:rPr lang="en-US" sz="4000" dirty="0" smtClean="0">
                <a:solidFill>
                  <a:schemeClr val="tx1"/>
                </a:solidFill>
              </a:rPr>
              <a:t> </a:t>
            </a:r>
            <a:r>
              <a:rPr lang="en-US" sz="4000" dirty="0" err="1" smtClean="0">
                <a:solidFill>
                  <a:schemeClr val="tx1"/>
                </a:solidFill>
              </a:rPr>
              <a:t>với</a:t>
            </a:r>
            <a:r>
              <a:rPr lang="en-US" sz="4000" dirty="0" smtClean="0">
                <a:solidFill>
                  <a:schemeClr val="tx1"/>
                </a:solidFill>
              </a:rPr>
              <a:t> </a:t>
            </a:r>
            <a:r>
              <a:rPr lang="en-US" sz="4000" dirty="0" err="1" smtClean="0">
                <a:solidFill>
                  <a:schemeClr val="tx1"/>
                </a:solidFill>
              </a:rPr>
              <a:t>thời</a:t>
            </a:r>
            <a:r>
              <a:rPr lang="en-US" sz="4000" dirty="0" smtClean="0">
                <a:solidFill>
                  <a:schemeClr val="tx1"/>
                </a:solidFill>
              </a:rPr>
              <a:t> </a:t>
            </a:r>
            <a:r>
              <a:rPr lang="en-US" sz="4000" dirty="0" err="1" smtClean="0">
                <a:solidFill>
                  <a:schemeClr val="tx1"/>
                </a:solidFill>
              </a:rPr>
              <a:t>tiết</a:t>
            </a:r>
            <a:r>
              <a:rPr lang="en-US" sz="4000" dirty="0" smtClean="0">
                <a:solidFill>
                  <a:schemeClr val="tx1"/>
                </a:solidFill>
              </a:rPr>
              <a:t> </a:t>
            </a:r>
            <a:r>
              <a:rPr lang="en-US" sz="4000" dirty="0" err="1" smtClean="0">
                <a:solidFill>
                  <a:schemeClr val="tx1"/>
                </a:solidFill>
              </a:rPr>
              <a:t>thực</a:t>
            </a:r>
            <a:r>
              <a:rPr lang="en-US" sz="4000" dirty="0" smtClean="0">
                <a:solidFill>
                  <a:schemeClr val="tx1"/>
                </a:solidFill>
              </a:rPr>
              <a:t> </a:t>
            </a:r>
            <a:r>
              <a:rPr lang="en-US" sz="4000" dirty="0" err="1" smtClean="0">
                <a:solidFill>
                  <a:schemeClr val="tx1"/>
                </a:solidFill>
              </a:rPr>
              <a:t>tế</a:t>
            </a:r>
            <a:r>
              <a:rPr lang="en-US" sz="4000" dirty="0" smtClean="0">
                <a:solidFill>
                  <a:schemeClr val="tx1"/>
                </a:solidFill>
              </a:rPr>
              <a:t> ở </a:t>
            </a:r>
            <a:r>
              <a:rPr lang="en-US" sz="4000" dirty="0" err="1" smtClean="0">
                <a:solidFill>
                  <a:schemeClr val="tx1"/>
                </a:solidFill>
              </a:rPr>
              <a:t>nơi</a:t>
            </a:r>
            <a:r>
              <a:rPr lang="en-US" sz="4000" dirty="0" smtClean="0">
                <a:solidFill>
                  <a:schemeClr val="tx1"/>
                </a:solidFill>
              </a:rPr>
              <a:t> </a:t>
            </a:r>
            <a:r>
              <a:rPr lang="en-US" sz="4000" dirty="0" err="1" smtClean="0">
                <a:solidFill>
                  <a:schemeClr val="tx1"/>
                </a:solidFill>
              </a:rPr>
              <a:t>các</a:t>
            </a:r>
            <a:r>
              <a:rPr lang="en-US" sz="4000" dirty="0" smtClean="0">
                <a:solidFill>
                  <a:schemeClr val="tx1"/>
                </a:solidFill>
              </a:rPr>
              <a:t> </a:t>
            </a:r>
            <a:r>
              <a:rPr lang="en-US" sz="4000" dirty="0" err="1" smtClean="0">
                <a:solidFill>
                  <a:schemeClr val="tx1"/>
                </a:solidFill>
              </a:rPr>
              <a:t>bạn</a:t>
            </a:r>
            <a:r>
              <a:rPr lang="en-US" sz="4000" dirty="0" smtClean="0">
                <a:solidFill>
                  <a:schemeClr val="tx1"/>
                </a:solidFill>
              </a:rPr>
              <a:t> </a:t>
            </a:r>
            <a:r>
              <a:rPr lang="en-US" sz="4000" dirty="0" err="1" smtClean="0">
                <a:solidFill>
                  <a:schemeClr val="tx1"/>
                </a:solidFill>
              </a:rPr>
              <a:t>đến</a:t>
            </a:r>
            <a:endParaRPr lang="en-US" sz="4000" dirty="0">
              <a:solidFill>
                <a:schemeClr val="tx1"/>
              </a:solidFill>
            </a:endParaRPr>
          </a:p>
        </p:txBody>
      </p:sp>
      <p:sp>
        <p:nvSpPr>
          <p:cNvPr id="7" name="Down Arrow 6"/>
          <p:cNvSpPr/>
          <p:nvPr/>
        </p:nvSpPr>
        <p:spPr>
          <a:xfrm>
            <a:off x="13462185" y="7251990"/>
            <a:ext cx="254000" cy="711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10546080" y="7984596"/>
            <a:ext cx="6604000" cy="1482561"/>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rgbClr val="FF0000"/>
                </a:solidFill>
              </a:rPr>
              <a:t>Không</a:t>
            </a:r>
            <a:r>
              <a:rPr lang="en-US" sz="6000" dirty="0" smtClean="0">
                <a:solidFill>
                  <a:srgbClr val="FF0000"/>
                </a:solidFill>
              </a:rPr>
              <a:t> </a:t>
            </a:r>
            <a:r>
              <a:rPr lang="en-US" sz="6000" dirty="0" err="1" smtClean="0">
                <a:solidFill>
                  <a:srgbClr val="FF0000"/>
                </a:solidFill>
              </a:rPr>
              <a:t>thành</a:t>
            </a:r>
            <a:r>
              <a:rPr lang="en-US" sz="6000" dirty="0" smtClean="0">
                <a:solidFill>
                  <a:srgbClr val="FF0000"/>
                </a:solidFill>
              </a:rPr>
              <a:t> </a:t>
            </a:r>
            <a:r>
              <a:rPr lang="en-US" sz="6000" dirty="0" err="1" smtClean="0">
                <a:solidFill>
                  <a:srgbClr val="FF0000"/>
                </a:solidFill>
              </a:rPr>
              <a:t>công</a:t>
            </a:r>
            <a:endParaRPr lang="en-US" sz="6000" dirty="0">
              <a:solidFill>
                <a:srgbClr val="FF0000"/>
              </a:solidFill>
            </a:endParaRPr>
          </a:p>
        </p:txBody>
      </p:sp>
    </p:spTree>
    <p:extLst>
      <p:ext uri="{BB962C8B-B14F-4D97-AF65-F5344CB8AC3E}">
        <p14:creationId xmlns:p14="http://schemas.microsoft.com/office/powerpoint/2010/main" val="77865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circle(in)">
                                      <p:cBhvr>
                                        <p:cTn id="4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3" grpId="0" animBg="1"/>
      <p:bldP spid="4" grpId="0" animBg="1"/>
      <p:bldP spid="42" grpId="0" animBg="1"/>
      <p:bldP spid="7"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398"/>
        <p:cNvGrpSpPr/>
        <p:nvPr/>
      </p:nvGrpSpPr>
      <p:grpSpPr>
        <a:xfrm>
          <a:off x="0" y="0"/>
          <a:ext cx="0" cy="0"/>
          <a:chOff x="0" y="0"/>
          <a:chExt cx="0" cy="0"/>
        </a:xfrm>
      </p:grpSpPr>
      <p:grpSp>
        <p:nvGrpSpPr>
          <p:cNvPr id="399" name="Google Shape;399;p24"/>
          <p:cNvGrpSpPr/>
          <p:nvPr/>
        </p:nvGrpSpPr>
        <p:grpSpPr>
          <a:xfrm>
            <a:off x="387343" y="229287"/>
            <a:ext cx="17544871" cy="9683764"/>
            <a:chOff x="0" y="-38100"/>
            <a:chExt cx="4620871" cy="2550456"/>
          </a:xfrm>
        </p:grpSpPr>
        <p:sp>
          <p:nvSpPr>
            <p:cNvPr id="400" name="Google Shape;400;p2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01" name="Google Shape;401;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2" name="Google Shape;402;p24"/>
          <p:cNvGrpSpPr/>
          <p:nvPr/>
        </p:nvGrpSpPr>
        <p:grpSpPr>
          <a:xfrm>
            <a:off x="515366" y="352542"/>
            <a:ext cx="17264633" cy="9340097"/>
            <a:chOff x="0" y="-38100"/>
            <a:chExt cx="4592558" cy="2459943"/>
          </a:xfrm>
        </p:grpSpPr>
        <p:sp>
          <p:nvSpPr>
            <p:cNvPr id="403" name="Google Shape;403;p24"/>
            <p:cNvSpPr/>
            <p:nvPr/>
          </p:nvSpPr>
          <p:spPr>
            <a:xfrm>
              <a:off x="0" y="0"/>
              <a:ext cx="4592558" cy="2421843"/>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ABE7F5"/>
            </a:solidFill>
            <a:ln>
              <a:noFill/>
            </a:ln>
          </p:spPr>
        </p:sp>
        <p:sp>
          <p:nvSpPr>
            <p:cNvPr id="404" name="Google Shape;404;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 name="Rounded Rectangle 1"/>
          <p:cNvSpPr/>
          <p:nvPr/>
        </p:nvSpPr>
        <p:spPr>
          <a:xfrm>
            <a:off x="2318870" y="1967922"/>
            <a:ext cx="13327530" cy="231648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xmlns="" id="{62F9D6CD-CCB4-4AAE-AFFA-6A4419E749D1}"/>
              </a:ext>
            </a:extLst>
          </p:cNvPr>
          <p:cNvSpPr txBox="1"/>
          <p:nvPr/>
        </p:nvSpPr>
        <p:spPr>
          <a:xfrm>
            <a:off x="2566278" y="2395255"/>
            <a:ext cx="13156230" cy="1446550"/>
          </a:xfrm>
          <a:prstGeom prst="rect">
            <a:avLst/>
          </a:prstGeom>
          <a:noFill/>
        </p:spPr>
        <p:txBody>
          <a:bodyPr wrap="square">
            <a:spAutoFit/>
          </a:bodyPr>
          <a:lstStyle/>
          <a:p>
            <a:pPr algn="ctr"/>
            <a:r>
              <a:rPr lang="en-US" sz="4400" b="1" dirty="0" err="1" smtClean="0">
                <a:solidFill>
                  <a:schemeClr val="tx1"/>
                </a:solidFill>
                <a:latin typeface="Times New Roman" panose="02020603050405020304" pitchFamily="18" charset="0"/>
                <a:cs typeface="Times New Roman" panose="02020603050405020304" pitchFamily="18" charset="0"/>
              </a:rPr>
              <a:t>Việc</a:t>
            </a:r>
            <a:r>
              <a:rPr lang="en-US" sz="4400" b="1" dirty="0" smtClean="0">
                <a:solidFill>
                  <a:schemeClr val="tx1"/>
                </a:solidFill>
                <a:latin typeface="Times New Roman" panose="02020603050405020304" pitchFamily="18" charset="0"/>
                <a:cs typeface="Times New Roman" panose="02020603050405020304" pitchFamily="18" charset="0"/>
              </a:rPr>
              <a:t> </a:t>
            </a:r>
            <a:r>
              <a:rPr lang="en-US" sz="4400" b="1" dirty="0">
                <a:solidFill>
                  <a:schemeClr val="tx1"/>
                </a:solidFill>
                <a:latin typeface="Times New Roman" panose="02020603050405020304" pitchFamily="18" charset="0"/>
                <a:cs typeface="Times New Roman" panose="02020603050405020304" pitchFamily="18" charset="0"/>
              </a:rPr>
              <a:t>t</a:t>
            </a:r>
            <a:r>
              <a:rPr lang="vi-VN" sz="4400" b="1" dirty="0" smtClean="0">
                <a:solidFill>
                  <a:schemeClr val="tx1"/>
                </a:solidFill>
                <a:latin typeface="Times New Roman" panose="02020603050405020304" pitchFamily="18" charset="0"/>
                <a:cs typeface="Times New Roman" panose="02020603050405020304" pitchFamily="18" charset="0"/>
              </a:rPr>
              <a:t>hu </a:t>
            </a:r>
            <a:r>
              <a:rPr lang="vi-VN" sz="4400" b="1" dirty="0">
                <a:solidFill>
                  <a:schemeClr val="tx1"/>
                </a:solidFill>
                <a:latin typeface="Times New Roman" panose="02020603050405020304" pitchFamily="18" charset="0"/>
                <a:cs typeface="Times New Roman" panose="02020603050405020304" pitchFamily="18" charset="0"/>
              </a:rPr>
              <a:t>thập và tìm kiếm thông tin là cần thiết và quan trọng trong giải quyết vấn đề</a:t>
            </a:r>
            <a:r>
              <a:rPr lang="vi-VN" sz="4400" b="1" dirty="0" smtClean="0">
                <a:solidFill>
                  <a:schemeClr val="tx1"/>
                </a:solidFill>
                <a:latin typeface="Times New Roman" panose="02020603050405020304" pitchFamily="18" charset="0"/>
                <a:cs typeface="Times New Roman" panose="02020603050405020304" pitchFamily="18" charset="0"/>
              </a:rPr>
              <a:t>.</a:t>
            </a:r>
            <a:endParaRPr lang="vi-VN" sz="4400" b="1" dirty="0">
              <a:solidFill>
                <a:schemeClr val="tx1"/>
              </a:solidFill>
              <a:latin typeface="Times New Roman" panose="02020603050405020304" pitchFamily="18" charset="0"/>
              <a:cs typeface="Times New Roman" panose="02020603050405020304" pitchFamily="18" charset="0"/>
            </a:endParaRPr>
          </a:p>
        </p:txBody>
      </p:sp>
      <p:sp>
        <p:nvSpPr>
          <p:cNvPr id="4" name="Down Arrow 3"/>
          <p:cNvSpPr/>
          <p:nvPr/>
        </p:nvSpPr>
        <p:spPr>
          <a:xfrm>
            <a:off x="4551680" y="4269138"/>
            <a:ext cx="426720" cy="1200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763519" y="5490693"/>
            <a:ext cx="4409441" cy="35313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Thiếu</a:t>
            </a:r>
            <a:r>
              <a:rPr lang="en-US" sz="4000" dirty="0" smtClean="0">
                <a:solidFill>
                  <a:schemeClr val="tx1"/>
                </a:solidFill>
              </a:rPr>
              <a:t> </a:t>
            </a:r>
            <a:r>
              <a:rPr lang="en-US" sz="4000" dirty="0" err="1" smtClean="0">
                <a:solidFill>
                  <a:schemeClr val="tx1"/>
                </a:solidFill>
              </a:rPr>
              <a:t>thông</a:t>
            </a:r>
            <a:r>
              <a:rPr lang="en-US" sz="4000" dirty="0" smtClean="0">
                <a:solidFill>
                  <a:schemeClr val="tx1"/>
                </a:solidFill>
              </a:rPr>
              <a:t> tin </a:t>
            </a:r>
            <a:r>
              <a:rPr lang="en-US" sz="4000" dirty="0" err="1" smtClean="0">
                <a:solidFill>
                  <a:schemeClr val="tx1"/>
                </a:solidFill>
              </a:rPr>
              <a:t>sẽ</a:t>
            </a:r>
            <a:r>
              <a:rPr lang="en-US" sz="4000" dirty="0" smtClean="0">
                <a:solidFill>
                  <a:schemeClr val="tx1"/>
                </a:solidFill>
              </a:rPr>
              <a:t> </a:t>
            </a:r>
            <a:r>
              <a:rPr lang="en-US" sz="4000" dirty="0" err="1" smtClean="0">
                <a:solidFill>
                  <a:schemeClr val="tx1"/>
                </a:solidFill>
              </a:rPr>
              <a:t>khiến</a:t>
            </a:r>
            <a:r>
              <a:rPr lang="en-US" sz="4000" dirty="0" smtClean="0">
                <a:solidFill>
                  <a:schemeClr val="tx1"/>
                </a:solidFill>
              </a:rPr>
              <a:t> </a:t>
            </a:r>
            <a:r>
              <a:rPr lang="en-US" sz="4000" dirty="0" err="1" smtClean="0">
                <a:solidFill>
                  <a:schemeClr val="tx1"/>
                </a:solidFill>
              </a:rPr>
              <a:t>em</a:t>
            </a:r>
            <a:r>
              <a:rPr lang="en-US" sz="4000" dirty="0" smtClean="0">
                <a:solidFill>
                  <a:schemeClr val="tx1"/>
                </a:solidFill>
              </a:rPr>
              <a:t> </a:t>
            </a:r>
            <a:r>
              <a:rPr lang="en-US" sz="4000" dirty="0" err="1" smtClean="0">
                <a:solidFill>
                  <a:schemeClr val="tx1"/>
                </a:solidFill>
              </a:rPr>
              <a:t>gặp</a:t>
            </a:r>
            <a:r>
              <a:rPr lang="en-US" sz="4000" dirty="0" smtClean="0">
                <a:solidFill>
                  <a:schemeClr val="tx1"/>
                </a:solidFill>
              </a:rPr>
              <a:t> </a:t>
            </a:r>
            <a:r>
              <a:rPr lang="en-US" sz="4000" dirty="0" err="1" smtClean="0">
                <a:solidFill>
                  <a:schemeClr val="tx1"/>
                </a:solidFill>
              </a:rPr>
              <a:t>khó</a:t>
            </a:r>
            <a:r>
              <a:rPr lang="en-US" sz="4000" dirty="0" smtClean="0">
                <a:solidFill>
                  <a:schemeClr val="tx1"/>
                </a:solidFill>
              </a:rPr>
              <a:t>  </a:t>
            </a:r>
            <a:r>
              <a:rPr lang="en-US" sz="4000" dirty="0" err="1" smtClean="0">
                <a:solidFill>
                  <a:schemeClr val="tx1"/>
                </a:solidFill>
              </a:rPr>
              <a:t>khăn</a:t>
            </a:r>
            <a:r>
              <a:rPr lang="en-US" sz="4000" dirty="0" smtClean="0">
                <a:solidFill>
                  <a:schemeClr val="tx1"/>
                </a:solidFill>
              </a:rPr>
              <a:t> </a:t>
            </a:r>
            <a:r>
              <a:rPr lang="en-US" sz="4000" dirty="0" err="1" smtClean="0">
                <a:solidFill>
                  <a:schemeClr val="tx1"/>
                </a:solidFill>
              </a:rPr>
              <a:t>trong</a:t>
            </a:r>
            <a:r>
              <a:rPr lang="en-US" sz="4000" dirty="0" smtClean="0">
                <a:solidFill>
                  <a:schemeClr val="tx1"/>
                </a:solidFill>
              </a:rPr>
              <a:t> </a:t>
            </a:r>
            <a:r>
              <a:rPr lang="en-US" sz="4000" dirty="0" err="1" smtClean="0">
                <a:solidFill>
                  <a:schemeClr val="tx1"/>
                </a:solidFill>
              </a:rPr>
              <a:t>giải</a:t>
            </a:r>
            <a:r>
              <a:rPr lang="en-US" sz="4000" dirty="0" smtClean="0">
                <a:solidFill>
                  <a:schemeClr val="tx1"/>
                </a:solidFill>
              </a:rPr>
              <a:t> </a:t>
            </a:r>
            <a:r>
              <a:rPr lang="en-US" sz="4000" dirty="0" err="1" smtClean="0">
                <a:solidFill>
                  <a:schemeClr val="tx1"/>
                </a:solidFill>
              </a:rPr>
              <a:t>quyết</a:t>
            </a:r>
            <a:r>
              <a:rPr lang="en-US" sz="4000" dirty="0" smtClean="0">
                <a:solidFill>
                  <a:schemeClr val="tx1"/>
                </a:solidFill>
              </a:rPr>
              <a:t> </a:t>
            </a:r>
            <a:r>
              <a:rPr lang="en-US" sz="4000" dirty="0" err="1" smtClean="0">
                <a:solidFill>
                  <a:schemeClr val="tx1"/>
                </a:solidFill>
              </a:rPr>
              <a:t>vấn</a:t>
            </a:r>
            <a:r>
              <a:rPr lang="en-US" sz="4000" dirty="0" smtClean="0">
                <a:solidFill>
                  <a:schemeClr val="tx1"/>
                </a:solidFill>
              </a:rPr>
              <a:t> </a:t>
            </a:r>
            <a:r>
              <a:rPr lang="en-US" sz="4000" dirty="0" err="1" smtClean="0">
                <a:solidFill>
                  <a:schemeClr val="tx1"/>
                </a:solidFill>
              </a:rPr>
              <a:t>đề</a:t>
            </a:r>
            <a:endParaRPr lang="en-US" sz="4000" dirty="0">
              <a:solidFill>
                <a:schemeClr val="tx1"/>
              </a:solidFill>
            </a:endParaRPr>
          </a:p>
        </p:txBody>
      </p:sp>
      <p:sp>
        <p:nvSpPr>
          <p:cNvPr id="49" name="Down Arrow 48"/>
          <p:cNvSpPr/>
          <p:nvPr/>
        </p:nvSpPr>
        <p:spPr>
          <a:xfrm>
            <a:off x="12049759" y="4284402"/>
            <a:ext cx="426720" cy="1200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10342880" y="5522659"/>
            <a:ext cx="4064000" cy="3499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Có</a:t>
            </a:r>
            <a:r>
              <a:rPr lang="en-US" sz="4000" dirty="0" smtClean="0">
                <a:solidFill>
                  <a:schemeClr val="tx1"/>
                </a:solidFill>
              </a:rPr>
              <a:t> </a:t>
            </a:r>
            <a:r>
              <a:rPr lang="en-US" sz="4000" dirty="0" err="1" smtClean="0">
                <a:solidFill>
                  <a:schemeClr val="tx1"/>
                </a:solidFill>
              </a:rPr>
              <a:t>đủ</a:t>
            </a:r>
            <a:r>
              <a:rPr lang="en-US" sz="4000" dirty="0" smtClean="0">
                <a:solidFill>
                  <a:schemeClr val="tx1"/>
                </a:solidFill>
              </a:rPr>
              <a:t> </a:t>
            </a:r>
            <a:r>
              <a:rPr lang="en-US" sz="4000" dirty="0" err="1" smtClean="0">
                <a:solidFill>
                  <a:schemeClr val="tx1"/>
                </a:solidFill>
              </a:rPr>
              <a:t>thông</a:t>
            </a:r>
            <a:r>
              <a:rPr lang="en-US" sz="4000" dirty="0" smtClean="0">
                <a:solidFill>
                  <a:schemeClr val="tx1"/>
                </a:solidFill>
              </a:rPr>
              <a:t> tin </a:t>
            </a:r>
            <a:r>
              <a:rPr lang="en-US" sz="4000" dirty="0" err="1" smtClean="0">
                <a:solidFill>
                  <a:schemeClr val="tx1"/>
                </a:solidFill>
              </a:rPr>
              <a:t>sẽ</a:t>
            </a:r>
            <a:r>
              <a:rPr lang="en-US" sz="4000" dirty="0" smtClean="0">
                <a:solidFill>
                  <a:schemeClr val="tx1"/>
                </a:solidFill>
              </a:rPr>
              <a:t> </a:t>
            </a:r>
            <a:r>
              <a:rPr lang="en-US" sz="4000" dirty="0" err="1" smtClean="0">
                <a:solidFill>
                  <a:schemeClr val="tx1"/>
                </a:solidFill>
              </a:rPr>
              <a:t>giúp</a:t>
            </a:r>
            <a:r>
              <a:rPr lang="en-US" sz="4000" dirty="0" smtClean="0">
                <a:solidFill>
                  <a:schemeClr val="tx1"/>
                </a:solidFill>
              </a:rPr>
              <a:t> </a:t>
            </a:r>
            <a:r>
              <a:rPr lang="en-US" sz="4000" dirty="0" err="1" smtClean="0">
                <a:solidFill>
                  <a:schemeClr val="tx1"/>
                </a:solidFill>
              </a:rPr>
              <a:t>em</a:t>
            </a:r>
            <a:r>
              <a:rPr lang="en-US" sz="4000" dirty="0" smtClean="0">
                <a:solidFill>
                  <a:schemeClr val="tx1"/>
                </a:solidFill>
              </a:rPr>
              <a:t> </a:t>
            </a:r>
            <a:r>
              <a:rPr lang="en-US" sz="4000" dirty="0" err="1" smtClean="0">
                <a:solidFill>
                  <a:schemeClr val="tx1"/>
                </a:solidFill>
              </a:rPr>
              <a:t>giải</a:t>
            </a:r>
            <a:r>
              <a:rPr lang="en-US" sz="4000" dirty="0" smtClean="0">
                <a:solidFill>
                  <a:schemeClr val="tx1"/>
                </a:solidFill>
              </a:rPr>
              <a:t> </a:t>
            </a:r>
            <a:r>
              <a:rPr lang="en-US" sz="4000" dirty="0" err="1" smtClean="0">
                <a:solidFill>
                  <a:schemeClr val="tx1"/>
                </a:solidFill>
              </a:rPr>
              <a:t>quyết</a:t>
            </a:r>
            <a:r>
              <a:rPr lang="en-US" sz="4000" dirty="0" smtClean="0">
                <a:solidFill>
                  <a:schemeClr val="tx1"/>
                </a:solidFill>
              </a:rPr>
              <a:t> </a:t>
            </a:r>
            <a:r>
              <a:rPr lang="en-US" sz="4000" dirty="0" err="1" smtClean="0">
                <a:solidFill>
                  <a:schemeClr val="tx1"/>
                </a:solidFill>
              </a:rPr>
              <a:t>vấn</a:t>
            </a:r>
            <a:r>
              <a:rPr lang="en-US" sz="4000" dirty="0" smtClean="0">
                <a:solidFill>
                  <a:schemeClr val="tx1"/>
                </a:solidFill>
              </a:rPr>
              <a:t> </a:t>
            </a:r>
            <a:r>
              <a:rPr lang="en-US" sz="4000" dirty="0" err="1" smtClean="0">
                <a:solidFill>
                  <a:schemeClr val="tx1"/>
                </a:solidFill>
              </a:rPr>
              <a:t>đề</a:t>
            </a:r>
            <a:r>
              <a:rPr lang="en-US" sz="4000" dirty="0" smtClean="0">
                <a:solidFill>
                  <a:schemeClr val="tx1"/>
                </a:solidFill>
              </a:rPr>
              <a:t> </a:t>
            </a:r>
            <a:r>
              <a:rPr lang="en-US" sz="4000" dirty="0" err="1" smtClean="0">
                <a:solidFill>
                  <a:schemeClr val="tx1"/>
                </a:solidFill>
              </a:rPr>
              <a:t>tốt</a:t>
            </a:r>
            <a:r>
              <a:rPr lang="en-US" sz="4000" dirty="0" smtClean="0">
                <a:solidFill>
                  <a:schemeClr val="tx1"/>
                </a:solidFill>
              </a:rPr>
              <a:t> </a:t>
            </a:r>
            <a:r>
              <a:rPr lang="en-US" sz="4000" dirty="0" err="1" smtClean="0">
                <a:solidFill>
                  <a:schemeClr val="tx1"/>
                </a:solidFill>
              </a:rPr>
              <a:t>hơn</a:t>
            </a:r>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bwMode="auto">
          <a:xfrm>
            <a:off x="13944600" y="8805863"/>
            <a:ext cx="1285875" cy="1004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700">
              <a:defRPr>
                <a:solidFill>
                  <a:schemeClr val="tx1"/>
                </a:solidFill>
                <a:latin typeface="Segoe Print" panose="02000600000000000000" pitchFamily="2" charset="0"/>
                <a:ea typeface="方正黑体_GBK"/>
                <a:cs typeface="方正黑体_GBK"/>
              </a:defRPr>
            </a:lvl1pPr>
            <a:lvl2pPr marL="1114425" indent="-428625" defTabSz="1028700">
              <a:defRPr>
                <a:solidFill>
                  <a:schemeClr val="tx1"/>
                </a:solidFill>
                <a:latin typeface="Segoe Print" panose="02000600000000000000" pitchFamily="2" charset="0"/>
                <a:ea typeface="方正黑体_GBK"/>
                <a:cs typeface="方正黑体_GBK"/>
              </a:defRPr>
            </a:lvl2pPr>
            <a:lvl3pPr marL="1714500" indent="-342900" defTabSz="1028700">
              <a:defRPr>
                <a:solidFill>
                  <a:schemeClr val="tx1"/>
                </a:solidFill>
                <a:latin typeface="Segoe Print" panose="02000600000000000000" pitchFamily="2" charset="0"/>
                <a:ea typeface="方正黑体_GBK"/>
                <a:cs typeface="方正黑体_GBK"/>
              </a:defRPr>
            </a:lvl3pPr>
            <a:lvl4pPr marL="2400300" indent="-342900" defTabSz="1028700">
              <a:defRPr>
                <a:solidFill>
                  <a:schemeClr val="tx1"/>
                </a:solidFill>
                <a:latin typeface="Segoe Print" panose="02000600000000000000" pitchFamily="2" charset="0"/>
                <a:ea typeface="方正黑体_GBK"/>
                <a:cs typeface="方正黑体_GBK"/>
              </a:defRPr>
            </a:lvl4pPr>
            <a:lvl5pPr marL="3086100" indent="-342900" defTabSz="1028700">
              <a:defRPr>
                <a:solidFill>
                  <a:schemeClr val="tx1"/>
                </a:solidFill>
                <a:latin typeface="Segoe Print" panose="02000600000000000000" pitchFamily="2" charset="0"/>
                <a:ea typeface="方正黑体_GBK"/>
                <a:cs typeface="方正黑体_GBK"/>
              </a:defRPr>
            </a:lvl5pPr>
            <a:lvl6pPr marL="3771900" indent="-342900" defTabSz="10287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4457700" indent="-342900" defTabSz="10287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5143500" indent="-342900" defTabSz="10287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5829300" indent="-342900" defTabSz="10287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fld id="{4469E4DB-DFA6-4534-9C31-4B7280379447}" type="slidenum">
              <a:rPr lang="en-US" altLang="en-US" smtClean="0">
                <a:solidFill>
                  <a:srgbClr val="0A304A"/>
                </a:solidFill>
                <a:latin typeface="Arial" panose="020B0604020202020204" pitchFamily="34" charset="0"/>
                <a:cs typeface="Arial" panose="020B0604020202020204" pitchFamily="34" charset="0"/>
              </a:rPr>
              <a:pPr/>
              <a:t>8</a:t>
            </a:fld>
            <a:endParaRPr lang="en-US" altLang="en-US" smtClean="0">
              <a:solidFill>
                <a:srgbClr val="0A304A"/>
              </a:solidFill>
              <a:latin typeface="Arial" panose="020B0604020202020204" pitchFamily="34" charset="0"/>
              <a:cs typeface="Arial" panose="020B0604020202020204" pitchFamily="34" charset="0"/>
            </a:endParaRPr>
          </a:p>
        </p:txBody>
      </p:sp>
      <p:sp>
        <p:nvSpPr>
          <p:cNvPr id="13315" name="AutoShape 2" descr="Hình ảnh Một Biểu Tượng Ghi Nhớ Trong Phong Cách Phẳng Hiện đại PNG , điểm,  Tài Liệu, Tập Tin PNG và Vector với nền trong suốt để tải xuống miễn phí"/>
          <p:cNvSpPr>
            <a:spLocks noChangeAspect="1" noChangeArrowheads="1"/>
          </p:cNvSpPr>
          <p:nvPr/>
        </p:nvSpPr>
        <p:spPr bwMode="auto">
          <a:xfrm>
            <a:off x="2319338" y="-54769"/>
            <a:ext cx="445295" cy="44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egoe Print" panose="02000600000000000000" pitchFamily="2" charset="0"/>
                <a:ea typeface="方正黑体_GBK"/>
                <a:cs typeface="方正黑体_GBK"/>
              </a:defRPr>
            </a:lvl1pPr>
            <a:lvl2pPr marL="742950" indent="-285750">
              <a:defRPr>
                <a:solidFill>
                  <a:schemeClr val="tx1"/>
                </a:solidFill>
                <a:latin typeface="Segoe Print" panose="02000600000000000000" pitchFamily="2" charset="0"/>
                <a:ea typeface="方正黑体_GBK"/>
                <a:cs typeface="方正黑体_GBK"/>
              </a:defRPr>
            </a:lvl2pPr>
            <a:lvl3pPr marL="1143000" indent="-228600">
              <a:defRPr>
                <a:solidFill>
                  <a:schemeClr val="tx1"/>
                </a:solidFill>
                <a:latin typeface="Segoe Print" panose="02000600000000000000" pitchFamily="2" charset="0"/>
                <a:ea typeface="方正黑体_GBK"/>
                <a:cs typeface="方正黑体_GBK"/>
              </a:defRPr>
            </a:lvl3pPr>
            <a:lvl4pPr marL="1600200" indent="-228600">
              <a:defRPr>
                <a:solidFill>
                  <a:schemeClr val="tx1"/>
                </a:solidFill>
                <a:latin typeface="Segoe Print" panose="02000600000000000000" pitchFamily="2" charset="0"/>
                <a:ea typeface="方正黑体_GBK"/>
                <a:cs typeface="方正黑体_GBK"/>
              </a:defRPr>
            </a:lvl4pPr>
            <a:lvl5pPr marL="2057400" indent="-228600">
              <a:defRPr>
                <a:solidFill>
                  <a:schemeClr val="tx1"/>
                </a:solidFill>
                <a:latin typeface="Segoe Print" panose="02000600000000000000" pitchFamily="2" charset="0"/>
                <a:ea typeface="方正黑体_GBK"/>
                <a:cs typeface="方正黑体_GBK"/>
              </a:defRPr>
            </a:lvl5pPr>
            <a:lvl6pPr marL="25146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6pPr>
            <a:lvl7pPr marL="29718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7pPr>
            <a:lvl8pPr marL="34290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8pPr>
            <a:lvl9pPr marL="3886200" indent="-228600" eaLnBrk="0" fontAlgn="base" hangingPunct="0">
              <a:spcBef>
                <a:spcPct val="0"/>
              </a:spcBef>
              <a:spcAft>
                <a:spcPct val="0"/>
              </a:spcAft>
              <a:defRPr>
                <a:solidFill>
                  <a:schemeClr val="tx1"/>
                </a:solidFill>
                <a:latin typeface="Segoe Print" panose="02000600000000000000" pitchFamily="2" charset="0"/>
                <a:ea typeface="方正黑体_GBK"/>
                <a:cs typeface="方正黑体_GBK"/>
              </a:defRPr>
            </a:lvl9pPr>
          </a:lstStyle>
          <a:p>
            <a:pPr eaLnBrk="1" hangingPunct="1"/>
            <a:endParaRPr lang="en-US" altLang="en-US" sz="3600"/>
          </a:p>
        </p:txBody>
      </p:sp>
      <p:pic>
        <p:nvPicPr>
          <p:cNvPr id="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107" y="4657726"/>
            <a:ext cx="3807618" cy="439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loud 13"/>
          <p:cNvSpPr/>
          <p:nvPr/>
        </p:nvSpPr>
        <p:spPr>
          <a:xfrm>
            <a:off x="3667125" y="390525"/>
            <a:ext cx="13099257" cy="57816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514350">
              <a:lnSpc>
                <a:spcPct val="150000"/>
              </a:lnSpc>
              <a:defRPr/>
            </a:pPr>
            <a:r>
              <a:rPr lang="vi-VN" sz="4200" b="1" dirty="0">
                <a:solidFill>
                  <a:schemeClr val="tx1"/>
                </a:solidFill>
                <a:latin typeface="Times New Roman" panose="02020603050405020304" pitchFamily="18" charset="0"/>
                <a:cs typeface="Times New Roman" panose="02020603050405020304" pitchFamily="18" charset="0"/>
                <a:sym typeface="+mn-ea"/>
              </a:rPr>
              <a:t>Em hãy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nêu</a:t>
            </a:r>
            <a:r>
              <a:rPr lang="en-US" sz="4200" b="1" dirty="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ví</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dụ</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cho</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thấy</a:t>
            </a:r>
            <a:r>
              <a:rPr lang="en-US" sz="4200" b="1" dirty="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được</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tầm</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quan</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trọng</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của</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thông</a:t>
            </a:r>
            <a:r>
              <a:rPr lang="en-US" sz="4200" b="1" dirty="0" smtClean="0">
                <a:solidFill>
                  <a:schemeClr val="tx1"/>
                </a:solidFill>
                <a:latin typeface="Times New Roman" panose="02020603050405020304" pitchFamily="18" charset="0"/>
                <a:cs typeface="Times New Roman" panose="02020603050405020304" pitchFamily="18" charset="0"/>
                <a:sym typeface="+mn-ea"/>
              </a:rPr>
              <a:t> tin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trong</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giải</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quyết</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vấn</a:t>
            </a:r>
            <a:r>
              <a:rPr lang="en-US" sz="4200" b="1" dirty="0" smtClean="0">
                <a:solidFill>
                  <a:schemeClr val="tx1"/>
                </a:solidFill>
                <a:latin typeface="Times New Roman" panose="02020603050405020304" pitchFamily="18" charset="0"/>
                <a:cs typeface="Times New Roman" panose="02020603050405020304" pitchFamily="18" charset="0"/>
                <a:sym typeface="+mn-ea"/>
              </a:rPr>
              <a:t> </a:t>
            </a:r>
            <a:r>
              <a:rPr lang="en-US" sz="4200" b="1" dirty="0" err="1" smtClean="0">
                <a:solidFill>
                  <a:schemeClr val="tx1"/>
                </a:solidFill>
                <a:latin typeface="Times New Roman" panose="02020603050405020304" pitchFamily="18" charset="0"/>
                <a:cs typeface="Times New Roman" panose="02020603050405020304" pitchFamily="18" charset="0"/>
                <a:sym typeface="+mn-ea"/>
              </a:rPr>
              <a:t>đề</a:t>
            </a:r>
            <a:r>
              <a:rPr lang="vi-VN" sz="4200" b="1" dirty="0" smtClean="0">
                <a:solidFill>
                  <a:schemeClr val="tx1"/>
                </a:solidFill>
                <a:latin typeface="Times New Roman" panose="02020603050405020304" pitchFamily="18" charset="0"/>
                <a:cs typeface="Times New Roman" panose="02020603050405020304" pitchFamily="18" charset="0"/>
                <a:sym typeface="+mn-ea"/>
              </a:rPr>
              <a:t>?</a:t>
            </a:r>
            <a:endParaRPr lang="vi-VN" sz="4200" b="1" dirty="0">
              <a:solidFill>
                <a:schemeClr val="tx1"/>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25131816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p24"/>
          <p:cNvGrpSpPr/>
          <p:nvPr/>
        </p:nvGrpSpPr>
        <p:grpSpPr>
          <a:xfrm>
            <a:off x="387343" y="229287"/>
            <a:ext cx="17544871" cy="9683764"/>
            <a:chOff x="0" y="-38100"/>
            <a:chExt cx="4620871" cy="2550456"/>
          </a:xfrm>
        </p:grpSpPr>
        <p:sp>
          <p:nvSpPr>
            <p:cNvPr id="400" name="Google Shape;400;p2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01" name="Google Shape;401;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2" name="Google Shape;402;p24"/>
          <p:cNvGrpSpPr/>
          <p:nvPr/>
        </p:nvGrpSpPr>
        <p:grpSpPr>
          <a:xfrm>
            <a:off x="527461" y="229287"/>
            <a:ext cx="17264633" cy="9340097"/>
            <a:chOff x="0" y="-38100"/>
            <a:chExt cx="4592558" cy="2459943"/>
          </a:xfrm>
        </p:grpSpPr>
        <p:sp>
          <p:nvSpPr>
            <p:cNvPr id="403" name="Google Shape;403;p24"/>
            <p:cNvSpPr/>
            <p:nvPr/>
          </p:nvSpPr>
          <p:spPr>
            <a:xfrm>
              <a:off x="0" y="46009"/>
              <a:ext cx="4592558" cy="237583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ABE7F5"/>
            </a:solidFill>
            <a:ln>
              <a:noFill/>
            </a:ln>
          </p:spPr>
        </p:sp>
        <p:sp>
          <p:nvSpPr>
            <p:cNvPr id="404" name="Google Shape;404;p2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 name="Group 18">
            <a:extLst>
              <a:ext uri="{FF2B5EF4-FFF2-40B4-BE49-F238E27FC236}">
                <a16:creationId xmlns:a16="http://schemas.microsoft.com/office/drawing/2014/main" xmlns="" id="{C74B82EB-D2BB-47E9-A08A-41BAB495A26D}"/>
              </a:ext>
            </a:extLst>
          </p:cNvPr>
          <p:cNvGrpSpPr/>
          <p:nvPr/>
        </p:nvGrpSpPr>
        <p:grpSpPr>
          <a:xfrm>
            <a:off x="1893023" y="2941001"/>
            <a:ext cx="15020642" cy="4307839"/>
            <a:chOff x="487611" y="132261"/>
            <a:chExt cx="5267072" cy="1005338"/>
          </a:xfrm>
          <a:solidFill>
            <a:schemeClr val="accent6">
              <a:lumMod val="40000"/>
              <a:lumOff val="60000"/>
            </a:schemeClr>
          </a:solidFill>
        </p:grpSpPr>
        <p:sp>
          <p:nvSpPr>
            <p:cNvPr id="20" name="Shape 97894">
              <a:extLst>
                <a:ext uri="{FF2B5EF4-FFF2-40B4-BE49-F238E27FC236}">
                  <a16:creationId xmlns:a16="http://schemas.microsoft.com/office/drawing/2014/main" xmlns="" id="{F770C795-136C-4ACF-9335-790E3A79DDD4}"/>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grpFill/>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a:p>
          </p:txBody>
        </p:sp>
        <p:sp>
          <p:nvSpPr>
            <p:cNvPr id="21" name="Shape 1030">
              <a:extLst>
                <a:ext uri="{FF2B5EF4-FFF2-40B4-BE49-F238E27FC236}">
                  <a16:creationId xmlns:a16="http://schemas.microsoft.com/office/drawing/2014/main" xmlns="" id="{D9B0C284-E00A-4D7E-AD87-2A750214508A}"/>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grpFill/>
            <a:ln w="0" cap="flat">
              <a:miter lim="127000"/>
            </a:ln>
          </p:spPr>
          <p:style>
            <a:lnRef idx="0">
              <a:srgbClr val="000000">
                <a:alpha val="0"/>
              </a:srgbClr>
            </a:lnRef>
            <a:fillRef idx="1">
              <a:srgbClr val="E1F3FC"/>
            </a:fillRef>
            <a:effectRef idx="0">
              <a:scrgbClr r="0" g="0" b="0"/>
            </a:effectRef>
            <a:fontRef idx="none"/>
          </p:style>
          <p:txBody>
            <a:bodyPr/>
            <a:lstStyle/>
            <a:p>
              <a:endParaRPr lang="en-US" sz="1800"/>
            </a:p>
          </p:txBody>
        </p:sp>
        <p:sp>
          <p:nvSpPr>
            <p:cNvPr id="22" name="Shape 1031">
              <a:extLst>
                <a:ext uri="{FF2B5EF4-FFF2-40B4-BE49-F238E27FC236}">
                  <a16:creationId xmlns:a16="http://schemas.microsoft.com/office/drawing/2014/main" xmlns="" id="{56D7130F-D46B-47E0-9270-C64AEA6B55C5}"/>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grpFill/>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3" name="Shape 1032">
              <a:extLst>
                <a:ext uri="{FF2B5EF4-FFF2-40B4-BE49-F238E27FC236}">
                  <a16:creationId xmlns:a16="http://schemas.microsoft.com/office/drawing/2014/main" xmlns="" id="{FD7890B9-0A0D-47CA-86CB-B5E3902CBF88}"/>
                </a:ext>
              </a:extLst>
            </p:cNvPr>
            <p:cNvSpPr/>
            <p:nvPr/>
          </p:nvSpPr>
          <p:spPr>
            <a:xfrm>
              <a:off x="529399" y="289334"/>
              <a:ext cx="0" cy="613385"/>
            </a:xfrm>
            <a:custGeom>
              <a:avLst/>
              <a:gdLst/>
              <a:ahLst/>
              <a:cxnLst/>
              <a:rect l="0" t="0" r="0" b="0"/>
              <a:pathLst>
                <a:path h="613385">
                  <a:moveTo>
                    <a:pt x="0" y="0"/>
                  </a:moveTo>
                  <a:lnTo>
                    <a:pt x="0" y="613385"/>
                  </a:lnTo>
                </a:path>
              </a:pathLst>
            </a:custGeom>
            <a:grpFill/>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4" name="Shape 1033">
              <a:extLst>
                <a:ext uri="{FF2B5EF4-FFF2-40B4-BE49-F238E27FC236}">
                  <a16:creationId xmlns:a16="http://schemas.microsoft.com/office/drawing/2014/main" xmlns="" id="{5E29533C-9964-4B47-B32E-610DF6A40561}"/>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grpFill/>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5" name="Shape 1034">
              <a:extLst>
                <a:ext uri="{FF2B5EF4-FFF2-40B4-BE49-F238E27FC236}">
                  <a16:creationId xmlns:a16="http://schemas.microsoft.com/office/drawing/2014/main" xmlns="" id="{8F5DBB4B-ABAF-4E15-8362-33EC6B776E5F}"/>
                </a:ext>
              </a:extLst>
            </p:cNvPr>
            <p:cNvSpPr/>
            <p:nvPr/>
          </p:nvSpPr>
          <p:spPr>
            <a:xfrm>
              <a:off x="687983" y="1035255"/>
              <a:ext cx="4830725" cy="0"/>
            </a:xfrm>
            <a:custGeom>
              <a:avLst/>
              <a:gdLst/>
              <a:ahLst/>
              <a:cxnLst/>
              <a:rect l="0" t="0" r="0" b="0"/>
              <a:pathLst>
                <a:path w="4830725">
                  <a:moveTo>
                    <a:pt x="0" y="0"/>
                  </a:moveTo>
                  <a:lnTo>
                    <a:pt x="4830725" y="0"/>
                  </a:lnTo>
                </a:path>
              </a:pathLst>
            </a:custGeom>
            <a:grpFill/>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6" name="Shape 1035">
              <a:extLst>
                <a:ext uri="{FF2B5EF4-FFF2-40B4-BE49-F238E27FC236}">
                  <a16:creationId xmlns:a16="http://schemas.microsoft.com/office/drawing/2014/main" xmlns="" id="{E7B64A2D-B625-4281-85A1-C7DE7275EE2A}"/>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grpFill/>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7" name="Shape 1036">
              <a:extLst>
                <a:ext uri="{FF2B5EF4-FFF2-40B4-BE49-F238E27FC236}">
                  <a16:creationId xmlns:a16="http://schemas.microsoft.com/office/drawing/2014/main" xmlns="" id="{428A9A5A-9959-4E77-9055-3EEAF19EAC2D}"/>
                </a:ext>
              </a:extLst>
            </p:cNvPr>
            <p:cNvSpPr/>
            <p:nvPr/>
          </p:nvSpPr>
          <p:spPr>
            <a:xfrm>
              <a:off x="5652001" y="264800"/>
              <a:ext cx="0" cy="613385"/>
            </a:xfrm>
            <a:custGeom>
              <a:avLst/>
              <a:gdLst/>
              <a:ahLst/>
              <a:cxnLst/>
              <a:rect l="0" t="0" r="0" b="0"/>
              <a:pathLst>
                <a:path h="613385">
                  <a:moveTo>
                    <a:pt x="0" y="613385"/>
                  </a:moveTo>
                  <a:lnTo>
                    <a:pt x="0" y="0"/>
                  </a:lnTo>
                </a:path>
              </a:pathLst>
            </a:custGeom>
            <a:grpFill/>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8" name="Shape 1037">
              <a:extLst>
                <a:ext uri="{FF2B5EF4-FFF2-40B4-BE49-F238E27FC236}">
                  <a16:creationId xmlns:a16="http://schemas.microsoft.com/office/drawing/2014/main" xmlns="" id="{71106FA9-2E7B-40F1-BD47-3B726E827E39}"/>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grpFill/>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9" name="Shape 1038">
              <a:extLst>
                <a:ext uri="{FF2B5EF4-FFF2-40B4-BE49-F238E27FC236}">
                  <a16:creationId xmlns:a16="http://schemas.microsoft.com/office/drawing/2014/main" xmlns="" id="{8C990689-AF3B-403D-A032-4D459CD35E0D}"/>
                </a:ext>
              </a:extLst>
            </p:cNvPr>
            <p:cNvSpPr/>
            <p:nvPr/>
          </p:nvSpPr>
          <p:spPr>
            <a:xfrm>
              <a:off x="662692" y="132262"/>
              <a:ext cx="4830725" cy="0"/>
            </a:xfrm>
            <a:custGeom>
              <a:avLst/>
              <a:gdLst/>
              <a:ahLst/>
              <a:cxnLst/>
              <a:rect l="0" t="0" r="0" b="0"/>
              <a:pathLst>
                <a:path w="4830725">
                  <a:moveTo>
                    <a:pt x="4830725" y="0"/>
                  </a:moveTo>
                  <a:lnTo>
                    <a:pt x="0" y="0"/>
                  </a:lnTo>
                </a:path>
              </a:pathLst>
            </a:custGeom>
            <a:grpFill/>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0" name="Shape 1039">
              <a:extLst>
                <a:ext uri="{FF2B5EF4-FFF2-40B4-BE49-F238E27FC236}">
                  <a16:creationId xmlns:a16="http://schemas.microsoft.com/office/drawing/2014/main" xmlns="" id="{B6F7B895-59A6-426F-9F13-44F71310956D}"/>
                </a:ext>
              </a:extLst>
            </p:cNvPr>
            <p:cNvSpPr/>
            <p:nvPr/>
          </p:nvSpPr>
          <p:spPr>
            <a:xfrm>
              <a:off x="529399" y="240262"/>
              <a:ext cx="0" cy="0"/>
            </a:xfrm>
            <a:custGeom>
              <a:avLst/>
              <a:gdLst/>
              <a:ahLst/>
              <a:cxnLst/>
              <a:rect l="0" t="0" r="0" b="0"/>
              <a:pathLst>
                <a:path>
                  <a:moveTo>
                    <a:pt x="0" y="0"/>
                  </a:moveTo>
                  <a:lnTo>
                    <a:pt x="0" y="0"/>
                  </a:lnTo>
                </a:path>
              </a:pathLst>
            </a:custGeom>
            <a:grpFill/>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1" name="Shape 1040">
              <a:extLst>
                <a:ext uri="{FF2B5EF4-FFF2-40B4-BE49-F238E27FC236}">
                  <a16:creationId xmlns:a16="http://schemas.microsoft.com/office/drawing/2014/main" xmlns="" id="{0BCFB6B4-52D4-464D-A706-08D13561E315}"/>
                </a:ext>
              </a:extLst>
            </p:cNvPr>
            <p:cNvSpPr/>
            <p:nvPr/>
          </p:nvSpPr>
          <p:spPr>
            <a:xfrm>
              <a:off x="529399" y="927256"/>
              <a:ext cx="0" cy="0"/>
            </a:xfrm>
            <a:custGeom>
              <a:avLst/>
              <a:gdLst/>
              <a:ahLst/>
              <a:cxnLst/>
              <a:rect l="0" t="0" r="0" b="0"/>
              <a:pathLst>
                <a:path>
                  <a:moveTo>
                    <a:pt x="0" y="0"/>
                  </a:moveTo>
                  <a:lnTo>
                    <a:pt x="0" y="0"/>
                  </a:lnTo>
                </a:path>
              </a:pathLst>
            </a:custGeom>
            <a:grpFill/>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2" name="Shape 1041">
              <a:extLst>
                <a:ext uri="{FF2B5EF4-FFF2-40B4-BE49-F238E27FC236}">
                  <a16:creationId xmlns:a16="http://schemas.microsoft.com/office/drawing/2014/main" xmlns="" id="{11821269-7AB6-4995-B3DD-219089F2BCC8}"/>
                </a:ext>
              </a:extLst>
            </p:cNvPr>
            <p:cNvSpPr/>
            <p:nvPr/>
          </p:nvSpPr>
          <p:spPr>
            <a:xfrm>
              <a:off x="637400" y="1035257"/>
              <a:ext cx="0" cy="0"/>
            </a:xfrm>
            <a:custGeom>
              <a:avLst/>
              <a:gdLst/>
              <a:ahLst/>
              <a:cxnLst/>
              <a:rect l="0" t="0" r="0" b="0"/>
              <a:pathLst>
                <a:path>
                  <a:moveTo>
                    <a:pt x="0" y="0"/>
                  </a:moveTo>
                  <a:lnTo>
                    <a:pt x="0" y="0"/>
                  </a:lnTo>
                </a:path>
              </a:pathLst>
            </a:custGeom>
            <a:grpFill/>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3" name="Shape 1042">
              <a:extLst>
                <a:ext uri="{FF2B5EF4-FFF2-40B4-BE49-F238E27FC236}">
                  <a16:creationId xmlns:a16="http://schemas.microsoft.com/office/drawing/2014/main" xmlns="" id="{ABEF4425-2102-4D45-A631-5503D6752898}"/>
                </a:ext>
              </a:extLst>
            </p:cNvPr>
            <p:cNvSpPr/>
            <p:nvPr/>
          </p:nvSpPr>
          <p:spPr>
            <a:xfrm>
              <a:off x="5543995" y="1035257"/>
              <a:ext cx="0" cy="0"/>
            </a:xfrm>
            <a:custGeom>
              <a:avLst/>
              <a:gdLst/>
              <a:ahLst/>
              <a:cxnLst/>
              <a:rect l="0" t="0" r="0" b="0"/>
              <a:pathLst>
                <a:path>
                  <a:moveTo>
                    <a:pt x="0" y="0"/>
                  </a:moveTo>
                  <a:lnTo>
                    <a:pt x="0" y="0"/>
                  </a:lnTo>
                </a:path>
              </a:pathLst>
            </a:custGeom>
            <a:grpFill/>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4" name="Shape 1043">
              <a:extLst>
                <a:ext uri="{FF2B5EF4-FFF2-40B4-BE49-F238E27FC236}">
                  <a16:creationId xmlns:a16="http://schemas.microsoft.com/office/drawing/2014/main" xmlns="" id="{8CC617BF-A784-4A5D-B24B-D2652303D0CA}"/>
                </a:ext>
              </a:extLst>
            </p:cNvPr>
            <p:cNvSpPr/>
            <p:nvPr/>
          </p:nvSpPr>
          <p:spPr>
            <a:xfrm>
              <a:off x="5651996" y="927256"/>
              <a:ext cx="0" cy="0"/>
            </a:xfrm>
            <a:custGeom>
              <a:avLst/>
              <a:gdLst/>
              <a:ahLst/>
              <a:cxnLst/>
              <a:rect l="0" t="0" r="0" b="0"/>
              <a:pathLst>
                <a:path>
                  <a:moveTo>
                    <a:pt x="0" y="0"/>
                  </a:moveTo>
                  <a:lnTo>
                    <a:pt x="0" y="0"/>
                  </a:lnTo>
                </a:path>
              </a:pathLst>
            </a:custGeom>
            <a:grpFill/>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5" name="Shape 1044">
              <a:extLst>
                <a:ext uri="{FF2B5EF4-FFF2-40B4-BE49-F238E27FC236}">
                  <a16:creationId xmlns:a16="http://schemas.microsoft.com/office/drawing/2014/main" xmlns="" id="{AA137EE0-1993-4A36-AF69-20DA64A99793}"/>
                </a:ext>
              </a:extLst>
            </p:cNvPr>
            <p:cNvSpPr/>
            <p:nvPr/>
          </p:nvSpPr>
          <p:spPr>
            <a:xfrm>
              <a:off x="5651996" y="240262"/>
              <a:ext cx="0" cy="0"/>
            </a:xfrm>
            <a:custGeom>
              <a:avLst/>
              <a:gdLst/>
              <a:ahLst/>
              <a:cxnLst/>
              <a:rect l="0" t="0" r="0" b="0"/>
              <a:pathLst>
                <a:path>
                  <a:moveTo>
                    <a:pt x="0" y="0"/>
                  </a:moveTo>
                  <a:lnTo>
                    <a:pt x="0" y="0"/>
                  </a:lnTo>
                </a:path>
              </a:pathLst>
            </a:custGeom>
            <a:grpFill/>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6" name="Shape 1045">
              <a:extLst>
                <a:ext uri="{FF2B5EF4-FFF2-40B4-BE49-F238E27FC236}">
                  <a16:creationId xmlns:a16="http://schemas.microsoft.com/office/drawing/2014/main" xmlns="" id="{5ED4D8C9-0186-4EDD-9110-3291E559DE9A}"/>
                </a:ext>
              </a:extLst>
            </p:cNvPr>
            <p:cNvSpPr/>
            <p:nvPr/>
          </p:nvSpPr>
          <p:spPr>
            <a:xfrm>
              <a:off x="5543995" y="132261"/>
              <a:ext cx="0" cy="0"/>
            </a:xfrm>
            <a:custGeom>
              <a:avLst/>
              <a:gdLst/>
              <a:ahLst/>
              <a:cxnLst/>
              <a:rect l="0" t="0" r="0" b="0"/>
              <a:pathLst>
                <a:path>
                  <a:moveTo>
                    <a:pt x="0" y="0"/>
                  </a:moveTo>
                  <a:lnTo>
                    <a:pt x="0" y="0"/>
                  </a:lnTo>
                </a:path>
              </a:pathLst>
            </a:custGeom>
            <a:grpFill/>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7" name="Shape 1046">
              <a:extLst>
                <a:ext uri="{FF2B5EF4-FFF2-40B4-BE49-F238E27FC236}">
                  <a16:creationId xmlns:a16="http://schemas.microsoft.com/office/drawing/2014/main" xmlns="" id="{0DE09047-72B5-4189-BE96-70A0C95FABA9}"/>
                </a:ext>
              </a:extLst>
            </p:cNvPr>
            <p:cNvSpPr/>
            <p:nvPr/>
          </p:nvSpPr>
          <p:spPr>
            <a:xfrm>
              <a:off x="637400" y="132261"/>
              <a:ext cx="0" cy="0"/>
            </a:xfrm>
            <a:custGeom>
              <a:avLst/>
              <a:gdLst/>
              <a:ahLst/>
              <a:cxnLst/>
              <a:rect l="0" t="0" r="0" b="0"/>
              <a:pathLst>
                <a:path>
                  <a:moveTo>
                    <a:pt x="0" y="0"/>
                  </a:moveTo>
                  <a:lnTo>
                    <a:pt x="0" y="0"/>
                  </a:lnTo>
                </a:path>
              </a:pathLst>
            </a:custGeom>
            <a:grpFill/>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grpSp>
      <p:sp>
        <p:nvSpPr>
          <p:cNvPr id="41" name="TextBox 40">
            <a:extLst>
              <a:ext uri="{FF2B5EF4-FFF2-40B4-BE49-F238E27FC236}">
                <a16:creationId xmlns:a16="http://schemas.microsoft.com/office/drawing/2014/main" xmlns="" id="{62F9D6CD-CCB4-4AAE-AFFA-6A4419E749D1}"/>
              </a:ext>
            </a:extLst>
          </p:cNvPr>
          <p:cNvSpPr txBox="1"/>
          <p:nvPr/>
        </p:nvSpPr>
        <p:spPr>
          <a:xfrm>
            <a:off x="2091907" y="3577603"/>
            <a:ext cx="14762708" cy="2800767"/>
          </a:xfrm>
          <a:prstGeom prst="rect">
            <a:avLst/>
          </a:prstGeom>
          <a:noFill/>
        </p:spPr>
        <p:txBody>
          <a:bodyPr wrap="square">
            <a:spAutoFit/>
          </a:bodyPr>
          <a:lstStyle/>
          <a:p>
            <a:pPr marL="571500" indent="-571500" algn="just">
              <a:buFont typeface="Arial" panose="020B0604020202020204" pitchFamily="34" charset="0"/>
              <a:buChar char="•"/>
            </a:pPr>
            <a:r>
              <a:rPr lang="en-US" sz="4400" b="1" dirty="0">
                <a:solidFill>
                  <a:schemeClr val="tx1"/>
                </a:solidFill>
                <a:latin typeface="Times New Roman" panose="02020603050405020304" pitchFamily="18" charset="0"/>
                <a:cs typeface="Times New Roman" panose="02020603050405020304" pitchFamily="18" charset="0"/>
              </a:rPr>
              <a:t>T</a:t>
            </a:r>
            <a:r>
              <a:rPr lang="vi-VN" sz="4400" b="1" dirty="0" smtClean="0">
                <a:solidFill>
                  <a:schemeClr val="tx1"/>
                </a:solidFill>
                <a:latin typeface="Times New Roman" panose="02020603050405020304" pitchFamily="18" charset="0"/>
                <a:cs typeface="Times New Roman" panose="02020603050405020304" pitchFamily="18" charset="0"/>
              </a:rPr>
              <a:t>hu </a:t>
            </a:r>
            <a:r>
              <a:rPr lang="vi-VN" sz="4400" b="1" dirty="0">
                <a:solidFill>
                  <a:schemeClr val="tx1"/>
                </a:solidFill>
                <a:latin typeface="Times New Roman" panose="02020603050405020304" pitchFamily="18" charset="0"/>
                <a:cs typeface="Times New Roman" panose="02020603050405020304" pitchFamily="18" charset="0"/>
              </a:rPr>
              <a:t>thập và tìm kiếm thông tin là cần thiết và quan trọng trong giải quyết vấn đề.</a:t>
            </a:r>
          </a:p>
          <a:p>
            <a:pPr marL="571500" indent="-571500" algn="just">
              <a:buFont typeface="Arial" panose="020B0604020202020204" pitchFamily="34" charset="0"/>
              <a:buChar char="•"/>
            </a:pPr>
            <a:endParaRPr lang="vi-VN" sz="4400" b="1" dirty="0">
              <a:solidFill>
                <a:schemeClr val="tx1"/>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vi-VN" sz="4400" b="1" dirty="0" smtClean="0">
                <a:solidFill>
                  <a:schemeClr val="tx1"/>
                </a:solidFill>
                <a:latin typeface="Times New Roman" panose="02020603050405020304" pitchFamily="18" charset="0"/>
                <a:cs typeface="Times New Roman" panose="02020603050405020304" pitchFamily="18" charset="0"/>
              </a:rPr>
              <a:t>Có </a:t>
            </a:r>
            <a:r>
              <a:rPr lang="vi-VN" sz="4400" b="1" dirty="0">
                <a:solidFill>
                  <a:schemeClr val="tx1"/>
                </a:solidFill>
                <a:latin typeface="Times New Roman" panose="02020603050405020304" pitchFamily="18" charset="0"/>
                <a:cs typeface="Times New Roman" panose="02020603050405020304" pitchFamily="18" charset="0"/>
              </a:rPr>
              <a:t>đầy đủ thông tin sẽ giúp em giải quyết vấn đề tốt hơn.</a:t>
            </a:r>
            <a:endParaRPr lang="en-US" sz="4400" b="1" dirty="0">
              <a:solidFill>
                <a:schemeClr val="tx1"/>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xmlns="" id="{7042F7BD-B67B-41AF-96CA-ABCF53077041}"/>
              </a:ext>
            </a:extLst>
          </p:cNvPr>
          <p:cNvPicPr/>
          <p:nvPr/>
        </p:nvPicPr>
        <p:blipFill>
          <a:blip r:embed="rId3"/>
          <a:stretch>
            <a:fillRect/>
          </a:stretch>
        </p:blipFill>
        <p:spPr>
          <a:xfrm>
            <a:off x="899795" y="1558252"/>
            <a:ext cx="2061195" cy="1345851"/>
          </a:xfrm>
          <a:prstGeom prst="rect">
            <a:avLst/>
          </a:prstGeom>
        </p:spPr>
      </p:pic>
    </p:spTree>
    <p:extLst>
      <p:ext uri="{BB962C8B-B14F-4D97-AF65-F5344CB8AC3E}">
        <p14:creationId xmlns:p14="http://schemas.microsoft.com/office/powerpoint/2010/main" val="140067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80">
                                          <p:stCondLst>
                                            <p:cond delay="0"/>
                                          </p:stCondLst>
                                        </p:cTn>
                                        <p:tgtEl>
                                          <p:spTgt spid="41"/>
                                        </p:tgtEl>
                                      </p:cBhvr>
                                    </p:animEffect>
                                    <p:anim calcmode="lin" valueType="num">
                                      <p:cBhvr>
                                        <p:cTn id="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9" dur="26">
                                          <p:stCondLst>
                                            <p:cond delay="650"/>
                                          </p:stCondLst>
                                        </p:cTn>
                                        <p:tgtEl>
                                          <p:spTgt spid="41"/>
                                        </p:tgtEl>
                                      </p:cBhvr>
                                      <p:to x="100000" y="60000"/>
                                    </p:animScale>
                                    <p:animScale>
                                      <p:cBhvr>
                                        <p:cTn id="30" dur="166" decel="50000">
                                          <p:stCondLst>
                                            <p:cond delay="676"/>
                                          </p:stCondLst>
                                        </p:cTn>
                                        <p:tgtEl>
                                          <p:spTgt spid="41"/>
                                        </p:tgtEl>
                                      </p:cBhvr>
                                      <p:to x="100000" y="100000"/>
                                    </p:animScale>
                                    <p:animScale>
                                      <p:cBhvr>
                                        <p:cTn id="31" dur="26">
                                          <p:stCondLst>
                                            <p:cond delay="1312"/>
                                          </p:stCondLst>
                                        </p:cTn>
                                        <p:tgtEl>
                                          <p:spTgt spid="41"/>
                                        </p:tgtEl>
                                      </p:cBhvr>
                                      <p:to x="100000" y="80000"/>
                                    </p:animScale>
                                    <p:animScale>
                                      <p:cBhvr>
                                        <p:cTn id="32" dur="166" decel="50000">
                                          <p:stCondLst>
                                            <p:cond delay="1338"/>
                                          </p:stCondLst>
                                        </p:cTn>
                                        <p:tgtEl>
                                          <p:spTgt spid="41"/>
                                        </p:tgtEl>
                                      </p:cBhvr>
                                      <p:to x="100000" y="100000"/>
                                    </p:animScale>
                                    <p:animScale>
                                      <p:cBhvr>
                                        <p:cTn id="33" dur="26">
                                          <p:stCondLst>
                                            <p:cond delay="1642"/>
                                          </p:stCondLst>
                                        </p:cTn>
                                        <p:tgtEl>
                                          <p:spTgt spid="41"/>
                                        </p:tgtEl>
                                      </p:cBhvr>
                                      <p:to x="100000" y="90000"/>
                                    </p:animScale>
                                    <p:animScale>
                                      <p:cBhvr>
                                        <p:cTn id="34" dur="166" decel="50000">
                                          <p:stCondLst>
                                            <p:cond delay="1668"/>
                                          </p:stCondLst>
                                        </p:cTn>
                                        <p:tgtEl>
                                          <p:spTgt spid="41"/>
                                        </p:tgtEl>
                                      </p:cBhvr>
                                      <p:to x="100000" y="100000"/>
                                    </p:animScale>
                                    <p:animScale>
                                      <p:cBhvr>
                                        <p:cTn id="35" dur="26">
                                          <p:stCondLst>
                                            <p:cond delay="1808"/>
                                          </p:stCondLst>
                                        </p:cTn>
                                        <p:tgtEl>
                                          <p:spTgt spid="41"/>
                                        </p:tgtEl>
                                      </p:cBhvr>
                                      <p:to x="100000" y="95000"/>
                                    </p:animScale>
                                    <p:animScale>
                                      <p:cBhvr>
                                        <p:cTn id="36"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TotalTime>
  <Words>1014</Words>
  <Application>Microsoft Office PowerPoint</Application>
  <PresentationFormat>Custom</PresentationFormat>
  <Paragraphs>145</Paragraphs>
  <Slides>24</Slides>
  <Notes>13</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24</vt:i4>
      </vt:variant>
    </vt:vector>
  </HeadingPairs>
  <TitlesOfParts>
    <vt:vector size="42" baseType="lpstr">
      <vt:lpstr>Tahoma</vt:lpstr>
      <vt:lpstr>等线</vt:lpstr>
      <vt:lpstr>Time new roman</vt:lpstr>
      <vt:lpstr>Calibri</vt:lpstr>
      <vt:lpstr>#9Slide03 SFU Helvetica Condens</vt:lpstr>
      <vt:lpstr>SVN-Kimberley</vt:lpstr>
      <vt:lpstr>方正黑体_GBK</vt:lpstr>
      <vt:lpstr>SimSun</vt:lpstr>
      <vt:lpstr>Yanone Kaffeesatz</vt:lpstr>
      <vt:lpstr>Lato</vt:lpstr>
      <vt:lpstr>Segoe Print</vt:lpstr>
      <vt:lpstr>Times New Roman</vt:lpstr>
      <vt:lpstr>#9Slide03 SVNFjalla One</vt:lpstr>
      <vt:lpstr>#9Slide06 Hellvina Hand Script</vt:lpstr>
      <vt:lpstr>#9Slide02 Noi dung rat dai</vt:lpstr>
      <vt:lpstr>Arial</vt:lpstr>
      <vt:lpstr>Paytone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Microsoft account</cp:lastModifiedBy>
  <cp:revision>105</cp:revision>
  <dcterms:modified xsi:type="dcterms:W3CDTF">2025-10-07T04:53:31Z</dcterms:modified>
</cp:coreProperties>
</file>