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7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72" r:id="rId6"/>
    <p:sldId id="261" r:id="rId7"/>
    <p:sldId id="273" r:id="rId8"/>
    <p:sldId id="263" r:id="rId9"/>
    <p:sldId id="264" r:id="rId10"/>
    <p:sldId id="265" r:id="rId11"/>
    <p:sldId id="266" r:id="rId12"/>
    <p:sldId id="2007577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ADCB9-15E9-2A8B-C142-95AAFFE5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570" marR="3650" indent="-342900">
              <a:lnSpc>
                <a:spcPct val="101899"/>
              </a:lnSpc>
              <a:spcBef>
                <a:spcPts val="57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670" marR="3650">
              <a:lnSpc>
                <a:spcPct val="101899"/>
              </a:lnSpc>
              <a:spcBef>
                <a:spcPts val="57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05" y="38046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E4169-8A89-217D-C824-BE54649C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5" y="611257"/>
            <a:ext cx="11252573" cy="585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6278AE-074C-5F7F-6A42-413C6C9FB132}"/>
              </a:ext>
            </a:extLst>
          </p:cNvPr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>
              <a:spcBef>
                <a:spcPts val="4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7915763" y="5914785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</a:p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85" y="1825625"/>
            <a:ext cx="4125155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đặc điểm tạo hình nhân vật được thể hiện trong tác phẩm mĩ thuật.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hình thức thể hiện của các  tác phẩm mĩ thuật. Cách thực hiện các tác phẩm mĩ thuật này có sự khác nhau  như thế nào?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anh hùng dân tộc được  thể hiện trong tranh và cho biết nhân vật đó có đóng góp gì trong lịch sử dân tộc  Việt Nam.</a:t>
            </a:r>
          </a:p>
        </p:txBody>
      </p:sp>
      <p:pic>
        <p:nvPicPr>
          <p:cNvPr id="1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0447" y="1977972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3888" y="1401915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0447" y="4823838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7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195AF-3636-96BB-637D-C442635F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3" y="272670"/>
            <a:ext cx="9620725" cy="64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F2125-C93F-7840-10B1-8F87D1A6B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14" y="123083"/>
            <a:ext cx="8842016" cy="66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53F03-E516-B067-16E9-932175DE6694}"/>
              </a:ext>
            </a:extLst>
          </p:cNvPr>
          <p:cNvSpPr txBox="1"/>
          <p:nvPr/>
        </p:nvSpPr>
        <p:spPr>
          <a:xfrm>
            <a:off x="2242952" y="9827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A6305-27DD-10BA-C82B-B5A2DFCEC6BE}"/>
              </a:ext>
            </a:extLst>
          </p:cNvPr>
          <p:cNvSpPr txBox="1"/>
          <p:nvPr/>
        </p:nvSpPr>
        <p:spPr>
          <a:xfrm>
            <a:off x="2070654" y="1455648"/>
            <a:ext cx="9283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Tìm hiểu về một số tượng đài anh hùng dân tộc Việt Nam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và trả lời câu hỏi.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50248-AF88-9BD4-6C3A-9F8076486E0E}"/>
              </a:ext>
            </a:extLst>
          </p:cNvPr>
          <p:cNvSpPr txBox="1"/>
          <p:nvPr/>
        </p:nvSpPr>
        <p:spPr>
          <a:xfrm>
            <a:off x="1827465" y="2202260"/>
            <a:ext cx="85370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Tượng/ tượng đài thường được làm từ chất liệu gì?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Vẻ đẹp của tượng/ tượng đài được thể hiện như thế nào? (khối, dáng,…)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Tìm hiểu và ghi lại (3 – 5 dòng) tên, tuổi, thân thế, sự nghiệp của 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vị anh hùng dân tộc tại địa phương nơi em ở.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4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08AC1-E452-CBD5-90A6-2671E570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2" y="282260"/>
            <a:ext cx="7292009" cy="63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màu sáp.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marR="138719" algn="ctr">
              <a:lnSpc>
                <a:spcPct val="101899"/>
              </a:lnSpc>
              <a:spcBef>
                <a:spcPts val="57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9126" algn="ctr">
              <a:spcBef>
                <a:spcPts val="284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292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liệu.</a:t>
            </a:r>
            <a:endParaRPr lang="vi-VN" sz="2400" dirty="0">
              <a:latin typeface="+mj-lt"/>
              <a:cs typeface="Arial"/>
            </a:endParaRPr>
          </a:p>
        </p:txBody>
      </p:sp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ctr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57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585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Arial-BoldMT</vt:lpstr>
      <vt:lpstr>ArialMT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7</cp:revision>
  <dcterms:created xsi:type="dcterms:W3CDTF">2024-07-21T15:57:23Z</dcterms:created>
  <dcterms:modified xsi:type="dcterms:W3CDTF">2025-09-24T01:41:02Z</dcterms:modified>
</cp:coreProperties>
</file>