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11698" r:id="rId4"/>
    <p:sldId id="257" r:id="rId5"/>
    <p:sldId id="314" r:id="rId6"/>
    <p:sldId id="315" r:id="rId7"/>
    <p:sldId id="316" r:id="rId8"/>
    <p:sldId id="317" r:id="rId9"/>
    <p:sldId id="319" r:id="rId10"/>
    <p:sldId id="256" r:id="rId11"/>
    <p:sldId id="320" r:id="rId12"/>
    <p:sldId id="335" r:id="rId13"/>
    <p:sldId id="258" r:id="rId14"/>
    <p:sldId id="259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05" r:id="rId27"/>
    <p:sldId id="333" r:id="rId28"/>
    <p:sldId id="332" r:id="rId29"/>
    <p:sldId id="334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68" y="1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72354-62D5-4699-5C31-09775C3BF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8617DE69-E963-BB5B-350D-D3585A51D5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9E3A7D9-6D7E-A2B7-FA86-C0B6B3C218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9F7E5FDE-7A43-08A0-4DD9-A84C54B74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9263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8391C6-57D1-5125-EFEF-3D3001D645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27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6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7.sv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jpg"/><Relationship Id="rId7" Type="http://schemas.openxmlformats.org/officeDocument/2006/relationships/slide" Target="slide5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6.jpeg"/><Relationship Id="rId7" Type="http://schemas.openxmlformats.org/officeDocument/2006/relationships/image" Target="../media/image8.sv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22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1895-8BD0-A9A6-0D87-07A5D26A6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F760A970-FB55-3F40-0C91-E9EF19E5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29" y="31647"/>
            <a:ext cx="18382130" cy="1025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D664DA-5269-4CB0-12C2-8DFEB402A1ED}"/>
              </a:ext>
            </a:extLst>
          </p:cNvPr>
          <p:cNvSpPr/>
          <p:nvPr/>
        </p:nvSpPr>
        <p:spPr>
          <a:xfrm>
            <a:off x="943484" y="566426"/>
            <a:ext cx="15430499" cy="567847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800" b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QUÝ THẦY CÔ</a:t>
            </a:r>
          </a:p>
          <a:p>
            <a:pPr algn="ctr"/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VỀ DỰ</a:t>
            </a:r>
            <a:r>
              <a:rPr lang="vi-VN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LỚP 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5A4</a:t>
            </a:r>
          </a:p>
          <a:p>
            <a:pPr algn="ctr"/>
            <a:r>
              <a:rPr lang="en-US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6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</a:t>
            </a:r>
            <a:r>
              <a:rPr lang="en-US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6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>
            <a:extLst>
              <a:ext uri="{FF2B5EF4-FFF2-40B4-BE49-F238E27FC236}">
                <a16:creationId xmlns:a16="http://schemas.microsoft.com/office/drawing/2014/main" id="{D2C62E67-3763-D62D-2131-4C07BFEB87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276" y="1602517"/>
            <a:ext cx="1478757" cy="89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98200-F934-EEF6-D767-2A2A1735A9A6}"/>
              </a:ext>
            </a:extLst>
          </p:cNvPr>
          <p:cNvSpPr txBox="1"/>
          <p:nvPr/>
        </p:nvSpPr>
        <p:spPr>
          <a:xfrm>
            <a:off x="5648576" y="983969"/>
            <a:ext cx="61398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F03853-FA26-3AF6-88AC-E2BA3701F72B}"/>
              </a:ext>
            </a:extLst>
          </p:cNvPr>
          <p:cNvCxnSpPr>
            <a:cxnSpLocks/>
          </p:cNvCxnSpPr>
          <p:nvPr/>
        </p:nvCxnSpPr>
        <p:spPr>
          <a:xfrm>
            <a:off x="7173056" y="1584134"/>
            <a:ext cx="29713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E7AE39-49E5-685D-CA46-D126FD823392}"/>
              </a:ext>
            </a:extLst>
          </p:cNvPr>
          <p:cNvSpPr txBox="1"/>
          <p:nvPr/>
        </p:nvSpPr>
        <p:spPr>
          <a:xfrm>
            <a:off x="1807697" y="7220459"/>
            <a:ext cx="567334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  <a:p>
            <a:r>
              <a:rPr lang="vi-VN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1997</a:t>
            </a:r>
          </a:p>
          <a:p>
            <a:r>
              <a:rPr lang="vi-VN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độ: Đại học</a:t>
            </a:r>
            <a:endParaRPr lang="en-US" sz="42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32316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6087408-C243-49F4-4A10-007850F9FB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1335</Words>
  <Application>Microsoft Office PowerPoint</Application>
  <PresentationFormat>Custom</PresentationFormat>
  <Paragraphs>130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#9Slide03 Arima Madurai Black</vt:lpstr>
      <vt:lpstr>#9Slide05 SVNClementine</vt:lpstr>
      <vt:lpstr>Arial</vt:lpstr>
      <vt:lpstr>Calibri</vt:lpstr>
      <vt:lpstr>Cambria</vt:lpstr>
      <vt:lpstr>Segoe UI Black</vt:lpstr>
      <vt:lpstr>Times New Roman</vt:lpstr>
      <vt:lpstr>Office Theme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Ha Vi Do</cp:lastModifiedBy>
  <cp:revision>37</cp:revision>
  <dcterms:created xsi:type="dcterms:W3CDTF">2006-08-16T00:00:00Z</dcterms:created>
  <dcterms:modified xsi:type="dcterms:W3CDTF">2025-10-09T07:25:16Z</dcterms:modified>
  <dc:identifier>DAGFWQ5R7NY</dc:identifier>
</cp:coreProperties>
</file>