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7" r:id="rId3"/>
    <p:sldId id="258" r:id="rId4"/>
    <p:sldId id="307" r:id="rId5"/>
    <p:sldId id="262" r:id="rId6"/>
    <p:sldId id="261" r:id="rId7"/>
    <p:sldId id="449" r:id="rId8"/>
    <p:sldId id="450" r:id="rId9"/>
    <p:sldId id="433" r:id="rId10"/>
    <p:sldId id="451" r:id="rId11"/>
    <p:sldId id="452" r:id="rId12"/>
    <p:sldId id="453" r:id="rId13"/>
    <p:sldId id="454" r:id="rId14"/>
    <p:sldId id="456" r:id="rId15"/>
    <p:sldId id="455" r:id="rId16"/>
    <p:sldId id="457" r:id="rId17"/>
    <p:sldId id="448"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FDDAE-1131-814B-A9CC-E913EAEE2F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a16="http://schemas.microsoft.com/office/drawing/2014/main" id="{CD19AB6C-4A34-4844-BA34-E83B6EECE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2025/10/9</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18710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2025/10/9</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7300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5561E517-11EF-7680-B22C-348F6EAC4B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0240" y="261664"/>
            <a:ext cx="1564088" cy="1564088"/>
          </a:xfrm>
          <a:prstGeom prst="rect">
            <a:avLst/>
          </a:prstGeom>
        </p:spPr>
      </p:pic>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F011BBF5-5073-FA95-7A1C-CD726DE2CFE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20240" y="261664"/>
            <a:ext cx="1564088" cy="1564088"/>
          </a:xfrm>
          <a:prstGeom prst="rect">
            <a:avLst/>
          </a:prstGeom>
        </p:spPr>
      </p:pic>
    </p:spTree>
    <p:extLst>
      <p:ext uri="{BB962C8B-B14F-4D97-AF65-F5344CB8AC3E}">
        <p14:creationId xmlns:p14="http://schemas.microsoft.com/office/powerpoint/2010/main" val="2214172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A43296-DA5D-AD43-9075-3AB4C98EF0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a16="http://schemas.microsoft.com/office/drawing/2014/main" id="{4E2BA7B3-27E4-6C43-A53D-EA02EE587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a16="http://schemas.microsoft.com/office/drawing/2014/main" id="{A908FA6F-57BE-354F-9FCF-0DB30ABA7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a16="http://schemas.microsoft.com/office/drawing/2014/main" id="{CA3FA004-250F-31E5-5844-F40841B6DA2C}"/>
              </a:ext>
            </a:extLst>
          </p:cNvPr>
          <p:cNvPicPr>
            <a:picLocks noChangeAspect="1"/>
          </p:cNvPicPr>
          <p:nvPr/>
        </p:nvPicPr>
        <p:blipFill>
          <a:blip r:embed="rId6"/>
          <a:stretch>
            <a:fillRect/>
          </a:stretch>
        </p:blipFill>
        <p:spPr>
          <a:xfrm>
            <a:off x="5092354" y="174445"/>
            <a:ext cx="2121592" cy="1213209"/>
          </a:xfrm>
          <a:prstGeom prst="rect">
            <a:avLst/>
          </a:prstGeom>
        </p:spPr>
      </p:pic>
      <p:pic>
        <p:nvPicPr>
          <p:cNvPr id="12" name="Picture 11">
            <a:extLst>
              <a:ext uri="{FF2B5EF4-FFF2-40B4-BE49-F238E27FC236}">
                <a16:creationId xmlns:a16="http://schemas.microsoft.com/office/drawing/2014/main" id="{9DA565E8-D732-7892-A543-777087494296}"/>
              </a:ext>
            </a:extLst>
          </p:cNvPr>
          <p:cNvPicPr>
            <a:picLocks noChangeAspect="1"/>
          </p:cNvPicPr>
          <p:nvPr/>
        </p:nvPicPr>
        <p:blipFill>
          <a:blip r:embed="rId7"/>
          <a:stretch>
            <a:fillRect/>
          </a:stretch>
        </p:blipFill>
        <p:spPr>
          <a:xfrm>
            <a:off x="1851675" y="1307461"/>
            <a:ext cx="8431499" cy="3023878"/>
          </a:xfrm>
          <a:prstGeom prst="rect">
            <a:avLst/>
          </a:prstGeom>
        </p:spPr>
      </p:pic>
      <p:pic>
        <p:nvPicPr>
          <p:cNvPr id="15" name="Picture 14">
            <a:extLst>
              <a:ext uri="{FF2B5EF4-FFF2-40B4-BE49-F238E27FC236}">
                <a16:creationId xmlns:a16="http://schemas.microsoft.com/office/drawing/2014/main" id="{7AAD505D-1419-2A5B-08DE-7E5041481F44}"/>
              </a:ext>
            </a:extLst>
          </p:cNvPr>
          <p:cNvPicPr>
            <a:picLocks noChangeAspect="1"/>
          </p:cNvPicPr>
          <p:nvPr/>
        </p:nvPicPr>
        <p:blipFill>
          <a:blip r:embed="rId8"/>
          <a:stretch>
            <a:fillRect/>
          </a:stretch>
        </p:blipFill>
        <p:spPr>
          <a:xfrm>
            <a:off x="4624323" y="3852616"/>
            <a:ext cx="5877053" cy="1286367"/>
          </a:xfrm>
          <a:prstGeom prst="rect">
            <a:avLst/>
          </a:prstGeom>
        </p:spPr>
      </p:pic>
      <p:sp>
        <p:nvSpPr>
          <p:cNvPr id="8" name="TextBox 7"/>
          <p:cNvSpPr txBox="1"/>
          <p:nvPr/>
        </p:nvSpPr>
        <p:spPr>
          <a:xfrm>
            <a:off x="0" y="5842337"/>
            <a:ext cx="3618411" cy="1015663"/>
          </a:xfrm>
          <a:prstGeom prst="rect">
            <a:avLst/>
          </a:prstGeom>
          <a:solidFill>
            <a:schemeClr val="accent4">
              <a:lumMod val="40000"/>
              <a:lumOff val="60000"/>
            </a:schemeClr>
          </a:solidFill>
        </p:spPr>
        <p:txBody>
          <a:bodyPr wrap="square" rtlCol="0">
            <a:spAutoFit/>
          </a:bodyPr>
          <a:lstStyle/>
          <a:p>
            <a:r>
              <a:rPr lang="en-US" sz="2000" i="1" dirty="0" smtClean="0">
                <a:latin typeface="Arial" panose="020B0604020202020204" pitchFamily="34" charset="0"/>
                <a:cs typeface="Arial" panose="020B0604020202020204" pitchFamily="34" charset="0"/>
              </a:rPr>
              <a:t>GV: </a:t>
            </a:r>
            <a:r>
              <a:rPr lang="en-US" sz="2000" i="1" dirty="0" err="1" smtClean="0">
                <a:latin typeface="Arial" panose="020B0604020202020204" pitchFamily="34" charset="0"/>
                <a:cs typeface="Arial" panose="020B0604020202020204" pitchFamily="34" charset="0"/>
              </a:rPr>
              <a:t>Trịnh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Thị</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Lành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Liên</a:t>
            </a:r>
            <a:endParaRPr lang="en-US" sz="2000" i="1" dirty="0" smtClean="0">
              <a:latin typeface="Arial" panose="020B0604020202020204" pitchFamily="34" charset="0"/>
              <a:cs typeface="Arial" panose="020B0604020202020204" pitchFamily="34" charset="0"/>
            </a:endParaRPr>
          </a:p>
          <a:p>
            <a:r>
              <a:rPr lang="en-US" sz="2000" i="1" dirty="0" err="1" smtClean="0">
                <a:latin typeface="Arial" panose="020B0604020202020204" pitchFamily="34" charset="0"/>
                <a:cs typeface="Arial" panose="020B0604020202020204" pitchFamily="34" charset="0"/>
              </a:rPr>
              <a:t>Lớp</a:t>
            </a:r>
            <a:r>
              <a:rPr lang="en-US" sz="2000" i="1" dirty="0" smtClean="0">
                <a:latin typeface="Arial" panose="020B0604020202020204" pitchFamily="34" charset="0"/>
                <a:cs typeface="Arial" panose="020B0604020202020204" pitchFamily="34" charset="0"/>
              </a:rPr>
              <a:t>: 5A6</a:t>
            </a:r>
          </a:p>
          <a:p>
            <a:r>
              <a:rPr lang="en-US" sz="2000" i="1" dirty="0" err="1" smtClean="0">
                <a:latin typeface="Arial" panose="020B0604020202020204" pitchFamily="34" charset="0"/>
                <a:cs typeface="Arial" panose="020B0604020202020204" pitchFamily="34" charset="0"/>
              </a:rPr>
              <a:t>Trường</a:t>
            </a:r>
            <a:r>
              <a:rPr lang="en-US" sz="2000" i="1" dirty="0" smtClean="0">
                <a:latin typeface="Arial" panose="020B0604020202020204" pitchFamily="34" charset="0"/>
                <a:cs typeface="Arial" panose="020B0604020202020204" pitchFamily="34" charset="0"/>
              </a:rPr>
              <a:t>: TH </a:t>
            </a:r>
            <a:r>
              <a:rPr lang="en-US" sz="2000" i="1" dirty="0" err="1" smtClean="0">
                <a:latin typeface="Arial" panose="020B0604020202020204" pitchFamily="34" charset="0"/>
                <a:cs typeface="Arial" panose="020B0604020202020204" pitchFamily="34" charset="0"/>
              </a:rPr>
              <a:t>Hưng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Đạo</a:t>
            </a:r>
            <a:endParaRPr lang="en-US" sz="2000"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144002996"/>
                    </a:ext>
                  </a:extLst>
                </a:gridCol>
                <a:gridCol w="3858768">
                  <a:extLst>
                    <a:ext uri="{9D8B030D-6E8A-4147-A177-3AD203B41FA5}">
                      <a16:colId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87310"/>
                  </a:ext>
                </a:extLst>
              </a:tr>
            </a:tbl>
          </a:graphicData>
        </a:graphic>
      </p:graphicFrame>
      <p:sp>
        <p:nvSpPr>
          <p:cNvPr id="5" name="TextBox 4">
            <a:extLst>
              <a:ext uri="{FF2B5EF4-FFF2-40B4-BE49-F238E27FC236}">
                <a16:creationId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F3DF99BE-6008-E211-6384-1896BC5A8A4E}"/>
              </a:ext>
            </a:extLst>
          </p:cNvPr>
          <p:cNvGrpSpPr/>
          <p:nvPr/>
        </p:nvGrpSpPr>
        <p:grpSpPr>
          <a:xfrm>
            <a:off x="2869740" y="3788942"/>
            <a:ext cx="4446936" cy="2033523"/>
            <a:chOff x="153972" y="2426486"/>
            <a:chExt cx="4446936" cy="2033523"/>
          </a:xfrm>
        </p:grpSpPr>
        <p:sp>
          <p:nvSpPr>
            <p:cNvPr id="13" name="Freeform 2">
              <a:extLst>
                <a:ext uri="{FF2B5EF4-FFF2-40B4-BE49-F238E27FC236}">
                  <a16:creationId xmlns:a16="http://schemas.microsoft.com/office/drawing/2014/main" id="{2D7DDAD2-B205-FCFB-93F3-536FBD11BAE3}"/>
                </a:ext>
              </a:extLst>
            </p:cNvPr>
            <p:cNvSpPr/>
            <p:nvPr/>
          </p:nvSpPr>
          <p:spPr>
            <a:xfrm>
              <a:off x="153972" y="2426486"/>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416D279-95D2-16BC-A967-59DD084D50CC}"/>
                </a:ext>
              </a:extLst>
            </p:cNvPr>
            <p:cNvSpPr txBox="1"/>
            <p:nvPr/>
          </p:nvSpPr>
          <p:spPr>
            <a:xfrm>
              <a:off x="484632" y="3229786"/>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
        <p:nvSpPr>
          <p:cNvPr id="5" name="TextBox 4"/>
          <p:cNvSpPr txBox="1"/>
          <p:nvPr/>
        </p:nvSpPr>
        <p:spPr>
          <a:xfrm>
            <a:off x="7794716" y="3807412"/>
            <a:ext cx="4035334" cy="1569660"/>
          </a:xfrm>
          <a:prstGeom prst="rect">
            <a:avLst/>
          </a:prstGeom>
          <a:solidFill>
            <a:schemeClr val="accent4">
              <a:lumMod val="20000"/>
              <a:lumOff val="80000"/>
            </a:schemeClr>
          </a:solidFill>
          <a:ln>
            <a:solidFill>
              <a:schemeClr val="accent1"/>
            </a:solidFill>
          </a:ln>
        </p:spPr>
        <p:txBody>
          <a:bodyPr wrap="square" rtlCol="0">
            <a:spAutoFit/>
          </a:bodyPr>
          <a:lstStyle/>
          <a:p>
            <a:r>
              <a:rPr lang="en-US" sz="2400" dirty="0" err="1" smtClean="0"/>
              <a:t>Ngàn</a:t>
            </a:r>
            <a:r>
              <a:rPr lang="en-US" sz="2400" dirty="0" smtClean="0"/>
              <a:t> </a:t>
            </a:r>
            <a:r>
              <a:rPr lang="en-US" sz="2400" dirty="0" err="1" smtClean="0"/>
              <a:t>vạn</a:t>
            </a:r>
            <a:r>
              <a:rPr lang="en-US" sz="2400" dirty="0" smtClean="0"/>
              <a:t> </a:t>
            </a:r>
            <a:r>
              <a:rPr lang="en-US" sz="2400" dirty="0" err="1" smtClean="0"/>
              <a:t>tiếng</a:t>
            </a:r>
            <a:r>
              <a:rPr lang="en-US" sz="2400" dirty="0" smtClean="0"/>
              <a:t> </a:t>
            </a:r>
            <a:r>
              <a:rPr lang="en-US" sz="2400" dirty="0" err="1" smtClean="0"/>
              <a:t>rao</a:t>
            </a:r>
            <a:r>
              <a:rPr lang="en-US" sz="2400" dirty="0" smtClean="0"/>
              <a:t>, </a:t>
            </a:r>
            <a:r>
              <a:rPr lang="en-US" sz="2400" dirty="0" err="1" smtClean="0"/>
              <a:t>tiếng</a:t>
            </a:r>
            <a:r>
              <a:rPr lang="en-US" sz="2400" dirty="0" smtClean="0"/>
              <a:t> </a:t>
            </a:r>
            <a:r>
              <a:rPr lang="en-US" sz="2400" dirty="0" err="1" smtClean="0"/>
              <a:t>mời</a:t>
            </a:r>
            <a:r>
              <a:rPr lang="en-US" sz="2400" dirty="0" smtClean="0"/>
              <a:t> </a:t>
            </a:r>
            <a:r>
              <a:rPr lang="en-US" sz="2400" dirty="0" err="1" smtClean="0"/>
              <a:t>chào</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bán</a:t>
            </a:r>
            <a:r>
              <a:rPr lang="en-US" sz="2400" dirty="0" smtClean="0"/>
              <a:t> hang </a:t>
            </a:r>
            <a:r>
              <a:rPr lang="en-US" sz="2400" dirty="0" err="1" smtClean="0"/>
              <a:t>rong</a:t>
            </a:r>
            <a:r>
              <a:rPr lang="en-US" sz="2400" dirty="0" smtClean="0"/>
              <a:t> </a:t>
            </a:r>
            <a:r>
              <a:rPr lang="en-US" sz="2400" dirty="0" err="1" smtClean="0"/>
              <a:t>cất</a:t>
            </a:r>
            <a:r>
              <a:rPr lang="en-US" sz="2400" dirty="0" smtClean="0"/>
              <a:t> </a:t>
            </a:r>
            <a:r>
              <a:rPr lang="en-US" sz="2400" dirty="0" err="1" smtClean="0"/>
              <a:t>lên</a:t>
            </a:r>
            <a:r>
              <a:rPr lang="en-US" sz="2400" dirty="0" smtClean="0"/>
              <a:t> </a:t>
            </a:r>
            <a:r>
              <a:rPr lang="en-US" sz="2400" dirty="0" err="1" smtClean="0"/>
              <a:t>như</a:t>
            </a:r>
            <a:r>
              <a:rPr lang="en-US" sz="2400" dirty="0" smtClean="0"/>
              <a:t> </a:t>
            </a:r>
            <a:r>
              <a:rPr lang="en-US" sz="2400" dirty="0" err="1" smtClean="0"/>
              <a:t>chim</a:t>
            </a:r>
            <a:r>
              <a:rPr lang="en-US" sz="2400" dirty="0" smtClean="0"/>
              <a:t> </a:t>
            </a:r>
            <a:r>
              <a:rPr lang="en-US" sz="2400" dirty="0" err="1" smtClean="0"/>
              <a:t>hót</a:t>
            </a:r>
            <a:r>
              <a:rPr lang="en-US" sz="2400" dirty="0" smtClean="0"/>
              <a:t> </a:t>
            </a:r>
            <a:r>
              <a:rPr lang="en-US" sz="2400" dirty="0" err="1" smtClean="0"/>
              <a:t>mùa</a:t>
            </a:r>
            <a:r>
              <a:rPr lang="en-US" sz="2400" dirty="0" smtClean="0"/>
              <a:t> </a:t>
            </a:r>
            <a:r>
              <a:rPr lang="en-US" sz="2400" dirty="0" err="1" smtClean="0"/>
              <a:t>xuân</a:t>
            </a:r>
            <a:r>
              <a:rPr lang="en-US" sz="2400" dirty="0" smtClean="0"/>
              <a:t>.</a:t>
            </a:r>
            <a:endParaRPr lang="en-US" sz="2400" dirty="0"/>
          </a:p>
        </p:txBody>
      </p:sp>
    </p:spTree>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
            <a:extLst>
              <a:ext uri="{FF2B5EF4-FFF2-40B4-BE49-F238E27FC236}">
                <a16:creationId xmlns:a16="http://schemas.microsoft.com/office/drawing/2014/main" id="{263C060C-B9FE-C5F7-8F81-2C20D0F75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a:extLst>
              <a:ext uri="{FF2B5EF4-FFF2-40B4-BE49-F238E27FC236}">
                <a16:creationId xmlns:a16="http://schemas.microsoft.com/office/drawing/2014/main" id="{3CDFEC63-6033-DB3B-EA12-251BCD6BFC8F}"/>
              </a:ext>
            </a:extLst>
          </p:cNvPr>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a16="http://schemas.microsoft.com/office/drawing/2014/main" id="{EAF2EF52-EB7D-A247-C746-29C367BFF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53AD-F667-C5AD-414E-961E2CE20DC4}"/>
              </a:ext>
            </a:extLst>
          </p:cNvPr>
          <p:cNvPicPr>
            <a:picLocks noChangeAspect="1"/>
          </p:cNvPicPr>
          <p:nvPr/>
        </p:nvPicPr>
        <p:blipFill>
          <a:blip r:embed="rId2"/>
          <a:stretch>
            <a:fillRect/>
          </a:stretch>
        </p:blipFill>
        <p:spPr>
          <a:xfrm>
            <a:off x="2446" y="989071"/>
            <a:ext cx="5551122" cy="4527809"/>
          </a:xfrm>
          <a:prstGeom prst="rect">
            <a:avLst/>
          </a:prstGeom>
        </p:spPr>
      </p:pic>
      <p:sp>
        <p:nvSpPr>
          <p:cNvPr id="3" name="Speech Bubble: Rectangle with Corners Rounded 4">
            <a:extLst>
              <a:ext uri="{FF2B5EF4-FFF2-40B4-BE49-F238E27FC236}">
                <a16:creationId xmlns:a16="http://schemas.microsoft.com/office/drawing/2014/main" id="{A03FF8B5-3E3C-F5B9-46C9-F8692A7EA4BE}"/>
              </a:ext>
            </a:extLst>
          </p:cNvPr>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2CE939D-F19B-8645-8EDD-E267128DBF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301" y="3347296"/>
            <a:ext cx="3810577" cy="3510704"/>
          </a:xfrm>
          <a:prstGeom prst="rect">
            <a:avLst/>
          </a:prstGeom>
        </p:spPr>
      </p:pic>
      <p:pic>
        <p:nvPicPr>
          <p:cNvPr id="2" name="Picture 1">
            <a:extLst>
              <a:ext uri="{FF2B5EF4-FFF2-40B4-BE49-F238E27FC236}">
                <a16:creationId xmlns:a16="http://schemas.microsoft.com/office/drawing/2014/main" id="{F40E7AAA-246D-6C83-4342-EE88F065F0D2}"/>
              </a:ext>
            </a:extLst>
          </p:cNvPr>
          <p:cNvPicPr>
            <a:picLocks noChangeAspect="1"/>
          </p:cNvPicPr>
          <p:nvPr/>
        </p:nvPicPr>
        <p:blipFill>
          <a:blip r:embed="rId3"/>
          <a:stretch>
            <a:fillRect/>
          </a:stretch>
        </p:blipFill>
        <p:spPr>
          <a:xfrm>
            <a:off x="887900" y="992292"/>
            <a:ext cx="12739199" cy="3652096"/>
          </a:xfrm>
          <a:prstGeom prst="rect">
            <a:avLst/>
          </a:prstGeom>
        </p:spPr>
      </p:pic>
      <p:pic>
        <p:nvPicPr>
          <p:cNvPr id="3" name="图片 9">
            <a:extLst>
              <a:ext uri="{FF2B5EF4-FFF2-40B4-BE49-F238E27FC236}">
                <a16:creationId xmlns:a16="http://schemas.microsoft.com/office/drawing/2014/main" id="{ABEF1F8D-AABC-FF46-A405-E7E854514D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16" y="4023359"/>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41DEC7F-3464-AA42-927E-2BDFDCBE5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a16="http://schemas.microsoft.com/office/drawing/2014/main" id="{8E55E03B-FEBB-3D4F-BA8A-C2CA3EC436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a16="http://schemas.microsoft.com/office/drawing/2014/main" id="{B0CA3FE4-8C0A-ACF1-2221-627C1E33293C}"/>
              </a:ext>
            </a:extLst>
          </p:cNvPr>
          <p:cNvPicPr>
            <a:picLocks noChangeAspect="1"/>
          </p:cNvPicPr>
          <p:nvPr/>
        </p:nvPicPr>
        <p:blipFill>
          <a:blip r:embed="rId5"/>
          <a:stretch>
            <a:fillRect/>
          </a:stretch>
        </p:blipFill>
        <p:spPr>
          <a:xfrm>
            <a:off x="2755800" y="495300"/>
            <a:ext cx="5653578" cy="4767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A1B0AB08-3DC2-59EA-BDA9-60FB0B21F0C2}"/>
              </a:ext>
            </a:extLst>
          </p:cNvPr>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sp>
        <p:nvSpPr>
          <p:cNvPr id="4" name="TextBox 3">
            <a:extLst>
              <a:ext uri="{FF2B5EF4-FFF2-40B4-BE49-F238E27FC236}">
                <a16:creationId xmlns:a16="http://schemas.microsoft.com/office/drawing/2014/main" id="{633DAA98-DCFE-8168-0621-E94073EDF56C}"/>
              </a:ext>
            </a:extLst>
          </p:cNvPr>
          <p:cNvSpPr txBox="1"/>
          <p:nvPr/>
        </p:nvSpPr>
        <p:spPr>
          <a:xfrm>
            <a:off x="1028700" y="278381"/>
            <a:ext cx="976312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pic>
        <p:nvPicPr>
          <p:cNvPr id="1026" name="Picture 2" descr="Đà Lạt Thiên Vương - khám phá thiên đường du lịch hè - Tạp chí điện tử Bảo  vệ Rừng và Môi trường">
            <a:extLst>
              <a:ext uri="{FF2B5EF4-FFF2-40B4-BE49-F238E27FC236}">
                <a16:creationId xmlns:a16="http://schemas.microsoft.com/office/drawing/2014/main" id="{9081086A-C13E-668D-413D-2BA69E919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286000"/>
            <a:ext cx="864870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6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a16="http://schemas.microsoft.com/office/drawing/2014/main" id="{04217BCA-55C9-5DCB-DE49-83184B21F744}"/>
              </a:ext>
            </a:extLst>
          </p:cNvPr>
          <p:cNvPicPr>
            <a:picLocks noChangeAspect="1"/>
          </p:cNvPicPr>
          <p:nvPr/>
        </p:nvPicPr>
        <p:blipFill>
          <a:blip r:embed="rId4"/>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a16="http://schemas.microsoft.com/office/drawing/2014/main" id="{CF930D5E-118F-CB39-0C42-7854B7F0ED0C}"/>
              </a:ext>
            </a:extLst>
          </p:cNvPr>
          <p:cNvGrpSpPr/>
          <p:nvPr>
            <p:custDataLst>
              <p:tags r:id="rId1"/>
            </p:custDataLst>
          </p:nvPr>
        </p:nvGrpSpPr>
        <p:grpSpPr>
          <a:xfrm>
            <a:off x="5130946" y="1410768"/>
            <a:ext cx="1478114" cy="4866149"/>
            <a:chOff x="5377689" y="1222082"/>
            <a:chExt cx="1478114" cy="4866149"/>
          </a:xfrm>
        </p:grpSpPr>
        <p:sp>
          <p:nvSpPr>
            <p:cNvPr id="4" name="Rectangle 98">
              <a:extLst>
                <a:ext uri="{FF2B5EF4-FFF2-40B4-BE49-F238E27FC236}">
                  <a16:creationId xmlns:a16="http://schemas.microsoft.com/office/drawing/2014/main" id="{B60087E6-6692-1D6F-AF26-4CC1CE5E2ED6}"/>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a16="http://schemas.microsoft.com/office/drawing/2014/main" id="{8CC0F20A-6073-3F44-CC30-29B52FF24411}"/>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a16="http://schemas.microsoft.com/office/drawing/2014/main" id="{7E6892DA-7802-4751-60B3-EE276BF6D3E7}"/>
              </a:ext>
            </a:extLst>
          </p:cNvPr>
          <p:cNvGrpSpPr/>
          <p:nvPr>
            <p:custDataLst>
              <p:tags r:id="rId2"/>
            </p:custDataLst>
          </p:nvPr>
        </p:nvGrpSpPr>
        <p:grpSpPr>
          <a:xfrm>
            <a:off x="6687211" y="2758829"/>
            <a:ext cx="4391001" cy="1906969"/>
            <a:chOff x="6848229" y="4227493"/>
            <a:chExt cx="4391001" cy="1906969"/>
          </a:xfrm>
        </p:grpSpPr>
        <p:cxnSp>
          <p:nvCxnSpPr>
            <p:cNvPr id="19" name="Connector: Elbow 120">
              <a:extLst>
                <a:ext uri="{FF2B5EF4-FFF2-40B4-BE49-F238E27FC236}">
                  <a16:creationId xmlns:a16="http://schemas.microsoft.com/office/drawing/2014/main" id="{F6010A3F-E740-80F8-E30C-931BB8EA747B}"/>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a16="http://schemas.microsoft.com/office/drawing/2014/main" id="{E920F71E-1B9E-669F-BE2E-787307AF29C9}"/>
                </a:ext>
              </a:extLst>
            </p:cNvPr>
            <p:cNvGrpSpPr/>
            <p:nvPr/>
          </p:nvGrpSpPr>
          <p:grpSpPr>
            <a:xfrm>
              <a:off x="7673298" y="4286528"/>
              <a:ext cx="3565932" cy="1847934"/>
              <a:chOff x="7718302" y="1609715"/>
              <a:chExt cx="3460511" cy="1847934"/>
            </a:xfrm>
          </p:grpSpPr>
          <p:sp>
            <p:nvSpPr>
              <p:cNvPr id="21" name="TextBox 44">
                <a:extLst>
                  <a:ext uri="{FF2B5EF4-FFF2-40B4-BE49-F238E27FC236}">
                    <a16:creationId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a16="http://schemas.microsoft.com/office/drawing/2014/main" id="{EF4A3320-58A6-8FF1-929A-4E5A11B7D67B}"/>
                  </a:ext>
                </a:extLst>
              </p:cNvPr>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a16="http://schemas.microsoft.com/office/drawing/2014/main" id="{962A9BB3-DFF9-53E0-9A36-712CBB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a16="http://schemas.microsoft.com/office/drawing/2014/main" id="{1344A563-72B3-CA49-3087-D6BDAA3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2342777D-55A4-8F28-E3FB-3CFAB2398CAB}"/>
              </a:ext>
            </a:extLst>
          </p:cNvPr>
          <p:cNvGrpSpPr/>
          <p:nvPr/>
        </p:nvGrpSpPr>
        <p:grpSpPr>
          <a:xfrm>
            <a:off x="1004135" y="2162282"/>
            <a:ext cx="3988306" cy="2487197"/>
            <a:chOff x="1058879" y="2163123"/>
            <a:chExt cx="3988306" cy="2487197"/>
          </a:xfrm>
        </p:grpSpPr>
        <p:cxnSp>
          <p:nvCxnSpPr>
            <p:cNvPr id="34" name="Connector: Elbow 117">
              <a:extLst>
                <a:ext uri="{FF2B5EF4-FFF2-40B4-BE49-F238E27FC236}">
                  <a16:creationId xmlns:a16="http://schemas.microsoft.com/office/drawing/2014/main" id="{4C0191B3-98D0-D57E-76D3-3D47B342186A}"/>
                </a:ext>
              </a:extLst>
            </p:cNvPr>
            <p:cNvCxnSpPr>
              <a:cxnSpLocks/>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a:extLst>
                <a:ext uri="{FF2B5EF4-FFF2-40B4-BE49-F238E27FC236}">
                  <a16:creationId xmlns:a16="http://schemas.microsoft.com/office/drawing/2014/main" id="{F998CBF3-1913-BBEF-D301-B20A51B5004E}"/>
                </a:ext>
              </a:extLst>
            </p:cNvPr>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C5474742-4021-AB35-53EB-8251A1C249CD}"/>
                </a:ext>
              </a:extLst>
            </p:cNvPr>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48352" y="2295261"/>
            <a:ext cx="4853049" cy="1234323"/>
            <a:chOff x="11978188" y="2551351"/>
            <a:chExt cx="5501218" cy="1694573"/>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2995</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Cambria</vt:lpstr>
      <vt:lpstr>Cambrial</vt:lpstr>
      <vt:lpstr>等线</vt:lpstr>
      <vt:lpstr>Open Sans</vt:lpstr>
      <vt:lpstr>Wingdings</vt:lpstr>
      <vt:lpstr>字魂79号-萌趣奶油体</vt:lpstr>
      <vt:lpstr>汉仪正圆-45W</vt:lpstr>
      <vt:lpstr>汉仪润圆-65W</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2024-07-07T11:18:07Z</dcterms:created>
  <dcterms:modified xsi:type="dcterms:W3CDTF">2025-10-09T03:58:05Z</dcterms:modified>
</cp:coreProperties>
</file>