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700" r:id="rId2"/>
  </p:sldMasterIdLst>
  <p:notesMasterIdLst>
    <p:notesMasterId r:id="rId19"/>
  </p:notesMasterIdLst>
  <p:sldIdLst>
    <p:sldId id="285" r:id="rId3"/>
    <p:sldId id="319" r:id="rId4"/>
    <p:sldId id="287" r:id="rId5"/>
    <p:sldId id="288" r:id="rId6"/>
    <p:sldId id="257" r:id="rId7"/>
    <p:sldId id="258" r:id="rId8"/>
    <p:sldId id="320" r:id="rId9"/>
    <p:sldId id="260" r:id="rId10"/>
    <p:sldId id="304" r:id="rId11"/>
    <p:sldId id="305" r:id="rId12"/>
    <p:sldId id="306" r:id="rId13"/>
    <p:sldId id="307" r:id="rId14"/>
    <p:sldId id="308" r:id="rId15"/>
    <p:sldId id="309" r:id="rId16"/>
    <p:sldId id="310" r:id="rId17"/>
    <p:sldId id="311" r:id="rId18"/>
  </p:sldIdLst>
  <p:sldSz cx="18288000" cy="10287000"/>
  <p:notesSz cx="6858000" cy="9144000"/>
  <p:embeddedFontLst>
    <p:embeddedFont>
      <p:font typeface="Bauhaus 93" panose="04030905020B02020C02" pitchFamily="82" charset="0"/>
      <p:regular r:id="rId20"/>
    </p:embeddedFont>
    <p:embeddedFont>
      <p:font typeface="Paytone One" panose="020B0604020202020204" charset="-93"/>
      <p:regular r:id="rId21"/>
    </p:embeddedFont>
    <p:embeddedFont>
      <p:font typeface="Cambria" panose="02040503050406030204" pitchFamily="18" charset="0"/>
      <p:regular r:id="rId22"/>
      <p:bold r:id="rId23"/>
      <p:italic r:id="rId24"/>
      <p:boldItalic r:id="rId25"/>
    </p:embeddedFont>
    <p:embeddedFont>
      <p:font typeface="DengXian" panose="020B0604020202020204" charset="0"/>
      <p:regular r:id="rId26"/>
      <p:bold r:id="rId27"/>
    </p:embeddedFont>
    <p:embeddedFont>
      <p:font typeface="Calibri" panose="020F0502020204030204" pitchFamily="34" charset="0"/>
      <p:regular r:id="rId28"/>
      <p:bold r:id="rId29"/>
      <p:italic r:id="rId30"/>
      <p:boldItalic r:id="rId31"/>
    </p:embeddedFont>
  </p:embeddedFontLst>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914" y="8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99479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892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441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641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3968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9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933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477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970FD1E9-C923-4D12-AB06-242B1EB3C9BB}" type="slidenum">
              <a:rPr lang="zh-CN" altLang="en-US" smtClean="0">
                <a:solidFill>
                  <a:prstClr val="black"/>
                </a:solidFill>
                <a:latin typeface="等线" panose="020F0502020204030204"/>
              </a:rPr>
              <a:pPr defTabSz="914400">
                <a:def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005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786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977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193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6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456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40" y="2171702"/>
            <a:ext cx="5851526" cy="20574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40" y="190500"/>
            <a:ext cx="5851526" cy="6019800"/>
          </a:xfrm>
          <a:prstGeom prst="rect">
            <a:avLst/>
          </a:prstGeom>
          <a:noFill/>
          <a:ln>
            <a:noFill/>
          </a:ln>
        </p:spPr>
        <p:txBody>
          <a:bodyPr spcFirstLastPara="1" wrap="square" lIns="91407" tIns="45692" rIns="91407" bIns="45692" anchor="t" anchorCtr="0">
            <a:normAutofit/>
          </a:bodyPr>
          <a:lstStyle>
            <a:lvl1pPr marL="457110"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7"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4"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1"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8" lvl="8" indent="-342831"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382423"/>
      </p:ext>
    </p:extLst>
  </p:cSld>
  <p:clrMapOvr>
    <a:masterClrMapping/>
  </p:clrMapOvr>
  <p:transition advClick="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386" indent="0" algn="ctr">
              <a:buNone/>
              <a:defRPr>
                <a:solidFill>
                  <a:schemeClr val="tx1">
                    <a:tint val="75000"/>
                  </a:schemeClr>
                </a:solidFill>
              </a:defRPr>
            </a:lvl2pPr>
            <a:lvl3pPr marL="1370781" indent="0" algn="ctr">
              <a:buNone/>
              <a:defRPr>
                <a:solidFill>
                  <a:schemeClr val="tx1">
                    <a:tint val="75000"/>
                  </a:schemeClr>
                </a:solidFill>
              </a:defRPr>
            </a:lvl3pPr>
            <a:lvl4pPr marL="2056167" indent="0" algn="ctr">
              <a:buNone/>
              <a:defRPr>
                <a:solidFill>
                  <a:schemeClr val="tx1">
                    <a:tint val="75000"/>
                  </a:schemeClr>
                </a:solidFill>
              </a:defRPr>
            </a:lvl4pPr>
            <a:lvl5pPr marL="2741558" indent="0" algn="ctr">
              <a:buNone/>
              <a:defRPr>
                <a:solidFill>
                  <a:schemeClr val="tx1">
                    <a:tint val="75000"/>
                  </a:schemeClr>
                </a:solidFill>
              </a:defRPr>
            </a:lvl5pPr>
            <a:lvl6pPr marL="3426947" indent="0" algn="ctr">
              <a:buNone/>
              <a:defRPr>
                <a:solidFill>
                  <a:schemeClr val="tx1">
                    <a:tint val="75000"/>
                  </a:schemeClr>
                </a:solidFill>
              </a:defRPr>
            </a:lvl6pPr>
            <a:lvl7pPr marL="4112334" indent="0" algn="ctr">
              <a:buNone/>
              <a:defRPr>
                <a:solidFill>
                  <a:schemeClr val="tx1">
                    <a:tint val="75000"/>
                  </a:schemeClr>
                </a:solidFill>
              </a:defRPr>
            </a:lvl7pPr>
            <a:lvl8pPr marL="4797720" indent="0" algn="ctr">
              <a:buNone/>
              <a:defRPr>
                <a:solidFill>
                  <a:schemeClr val="tx1">
                    <a:tint val="75000"/>
                  </a:schemeClr>
                </a:solidFill>
              </a:defRPr>
            </a:lvl8pPr>
            <a:lvl9pPr marL="54831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505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3102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67"/>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9"/>
            <a:ext cx="15544800" cy="2250281"/>
          </a:xfrm>
        </p:spPr>
        <p:txBody>
          <a:bodyPr anchor="b"/>
          <a:lstStyle>
            <a:lvl1pPr marL="0" indent="0">
              <a:buNone/>
              <a:defRPr sz="3000">
                <a:solidFill>
                  <a:schemeClr val="tx1">
                    <a:tint val="75000"/>
                  </a:schemeClr>
                </a:solidFill>
              </a:defRPr>
            </a:lvl1pPr>
            <a:lvl2pPr marL="685386" indent="0">
              <a:buNone/>
              <a:defRPr sz="2700">
                <a:solidFill>
                  <a:schemeClr val="tx1">
                    <a:tint val="75000"/>
                  </a:schemeClr>
                </a:solidFill>
              </a:defRPr>
            </a:lvl2pPr>
            <a:lvl3pPr marL="1370781" indent="0">
              <a:buNone/>
              <a:defRPr sz="2400">
                <a:solidFill>
                  <a:schemeClr val="tx1">
                    <a:tint val="75000"/>
                  </a:schemeClr>
                </a:solidFill>
              </a:defRPr>
            </a:lvl3pPr>
            <a:lvl4pPr marL="2056167" indent="0">
              <a:buNone/>
              <a:defRPr sz="2100">
                <a:solidFill>
                  <a:schemeClr val="tx1">
                    <a:tint val="75000"/>
                  </a:schemeClr>
                </a:solidFill>
              </a:defRPr>
            </a:lvl4pPr>
            <a:lvl5pPr marL="2741558" indent="0">
              <a:buNone/>
              <a:defRPr sz="2100">
                <a:solidFill>
                  <a:schemeClr val="tx1">
                    <a:tint val="75000"/>
                  </a:schemeClr>
                </a:solidFill>
              </a:defRPr>
            </a:lvl5pPr>
            <a:lvl6pPr marL="3426947" indent="0">
              <a:buNone/>
              <a:defRPr sz="2100">
                <a:solidFill>
                  <a:schemeClr val="tx1">
                    <a:tint val="75000"/>
                  </a:schemeClr>
                </a:solidFill>
              </a:defRPr>
            </a:lvl6pPr>
            <a:lvl7pPr marL="4112334" indent="0">
              <a:buNone/>
              <a:defRPr sz="2100">
                <a:solidFill>
                  <a:schemeClr val="tx1">
                    <a:tint val="75000"/>
                  </a:schemeClr>
                </a:solidFill>
              </a:defRPr>
            </a:lvl7pPr>
            <a:lvl8pPr marL="4797720" indent="0">
              <a:buNone/>
              <a:defRPr sz="2100">
                <a:solidFill>
                  <a:schemeClr val="tx1">
                    <a:tint val="75000"/>
                  </a:schemeClr>
                </a:solidFill>
              </a:defRPr>
            </a:lvl8pPr>
            <a:lvl9pPr marL="5483106"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74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17"/>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17"/>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242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10" y="2302671"/>
            <a:ext cx="8080376" cy="959643"/>
          </a:xfrm>
        </p:spPr>
        <p:txBody>
          <a:bodyPr anchor="b"/>
          <a:lstStyle>
            <a:lvl1pPr marL="0" indent="0">
              <a:buNone/>
              <a:defRPr sz="3600" b="1"/>
            </a:lvl1pPr>
            <a:lvl2pPr marL="685386" indent="0">
              <a:buNone/>
              <a:defRPr sz="3000" b="1"/>
            </a:lvl2pPr>
            <a:lvl3pPr marL="1370781" indent="0">
              <a:buNone/>
              <a:defRPr sz="2700" b="1"/>
            </a:lvl3pPr>
            <a:lvl4pPr marL="2056167" indent="0">
              <a:buNone/>
              <a:defRPr sz="2400" b="1"/>
            </a:lvl4pPr>
            <a:lvl5pPr marL="2741558" indent="0">
              <a:buNone/>
              <a:defRPr sz="2400" b="1"/>
            </a:lvl5pPr>
            <a:lvl6pPr marL="3426947" indent="0">
              <a:buNone/>
              <a:defRPr sz="2400" b="1"/>
            </a:lvl6pPr>
            <a:lvl7pPr marL="4112334" indent="0">
              <a:buNone/>
              <a:defRPr sz="2400" b="1"/>
            </a:lvl7pPr>
            <a:lvl8pPr marL="4797720" indent="0">
              <a:buNone/>
              <a:defRPr sz="2400" b="1"/>
            </a:lvl8pPr>
            <a:lvl9pPr marL="5483106"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1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5" y="2302671"/>
            <a:ext cx="8083550" cy="959643"/>
          </a:xfrm>
        </p:spPr>
        <p:txBody>
          <a:bodyPr anchor="b"/>
          <a:lstStyle>
            <a:lvl1pPr marL="0" indent="0">
              <a:buNone/>
              <a:defRPr sz="3600" b="1"/>
            </a:lvl1pPr>
            <a:lvl2pPr marL="685386" indent="0">
              <a:buNone/>
              <a:defRPr sz="3000" b="1"/>
            </a:lvl2pPr>
            <a:lvl3pPr marL="1370781" indent="0">
              <a:buNone/>
              <a:defRPr sz="2700" b="1"/>
            </a:lvl3pPr>
            <a:lvl4pPr marL="2056167" indent="0">
              <a:buNone/>
              <a:defRPr sz="2400" b="1"/>
            </a:lvl4pPr>
            <a:lvl5pPr marL="2741558" indent="0">
              <a:buNone/>
              <a:defRPr sz="2400" b="1"/>
            </a:lvl5pPr>
            <a:lvl6pPr marL="3426947" indent="0">
              <a:buNone/>
              <a:defRPr sz="2400" b="1"/>
            </a:lvl6pPr>
            <a:lvl7pPr marL="4112334" indent="0">
              <a:buNone/>
              <a:defRPr sz="2400" b="1"/>
            </a:lvl7pPr>
            <a:lvl8pPr marL="4797720" indent="0">
              <a:buNone/>
              <a:defRPr sz="2400" b="1"/>
            </a:lvl8pPr>
            <a:lvl9pPr marL="5483106"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5"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293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963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90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9"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100"/>
            </a:lvl1pPr>
            <a:lvl2pPr marL="685386" indent="0">
              <a:buNone/>
              <a:defRPr sz="1800"/>
            </a:lvl2pPr>
            <a:lvl3pPr marL="1370781" indent="0">
              <a:buNone/>
              <a:defRPr sz="1500"/>
            </a:lvl3pPr>
            <a:lvl4pPr marL="2056167" indent="0">
              <a:buNone/>
              <a:defRPr sz="1400"/>
            </a:lvl4pPr>
            <a:lvl5pPr marL="2741558" indent="0">
              <a:buNone/>
              <a:defRPr sz="1400"/>
            </a:lvl5pPr>
            <a:lvl6pPr marL="3426947" indent="0">
              <a:buNone/>
              <a:defRPr sz="1400"/>
            </a:lvl6pPr>
            <a:lvl7pPr marL="4112334" indent="0">
              <a:buNone/>
              <a:defRPr sz="1400"/>
            </a:lvl7pPr>
            <a:lvl8pPr marL="4797720" indent="0">
              <a:buNone/>
              <a:defRPr sz="1400"/>
            </a:lvl8pPr>
            <a:lvl9pPr marL="548310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47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2"/>
            <a:ext cx="8229600" cy="4525964"/>
          </a:xfrm>
          <a:prstGeom prst="rect">
            <a:avLst/>
          </a:prstGeom>
          <a:noFill/>
          <a:ln>
            <a:noFill/>
          </a:ln>
        </p:spPr>
        <p:txBody>
          <a:bodyPr spcFirstLastPara="1" wrap="square" lIns="91407" tIns="45692" rIns="91407" bIns="45692" anchor="t" anchorCtr="0">
            <a:normAutofit/>
          </a:bodyPr>
          <a:lstStyle>
            <a:lvl1pPr marL="457110"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7"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4"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1"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8" lvl="8" indent="-342831"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386" indent="0">
              <a:buNone/>
              <a:defRPr sz="4200"/>
            </a:lvl2pPr>
            <a:lvl3pPr marL="1370781" indent="0">
              <a:buNone/>
              <a:defRPr sz="3600"/>
            </a:lvl3pPr>
            <a:lvl4pPr marL="2056167" indent="0">
              <a:buNone/>
              <a:defRPr sz="3000"/>
            </a:lvl4pPr>
            <a:lvl5pPr marL="2741558" indent="0">
              <a:buNone/>
              <a:defRPr sz="3000"/>
            </a:lvl5pPr>
            <a:lvl6pPr marL="3426947" indent="0">
              <a:buNone/>
              <a:defRPr sz="3000"/>
            </a:lvl6pPr>
            <a:lvl7pPr marL="4112334" indent="0">
              <a:buNone/>
              <a:defRPr sz="3000"/>
            </a:lvl7pPr>
            <a:lvl8pPr marL="4797720" indent="0">
              <a:buNone/>
              <a:defRPr sz="3000"/>
            </a:lvl8pPr>
            <a:lvl9pPr marL="5483106"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386" indent="0">
              <a:buNone/>
              <a:defRPr sz="1800"/>
            </a:lvl2pPr>
            <a:lvl3pPr marL="1370781" indent="0">
              <a:buNone/>
              <a:defRPr sz="1500"/>
            </a:lvl3pPr>
            <a:lvl4pPr marL="2056167" indent="0">
              <a:buNone/>
              <a:defRPr sz="1400"/>
            </a:lvl4pPr>
            <a:lvl5pPr marL="2741558" indent="0">
              <a:buNone/>
              <a:defRPr sz="1400"/>
            </a:lvl5pPr>
            <a:lvl6pPr marL="3426947" indent="0">
              <a:buNone/>
              <a:defRPr sz="1400"/>
            </a:lvl6pPr>
            <a:lvl7pPr marL="4112334" indent="0">
              <a:buNone/>
              <a:defRPr sz="1400"/>
            </a:lvl7pPr>
            <a:lvl8pPr marL="4797720" indent="0">
              <a:buNone/>
              <a:defRPr sz="1400"/>
            </a:lvl8pPr>
            <a:lvl9pPr marL="548310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178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410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74"/>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74"/>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93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229128"/>
      </p:ext>
    </p:extLst>
  </p:cSld>
  <p:clrMapOvr>
    <a:masterClrMapping/>
  </p:clrMapOvr>
  <p:transition advClick="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1"/>
            <a:ext cx="7772400" cy="1362075"/>
          </a:xfrm>
          <a:prstGeom prst="rect">
            <a:avLst/>
          </a:prstGeom>
          <a:noFill/>
          <a:ln>
            <a:noFill/>
          </a:ln>
        </p:spPr>
        <p:txBody>
          <a:bodyPr spcFirstLastPara="1" wrap="square" lIns="91407" tIns="45692" rIns="91407" bIns="45692" anchor="t" anchorCtr="0">
            <a:normAutofit/>
          </a:bodyPr>
          <a:lstStyle>
            <a:lvl1pPr lvl="0" algn="l">
              <a:spcBef>
                <a:spcPts val="0"/>
              </a:spcBef>
              <a:spcAft>
                <a:spcPts val="0"/>
              </a:spcAft>
              <a:buClr>
                <a:schemeClr val="dk1"/>
              </a:buClr>
              <a:buSzPts val="4000"/>
              <a:buFont typeface="Calibri"/>
              <a:buNone/>
              <a:defRPr sz="41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6"/>
            <a:ext cx="7772400" cy="1500188"/>
          </a:xfrm>
          <a:prstGeom prst="rect">
            <a:avLst/>
          </a:prstGeom>
          <a:noFill/>
          <a:ln>
            <a:noFill/>
          </a:ln>
        </p:spPr>
        <p:txBody>
          <a:bodyPr spcFirstLastPara="1" wrap="square" lIns="91407" tIns="45692" rIns="91407" bIns="45692" anchor="b" anchorCtr="0">
            <a:normAutofit/>
          </a:bodyPr>
          <a:lstStyle>
            <a:lvl1pPr marL="457110" lvl="0" indent="-228555" algn="l">
              <a:spcBef>
                <a:spcPts val="401"/>
              </a:spcBef>
              <a:spcAft>
                <a:spcPts val="0"/>
              </a:spcAft>
              <a:buClr>
                <a:srgbClr val="888888"/>
              </a:buClr>
              <a:buSzPts val="2000"/>
              <a:buNone/>
              <a:defRPr sz="2000">
                <a:solidFill>
                  <a:srgbClr val="888888"/>
                </a:solidFill>
              </a:defRPr>
            </a:lvl1pPr>
            <a:lvl2pPr marL="914217" lvl="1" indent="-228555" algn="l">
              <a:spcBef>
                <a:spcPts val="360"/>
              </a:spcBef>
              <a:spcAft>
                <a:spcPts val="0"/>
              </a:spcAft>
              <a:buClr>
                <a:srgbClr val="888888"/>
              </a:buClr>
              <a:buSzPts val="1800"/>
              <a:buNone/>
              <a:defRPr sz="1800">
                <a:solidFill>
                  <a:srgbClr val="888888"/>
                </a:solidFill>
              </a:defRPr>
            </a:lvl2pPr>
            <a:lvl3pPr marL="1371327" lvl="2" indent="-228555" algn="l">
              <a:spcBef>
                <a:spcPts val="320"/>
              </a:spcBef>
              <a:spcAft>
                <a:spcPts val="0"/>
              </a:spcAft>
              <a:buClr>
                <a:srgbClr val="888888"/>
              </a:buClr>
              <a:buSzPts val="1600"/>
              <a:buNone/>
              <a:defRPr sz="1700">
                <a:solidFill>
                  <a:srgbClr val="888888"/>
                </a:solidFill>
              </a:defRPr>
            </a:lvl3pPr>
            <a:lvl4pPr marL="1828434" lvl="3" indent="-228555" algn="l">
              <a:spcBef>
                <a:spcPts val="281"/>
              </a:spcBef>
              <a:spcAft>
                <a:spcPts val="0"/>
              </a:spcAft>
              <a:buClr>
                <a:srgbClr val="888888"/>
              </a:buClr>
              <a:buSzPts val="1400"/>
              <a:buNone/>
              <a:defRPr sz="1400">
                <a:solidFill>
                  <a:srgbClr val="888888"/>
                </a:solidFill>
              </a:defRPr>
            </a:lvl4pPr>
            <a:lvl5pPr marL="2285544" lvl="4" indent="-228555" algn="l">
              <a:spcBef>
                <a:spcPts val="281"/>
              </a:spcBef>
              <a:spcAft>
                <a:spcPts val="0"/>
              </a:spcAft>
              <a:buClr>
                <a:srgbClr val="888888"/>
              </a:buClr>
              <a:buSzPts val="1400"/>
              <a:buNone/>
              <a:defRPr sz="1400">
                <a:solidFill>
                  <a:srgbClr val="888888"/>
                </a:solidFill>
              </a:defRPr>
            </a:lvl5pPr>
            <a:lvl6pPr marL="2742651" lvl="5" indent="-228555" algn="l">
              <a:spcBef>
                <a:spcPts val="281"/>
              </a:spcBef>
              <a:spcAft>
                <a:spcPts val="0"/>
              </a:spcAft>
              <a:buClr>
                <a:srgbClr val="888888"/>
              </a:buClr>
              <a:buSzPts val="1400"/>
              <a:buNone/>
              <a:defRPr sz="1400">
                <a:solidFill>
                  <a:srgbClr val="888888"/>
                </a:solidFill>
              </a:defRPr>
            </a:lvl6pPr>
            <a:lvl7pPr marL="3199761" lvl="6" indent="-228555" algn="l">
              <a:spcBef>
                <a:spcPts val="281"/>
              </a:spcBef>
              <a:spcAft>
                <a:spcPts val="0"/>
              </a:spcAft>
              <a:buClr>
                <a:srgbClr val="888888"/>
              </a:buClr>
              <a:buSzPts val="1400"/>
              <a:buNone/>
              <a:defRPr sz="1400">
                <a:solidFill>
                  <a:srgbClr val="888888"/>
                </a:solidFill>
              </a:defRPr>
            </a:lvl7pPr>
            <a:lvl8pPr marL="3656868" lvl="7" indent="-228555" algn="l">
              <a:spcBef>
                <a:spcPts val="281"/>
              </a:spcBef>
              <a:spcAft>
                <a:spcPts val="0"/>
              </a:spcAft>
              <a:buClr>
                <a:srgbClr val="888888"/>
              </a:buClr>
              <a:buSzPts val="1400"/>
              <a:buNone/>
              <a:defRPr sz="1400">
                <a:solidFill>
                  <a:srgbClr val="888888"/>
                </a:solidFill>
              </a:defRPr>
            </a:lvl8pPr>
            <a:lvl9pPr marL="4113978" lvl="8" indent="-228555"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2"/>
            <a:ext cx="4038600" cy="4525964"/>
          </a:xfrm>
          <a:prstGeom prst="rect">
            <a:avLst/>
          </a:prstGeom>
          <a:noFill/>
          <a:ln>
            <a:noFill/>
          </a:ln>
        </p:spPr>
        <p:txBody>
          <a:bodyPr spcFirstLastPara="1" wrap="square" lIns="91407" tIns="45692" rIns="91407" bIns="45692" anchor="t" anchorCtr="0">
            <a:normAutofit/>
          </a:bodyPr>
          <a:lstStyle>
            <a:lvl1pPr marL="457110" lvl="0" indent="-406319" algn="l">
              <a:spcBef>
                <a:spcPts val="560"/>
              </a:spcBef>
              <a:spcAft>
                <a:spcPts val="0"/>
              </a:spcAft>
              <a:buClr>
                <a:schemeClr val="dk1"/>
              </a:buClr>
              <a:buSzPts val="2800"/>
              <a:buChar char="•"/>
              <a:defRPr sz="2900"/>
            </a:lvl1pPr>
            <a:lvl2pPr marL="914217" lvl="1" indent="-380925" algn="l">
              <a:spcBef>
                <a:spcPts val="480"/>
              </a:spcBef>
              <a:spcAft>
                <a:spcPts val="0"/>
              </a:spcAft>
              <a:buClr>
                <a:schemeClr val="dk1"/>
              </a:buClr>
              <a:buSzPts val="2400"/>
              <a:buChar char="–"/>
              <a:defRPr sz="2400"/>
            </a:lvl2pPr>
            <a:lvl3pPr marL="1371327" lvl="2" indent="-355530" algn="l">
              <a:spcBef>
                <a:spcPts val="401"/>
              </a:spcBef>
              <a:spcAft>
                <a:spcPts val="0"/>
              </a:spcAft>
              <a:buClr>
                <a:schemeClr val="dk1"/>
              </a:buClr>
              <a:buSzPts val="2000"/>
              <a:buChar char="•"/>
              <a:defRPr sz="2000"/>
            </a:lvl3pPr>
            <a:lvl4pPr marL="1828434" lvl="3" indent="-342831" algn="l">
              <a:spcBef>
                <a:spcPts val="360"/>
              </a:spcBef>
              <a:spcAft>
                <a:spcPts val="0"/>
              </a:spcAft>
              <a:buClr>
                <a:schemeClr val="dk1"/>
              </a:buClr>
              <a:buSzPts val="1800"/>
              <a:buChar char="–"/>
              <a:defRPr sz="1800"/>
            </a:lvl4pPr>
            <a:lvl5pPr marL="2285544" lvl="4" indent="-342831" algn="l">
              <a:spcBef>
                <a:spcPts val="360"/>
              </a:spcBef>
              <a:spcAft>
                <a:spcPts val="0"/>
              </a:spcAft>
              <a:buClr>
                <a:schemeClr val="dk1"/>
              </a:buClr>
              <a:buSzPts val="1800"/>
              <a:buChar char="»"/>
              <a:defRPr sz="1800"/>
            </a:lvl5pPr>
            <a:lvl6pPr marL="2742651" lvl="5" indent="-342831" algn="l">
              <a:spcBef>
                <a:spcPts val="360"/>
              </a:spcBef>
              <a:spcAft>
                <a:spcPts val="0"/>
              </a:spcAft>
              <a:buClr>
                <a:schemeClr val="dk1"/>
              </a:buClr>
              <a:buSzPts val="1800"/>
              <a:buChar char="•"/>
              <a:defRPr sz="1800"/>
            </a:lvl6pPr>
            <a:lvl7pPr marL="3199761" lvl="6" indent="-342831" algn="l">
              <a:spcBef>
                <a:spcPts val="360"/>
              </a:spcBef>
              <a:spcAft>
                <a:spcPts val="0"/>
              </a:spcAft>
              <a:buClr>
                <a:schemeClr val="dk1"/>
              </a:buClr>
              <a:buSzPts val="1800"/>
              <a:buChar char="•"/>
              <a:defRPr sz="1800"/>
            </a:lvl7pPr>
            <a:lvl8pPr marL="3656868" lvl="7" indent="-342831" algn="l">
              <a:spcBef>
                <a:spcPts val="360"/>
              </a:spcBef>
              <a:spcAft>
                <a:spcPts val="0"/>
              </a:spcAft>
              <a:buClr>
                <a:schemeClr val="dk1"/>
              </a:buClr>
              <a:buSzPts val="1800"/>
              <a:buChar char="•"/>
              <a:defRPr sz="1800"/>
            </a:lvl8pPr>
            <a:lvl9pPr marL="4113978" lvl="8" indent="-342831"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2"/>
            <a:ext cx="4038600" cy="4525964"/>
          </a:xfrm>
          <a:prstGeom prst="rect">
            <a:avLst/>
          </a:prstGeom>
          <a:noFill/>
          <a:ln>
            <a:noFill/>
          </a:ln>
        </p:spPr>
        <p:txBody>
          <a:bodyPr spcFirstLastPara="1" wrap="square" lIns="91407" tIns="45692" rIns="91407" bIns="45692" anchor="t" anchorCtr="0">
            <a:normAutofit/>
          </a:bodyPr>
          <a:lstStyle>
            <a:lvl1pPr marL="457110" lvl="0" indent="-406319" algn="l">
              <a:spcBef>
                <a:spcPts val="560"/>
              </a:spcBef>
              <a:spcAft>
                <a:spcPts val="0"/>
              </a:spcAft>
              <a:buClr>
                <a:schemeClr val="dk1"/>
              </a:buClr>
              <a:buSzPts val="2800"/>
              <a:buChar char="•"/>
              <a:defRPr sz="2900"/>
            </a:lvl1pPr>
            <a:lvl2pPr marL="914217" lvl="1" indent="-380925" algn="l">
              <a:spcBef>
                <a:spcPts val="480"/>
              </a:spcBef>
              <a:spcAft>
                <a:spcPts val="0"/>
              </a:spcAft>
              <a:buClr>
                <a:schemeClr val="dk1"/>
              </a:buClr>
              <a:buSzPts val="2400"/>
              <a:buChar char="–"/>
              <a:defRPr sz="2400"/>
            </a:lvl2pPr>
            <a:lvl3pPr marL="1371327" lvl="2" indent="-355530" algn="l">
              <a:spcBef>
                <a:spcPts val="401"/>
              </a:spcBef>
              <a:spcAft>
                <a:spcPts val="0"/>
              </a:spcAft>
              <a:buClr>
                <a:schemeClr val="dk1"/>
              </a:buClr>
              <a:buSzPts val="2000"/>
              <a:buChar char="•"/>
              <a:defRPr sz="2000"/>
            </a:lvl3pPr>
            <a:lvl4pPr marL="1828434" lvl="3" indent="-342831" algn="l">
              <a:spcBef>
                <a:spcPts val="360"/>
              </a:spcBef>
              <a:spcAft>
                <a:spcPts val="0"/>
              </a:spcAft>
              <a:buClr>
                <a:schemeClr val="dk1"/>
              </a:buClr>
              <a:buSzPts val="1800"/>
              <a:buChar char="–"/>
              <a:defRPr sz="1800"/>
            </a:lvl4pPr>
            <a:lvl5pPr marL="2285544" lvl="4" indent="-342831" algn="l">
              <a:spcBef>
                <a:spcPts val="360"/>
              </a:spcBef>
              <a:spcAft>
                <a:spcPts val="0"/>
              </a:spcAft>
              <a:buClr>
                <a:schemeClr val="dk1"/>
              </a:buClr>
              <a:buSzPts val="1800"/>
              <a:buChar char="»"/>
              <a:defRPr sz="1800"/>
            </a:lvl5pPr>
            <a:lvl6pPr marL="2742651" lvl="5" indent="-342831" algn="l">
              <a:spcBef>
                <a:spcPts val="360"/>
              </a:spcBef>
              <a:spcAft>
                <a:spcPts val="0"/>
              </a:spcAft>
              <a:buClr>
                <a:schemeClr val="dk1"/>
              </a:buClr>
              <a:buSzPts val="1800"/>
              <a:buChar char="•"/>
              <a:defRPr sz="1800"/>
            </a:lvl6pPr>
            <a:lvl7pPr marL="3199761" lvl="6" indent="-342831" algn="l">
              <a:spcBef>
                <a:spcPts val="360"/>
              </a:spcBef>
              <a:spcAft>
                <a:spcPts val="0"/>
              </a:spcAft>
              <a:buClr>
                <a:schemeClr val="dk1"/>
              </a:buClr>
              <a:buSzPts val="1800"/>
              <a:buChar char="•"/>
              <a:defRPr sz="1800"/>
            </a:lvl7pPr>
            <a:lvl8pPr marL="3656868" lvl="7" indent="-342831" algn="l">
              <a:spcBef>
                <a:spcPts val="360"/>
              </a:spcBef>
              <a:spcAft>
                <a:spcPts val="0"/>
              </a:spcAft>
              <a:buClr>
                <a:schemeClr val="dk1"/>
              </a:buClr>
              <a:buSzPts val="1800"/>
              <a:buChar char="•"/>
              <a:defRPr sz="1800"/>
            </a:lvl8pPr>
            <a:lvl9pPr marL="4113978" lvl="8" indent="-342831"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2" y="1535114"/>
            <a:ext cx="4040189" cy="639762"/>
          </a:xfrm>
          <a:prstGeom prst="rect">
            <a:avLst/>
          </a:prstGeom>
          <a:noFill/>
          <a:ln>
            <a:noFill/>
          </a:ln>
        </p:spPr>
        <p:txBody>
          <a:bodyPr spcFirstLastPara="1" wrap="square" lIns="91407" tIns="45692" rIns="91407" bIns="45692" anchor="b" anchorCtr="0">
            <a:normAutofit/>
          </a:bodyPr>
          <a:lstStyle>
            <a:lvl1pPr marL="457110" lvl="0" indent="-228555" algn="l">
              <a:spcBef>
                <a:spcPts val="480"/>
              </a:spcBef>
              <a:spcAft>
                <a:spcPts val="0"/>
              </a:spcAft>
              <a:buClr>
                <a:schemeClr val="dk1"/>
              </a:buClr>
              <a:buSzPts val="2400"/>
              <a:buNone/>
              <a:defRPr sz="2400" b="1"/>
            </a:lvl1pPr>
            <a:lvl2pPr marL="914217" lvl="1" indent="-228555" algn="l">
              <a:spcBef>
                <a:spcPts val="401"/>
              </a:spcBef>
              <a:spcAft>
                <a:spcPts val="0"/>
              </a:spcAft>
              <a:buClr>
                <a:schemeClr val="dk1"/>
              </a:buClr>
              <a:buSzPts val="2000"/>
              <a:buNone/>
              <a:defRPr sz="2000" b="1"/>
            </a:lvl2pPr>
            <a:lvl3pPr marL="1371327" lvl="2" indent="-228555" algn="l">
              <a:spcBef>
                <a:spcPts val="360"/>
              </a:spcBef>
              <a:spcAft>
                <a:spcPts val="0"/>
              </a:spcAft>
              <a:buClr>
                <a:schemeClr val="dk1"/>
              </a:buClr>
              <a:buSzPts val="1800"/>
              <a:buNone/>
              <a:defRPr sz="1800" b="1"/>
            </a:lvl3pPr>
            <a:lvl4pPr marL="1828434" lvl="3" indent="-228555" algn="l">
              <a:spcBef>
                <a:spcPts val="320"/>
              </a:spcBef>
              <a:spcAft>
                <a:spcPts val="0"/>
              </a:spcAft>
              <a:buClr>
                <a:schemeClr val="dk1"/>
              </a:buClr>
              <a:buSzPts val="1600"/>
              <a:buNone/>
              <a:defRPr sz="1700" b="1"/>
            </a:lvl4pPr>
            <a:lvl5pPr marL="2285544" lvl="4" indent="-228555" algn="l">
              <a:spcBef>
                <a:spcPts val="320"/>
              </a:spcBef>
              <a:spcAft>
                <a:spcPts val="0"/>
              </a:spcAft>
              <a:buClr>
                <a:schemeClr val="dk1"/>
              </a:buClr>
              <a:buSzPts val="1600"/>
              <a:buNone/>
              <a:defRPr sz="1700" b="1"/>
            </a:lvl5pPr>
            <a:lvl6pPr marL="2742651" lvl="5" indent="-228555" algn="l">
              <a:spcBef>
                <a:spcPts val="320"/>
              </a:spcBef>
              <a:spcAft>
                <a:spcPts val="0"/>
              </a:spcAft>
              <a:buClr>
                <a:schemeClr val="dk1"/>
              </a:buClr>
              <a:buSzPts val="1600"/>
              <a:buNone/>
              <a:defRPr sz="1700" b="1"/>
            </a:lvl6pPr>
            <a:lvl7pPr marL="3199761" lvl="6" indent="-228555" algn="l">
              <a:spcBef>
                <a:spcPts val="320"/>
              </a:spcBef>
              <a:spcAft>
                <a:spcPts val="0"/>
              </a:spcAft>
              <a:buClr>
                <a:schemeClr val="dk1"/>
              </a:buClr>
              <a:buSzPts val="1600"/>
              <a:buNone/>
              <a:defRPr sz="1700" b="1"/>
            </a:lvl7pPr>
            <a:lvl8pPr marL="3656868" lvl="7" indent="-228555" algn="l">
              <a:spcBef>
                <a:spcPts val="320"/>
              </a:spcBef>
              <a:spcAft>
                <a:spcPts val="0"/>
              </a:spcAft>
              <a:buClr>
                <a:schemeClr val="dk1"/>
              </a:buClr>
              <a:buSzPts val="1600"/>
              <a:buNone/>
              <a:defRPr sz="1700" b="1"/>
            </a:lvl8pPr>
            <a:lvl9pPr marL="4113978" lvl="8" indent="-228555" algn="l">
              <a:spcBef>
                <a:spcPts val="320"/>
              </a:spcBef>
              <a:spcAft>
                <a:spcPts val="0"/>
              </a:spcAft>
              <a:buClr>
                <a:schemeClr val="dk1"/>
              </a:buClr>
              <a:buSzPts val="1600"/>
              <a:buNone/>
              <a:defRPr sz="1700" b="1"/>
            </a:lvl9pPr>
          </a:lstStyle>
          <a:p>
            <a:endParaRPr/>
          </a:p>
        </p:txBody>
      </p:sp>
      <p:sp>
        <p:nvSpPr>
          <p:cNvPr id="43" name="Google Shape;43;p7"/>
          <p:cNvSpPr txBox="1">
            <a:spLocks noGrp="1"/>
          </p:cNvSpPr>
          <p:nvPr>
            <p:ph type="body" idx="2"/>
          </p:nvPr>
        </p:nvSpPr>
        <p:spPr>
          <a:xfrm>
            <a:off x="457202" y="2174876"/>
            <a:ext cx="4040189" cy="3951288"/>
          </a:xfrm>
          <a:prstGeom prst="rect">
            <a:avLst/>
          </a:prstGeom>
          <a:noFill/>
          <a:ln>
            <a:noFill/>
          </a:ln>
        </p:spPr>
        <p:txBody>
          <a:bodyPr spcFirstLastPara="1" wrap="square" lIns="91407" tIns="45692" rIns="91407" bIns="45692" anchor="t" anchorCtr="0">
            <a:normAutofit/>
          </a:bodyPr>
          <a:lstStyle>
            <a:lvl1pPr marL="457110" lvl="0" indent="-380925" algn="l">
              <a:spcBef>
                <a:spcPts val="480"/>
              </a:spcBef>
              <a:spcAft>
                <a:spcPts val="0"/>
              </a:spcAft>
              <a:buClr>
                <a:schemeClr val="dk1"/>
              </a:buClr>
              <a:buSzPts val="2400"/>
              <a:buChar char="•"/>
              <a:defRPr sz="2400"/>
            </a:lvl1pPr>
            <a:lvl2pPr marL="914217" lvl="1" indent="-355530" algn="l">
              <a:spcBef>
                <a:spcPts val="401"/>
              </a:spcBef>
              <a:spcAft>
                <a:spcPts val="0"/>
              </a:spcAft>
              <a:buClr>
                <a:schemeClr val="dk1"/>
              </a:buClr>
              <a:buSzPts val="2000"/>
              <a:buChar char="–"/>
              <a:defRPr sz="2000"/>
            </a:lvl2pPr>
            <a:lvl3pPr marL="1371327" lvl="2" indent="-342831" algn="l">
              <a:spcBef>
                <a:spcPts val="360"/>
              </a:spcBef>
              <a:spcAft>
                <a:spcPts val="0"/>
              </a:spcAft>
              <a:buClr>
                <a:schemeClr val="dk1"/>
              </a:buClr>
              <a:buSzPts val="1800"/>
              <a:buChar char="•"/>
              <a:defRPr sz="1800"/>
            </a:lvl3pPr>
            <a:lvl4pPr marL="1828434" lvl="3" indent="-330134" algn="l">
              <a:spcBef>
                <a:spcPts val="320"/>
              </a:spcBef>
              <a:spcAft>
                <a:spcPts val="0"/>
              </a:spcAft>
              <a:buClr>
                <a:schemeClr val="dk1"/>
              </a:buClr>
              <a:buSzPts val="1600"/>
              <a:buChar char="–"/>
              <a:defRPr sz="1700"/>
            </a:lvl4pPr>
            <a:lvl5pPr marL="2285544" lvl="4" indent="-330134" algn="l">
              <a:spcBef>
                <a:spcPts val="320"/>
              </a:spcBef>
              <a:spcAft>
                <a:spcPts val="0"/>
              </a:spcAft>
              <a:buClr>
                <a:schemeClr val="dk1"/>
              </a:buClr>
              <a:buSzPts val="1600"/>
              <a:buChar char="»"/>
              <a:defRPr sz="1700"/>
            </a:lvl5pPr>
            <a:lvl6pPr marL="2742651" lvl="5" indent="-330134" algn="l">
              <a:spcBef>
                <a:spcPts val="320"/>
              </a:spcBef>
              <a:spcAft>
                <a:spcPts val="0"/>
              </a:spcAft>
              <a:buClr>
                <a:schemeClr val="dk1"/>
              </a:buClr>
              <a:buSzPts val="1600"/>
              <a:buChar char="•"/>
              <a:defRPr sz="1700"/>
            </a:lvl6pPr>
            <a:lvl7pPr marL="3199761" lvl="6" indent="-330134" algn="l">
              <a:spcBef>
                <a:spcPts val="320"/>
              </a:spcBef>
              <a:spcAft>
                <a:spcPts val="0"/>
              </a:spcAft>
              <a:buClr>
                <a:schemeClr val="dk1"/>
              </a:buClr>
              <a:buSzPts val="1600"/>
              <a:buChar char="•"/>
              <a:defRPr sz="1700"/>
            </a:lvl7pPr>
            <a:lvl8pPr marL="3656868" lvl="7" indent="-330134" algn="l">
              <a:spcBef>
                <a:spcPts val="320"/>
              </a:spcBef>
              <a:spcAft>
                <a:spcPts val="0"/>
              </a:spcAft>
              <a:buClr>
                <a:schemeClr val="dk1"/>
              </a:buClr>
              <a:buSzPts val="1600"/>
              <a:buChar char="•"/>
              <a:defRPr sz="1700"/>
            </a:lvl8pPr>
            <a:lvl9pPr marL="4113978" lvl="8" indent="-330134" algn="l">
              <a:spcBef>
                <a:spcPts val="320"/>
              </a:spcBef>
              <a:spcAft>
                <a:spcPts val="0"/>
              </a:spcAft>
              <a:buClr>
                <a:schemeClr val="dk1"/>
              </a:buClr>
              <a:buSzPts val="1600"/>
              <a:buChar char="•"/>
              <a:defRPr sz="1700"/>
            </a:lvl9pPr>
          </a:lstStyle>
          <a:p>
            <a:endParaRPr/>
          </a:p>
        </p:txBody>
      </p:sp>
      <p:sp>
        <p:nvSpPr>
          <p:cNvPr id="44" name="Google Shape;44;p7"/>
          <p:cNvSpPr txBox="1">
            <a:spLocks noGrp="1"/>
          </p:cNvSpPr>
          <p:nvPr>
            <p:ph type="body" idx="3"/>
          </p:nvPr>
        </p:nvSpPr>
        <p:spPr>
          <a:xfrm>
            <a:off x="4645028" y="1535114"/>
            <a:ext cx="4041776" cy="639762"/>
          </a:xfrm>
          <a:prstGeom prst="rect">
            <a:avLst/>
          </a:prstGeom>
          <a:noFill/>
          <a:ln>
            <a:noFill/>
          </a:ln>
        </p:spPr>
        <p:txBody>
          <a:bodyPr spcFirstLastPara="1" wrap="square" lIns="91407" tIns="45692" rIns="91407" bIns="45692" anchor="b" anchorCtr="0">
            <a:normAutofit/>
          </a:bodyPr>
          <a:lstStyle>
            <a:lvl1pPr marL="457110" lvl="0" indent="-228555" algn="l">
              <a:spcBef>
                <a:spcPts val="480"/>
              </a:spcBef>
              <a:spcAft>
                <a:spcPts val="0"/>
              </a:spcAft>
              <a:buClr>
                <a:schemeClr val="dk1"/>
              </a:buClr>
              <a:buSzPts val="2400"/>
              <a:buNone/>
              <a:defRPr sz="2400" b="1"/>
            </a:lvl1pPr>
            <a:lvl2pPr marL="914217" lvl="1" indent="-228555" algn="l">
              <a:spcBef>
                <a:spcPts val="401"/>
              </a:spcBef>
              <a:spcAft>
                <a:spcPts val="0"/>
              </a:spcAft>
              <a:buClr>
                <a:schemeClr val="dk1"/>
              </a:buClr>
              <a:buSzPts val="2000"/>
              <a:buNone/>
              <a:defRPr sz="2000" b="1"/>
            </a:lvl2pPr>
            <a:lvl3pPr marL="1371327" lvl="2" indent="-228555" algn="l">
              <a:spcBef>
                <a:spcPts val="360"/>
              </a:spcBef>
              <a:spcAft>
                <a:spcPts val="0"/>
              </a:spcAft>
              <a:buClr>
                <a:schemeClr val="dk1"/>
              </a:buClr>
              <a:buSzPts val="1800"/>
              <a:buNone/>
              <a:defRPr sz="1800" b="1"/>
            </a:lvl3pPr>
            <a:lvl4pPr marL="1828434" lvl="3" indent="-228555" algn="l">
              <a:spcBef>
                <a:spcPts val="320"/>
              </a:spcBef>
              <a:spcAft>
                <a:spcPts val="0"/>
              </a:spcAft>
              <a:buClr>
                <a:schemeClr val="dk1"/>
              </a:buClr>
              <a:buSzPts val="1600"/>
              <a:buNone/>
              <a:defRPr sz="1700" b="1"/>
            </a:lvl4pPr>
            <a:lvl5pPr marL="2285544" lvl="4" indent="-228555" algn="l">
              <a:spcBef>
                <a:spcPts val="320"/>
              </a:spcBef>
              <a:spcAft>
                <a:spcPts val="0"/>
              </a:spcAft>
              <a:buClr>
                <a:schemeClr val="dk1"/>
              </a:buClr>
              <a:buSzPts val="1600"/>
              <a:buNone/>
              <a:defRPr sz="1700" b="1"/>
            </a:lvl5pPr>
            <a:lvl6pPr marL="2742651" lvl="5" indent="-228555" algn="l">
              <a:spcBef>
                <a:spcPts val="320"/>
              </a:spcBef>
              <a:spcAft>
                <a:spcPts val="0"/>
              </a:spcAft>
              <a:buClr>
                <a:schemeClr val="dk1"/>
              </a:buClr>
              <a:buSzPts val="1600"/>
              <a:buNone/>
              <a:defRPr sz="1700" b="1"/>
            </a:lvl6pPr>
            <a:lvl7pPr marL="3199761" lvl="6" indent="-228555" algn="l">
              <a:spcBef>
                <a:spcPts val="320"/>
              </a:spcBef>
              <a:spcAft>
                <a:spcPts val="0"/>
              </a:spcAft>
              <a:buClr>
                <a:schemeClr val="dk1"/>
              </a:buClr>
              <a:buSzPts val="1600"/>
              <a:buNone/>
              <a:defRPr sz="1700" b="1"/>
            </a:lvl7pPr>
            <a:lvl8pPr marL="3656868" lvl="7" indent="-228555" algn="l">
              <a:spcBef>
                <a:spcPts val="320"/>
              </a:spcBef>
              <a:spcAft>
                <a:spcPts val="0"/>
              </a:spcAft>
              <a:buClr>
                <a:schemeClr val="dk1"/>
              </a:buClr>
              <a:buSzPts val="1600"/>
              <a:buNone/>
              <a:defRPr sz="1700" b="1"/>
            </a:lvl8pPr>
            <a:lvl9pPr marL="4113978" lvl="8" indent="-228555" algn="l">
              <a:spcBef>
                <a:spcPts val="320"/>
              </a:spcBef>
              <a:spcAft>
                <a:spcPts val="0"/>
              </a:spcAft>
              <a:buClr>
                <a:schemeClr val="dk1"/>
              </a:buClr>
              <a:buSzPts val="1600"/>
              <a:buNone/>
              <a:defRPr sz="1700" b="1"/>
            </a:lvl9pPr>
          </a:lstStyle>
          <a:p>
            <a:endParaRPr/>
          </a:p>
        </p:txBody>
      </p:sp>
      <p:sp>
        <p:nvSpPr>
          <p:cNvPr id="45" name="Google Shape;45;p7"/>
          <p:cNvSpPr txBox="1">
            <a:spLocks noGrp="1"/>
          </p:cNvSpPr>
          <p:nvPr>
            <p:ph type="body" idx="4"/>
          </p:nvPr>
        </p:nvSpPr>
        <p:spPr>
          <a:xfrm>
            <a:off x="4645028" y="2174876"/>
            <a:ext cx="4041776" cy="3951288"/>
          </a:xfrm>
          <a:prstGeom prst="rect">
            <a:avLst/>
          </a:prstGeom>
          <a:noFill/>
          <a:ln>
            <a:noFill/>
          </a:ln>
        </p:spPr>
        <p:txBody>
          <a:bodyPr spcFirstLastPara="1" wrap="square" lIns="91407" tIns="45692" rIns="91407" bIns="45692" anchor="t" anchorCtr="0">
            <a:normAutofit/>
          </a:bodyPr>
          <a:lstStyle>
            <a:lvl1pPr marL="457110" lvl="0" indent="-380925" algn="l">
              <a:spcBef>
                <a:spcPts val="480"/>
              </a:spcBef>
              <a:spcAft>
                <a:spcPts val="0"/>
              </a:spcAft>
              <a:buClr>
                <a:schemeClr val="dk1"/>
              </a:buClr>
              <a:buSzPts val="2400"/>
              <a:buChar char="•"/>
              <a:defRPr sz="2400"/>
            </a:lvl1pPr>
            <a:lvl2pPr marL="914217" lvl="1" indent="-355530" algn="l">
              <a:spcBef>
                <a:spcPts val="401"/>
              </a:spcBef>
              <a:spcAft>
                <a:spcPts val="0"/>
              </a:spcAft>
              <a:buClr>
                <a:schemeClr val="dk1"/>
              </a:buClr>
              <a:buSzPts val="2000"/>
              <a:buChar char="–"/>
              <a:defRPr sz="2000"/>
            </a:lvl2pPr>
            <a:lvl3pPr marL="1371327" lvl="2" indent="-342831" algn="l">
              <a:spcBef>
                <a:spcPts val="360"/>
              </a:spcBef>
              <a:spcAft>
                <a:spcPts val="0"/>
              </a:spcAft>
              <a:buClr>
                <a:schemeClr val="dk1"/>
              </a:buClr>
              <a:buSzPts val="1800"/>
              <a:buChar char="•"/>
              <a:defRPr sz="1800"/>
            </a:lvl3pPr>
            <a:lvl4pPr marL="1828434" lvl="3" indent="-330134" algn="l">
              <a:spcBef>
                <a:spcPts val="320"/>
              </a:spcBef>
              <a:spcAft>
                <a:spcPts val="0"/>
              </a:spcAft>
              <a:buClr>
                <a:schemeClr val="dk1"/>
              </a:buClr>
              <a:buSzPts val="1600"/>
              <a:buChar char="–"/>
              <a:defRPr sz="1700"/>
            </a:lvl4pPr>
            <a:lvl5pPr marL="2285544" lvl="4" indent="-330134" algn="l">
              <a:spcBef>
                <a:spcPts val="320"/>
              </a:spcBef>
              <a:spcAft>
                <a:spcPts val="0"/>
              </a:spcAft>
              <a:buClr>
                <a:schemeClr val="dk1"/>
              </a:buClr>
              <a:buSzPts val="1600"/>
              <a:buChar char="»"/>
              <a:defRPr sz="1700"/>
            </a:lvl5pPr>
            <a:lvl6pPr marL="2742651" lvl="5" indent="-330134" algn="l">
              <a:spcBef>
                <a:spcPts val="320"/>
              </a:spcBef>
              <a:spcAft>
                <a:spcPts val="0"/>
              </a:spcAft>
              <a:buClr>
                <a:schemeClr val="dk1"/>
              </a:buClr>
              <a:buSzPts val="1600"/>
              <a:buChar char="•"/>
              <a:defRPr sz="1700"/>
            </a:lvl6pPr>
            <a:lvl7pPr marL="3199761" lvl="6" indent="-330134" algn="l">
              <a:spcBef>
                <a:spcPts val="320"/>
              </a:spcBef>
              <a:spcAft>
                <a:spcPts val="0"/>
              </a:spcAft>
              <a:buClr>
                <a:schemeClr val="dk1"/>
              </a:buClr>
              <a:buSzPts val="1600"/>
              <a:buChar char="•"/>
              <a:defRPr sz="1700"/>
            </a:lvl7pPr>
            <a:lvl8pPr marL="3656868" lvl="7" indent="-330134" algn="l">
              <a:spcBef>
                <a:spcPts val="320"/>
              </a:spcBef>
              <a:spcAft>
                <a:spcPts val="0"/>
              </a:spcAft>
              <a:buClr>
                <a:schemeClr val="dk1"/>
              </a:buClr>
              <a:buSzPts val="1600"/>
              <a:buChar char="•"/>
              <a:defRPr sz="1700"/>
            </a:lvl8pPr>
            <a:lvl9pPr marL="4113978" lvl="8" indent="-330134" algn="l">
              <a:spcBef>
                <a:spcPts val="320"/>
              </a:spcBef>
              <a:spcAft>
                <a:spcPts val="0"/>
              </a:spcAft>
              <a:buClr>
                <a:schemeClr val="dk1"/>
              </a:buClr>
              <a:buSzPts val="1600"/>
              <a:buChar char="•"/>
              <a:defRPr sz="1700"/>
            </a:lvl9pPr>
          </a:lstStyle>
          <a:p>
            <a:endParaRPr/>
          </a:p>
        </p:txBody>
      </p:sp>
      <p:sp>
        <p:nvSpPr>
          <p:cNvPr id="46" name="Google Shape;46;p7"/>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07" tIns="45692" rIns="91407" bIns="45692"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3" y="273053"/>
            <a:ext cx="5111750" cy="5853113"/>
          </a:xfrm>
          <a:prstGeom prst="rect">
            <a:avLst/>
          </a:prstGeom>
          <a:noFill/>
          <a:ln>
            <a:noFill/>
          </a:ln>
        </p:spPr>
        <p:txBody>
          <a:bodyPr spcFirstLastPara="1" wrap="square" lIns="91407" tIns="45692" rIns="91407" bIns="45692" anchor="t" anchorCtr="0">
            <a:normAutofit/>
          </a:bodyPr>
          <a:lstStyle>
            <a:lvl1pPr marL="457110" lvl="0" indent="-431714" algn="l">
              <a:spcBef>
                <a:spcPts val="640"/>
              </a:spcBef>
              <a:spcAft>
                <a:spcPts val="0"/>
              </a:spcAft>
              <a:buClr>
                <a:schemeClr val="dk1"/>
              </a:buClr>
              <a:buSzPts val="3200"/>
              <a:buChar char="•"/>
              <a:defRPr sz="3200"/>
            </a:lvl1pPr>
            <a:lvl2pPr marL="914217" lvl="1" indent="-406319" algn="l">
              <a:spcBef>
                <a:spcPts val="560"/>
              </a:spcBef>
              <a:spcAft>
                <a:spcPts val="0"/>
              </a:spcAft>
              <a:buClr>
                <a:schemeClr val="dk1"/>
              </a:buClr>
              <a:buSzPts val="2800"/>
              <a:buChar char="–"/>
              <a:defRPr sz="2900"/>
            </a:lvl2pPr>
            <a:lvl3pPr marL="1371327" lvl="2" indent="-380925" algn="l">
              <a:spcBef>
                <a:spcPts val="480"/>
              </a:spcBef>
              <a:spcAft>
                <a:spcPts val="0"/>
              </a:spcAft>
              <a:buClr>
                <a:schemeClr val="dk1"/>
              </a:buClr>
              <a:buSzPts val="2400"/>
              <a:buChar char="•"/>
              <a:defRPr sz="2400"/>
            </a:lvl3pPr>
            <a:lvl4pPr marL="1828434" lvl="3" indent="-355530" algn="l">
              <a:spcBef>
                <a:spcPts val="401"/>
              </a:spcBef>
              <a:spcAft>
                <a:spcPts val="0"/>
              </a:spcAft>
              <a:buClr>
                <a:schemeClr val="dk1"/>
              </a:buClr>
              <a:buSzPts val="2000"/>
              <a:buChar char="–"/>
              <a:defRPr sz="2000"/>
            </a:lvl4pPr>
            <a:lvl5pPr marL="2285544" lvl="4" indent="-355530" algn="l">
              <a:spcBef>
                <a:spcPts val="401"/>
              </a:spcBef>
              <a:spcAft>
                <a:spcPts val="0"/>
              </a:spcAft>
              <a:buClr>
                <a:schemeClr val="dk1"/>
              </a:buClr>
              <a:buSzPts val="2000"/>
              <a:buChar char="»"/>
              <a:defRPr sz="2000"/>
            </a:lvl5pPr>
            <a:lvl6pPr marL="2742651" lvl="5" indent="-355530" algn="l">
              <a:spcBef>
                <a:spcPts val="401"/>
              </a:spcBef>
              <a:spcAft>
                <a:spcPts val="0"/>
              </a:spcAft>
              <a:buClr>
                <a:schemeClr val="dk1"/>
              </a:buClr>
              <a:buSzPts val="2000"/>
              <a:buChar char="•"/>
              <a:defRPr sz="2000"/>
            </a:lvl6pPr>
            <a:lvl7pPr marL="3199761" lvl="6" indent="-355530" algn="l">
              <a:spcBef>
                <a:spcPts val="401"/>
              </a:spcBef>
              <a:spcAft>
                <a:spcPts val="0"/>
              </a:spcAft>
              <a:buClr>
                <a:schemeClr val="dk1"/>
              </a:buClr>
              <a:buSzPts val="2000"/>
              <a:buChar char="•"/>
              <a:defRPr sz="2000"/>
            </a:lvl7pPr>
            <a:lvl8pPr marL="3656868" lvl="7" indent="-355530" algn="l">
              <a:spcBef>
                <a:spcPts val="401"/>
              </a:spcBef>
              <a:spcAft>
                <a:spcPts val="0"/>
              </a:spcAft>
              <a:buClr>
                <a:schemeClr val="dk1"/>
              </a:buClr>
              <a:buSzPts val="2000"/>
              <a:buChar char="•"/>
              <a:defRPr sz="2000"/>
            </a:lvl8pPr>
            <a:lvl9pPr marL="4113978" lvl="8" indent="-355530" algn="l">
              <a:spcBef>
                <a:spcPts val="401"/>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3"/>
            <a:ext cx="3008313" cy="4691063"/>
          </a:xfrm>
          <a:prstGeom prst="rect">
            <a:avLst/>
          </a:prstGeom>
          <a:noFill/>
          <a:ln>
            <a:noFill/>
          </a:ln>
        </p:spPr>
        <p:txBody>
          <a:bodyPr spcFirstLastPara="1" wrap="square" lIns="91407" tIns="45692" rIns="91407" bIns="45692" anchor="t" anchorCtr="0">
            <a:normAutofit/>
          </a:bodyPr>
          <a:lstStyle>
            <a:lvl1pPr marL="457110" lvl="0" indent="-228555" algn="l">
              <a:spcBef>
                <a:spcPts val="281"/>
              </a:spcBef>
              <a:spcAft>
                <a:spcPts val="0"/>
              </a:spcAft>
              <a:buClr>
                <a:schemeClr val="dk1"/>
              </a:buClr>
              <a:buSzPts val="1400"/>
              <a:buNone/>
              <a:defRPr sz="1400"/>
            </a:lvl1pPr>
            <a:lvl2pPr marL="914217" lvl="1" indent="-228555" algn="l">
              <a:spcBef>
                <a:spcPts val="240"/>
              </a:spcBef>
              <a:spcAft>
                <a:spcPts val="0"/>
              </a:spcAft>
              <a:buClr>
                <a:schemeClr val="dk1"/>
              </a:buClr>
              <a:buSzPts val="1200"/>
              <a:buNone/>
              <a:defRPr sz="1200"/>
            </a:lvl2pPr>
            <a:lvl3pPr marL="1371327" lvl="2" indent="-228555" algn="l">
              <a:spcBef>
                <a:spcPts val="200"/>
              </a:spcBef>
              <a:spcAft>
                <a:spcPts val="0"/>
              </a:spcAft>
              <a:buClr>
                <a:schemeClr val="dk1"/>
              </a:buClr>
              <a:buSzPts val="1000"/>
              <a:buNone/>
              <a:defRPr sz="1100"/>
            </a:lvl3pPr>
            <a:lvl4pPr marL="1828434" lvl="3" indent="-228555" algn="l">
              <a:spcBef>
                <a:spcPts val="180"/>
              </a:spcBef>
              <a:spcAft>
                <a:spcPts val="0"/>
              </a:spcAft>
              <a:buClr>
                <a:schemeClr val="dk1"/>
              </a:buClr>
              <a:buSzPts val="900"/>
              <a:buNone/>
              <a:defRPr sz="900"/>
            </a:lvl4pPr>
            <a:lvl5pPr marL="2285544" lvl="4" indent="-228555" algn="l">
              <a:spcBef>
                <a:spcPts val="180"/>
              </a:spcBef>
              <a:spcAft>
                <a:spcPts val="0"/>
              </a:spcAft>
              <a:buClr>
                <a:schemeClr val="dk1"/>
              </a:buClr>
              <a:buSzPts val="900"/>
              <a:buNone/>
              <a:defRPr sz="900"/>
            </a:lvl5pPr>
            <a:lvl6pPr marL="2742651" lvl="5" indent="-228555" algn="l">
              <a:spcBef>
                <a:spcPts val="180"/>
              </a:spcBef>
              <a:spcAft>
                <a:spcPts val="0"/>
              </a:spcAft>
              <a:buClr>
                <a:schemeClr val="dk1"/>
              </a:buClr>
              <a:buSzPts val="900"/>
              <a:buNone/>
              <a:defRPr sz="900"/>
            </a:lvl6pPr>
            <a:lvl7pPr marL="3199761" lvl="6" indent="-228555" algn="l">
              <a:spcBef>
                <a:spcPts val="180"/>
              </a:spcBef>
              <a:spcAft>
                <a:spcPts val="0"/>
              </a:spcAft>
              <a:buClr>
                <a:schemeClr val="dk1"/>
              </a:buClr>
              <a:buSzPts val="900"/>
              <a:buNone/>
              <a:defRPr sz="900"/>
            </a:lvl7pPr>
            <a:lvl8pPr marL="3656868" lvl="7" indent="-228555" algn="l">
              <a:spcBef>
                <a:spcPts val="180"/>
              </a:spcBef>
              <a:spcAft>
                <a:spcPts val="0"/>
              </a:spcAft>
              <a:buClr>
                <a:schemeClr val="dk1"/>
              </a:buClr>
              <a:buSzPts val="900"/>
              <a:buNone/>
              <a:defRPr sz="900"/>
            </a:lvl8pPr>
            <a:lvl9pPr marL="4113978" lvl="8" indent="-228555"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9" y="4800602"/>
            <a:ext cx="5486400" cy="566738"/>
          </a:xfrm>
          <a:prstGeom prst="rect">
            <a:avLst/>
          </a:prstGeom>
          <a:noFill/>
          <a:ln>
            <a:noFill/>
          </a:ln>
        </p:spPr>
        <p:txBody>
          <a:bodyPr spcFirstLastPara="1" wrap="square" lIns="91407" tIns="45692" rIns="91407" bIns="45692"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9" y="612776"/>
            <a:ext cx="5486400" cy="4114800"/>
          </a:xfrm>
          <a:prstGeom prst="rect">
            <a:avLst/>
          </a:prstGeom>
          <a:noFill/>
          <a:ln>
            <a:noFill/>
          </a:ln>
        </p:spPr>
      </p:sp>
      <p:sp>
        <p:nvSpPr>
          <p:cNvPr id="64" name="Google Shape;64;p10"/>
          <p:cNvSpPr txBox="1">
            <a:spLocks noGrp="1"/>
          </p:cNvSpPr>
          <p:nvPr>
            <p:ph type="body" idx="1"/>
          </p:nvPr>
        </p:nvSpPr>
        <p:spPr>
          <a:xfrm>
            <a:off x="1792289" y="5367340"/>
            <a:ext cx="5486400" cy="804863"/>
          </a:xfrm>
          <a:prstGeom prst="rect">
            <a:avLst/>
          </a:prstGeom>
          <a:noFill/>
          <a:ln>
            <a:noFill/>
          </a:ln>
        </p:spPr>
        <p:txBody>
          <a:bodyPr spcFirstLastPara="1" wrap="square" lIns="91407" tIns="45692" rIns="91407" bIns="45692" anchor="t" anchorCtr="0">
            <a:normAutofit/>
          </a:bodyPr>
          <a:lstStyle>
            <a:lvl1pPr marL="457110" lvl="0" indent="-228555" algn="l">
              <a:spcBef>
                <a:spcPts val="281"/>
              </a:spcBef>
              <a:spcAft>
                <a:spcPts val="0"/>
              </a:spcAft>
              <a:buClr>
                <a:schemeClr val="dk1"/>
              </a:buClr>
              <a:buSzPts val="1400"/>
              <a:buNone/>
              <a:defRPr sz="1400"/>
            </a:lvl1pPr>
            <a:lvl2pPr marL="914217" lvl="1" indent="-228555" algn="l">
              <a:spcBef>
                <a:spcPts val="240"/>
              </a:spcBef>
              <a:spcAft>
                <a:spcPts val="0"/>
              </a:spcAft>
              <a:buClr>
                <a:schemeClr val="dk1"/>
              </a:buClr>
              <a:buSzPts val="1200"/>
              <a:buNone/>
              <a:defRPr sz="1200"/>
            </a:lvl2pPr>
            <a:lvl3pPr marL="1371327" lvl="2" indent="-228555" algn="l">
              <a:spcBef>
                <a:spcPts val="200"/>
              </a:spcBef>
              <a:spcAft>
                <a:spcPts val="0"/>
              </a:spcAft>
              <a:buClr>
                <a:schemeClr val="dk1"/>
              </a:buClr>
              <a:buSzPts val="1000"/>
              <a:buNone/>
              <a:defRPr sz="1100"/>
            </a:lvl3pPr>
            <a:lvl4pPr marL="1828434" lvl="3" indent="-228555" algn="l">
              <a:spcBef>
                <a:spcPts val="180"/>
              </a:spcBef>
              <a:spcAft>
                <a:spcPts val="0"/>
              </a:spcAft>
              <a:buClr>
                <a:schemeClr val="dk1"/>
              </a:buClr>
              <a:buSzPts val="900"/>
              <a:buNone/>
              <a:defRPr sz="900"/>
            </a:lvl4pPr>
            <a:lvl5pPr marL="2285544" lvl="4" indent="-228555" algn="l">
              <a:spcBef>
                <a:spcPts val="180"/>
              </a:spcBef>
              <a:spcAft>
                <a:spcPts val="0"/>
              </a:spcAft>
              <a:buClr>
                <a:schemeClr val="dk1"/>
              </a:buClr>
              <a:buSzPts val="900"/>
              <a:buNone/>
              <a:defRPr sz="900"/>
            </a:lvl5pPr>
            <a:lvl6pPr marL="2742651" lvl="5" indent="-228555" algn="l">
              <a:spcBef>
                <a:spcPts val="180"/>
              </a:spcBef>
              <a:spcAft>
                <a:spcPts val="0"/>
              </a:spcAft>
              <a:buClr>
                <a:schemeClr val="dk1"/>
              </a:buClr>
              <a:buSzPts val="900"/>
              <a:buNone/>
              <a:defRPr sz="900"/>
            </a:lvl6pPr>
            <a:lvl7pPr marL="3199761" lvl="6" indent="-228555" algn="l">
              <a:spcBef>
                <a:spcPts val="180"/>
              </a:spcBef>
              <a:spcAft>
                <a:spcPts val="0"/>
              </a:spcAft>
              <a:buClr>
                <a:schemeClr val="dk1"/>
              </a:buClr>
              <a:buSzPts val="900"/>
              <a:buNone/>
              <a:defRPr sz="900"/>
            </a:lvl7pPr>
            <a:lvl8pPr marL="3656868" lvl="7" indent="-228555" algn="l">
              <a:spcBef>
                <a:spcPts val="180"/>
              </a:spcBef>
              <a:spcAft>
                <a:spcPts val="0"/>
              </a:spcAft>
              <a:buClr>
                <a:schemeClr val="dk1"/>
              </a:buClr>
              <a:buSzPts val="900"/>
              <a:buNone/>
              <a:defRPr sz="900"/>
            </a:lvl8pPr>
            <a:lvl9pPr marL="4113978" lvl="8" indent="-228555"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1" y="-251618"/>
            <a:ext cx="4525964" cy="8229600"/>
          </a:xfrm>
          <a:prstGeom prst="rect">
            <a:avLst/>
          </a:prstGeom>
          <a:noFill/>
          <a:ln>
            <a:noFill/>
          </a:ln>
        </p:spPr>
        <p:txBody>
          <a:bodyPr spcFirstLastPara="1" wrap="square" lIns="91407" tIns="45692" rIns="91407" bIns="45692" anchor="t" anchorCtr="0">
            <a:normAutofit/>
          </a:bodyPr>
          <a:lstStyle>
            <a:lvl1pPr marL="457110"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7"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4"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1"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8" lvl="8" indent="-342831"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07" tIns="45692" rIns="91407" bIns="45692"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2"/>
            <a:ext cx="8229600" cy="4525964"/>
          </a:xfrm>
          <a:prstGeom prst="rect">
            <a:avLst/>
          </a:prstGeom>
          <a:noFill/>
          <a:ln>
            <a:noFill/>
          </a:ln>
        </p:spPr>
        <p:txBody>
          <a:bodyPr spcFirstLastPara="1" wrap="square" lIns="91407" tIns="45692" rIns="91407" bIns="45692"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3"/>
            <a:ext cx="2133600" cy="365126"/>
          </a:xfrm>
          <a:prstGeom prst="rect">
            <a:avLst/>
          </a:prstGeom>
          <a:noFill/>
          <a:ln>
            <a:noFill/>
          </a:ln>
        </p:spPr>
        <p:txBody>
          <a:bodyPr spcFirstLastPara="1" wrap="square" lIns="91407" tIns="45692" rIns="91407" bIns="45692"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3"/>
            <a:ext cx="2895600" cy="365126"/>
          </a:xfrm>
          <a:prstGeom prst="rect">
            <a:avLst/>
          </a:prstGeom>
          <a:noFill/>
          <a:ln>
            <a:noFill/>
          </a:ln>
        </p:spPr>
        <p:txBody>
          <a:bodyPr spcFirstLastPara="1" wrap="square" lIns="91407" tIns="45692" rIns="91407" bIns="45692"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3"/>
            <a:ext cx="2133600" cy="365126"/>
          </a:xfrm>
          <a:prstGeom prst="rect">
            <a:avLst/>
          </a:prstGeom>
          <a:noFill/>
          <a:ln>
            <a:noFill/>
          </a:ln>
        </p:spPr>
        <p:txBody>
          <a:bodyPr spcFirstLastPara="1" wrap="square" lIns="91407" tIns="45692" rIns="91407" bIns="45692"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13"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37079" tIns="68543" rIns="137079" bIns="68543" rtlCol="0" anchor="ctr">
            <a:normAutofit/>
          </a:bodyPr>
          <a:lstStyle/>
          <a:p>
            <a:r>
              <a:rPr lang="en-US"/>
              <a:t>Click to edit Master title style</a:t>
            </a:r>
          </a:p>
        </p:txBody>
      </p:sp>
      <p:sp>
        <p:nvSpPr>
          <p:cNvPr id="3" name="Text Placeholder 2"/>
          <p:cNvSpPr>
            <a:spLocks noGrp="1"/>
          </p:cNvSpPr>
          <p:nvPr>
            <p:ph type="body" idx="1"/>
          </p:nvPr>
        </p:nvSpPr>
        <p:spPr>
          <a:xfrm>
            <a:off x="914400" y="2400317"/>
            <a:ext cx="16459200" cy="6788945"/>
          </a:xfrm>
          <a:prstGeom prst="rect">
            <a:avLst/>
          </a:prstGeom>
        </p:spPr>
        <p:txBody>
          <a:bodyPr vert="horz" lIns="137079" tIns="68543" rIns="137079" bIns="685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42"/>
            <a:ext cx="4267200" cy="547688"/>
          </a:xfrm>
          <a:prstGeom prst="rect">
            <a:avLst/>
          </a:prstGeom>
        </p:spPr>
        <p:txBody>
          <a:bodyPr vert="horz" lIns="137079" tIns="68543" rIns="137079" bIns="68543" rtlCol="0" anchor="ctr"/>
          <a:lstStyle>
            <a:lvl1pPr algn="l">
              <a:defRPr sz="1800">
                <a:solidFill>
                  <a:schemeClr val="tx1">
                    <a:tint val="75000"/>
                  </a:schemeClr>
                </a:solidFill>
              </a:defRPr>
            </a:lvl1pPr>
          </a:lstStyle>
          <a:p>
            <a:pPr defTabSz="1370781">
              <a:buClrTx/>
            </a:pPr>
            <a:fld id="{64E00D40-447B-4679-94CF-9B596069A8B6}" type="datetimeFigureOut">
              <a:rPr lang="en-US" kern="1200" smtClean="0">
                <a:solidFill>
                  <a:prstClr val="black">
                    <a:tint val="75000"/>
                  </a:prstClr>
                </a:solidFill>
                <a:latin typeface="Calibri"/>
                <a:ea typeface="+mn-ea"/>
              </a:rPr>
              <a:pPr defTabSz="1370781">
                <a:buClrTx/>
              </a:pPr>
              <a:t>9/15/2025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248400" y="9534542"/>
            <a:ext cx="5791200" cy="547688"/>
          </a:xfrm>
          <a:prstGeom prst="rect">
            <a:avLst/>
          </a:prstGeom>
        </p:spPr>
        <p:txBody>
          <a:bodyPr vert="horz" lIns="137079" tIns="68543" rIns="137079" bIns="68543" rtlCol="0" anchor="ctr"/>
          <a:lstStyle>
            <a:lvl1pPr algn="ctr">
              <a:defRPr sz="1800">
                <a:solidFill>
                  <a:schemeClr val="tx1">
                    <a:tint val="75000"/>
                  </a:schemeClr>
                </a:solidFill>
              </a:defRPr>
            </a:lvl1pPr>
          </a:lstStyle>
          <a:p>
            <a:pPr defTabSz="1370781">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3106400" y="9534542"/>
            <a:ext cx="4267200" cy="547688"/>
          </a:xfrm>
          <a:prstGeom prst="rect">
            <a:avLst/>
          </a:prstGeom>
        </p:spPr>
        <p:txBody>
          <a:bodyPr vert="horz" lIns="137079" tIns="68543" rIns="137079" bIns="68543" rtlCol="0" anchor="ctr"/>
          <a:lstStyle>
            <a:lvl1pPr algn="r">
              <a:defRPr sz="1800">
                <a:solidFill>
                  <a:schemeClr val="tx1">
                    <a:tint val="75000"/>
                  </a:schemeClr>
                </a:solidFill>
              </a:defRPr>
            </a:lvl1pPr>
          </a:lstStyle>
          <a:p>
            <a:pPr defTabSz="1370781">
              <a:buClrTx/>
            </a:pPr>
            <a:fld id="{C7DB2840-3C88-4F35-8072-E8F0B5FBBA1F}" type="slidenum">
              <a:rPr lang="en-US" kern="1200" smtClean="0">
                <a:solidFill>
                  <a:prstClr val="black">
                    <a:tint val="75000"/>
                  </a:prstClr>
                </a:solidFill>
                <a:latin typeface="Calibri"/>
                <a:ea typeface="+mn-ea"/>
              </a:rPr>
              <a:pPr defTabSz="1370781">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6448469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par>
    </p:tnLst>
  </p:timing>
  <p:txStyles>
    <p:titleStyle>
      <a:lvl1pPr algn="ctr" defTabSz="1370781" rtl="0" eaLnBrk="1" latinLnBrk="0" hangingPunct="1">
        <a:spcBef>
          <a:spcPct val="0"/>
        </a:spcBef>
        <a:buNone/>
        <a:defRPr sz="6600" kern="1200">
          <a:solidFill>
            <a:schemeClr val="tx1"/>
          </a:solidFill>
          <a:latin typeface="+mj-lt"/>
          <a:ea typeface="+mj-ea"/>
          <a:cs typeface="+mj-cs"/>
        </a:defRPr>
      </a:lvl1pPr>
    </p:titleStyle>
    <p:bodyStyle>
      <a:lvl1pPr marL="514044" indent="-514044" algn="l" defTabSz="1370781"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3759" indent="-428372" algn="l" defTabSz="1370781"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3474" indent="-342693" algn="l" defTabSz="1370781"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398860"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4246"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69641"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5027"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0418"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5807" indent="-342693" algn="l" defTabSz="137078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0781" rtl="0" eaLnBrk="1" latinLnBrk="0" hangingPunct="1">
        <a:defRPr sz="2700" kern="1200">
          <a:solidFill>
            <a:schemeClr val="tx1"/>
          </a:solidFill>
          <a:latin typeface="+mn-lt"/>
          <a:ea typeface="+mn-ea"/>
          <a:cs typeface="+mn-cs"/>
        </a:defRPr>
      </a:lvl1pPr>
      <a:lvl2pPr marL="685386" algn="l" defTabSz="1370781" rtl="0" eaLnBrk="1" latinLnBrk="0" hangingPunct="1">
        <a:defRPr sz="2700" kern="1200">
          <a:solidFill>
            <a:schemeClr val="tx1"/>
          </a:solidFill>
          <a:latin typeface="+mn-lt"/>
          <a:ea typeface="+mn-ea"/>
          <a:cs typeface="+mn-cs"/>
        </a:defRPr>
      </a:lvl2pPr>
      <a:lvl3pPr marL="1370781" algn="l" defTabSz="1370781" rtl="0" eaLnBrk="1" latinLnBrk="0" hangingPunct="1">
        <a:defRPr sz="2700" kern="1200">
          <a:solidFill>
            <a:schemeClr val="tx1"/>
          </a:solidFill>
          <a:latin typeface="+mn-lt"/>
          <a:ea typeface="+mn-ea"/>
          <a:cs typeface="+mn-cs"/>
        </a:defRPr>
      </a:lvl3pPr>
      <a:lvl4pPr marL="2056167" algn="l" defTabSz="1370781" rtl="0" eaLnBrk="1" latinLnBrk="0" hangingPunct="1">
        <a:defRPr sz="2700" kern="1200">
          <a:solidFill>
            <a:schemeClr val="tx1"/>
          </a:solidFill>
          <a:latin typeface="+mn-lt"/>
          <a:ea typeface="+mn-ea"/>
          <a:cs typeface="+mn-cs"/>
        </a:defRPr>
      </a:lvl4pPr>
      <a:lvl5pPr marL="2741558" algn="l" defTabSz="1370781" rtl="0" eaLnBrk="1" latinLnBrk="0" hangingPunct="1">
        <a:defRPr sz="2700" kern="1200">
          <a:solidFill>
            <a:schemeClr val="tx1"/>
          </a:solidFill>
          <a:latin typeface="+mn-lt"/>
          <a:ea typeface="+mn-ea"/>
          <a:cs typeface="+mn-cs"/>
        </a:defRPr>
      </a:lvl5pPr>
      <a:lvl6pPr marL="3426947" algn="l" defTabSz="1370781" rtl="0" eaLnBrk="1" latinLnBrk="0" hangingPunct="1">
        <a:defRPr sz="2700" kern="1200">
          <a:solidFill>
            <a:schemeClr val="tx1"/>
          </a:solidFill>
          <a:latin typeface="+mn-lt"/>
          <a:ea typeface="+mn-ea"/>
          <a:cs typeface="+mn-cs"/>
        </a:defRPr>
      </a:lvl6pPr>
      <a:lvl7pPr marL="4112334" algn="l" defTabSz="1370781" rtl="0" eaLnBrk="1" latinLnBrk="0" hangingPunct="1">
        <a:defRPr sz="2700" kern="1200">
          <a:solidFill>
            <a:schemeClr val="tx1"/>
          </a:solidFill>
          <a:latin typeface="+mn-lt"/>
          <a:ea typeface="+mn-ea"/>
          <a:cs typeface="+mn-cs"/>
        </a:defRPr>
      </a:lvl7pPr>
      <a:lvl8pPr marL="4797720" algn="l" defTabSz="1370781" rtl="0" eaLnBrk="1" latinLnBrk="0" hangingPunct="1">
        <a:defRPr sz="2700" kern="1200">
          <a:solidFill>
            <a:schemeClr val="tx1"/>
          </a:solidFill>
          <a:latin typeface="+mn-lt"/>
          <a:ea typeface="+mn-ea"/>
          <a:cs typeface="+mn-cs"/>
        </a:defRPr>
      </a:lvl8pPr>
      <a:lvl9pPr marL="5483106" algn="l" defTabSz="1370781"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microsoft.com/office/2007/relationships/hdphoto" Target="../media/hdphoto6.wdp"/><Relationship Id="rId18" Type="http://schemas.openxmlformats.org/officeDocument/2006/relationships/image" Target="../media/image34.png"/><Relationship Id="rId3" Type="http://schemas.openxmlformats.org/officeDocument/2006/relationships/notesSlide" Target="../notesSlides/notesSlide10.xml"/><Relationship Id="rId7" Type="http://schemas.microsoft.com/office/2007/relationships/hdphoto" Target="../media/hdphoto4.wdp"/><Relationship Id="rId12" Type="http://schemas.openxmlformats.org/officeDocument/2006/relationships/image" Target="../media/image32.png"/><Relationship Id="rId17" Type="http://schemas.openxmlformats.org/officeDocument/2006/relationships/slide" Target="slide15.xml"/><Relationship Id="rId2" Type="http://schemas.openxmlformats.org/officeDocument/2006/relationships/slideLayout" Target="../slideLayouts/slideLayout13.xml"/><Relationship Id="rId16" Type="http://schemas.microsoft.com/office/2007/relationships/hdphoto" Target="../media/hdphoto7.wdp"/><Relationship Id="rId1" Type="http://schemas.openxmlformats.org/officeDocument/2006/relationships/tags" Target="../tags/tag10.xml"/><Relationship Id="rId6" Type="http://schemas.openxmlformats.org/officeDocument/2006/relationships/image" Target="../media/image30.png"/><Relationship Id="rId11" Type="http://schemas.openxmlformats.org/officeDocument/2006/relationships/slide" Target="slide13.xml"/><Relationship Id="rId5" Type="http://schemas.openxmlformats.org/officeDocument/2006/relationships/slide" Target="slide11.xml"/><Relationship Id="rId15" Type="http://schemas.openxmlformats.org/officeDocument/2006/relationships/image" Target="../media/image33.png"/><Relationship Id="rId10" Type="http://schemas.microsoft.com/office/2007/relationships/hdphoto" Target="../media/hdphoto5.wdp"/><Relationship Id="rId19" Type="http://schemas.microsoft.com/office/2007/relationships/hdphoto" Target="../media/hdphoto8.wdp"/><Relationship Id="rId4" Type="http://schemas.openxmlformats.org/officeDocument/2006/relationships/image" Target="../media/image29.jpg"/><Relationship Id="rId9" Type="http://schemas.openxmlformats.org/officeDocument/2006/relationships/image" Target="../media/image31.png"/><Relationship Id="rId1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36.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4.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29.jp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5.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5.xml"/><Relationship Id="rId6" Type="http://schemas.microsoft.com/office/2007/relationships/hdphoto" Target="../media/hdphoto11.wdp"/><Relationship Id="rId5" Type="http://schemas.openxmlformats.org/officeDocument/2006/relationships/image" Target="../media/image38.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40.gif"/><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2.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2.mp3"/><Relationship Id="rId7" Type="http://schemas.openxmlformats.org/officeDocument/2006/relationships/slide" Target="slide3.xml"/><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26.jpg"/><Relationship Id="rId5" Type="http://schemas.openxmlformats.org/officeDocument/2006/relationships/notesSlide" Target="../notesSlides/notesSlide9.xml"/><Relationship Id="rId10" Type="http://schemas.openxmlformats.org/officeDocument/2006/relationships/image" Target="../media/image28.png"/><Relationship Id="rId4" Type="http://schemas.openxmlformats.org/officeDocument/2006/relationships/slideLayout" Target="../slideLayouts/slideLayout12.xm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29"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34325E99-8D03-402E-8158-E4682241AF5E}"/>
              </a:ext>
            </a:extLst>
          </p:cNvPr>
          <p:cNvSpPr/>
          <p:nvPr/>
        </p:nvSpPr>
        <p:spPr>
          <a:xfrm>
            <a:off x="457200" y="3323268"/>
            <a:ext cx="17830800" cy="2631415"/>
          </a:xfrm>
          <a:prstGeom prst="rect">
            <a:avLst/>
          </a:prstGeom>
          <a:noFill/>
        </p:spPr>
        <p:txBody>
          <a:bodyPr wrap="square" lIns="137079" tIns="68543" rIns="137079" bIns="68543">
            <a:spAutoFit/>
          </a:bodyPr>
          <a:lstStyle/>
          <a:p>
            <a:pPr algn="ctr">
              <a:defRPr/>
            </a:pPr>
            <a:r>
              <a:rPr lang="en-US" sz="9600" b="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GIẢNG ĐIỆN TỬ</a:t>
            </a:r>
          </a:p>
          <a:p>
            <a:pPr algn="ctr">
              <a:defRPr/>
            </a:pPr>
            <a:r>
              <a:rPr lang="en-US" sz="6600" b="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HỌC LỚP 5</a:t>
            </a:r>
          </a:p>
        </p:txBody>
      </p:sp>
      <p:sp>
        <p:nvSpPr>
          <p:cNvPr id="8"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419421" y="6136788"/>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smtClean="0">
                <a:solidFill>
                  <a:srgbClr val="1D1D1D"/>
                </a:solidFill>
                <a:latin typeface="Times New Roman" panose="02020603050405020304" pitchFamily="18" charset="0"/>
                <a:cs typeface="Times New Roman" panose="02020603050405020304" pitchFamily="18" charset="0"/>
              </a:rPr>
              <a:t>: Bùi Toàn Thắng</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171700" y="7142750"/>
            <a:ext cx="15316200" cy="2585323"/>
          </a:xfrm>
          <a:prstGeom prst="rect">
            <a:avLst/>
          </a:prstGeom>
          <a:noFill/>
        </p:spPr>
        <p:txBody>
          <a:bodyPr wrap="square" rtlCol="0">
            <a:spAutoFit/>
          </a:bodyPr>
          <a:lstStyle/>
          <a:p>
            <a:r>
              <a:rPr lang="en-US" sz="5400" b="1" i="1" smtClean="0">
                <a:latin typeface="Times New Roman" panose="02020603050405020304" pitchFamily="18" charset="0"/>
                <a:cs typeface="Times New Roman" panose="02020603050405020304" pitchFamily="18" charset="0"/>
              </a:rPr>
              <a:t>Lớp: 5A2</a:t>
            </a:r>
          </a:p>
          <a:p>
            <a:r>
              <a:rPr lang="en-US" sz="5400" b="1" i="1" smtClean="0">
                <a:latin typeface="Times New Roman" panose="02020603050405020304" pitchFamily="18" charset="0"/>
                <a:cs typeface="Times New Roman" panose="02020603050405020304" pitchFamily="18" charset="0"/>
              </a:rPr>
              <a:t>Trường: Tiểu học Hưng Đạo – Phường Hưng Đạo – thành phố Hải Phòng</a:t>
            </a:r>
            <a:endParaRPr lang="en-US" sz="5400" b="1" i="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3771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118255" y="260773"/>
            <a:ext cx="3711246" cy="3670493"/>
          </a:xfrm>
          <a:prstGeom prst="rect">
            <a:avLst/>
          </a:prstGeom>
        </p:spPr>
      </p:pic>
      <p:pic>
        <p:nvPicPr>
          <p:cNvPr id="3" name="Picture 2">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6804038" y="260773"/>
            <a:ext cx="2998613" cy="4017179"/>
          </a:xfrm>
          <a:prstGeom prst="rect">
            <a:avLst/>
          </a:prstGeom>
        </p:spPr>
      </p:pic>
      <p:pic>
        <p:nvPicPr>
          <p:cNvPr id="4" name="Picture 3">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12687311" y="342902"/>
            <a:ext cx="3394367" cy="3743844"/>
          </a:xfrm>
          <a:prstGeom prst="rect">
            <a:avLst/>
          </a:prstGeom>
        </p:spPr>
      </p:pic>
      <p:pic>
        <p:nvPicPr>
          <p:cNvPr id="5" name="Picture 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3725149" y="4207281"/>
            <a:ext cx="2844800" cy="4265985"/>
          </a:xfrm>
          <a:prstGeom prst="rect">
            <a:avLst/>
          </a:prstGeom>
        </p:spPr>
      </p:pic>
      <p:pic>
        <p:nvPicPr>
          <p:cNvPr id="7" name="Picture 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9887844" y="4578100"/>
            <a:ext cx="3094032" cy="4092434"/>
          </a:xfrm>
          <a:prstGeom prst="rect">
            <a:avLst/>
          </a:prstGeom>
        </p:spPr>
      </p:pic>
      <p:sp>
        <p:nvSpPr>
          <p:cNvPr id="10" name="Oval 9"/>
          <p:cNvSpPr/>
          <p:nvPr/>
        </p:nvSpPr>
        <p:spPr>
          <a:xfrm>
            <a:off x="2132214" y="4086746"/>
            <a:ext cx="1600200" cy="120846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066" tIns="68537" rIns="137066" bIns="68537" rtlCol="0" anchor="ctr"/>
          <a:lstStyle/>
          <a:p>
            <a:pPr algn="ctr" defTabSz="1370645">
              <a:buClrTx/>
            </a:pPr>
            <a:r>
              <a:rPr lang="en-US" sz="4800" b="1" kern="1200" dirty="0">
                <a:solidFill>
                  <a:srgbClr val="006600"/>
                </a:solidFill>
              </a:rPr>
              <a:t>1</a:t>
            </a:r>
          </a:p>
        </p:txBody>
      </p:sp>
      <p:sp>
        <p:nvSpPr>
          <p:cNvPr id="11" name="Oval 10"/>
          <p:cNvSpPr/>
          <p:nvPr/>
        </p:nvSpPr>
        <p:spPr>
          <a:xfrm>
            <a:off x="7254084" y="3973859"/>
            <a:ext cx="1600200" cy="120846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066" tIns="68537" rIns="137066" bIns="68537" rtlCol="0" anchor="ctr"/>
          <a:lstStyle/>
          <a:p>
            <a:pPr algn="ctr" defTabSz="1370645">
              <a:buClrTx/>
            </a:pPr>
            <a:r>
              <a:rPr lang="en-US" sz="4800" b="1" kern="1200" dirty="0">
                <a:solidFill>
                  <a:srgbClr val="006600"/>
                </a:solidFill>
              </a:rPr>
              <a:t>2</a:t>
            </a:r>
          </a:p>
        </p:txBody>
      </p:sp>
      <p:sp>
        <p:nvSpPr>
          <p:cNvPr id="12" name="Oval 11"/>
          <p:cNvSpPr/>
          <p:nvPr/>
        </p:nvSpPr>
        <p:spPr>
          <a:xfrm>
            <a:off x="14228619" y="4074303"/>
            <a:ext cx="1600200" cy="120846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066" tIns="68537" rIns="137066" bIns="68537" rtlCol="0" anchor="ctr"/>
          <a:lstStyle/>
          <a:p>
            <a:pPr algn="ctr" defTabSz="1370645">
              <a:buClrTx/>
            </a:pPr>
            <a:r>
              <a:rPr lang="en-US" sz="4800" b="1" kern="1200" dirty="0">
                <a:solidFill>
                  <a:srgbClr val="006600"/>
                </a:solidFill>
              </a:rPr>
              <a:t>3</a:t>
            </a:r>
          </a:p>
        </p:txBody>
      </p:sp>
      <p:sp>
        <p:nvSpPr>
          <p:cNvPr id="13" name="Oval 12"/>
          <p:cNvSpPr/>
          <p:nvPr/>
        </p:nvSpPr>
        <p:spPr>
          <a:xfrm>
            <a:off x="4347437" y="8473266"/>
            <a:ext cx="1600200" cy="120846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066" tIns="68537" rIns="137066" bIns="68537" rtlCol="0" anchor="ctr"/>
          <a:lstStyle/>
          <a:p>
            <a:pPr algn="ctr" defTabSz="1370645">
              <a:buClrTx/>
            </a:pPr>
            <a:r>
              <a:rPr lang="en-US" sz="4800" b="1" kern="1200" dirty="0">
                <a:solidFill>
                  <a:srgbClr val="006600"/>
                </a:solidFill>
              </a:rPr>
              <a:t>4</a:t>
            </a:r>
          </a:p>
        </p:txBody>
      </p:sp>
      <p:sp>
        <p:nvSpPr>
          <p:cNvPr id="14" name="Oval 13"/>
          <p:cNvSpPr/>
          <p:nvPr/>
        </p:nvSpPr>
        <p:spPr>
          <a:xfrm>
            <a:off x="10372206" y="8686800"/>
            <a:ext cx="1600200" cy="120846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066" tIns="68537" rIns="137066" bIns="68537" rtlCol="0" anchor="ctr"/>
          <a:lstStyle/>
          <a:p>
            <a:pPr algn="ctr" defTabSz="1370645">
              <a:buClrTx/>
            </a:pPr>
            <a:r>
              <a:rPr lang="en-US" sz="4800" b="1" kern="1200" dirty="0">
                <a:solidFill>
                  <a:srgbClr val="006600"/>
                </a:solidFill>
              </a:rPr>
              <a:t>5</a:t>
            </a:r>
          </a:p>
        </p:txBody>
      </p:sp>
    </p:spTree>
    <p:custDataLst>
      <p:tags r:id="rId1"/>
    </p:custDataLst>
    <p:extLst>
      <p:ext uri="{BB962C8B-B14F-4D97-AF65-F5344CB8AC3E}">
        <p14:creationId xmlns:p14="http://schemas.microsoft.com/office/powerpoint/2010/main" val="2657133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5161049" y="8229600"/>
            <a:ext cx="3126955" cy="2057422"/>
          </a:xfrm>
          <a:prstGeom prst="rect">
            <a:avLst/>
          </a:prstGeom>
        </p:spPr>
      </p:pic>
      <p:sp>
        <p:nvSpPr>
          <p:cNvPr id="8" name="Rounded Rectangle 7"/>
          <p:cNvSpPr/>
          <p:nvPr/>
        </p:nvSpPr>
        <p:spPr>
          <a:xfrm>
            <a:off x="5638805" y="545524"/>
            <a:ext cx="10461954" cy="22860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9" name="Rounded Rectangle 8"/>
          <p:cNvSpPr/>
          <p:nvPr/>
        </p:nvSpPr>
        <p:spPr>
          <a:xfrm>
            <a:off x="1778001" y="3361462"/>
            <a:ext cx="14654382" cy="4868138"/>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370708" y="418230"/>
            <a:ext cx="6009513" cy="3049732"/>
          </a:xfrm>
          <a:prstGeom prst="rect">
            <a:avLst/>
          </a:prstGeom>
        </p:spPr>
      </p:pic>
      <p:sp>
        <p:nvSpPr>
          <p:cNvPr id="11" name="TextBox 10"/>
          <p:cNvSpPr txBox="1"/>
          <p:nvPr/>
        </p:nvSpPr>
        <p:spPr>
          <a:xfrm>
            <a:off x="5967928" y="672883"/>
            <a:ext cx="9556552" cy="1615740"/>
          </a:xfrm>
          <a:prstGeom prst="rect">
            <a:avLst/>
          </a:prstGeom>
          <a:noFill/>
        </p:spPr>
        <p:txBody>
          <a:bodyPr wrap="square" lIns="137066" tIns="68537" rIns="137066" bIns="68537" rtlCol="0">
            <a:spAutoFit/>
          </a:bodyPr>
          <a:lstStyle/>
          <a:p>
            <a:pPr algn="ctr" defTabSz="1370645">
              <a:buClrTx/>
            </a:pPr>
            <a:r>
              <a:rPr lang="en-US" sz="4800" b="1" dirty="0">
                <a:solidFill>
                  <a:srgbClr val="000099"/>
                </a:solidFill>
              </a:rPr>
              <a:t> </a:t>
            </a:r>
            <a:r>
              <a:rPr lang="en-US" sz="4800" b="1" dirty="0" err="1">
                <a:solidFill>
                  <a:srgbClr val="000099"/>
                </a:solidFill>
                <a:latin typeface="Times New Roman" panose="02020603050405020304" pitchFamily="18" charset="0"/>
                <a:cs typeface="Times New Roman" panose="02020603050405020304" pitchFamily="18" charset="0"/>
              </a:rPr>
              <a:t>Em</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a:solidFill>
                  <a:srgbClr val="000099"/>
                </a:solidFill>
                <a:latin typeface="Times New Roman" panose="02020603050405020304" pitchFamily="18" charset="0"/>
                <a:cs typeface="Times New Roman" panose="02020603050405020304" pitchFamily="18" charset="0"/>
              </a:rPr>
              <a:t>có</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a:solidFill>
                  <a:srgbClr val="000099"/>
                </a:solidFill>
                <a:latin typeface="Times New Roman" panose="02020603050405020304" pitchFamily="18" charset="0"/>
                <a:cs typeface="Times New Roman" panose="02020603050405020304" pitchFamily="18" charset="0"/>
              </a:rPr>
              <a:t>thể</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a:solidFill>
                  <a:srgbClr val="000099"/>
                </a:solidFill>
                <a:latin typeface="Times New Roman" panose="02020603050405020304" pitchFamily="18" charset="0"/>
                <a:cs typeface="Times New Roman" panose="02020603050405020304" pitchFamily="18" charset="0"/>
              </a:rPr>
              <a:t>làm</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a:solidFill>
                  <a:srgbClr val="000099"/>
                </a:solidFill>
                <a:latin typeface="Times New Roman" panose="02020603050405020304" pitchFamily="18" charset="0"/>
                <a:cs typeface="Times New Roman" panose="02020603050405020304" pitchFamily="18" charset="0"/>
              </a:rPr>
              <a:t>gì</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a:solidFill>
                  <a:srgbClr val="000099"/>
                </a:solidFill>
                <a:latin typeface="Times New Roman" panose="02020603050405020304" pitchFamily="18" charset="0"/>
                <a:cs typeface="Times New Roman" panose="02020603050405020304" pitchFamily="18" charset="0"/>
              </a:rPr>
              <a:t>với</a:t>
            </a:r>
            <a:r>
              <a:rPr lang="en-US" sz="4800" b="1" dirty="0">
                <a:solidFill>
                  <a:srgbClr val="000099"/>
                </a:solidFill>
                <a:latin typeface="Times New Roman" panose="02020603050405020304" pitchFamily="18" charset="0"/>
                <a:cs typeface="Times New Roman" panose="02020603050405020304" pitchFamily="18" charset="0"/>
              </a:rPr>
              <a:t> </a:t>
            </a:r>
            <a:r>
              <a:rPr lang="en-US" sz="4800" b="1" dirty="0" err="1" smtClean="0">
                <a:solidFill>
                  <a:srgbClr val="000099"/>
                </a:solidFill>
                <a:latin typeface="Times New Roman" panose="02020603050405020304" pitchFamily="18" charset="0"/>
                <a:cs typeface="Times New Roman" panose="02020603050405020304" pitchFamily="18" charset="0"/>
              </a:rPr>
              <a:t>phần</a:t>
            </a:r>
            <a:r>
              <a:rPr lang="en-US" sz="4800" b="1" dirty="0" smtClean="0">
                <a:solidFill>
                  <a:srgbClr val="000099"/>
                </a:solidFill>
                <a:latin typeface="Times New Roman" panose="02020603050405020304" pitchFamily="18" charset="0"/>
                <a:cs typeface="Times New Roman" panose="02020603050405020304" pitchFamily="18" charset="0"/>
              </a:rPr>
              <a:t> </a:t>
            </a:r>
            <a:r>
              <a:rPr lang="en-US" sz="4800" b="1" dirty="0" err="1" smtClean="0">
                <a:solidFill>
                  <a:srgbClr val="000099"/>
                </a:solidFill>
                <a:latin typeface="Times New Roman" panose="02020603050405020304" pitchFamily="18" charset="0"/>
                <a:cs typeface="Times New Roman" panose="02020603050405020304" pitchFamily="18" charset="0"/>
              </a:rPr>
              <a:t>mềm</a:t>
            </a:r>
            <a:r>
              <a:rPr lang="en-US" sz="4800" b="1" dirty="0" smtClean="0">
                <a:solidFill>
                  <a:srgbClr val="000099"/>
                </a:solidFill>
                <a:latin typeface="Times New Roman" panose="02020603050405020304" pitchFamily="18" charset="0"/>
                <a:cs typeface="Times New Roman" panose="02020603050405020304" pitchFamily="18" charset="0"/>
              </a:rPr>
              <a:t>  Microsoft </a:t>
            </a:r>
            <a:r>
              <a:rPr lang="en-US" sz="4800" b="1" dirty="0">
                <a:solidFill>
                  <a:srgbClr val="000099"/>
                </a:solidFill>
                <a:latin typeface="Times New Roman" panose="02020603050405020304" pitchFamily="18" charset="0"/>
                <a:cs typeface="Times New Roman" panose="02020603050405020304" pitchFamily="18" charset="0"/>
              </a:rPr>
              <a:t>Word?</a:t>
            </a:r>
            <a:endParaRPr lang="en-US" sz="4800" b="1" kern="1200" dirty="0">
              <a:solidFill>
                <a:srgbClr val="000099"/>
              </a:solidFill>
              <a:latin typeface="Times New Roman" pitchFamily="18" charset="0"/>
              <a:ea typeface="+mn-ea"/>
              <a:cs typeface="Times New Roman" pitchFamily="18" charset="0"/>
            </a:endParaRPr>
          </a:p>
        </p:txBody>
      </p:sp>
      <p:sp>
        <p:nvSpPr>
          <p:cNvPr id="12" name="TextBox 11"/>
          <p:cNvSpPr txBox="1"/>
          <p:nvPr/>
        </p:nvSpPr>
        <p:spPr>
          <a:xfrm>
            <a:off x="2311399" y="4204562"/>
            <a:ext cx="15949777" cy="3462399"/>
          </a:xfrm>
          <a:prstGeom prst="rect">
            <a:avLst/>
          </a:prstGeom>
          <a:noFill/>
        </p:spPr>
        <p:txBody>
          <a:bodyPr wrap="square" lIns="137066" tIns="68537" rIns="137066" bIns="68537" rtlCol="0">
            <a:spAutoFit/>
          </a:bodyPr>
          <a:lstStyle/>
          <a:p>
            <a:r>
              <a:rPr lang="vi-VN" sz="4800" dirty="0"/>
              <a:t>A</a:t>
            </a:r>
            <a:r>
              <a:rPr lang="vi-VN" sz="5400" dirty="0">
                <a:latin typeface="+mj-lt"/>
              </a:rPr>
              <a:t>. Luyện gõ bàn phím nhanh và đúng cách.</a:t>
            </a:r>
          </a:p>
          <a:p>
            <a:r>
              <a:rPr lang="vi-VN" sz="5400" dirty="0">
                <a:latin typeface="+mj-lt"/>
              </a:rPr>
              <a:t>B. Viết truyện.</a:t>
            </a:r>
          </a:p>
          <a:p>
            <a:r>
              <a:rPr lang="vi-VN" sz="5400" dirty="0">
                <a:latin typeface="+mj-lt"/>
              </a:rPr>
              <a:t>C. Tương tác, thảo luận với các bạn.</a:t>
            </a:r>
          </a:p>
          <a:p>
            <a:r>
              <a:rPr lang="vi-VN" sz="5400" dirty="0">
                <a:latin typeface="+mj-lt"/>
              </a:rPr>
              <a:t>D. Viết chương trình trò chơi.</a:t>
            </a:r>
          </a:p>
        </p:txBody>
      </p:sp>
    </p:spTree>
    <p:custDataLst>
      <p:tags r:id="rId1"/>
    </p:custDataLst>
    <p:extLst>
      <p:ext uri="{BB962C8B-B14F-4D97-AF65-F5344CB8AC3E}">
        <p14:creationId xmlns:p14="http://schemas.microsoft.com/office/powerpoint/2010/main" val="237342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mph" presetSubtype="0" nodeType="clickEffect">
                                  <p:stCondLst>
                                    <p:cond delay="0"/>
                                  </p:stCondLst>
                                  <p:iterate type="lt">
                                    <p:tmAbs val="25"/>
                                  </p:iterate>
                                  <p:childTnLst>
                                    <p:set>
                                      <p:cBhvr override="childStyle">
                                        <p:cTn id="23" dur="indefinite"/>
                                        <p:tgtEl>
                                          <p:spTgt spid="12">
                                            <p:txEl>
                                              <p:pRg st="1" end="1"/>
                                            </p:txEl>
                                          </p:spTgt>
                                        </p:tgtEl>
                                        <p:attrNameLst>
                                          <p:attrName>style.fontWeight</p:attrName>
                                        </p:attrNameLst>
                                      </p:cBhvr>
                                      <p:to>
                                        <p:strVal val="bold"/>
                                      </p:to>
                                    </p:set>
                                  </p:childTnLst>
                                </p:cTn>
                              </p:par>
                              <p:par>
                                <p:cTn id="24" presetID="19" presetClass="emph" presetSubtype="0" fill="hold" nodeType="withEffect">
                                  <p:stCondLst>
                                    <p:cond delay="0"/>
                                  </p:stCondLst>
                                  <p:iterate type="lt">
                                    <p:tmPct val="0"/>
                                  </p:iterate>
                                  <p:childTnLst>
                                    <p:animClr clrSpc="rgb" dir="cw">
                                      <p:cBhvr override="childStyle">
                                        <p:cTn id="25" dur="500" fill="hold"/>
                                        <p:tgtEl>
                                          <p:spTgt spid="12">
                                            <p:txEl>
                                              <p:pRg st="1" end="1"/>
                                            </p:txEl>
                                          </p:spTgt>
                                        </p:tgtEl>
                                        <p:attrNameLst>
                                          <p:attrName>style.color</p:attrName>
                                        </p:attrNameLst>
                                      </p:cBhvr>
                                      <p:to>
                                        <a:schemeClr val="accent2"/>
                                      </p:to>
                                    </p:animClr>
                                    <p:animClr clrSpc="rgb" dir="cw">
                                      <p:cBhvr>
                                        <p:cTn id="26" dur="500" fill="hold"/>
                                        <p:tgtEl>
                                          <p:spTgt spid="12">
                                            <p:txEl>
                                              <p:pRg st="1" end="1"/>
                                            </p:txEl>
                                          </p:spTgt>
                                        </p:tgtEl>
                                        <p:attrNameLst>
                                          <p:attrName>fillcolor</p:attrName>
                                        </p:attrNameLst>
                                      </p:cBhvr>
                                      <p:to>
                                        <a:schemeClr val="accent2"/>
                                      </p:to>
                                    </p:animClr>
                                    <p:set>
                                      <p:cBhvr>
                                        <p:cTn id="27" dur="500" fill="hold"/>
                                        <p:tgtEl>
                                          <p:spTgt spid="12">
                                            <p:txEl>
                                              <p:pRg st="1" end="1"/>
                                            </p:txEl>
                                          </p:spTgt>
                                        </p:tgtEl>
                                        <p:attrNameLst>
                                          <p:attrName>fill.type</p:attrName>
                                        </p:attrNameLst>
                                      </p:cBhvr>
                                      <p:to>
                                        <p:strVal val="solid"/>
                                      </p:to>
                                    </p:set>
                                    <p:set>
                                      <p:cBhvr>
                                        <p:cTn id="28" dur="500" fill="hold"/>
                                        <p:tgtEl>
                                          <p:spTgt spid="12">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13" y="-137741"/>
            <a:ext cx="4013187" cy="3813465"/>
          </a:xfrm>
          <a:prstGeom prst="rect">
            <a:avLst/>
          </a:prstGeom>
        </p:spPr>
      </p:pic>
      <p:pic>
        <p:nvPicPr>
          <p:cNvPr id="13" name="Picture 12">
            <a:hlinkClick r:id="" action="ppaction://noaction"/>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15289399" y="7507433"/>
            <a:ext cx="2998613" cy="2857500"/>
          </a:xfrm>
          <a:prstGeom prst="rect">
            <a:avLst/>
          </a:prstGeom>
        </p:spPr>
      </p:pic>
      <p:sp>
        <p:nvSpPr>
          <p:cNvPr id="16" name="Rounded Rectangle 15"/>
          <p:cNvSpPr/>
          <p:nvPr/>
        </p:nvSpPr>
        <p:spPr>
          <a:xfrm>
            <a:off x="4241800" y="711653"/>
            <a:ext cx="10388600" cy="22860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17" name="Rounded Rectangle 16"/>
          <p:cNvSpPr/>
          <p:nvPr/>
        </p:nvSpPr>
        <p:spPr>
          <a:xfrm>
            <a:off x="1778001" y="3675724"/>
            <a:ext cx="14654382" cy="4868138"/>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18" name="TextBox 17"/>
          <p:cNvSpPr txBox="1"/>
          <p:nvPr/>
        </p:nvSpPr>
        <p:spPr>
          <a:xfrm>
            <a:off x="3787140" y="1284286"/>
            <a:ext cx="11297920" cy="969409"/>
          </a:xfrm>
          <a:prstGeom prst="rect">
            <a:avLst/>
          </a:prstGeom>
          <a:noFill/>
        </p:spPr>
        <p:txBody>
          <a:bodyPr wrap="square" lIns="137066" tIns="68537" rIns="137066" bIns="68537" rtlCol="0">
            <a:spAutoFit/>
          </a:bodyPr>
          <a:lstStyle/>
          <a:p>
            <a:pPr algn="ctr" defTabSz="1370645">
              <a:buClrTx/>
            </a:pPr>
            <a:r>
              <a:rPr lang="en-US" sz="4800" dirty="0">
                <a:solidFill>
                  <a:srgbClr val="FF0000"/>
                </a:solidFill>
              </a:rPr>
              <a:t> </a:t>
            </a:r>
            <a:r>
              <a:rPr lang="en-US" sz="5400" dirty="0" err="1">
                <a:solidFill>
                  <a:srgbClr val="FF0000"/>
                </a:solidFill>
                <a:latin typeface="Times New Roman" panose="02020603050405020304" pitchFamily="18" charset="0"/>
                <a:cs typeface="Times New Roman" panose="02020603050405020304" pitchFamily="18" charset="0"/>
              </a:rPr>
              <a:t>Máy</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tính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thể</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giúp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em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làm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gì</a:t>
            </a:r>
            <a:r>
              <a:rPr lang="en-US" sz="5400" dirty="0">
                <a:solidFill>
                  <a:srgbClr val="FF0000"/>
                </a:solidFill>
                <a:latin typeface="Times New Roman" panose="02020603050405020304" pitchFamily="18" charset="0"/>
                <a:cs typeface="Times New Roman" panose="02020603050405020304" pitchFamily="18" charset="0"/>
              </a:rPr>
              <a:t>?</a:t>
            </a:r>
            <a:endParaRPr lang="en-US" sz="5400" kern="1200" dirty="0">
              <a:solidFill>
                <a:srgbClr val="FF0000"/>
              </a:solidFill>
              <a:latin typeface="Times New Roman" pitchFamily="18" charset="0"/>
              <a:ea typeface="+mn-ea"/>
              <a:cs typeface="Times New Roman" pitchFamily="18" charset="0"/>
            </a:endParaRPr>
          </a:p>
        </p:txBody>
      </p:sp>
      <p:sp>
        <p:nvSpPr>
          <p:cNvPr id="19" name="TextBox 18"/>
          <p:cNvSpPr txBox="1"/>
          <p:nvPr/>
        </p:nvSpPr>
        <p:spPr>
          <a:xfrm>
            <a:off x="2311399" y="4204562"/>
            <a:ext cx="15949777" cy="3831731"/>
          </a:xfrm>
          <a:prstGeom prst="rect">
            <a:avLst/>
          </a:prstGeom>
          <a:noFill/>
        </p:spPr>
        <p:txBody>
          <a:bodyPr wrap="square" lIns="137066" tIns="68537" rIns="137066" bIns="68537" rtlCol="0">
            <a:spAutoFit/>
          </a:bodyPr>
          <a:lstStyle/>
          <a:p>
            <a:r>
              <a:rPr lang="vi-VN" sz="6000" dirty="0">
                <a:latin typeface="Times New Roman" panose="02020603050405020304" pitchFamily="18" charset="0"/>
                <a:cs typeface="Times New Roman" panose="02020603050405020304" pitchFamily="18" charset="0"/>
              </a:rPr>
              <a:t>A. Nghe nhạc.</a:t>
            </a:r>
          </a:p>
          <a:p>
            <a:r>
              <a:rPr lang="vi-VN" sz="6000" dirty="0">
                <a:latin typeface="Times New Roman" panose="02020603050405020304" pitchFamily="18" charset="0"/>
                <a:cs typeface="Times New Roman" panose="02020603050405020304" pitchFamily="18" charset="0"/>
              </a:rPr>
              <a:t>B. Tra từ điển.</a:t>
            </a:r>
          </a:p>
          <a:p>
            <a:r>
              <a:rPr lang="vi-VN" sz="6000" dirty="0">
                <a:latin typeface="Times New Roman" panose="02020603050405020304" pitchFamily="18" charset="0"/>
                <a:cs typeface="Times New Roman" panose="02020603050405020304" pitchFamily="18" charset="0"/>
              </a:rPr>
              <a:t>C. Nấu ăn.</a:t>
            </a:r>
          </a:p>
          <a:p>
            <a:r>
              <a:rPr lang="vi-VN" sz="6000" dirty="0">
                <a:latin typeface="Times New Roman" panose="02020603050405020304" pitchFamily="18" charset="0"/>
                <a:cs typeface="Times New Roman" panose="02020603050405020304" pitchFamily="18" charset="0"/>
              </a:rPr>
              <a:t>D. Vẽ tranh.</a:t>
            </a:r>
          </a:p>
        </p:txBody>
      </p:sp>
    </p:spTree>
    <p:custDataLst>
      <p:tags r:id="rId1"/>
    </p:custDataLst>
    <p:extLst>
      <p:ext uri="{BB962C8B-B14F-4D97-AF65-F5344CB8AC3E}">
        <p14:creationId xmlns:p14="http://schemas.microsoft.com/office/powerpoint/2010/main" val="209513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1000"/>
                                        <p:tgtEl>
                                          <p:spTgt spid="18"/>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mph" presetSubtype="0" nodeType="clickEffect">
                                  <p:stCondLst>
                                    <p:cond delay="0"/>
                                  </p:stCondLst>
                                  <p:iterate type="lt">
                                    <p:tmAbs val="25"/>
                                  </p:iterate>
                                  <p:childTnLst>
                                    <p:set>
                                      <p:cBhvr override="childStyle">
                                        <p:cTn id="23" dur="indefinite"/>
                                        <p:tgtEl>
                                          <p:spTgt spid="19">
                                            <p:txEl>
                                              <p:pRg st="2" end="2"/>
                                            </p:txEl>
                                          </p:spTgt>
                                        </p:tgtEl>
                                        <p:attrNameLst>
                                          <p:attrName>style.fontWeight</p:attrName>
                                        </p:attrNameLst>
                                      </p:cBhvr>
                                      <p:to>
                                        <p:strVal val="bold"/>
                                      </p:to>
                                    </p:set>
                                  </p:childTnLst>
                                </p:cTn>
                              </p:par>
                              <p:par>
                                <p:cTn id="24" presetID="16" presetClass="emph" presetSubtype="0" fill="hold" nodeType="withEffect">
                                  <p:stCondLst>
                                    <p:cond delay="0"/>
                                  </p:stCondLst>
                                  <p:iterate type="lt">
                                    <p:tmPct val="4000"/>
                                  </p:iterate>
                                  <p:childTnLst>
                                    <p:set>
                                      <p:cBhvr override="childStyle">
                                        <p:cTn id="25" dur="500" fill="hold"/>
                                        <p:tgtEl>
                                          <p:spTgt spid="19">
                                            <p:txEl>
                                              <p:pRg st="2" end="2"/>
                                            </p:txEl>
                                          </p:spTgt>
                                        </p:tgtEl>
                                        <p:attrNameLst>
                                          <p:attrName>style.color</p:attrName>
                                        </p:attrNameLst>
                                      </p:cBhvr>
                                      <p:to>
                                        <p:clrVal>
                                          <a:schemeClr val="accent2"/>
                                        </p:clrVal>
                                      </p:to>
                                    </p:set>
                                    <p:set>
                                      <p:cBhvr>
                                        <p:cTn id="26" dur="500" fill="hold"/>
                                        <p:tgtEl>
                                          <p:spTgt spid="19">
                                            <p:txEl>
                                              <p:pRg st="2" end="2"/>
                                            </p:txEl>
                                          </p:spTgt>
                                        </p:tgtEl>
                                        <p:attrNameLst>
                                          <p:attrName>fillcolor</p:attrName>
                                        </p:attrNameLst>
                                      </p:cBhvr>
                                      <p:to>
                                        <p:clrVal>
                                          <a:schemeClr val="accent2"/>
                                        </p:clrVal>
                                      </p:to>
                                    </p:set>
                                    <p:set>
                                      <p:cBhvr>
                                        <p:cTn id="27" dur="500" fill="hold"/>
                                        <p:tgtEl>
                                          <p:spTgt spid="1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16217237" y="8392825"/>
            <a:ext cx="2414326" cy="1894175"/>
          </a:xfrm>
          <a:prstGeom prst="rect">
            <a:avLst/>
          </a:prstGeom>
        </p:spPr>
      </p:pic>
      <p:sp>
        <p:nvSpPr>
          <p:cNvPr id="18" name="Rounded Rectangle 17"/>
          <p:cNvSpPr/>
          <p:nvPr/>
        </p:nvSpPr>
        <p:spPr>
          <a:xfrm>
            <a:off x="4914197" y="512823"/>
            <a:ext cx="12242795" cy="22860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19" name="Rounded Rectangle 18"/>
          <p:cNvSpPr/>
          <p:nvPr/>
        </p:nvSpPr>
        <p:spPr>
          <a:xfrm>
            <a:off x="1778001" y="3361462"/>
            <a:ext cx="14654382" cy="4868138"/>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370708" y="418230"/>
            <a:ext cx="6009513" cy="3049732"/>
          </a:xfrm>
          <a:prstGeom prst="rect">
            <a:avLst/>
          </a:prstGeom>
        </p:spPr>
      </p:pic>
      <p:sp>
        <p:nvSpPr>
          <p:cNvPr id="21" name="TextBox 20"/>
          <p:cNvSpPr txBox="1"/>
          <p:nvPr/>
        </p:nvSpPr>
        <p:spPr>
          <a:xfrm>
            <a:off x="4914197" y="755620"/>
            <a:ext cx="11785597" cy="1800406"/>
          </a:xfrm>
          <a:prstGeom prst="rect">
            <a:avLst/>
          </a:prstGeom>
          <a:noFill/>
        </p:spPr>
        <p:txBody>
          <a:bodyPr wrap="square" lIns="137066" tIns="68537" rIns="137066" bIns="68537" rtlCol="0">
            <a:spAutoFit/>
          </a:bodyPr>
          <a:lstStyle/>
          <a:p>
            <a:pPr algn="ctr"/>
            <a:r>
              <a:rPr lang="en-US" sz="4800" b="1" dirty="0">
                <a:solidFill>
                  <a:srgbClr val="FF0000"/>
                </a:solidFill>
              </a:rPr>
              <a:t> </a:t>
            </a:r>
            <a:r>
              <a:rPr lang="vi-VN" sz="5400" b="1" dirty="0">
                <a:solidFill>
                  <a:srgbClr val="FF0000"/>
                </a:solidFill>
                <a:latin typeface="+mj-lt"/>
              </a:rPr>
              <a:t>Phần mềm nào dưới đây không giúp em tương tác, thảo luận với các bạn?</a:t>
            </a:r>
          </a:p>
        </p:txBody>
      </p:sp>
      <p:sp>
        <p:nvSpPr>
          <p:cNvPr id="22" name="TextBox 21"/>
          <p:cNvSpPr txBox="1"/>
          <p:nvPr/>
        </p:nvSpPr>
        <p:spPr>
          <a:xfrm>
            <a:off x="2311399" y="4204562"/>
            <a:ext cx="13558521" cy="3831731"/>
          </a:xfrm>
          <a:prstGeom prst="rect">
            <a:avLst/>
          </a:prstGeom>
          <a:noFill/>
        </p:spPr>
        <p:txBody>
          <a:bodyPr wrap="square" lIns="137066" tIns="68537" rIns="137066" bIns="68537" rtlCol="0">
            <a:spAutoFit/>
          </a:bodyPr>
          <a:lstStyle/>
          <a:p>
            <a:r>
              <a:rPr lang="vi-VN" sz="5400" dirty="0" smtClean="0">
                <a:latin typeface="+mj-lt"/>
              </a:rPr>
              <a:t>A</a:t>
            </a:r>
            <a:r>
              <a:rPr lang="vi-VN" sz="6000" dirty="0">
                <a:latin typeface="+mj-lt"/>
              </a:rPr>
              <a:t>. Google Meet.</a:t>
            </a:r>
          </a:p>
          <a:p>
            <a:r>
              <a:rPr lang="vi-VN" sz="6000" dirty="0">
                <a:latin typeface="+mj-lt"/>
              </a:rPr>
              <a:t>B. Scratch.</a:t>
            </a:r>
          </a:p>
          <a:p>
            <a:r>
              <a:rPr lang="vi-VN" sz="6000" dirty="0">
                <a:latin typeface="+mj-lt"/>
              </a:rPr>
              <a:t>C. Zoom.</a:t>
            </a:r>
          </a:p>
          <a:p>
            <a:r>
              <a:rPr lang="vi-VN" sz="6000" dirty="0">
                <a:latin typeface="+mj-lt"/>
              </a:rPr>
              <a:t>D. Microsoft Teams.</a:t>
            </a:r>
          </a:p>
        </p:txBody>
      </p:sp>
    </p:spTree>
    <p:custDataLst>
      <p:tags r:id="rId1"/>
    </p:custDataLst>
    <p:extLst>
      <p:ext uri="{BB962C8B-B14F-4D97-AF65-F5344CB8AC3E}">
        <p14:creationId xmlns:p14="http://schemas.microsoft.com/office/powerpoint/2010/main" val="2639874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1000"/>
                                        <p:tgtEl>
                                          <p:spTgt spid="21"/>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mph" presetSubtype="0" nodeType="clickEffect">
                                  <p:stCondLst>
                                    <p:cond delay="0"/>
                                  </p:stCondLst>
                                  <p:iterate type="lt">
                                    <p:tmAbs val="25"/>
                                  </p:iterate>
                                  <p:childTnLst>
                                    <p:set>
                                      <p:cBhvr override="childStyle">
                                        <p:cTn id="23" dur="indefinite"/>
                                        <p:tgtEl>
                                          <p:spTgt spid="22">
                                            <p:txEl>
                                              <p:pRg st="1" end="1"/>
                                            </p:txEl>
                                          </p:spTgt>
                                        </p:tgtEl>
                                        <p:attrNameLst>
                                          <p:attrName>style.fontWeight</p:attrName>
                                        </p:attrNameLst>
                                      </p:cBhvr>
                                      <p:to>
                                        <p:strVal val="bold"/>
                                      </p:to>
                                    </p:set>
                                  </p:childTnLst>
                                </p:cTn>
                              </p:par>
                              <p:par>
                                <p:cTn id="24" presetID="16" presetClass="emph" presetSubtype="0" fill="hold" nodeType="withEffect">
                                  <p:stCondLst>
                                    <p:cond delay="0"/>
                                  </p:stCondLst>
                                  <p:iterate type="lt">
                                    <p:tmPct val="4000"/>
                                  </p:iterate>
                                  <p:childTnLst>
                                    <p:set>
                                      <p:cBhvr override="childStyle">
                                        <p:cTn id="25" dur="500" fill="hold"/>
                                        <p:tgtEl>
                                          <p:spTgt spid="22">
                                            <p:txEl>
                                              <p:pRg st="1" end="1"/>
                                            </p:txEl>
                                          </p:spTgt>
                                        </p:tgtEl>
                                        <p:attrNameLst>
                                          <p:attrName>style.color</p:attrName>
                                        </p:attrNameLst>
                                      </p:cBhvr>
                                      <p:to>
                                        <p:clrVal>
                                          <a:schemeClr val="accent2"/>
                                        </p:clrVal>
                                      </p:to>
                                    </p:set>
                                    <p:set>
                                      <p:cBhvr>
                                        <p:cTn id="26" dur="500" fill="hold"/>
                                        <p:tgtEl>
                                          <p:spTgt spid="22">
                                            <p:txEl>
                                              <p:pRg st="1" end="1"/>
                                            </p:txEl>
                                          </p:spTgt>
                                        </p:tgtEl>
                                        <p:attrNameLst>
                                          <p:attrName>fillcolor</p:attrName>
                                        </p:attrNameLst>
                                      </p:cBhvr>
                                      <p:to>
                                        <p:clrVal>
                                          <a:schemeClr val="accent2"/>
                                        </p:clrVal>
                                      </p:to>
                                    </p:set>
                                    <p:set>
                                      <p:cBhvr>
                                        <p:cTn id="27" dur="500" fill="hold"/>
                                        <p:tgtEl>
                                          <p:spTgt spid="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Picture 13">
            <a:hlinkClick r:id="" action="ppaction://noaction"/>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6687799" y="8226988"/>
            <a:ext cx="1549411" cy="2060012"/>
          </a:xfrm>
          <a:prstGeom prst="rect">
            <a:avLst/>
          </a:prstGeom>
        </p:spPr>
      </p:pic>
      <p:sp>
        <p:nvSpPr>
          <p:cNvPr id="13" name="Rounded Rectangle 12"/>
          <p:cNvSpPr/>
          <p:nvPr/>
        </p:nvSpPr>
        <p:spPr>
          <a:xfrm>
            <a:off x="4600257" y="163141"/>
            <a:ext cx="10461954" cy="22860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15" name="Rounded Rectangle 14"/>
          <p:cNvSpPr/>
          <p:nvPr/>
        </p:nvSpPr>
        <p:spPr>
          <a:xfrm>
            <a:off x="407829" y="3922296"/>
            <a:ext cx="14654382" cy="41402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370707" y="418230"/>
            <a:ext cx="4917308" cy="2495455"/>
          </a:xfrm>
          <a:prstGeom prst="rect">
            <a:avLst/>
          </a:prstGeom>
        </p:spPr>
      </p:pic>
      <p:sp>
        <p:nvSpPr>
          <p:cNvPr id="17" name="TextBox 16"/>
          <p:cNvSpPr txBox="1"/>
          <p:nvPr/>
        </p:nvSpPr>
        <p:spPr>
          <a:xfrm>
            <a:off x="4976037" y="485110"/>
            <a:ext cx="9296400" cy="1800406"/>
          </a:xfrm>
          <a:prstGeom prst="rect">
            <a:avLst/>
          </a:prstGeom>
          <a:noFill/>
        </p:spPr>
        <p:txBody>
          <a:bodyPr wrap="square" lIns="137066" tIns="68537" rIns="137066" bIns="68537" rtlCol="0">
            <a:spAutoFit/>
          </a:bodyPr>
          <a:lstStyle/>
          <a:p>
            <a:pPr algn="ctr" defTabSz="1370645">
              <a:buClrTx/>
            </a:pPr>
            <a:r>
              <a:rPr lang="en-US" sz="4800" b="1" dirty="0">
                <a:solidFill>
                  <a:srgbClr val="FF0000"/>
                </a:solidFill>
              </a:rPr>
              <a:t> </a:t>
            </a:r>
            <a:r>
              <a:rPr lang="en-US" sz="5400" b="1" dirty="0" err="1">
                <a:solidFill>
                  <a:srgbClr val="FF0000"/>
                </a:solidFill>
                <a:latin typeface="Times New Roman" panose="02020603050405020304" pitchFamily="18" charset="0"/>
                <a:cs typeface="Times New Roman" panose="02020603050405020304" pitchFamily="18" charset="0"/>
              </a:rPr>
              <a:t>Đây</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diện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phần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mềm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nào</a:t>
            </a:r>
            <a:r>
              <a:rPr lang="en-US" sz="5400" b="1" dirty="0">
                <a:solidFill>
                  <a:srgbClr val="FF0000"/>
                </a:solidFill>
                <a:latin typeface="Times New Roman" panose="02020603050405020304" pitchFamily="18" charset="0"/>
                <a:cs typeface="Times New Roman" panose="02020603050405020304" pitchFamily="18" charset="0"/>
              </a:rPr>
              <a:t>?</a:t>
            </a:r>
            <a:endParaRPr lang="en-US" sz="5400" b="1" kern="1200" dirty="0">
              <a:solidFill>
                <a:srgbClr val="FF0000"/>
              </a:solidFill>
              <a:latin typeface="Times New Roman" pitchFamily="18" charset="0"/>
              <a:ea typeface="+mn-ea"/>
              <a:cs typeface="Times New Roman" pitchFamily="18" charset="0"/>
            </a:endParaRPr>
          </a:p>
        </p:txBody>
      </p:sp>
      <p:sp>
        <p:nvSpPr>
          <p:cNvPr id="18" name="TextBox 17"/>
          <p:cNvSpPr txBox="1"/>
          <p:nvPr/>
        </p:nvSpPr>
        <p:spPr>
          <a:xfrm>
            <a:off x="761999" y="4182337"/>
            <a:ext cx="11684001" cy="3462399"/>
          </a:xfrm>
          <a:prstGeom prst="rect">
            <a:avLst/>
          </a:prstGeom>
          <a:noFill/>
        </p:spPr>
        <p:txBody>
          <a:bodyPr wrap="square" lIns="137066" tIns="68537" rIns="137066" bIns="68537" rtlCol="0">
            <a:spAutoFit/>
          </a:bodyPr>
          <a:lstStyle/>
          <a:p>
            <a:r>
              <a:rPr lang="vi-VN" sz="5400" dirty="0">
                <a:latin typeface="+mj-lt"/>
              </a:rPr>
              <a:t>A. Phần mềm soạn thảo văn bản.</a:t>
            </a:r>
          </a:p>
          <a:p>
            <a:r>
              <a:rPr lang="vi-VN" sz="5400" dirty="0">
                <a:latin typeface="+mj-lt"/>
              </a:rPr>
              <a:t>B. Phần mềm trình chiếu.</a:t>
            </a:r>
          </a:p>
          <a:p>
            <a:r>
              <a:rPr lang="vi-VN" sz="5400" dirty="0">
                <a:latin typeface="+mj-lt"/>
              </a:rPr>
              <a:t>C. Phần mềm luyện gõ bàn phím.</a:t>
            </a:r>
          </a:p>
          <a:p>
            <a:r>
              <a:rPr lang="vi-VN" sz="5400" dirty="0">
                <a:latin typeface="+mj-lt"/>
              </a:rPr>
              <a:t>D. Phần mềm vẽ.</a:t>
            </a:r>
          </a:p>
        </p:txBody>
      </p:sp>
      <p:pic>
        <p:nvPicPr>
          <p:cNvPr id="1026" name="Picture 2" descr="Kiran's Typing Tutor – Các ứng dụng của Microso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9000" y="3029525"/>
            <a:ext cx="7188210" cy="5244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3170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1000"/>
                                        <p:tgtEl>
                                          <p:spTgt spid="1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mph" presetSubtype="0" nodeType="clickEffect">
                                  <p:stCondLst>
                                    <p:cond delay="0"/>
                                  </p:stCondLst>
                                  <p:iterate type="lt">
                                    <p:tmAbs val="25"/>
                                  </p:iterate>
                                  <p:childTnLst>
                                    <p:set>
                                      <p:cBhvr override="childStyle">
                                        <p:cTn id="23" dur="indefinite"/>
                                        <p:tgtEl>
                                          <p:spTgt spid="18">
                                            <p:txEl>
                                              <p:pRg st="2" end="2"/>
                                            </p:txEl>
                                          </p:spTgt>
                                        </p:tgtEl>
                                        <p:attrNameLst>
                                          <p:attrName>style.fontWeight</p:attrName>
                                        </p:attrNameLst>
                                      </p:cBhvr>
                                      <p:to>
                                        <p:strVal val="bold"/>
                                      </p:to>
                                    </p:set>
                                  </p:childTnLst>
                                </p:cTn>
                              </p:par>
                              <p:par>
                                <p:cTn id="24" presetID="16" presetClass="emph" presetSubtype="0" fill="hold" nodeType="withEffect">
                                  <p:stCondLst>
                                    <p:cond delay="0"/>
                                  </p:stCondLst>
                                  <p:iterate type="lt">
                                    <p:tmPct val="4000"/>
                                  </p:iterate>
                                  <p:childTnLst>
                                    <p:set>
                                      <p:cBhvr override="childStyle">
                                        <p:cTn id="25" dur="500" fill="hold"/>
                                        <p:tgtEl>
                                          <p:spTgt spid="18">
                                            <p:txEl>
                                              <p:pRg st="2" end="2"/>
                                            </p:txEl>
                                          </p:spTgt>
                                        </p:tgtEl>
                                        <p:attrNameLst>
                                          <p:attrName>style.color</p:attrName>
                                        </p:attrNameLst>
                                      </p:cBhvr>
                                      <p:to>
                                        <p:clrVal>
                                          <a:schemeClr val="accent2"/>
                                        </p:clrVal>
                                      </p:to>
                                    </p:set>
                                    <p:set>
                                      <p:cBhvr>
                                        <p:cTn id="26" dur="500" fill="hold"/>
                                        <p:tgtEl>
                                          <p:spTgt spid="18">
                                            <p:txEl>
                                              <p:pRg st="2" end="2"/>
                                            </p:txEl>
                                          </p:spTgt>
                                        </p:tgtEl>
                                        <p:attrNameLst>
                                          <p:attrName>fillcolor</p:attrName>
                                        </p:attrNameLst>
                                      </p:cBhvr>
                                      <p:to>
                                        <p:clrVal>
                                          <a:schemeClr val="accent2"/>
                                        </p:clrVal>
                                      </p:to>
                                    </p:set>
                                    <p:set>
                                      <p:cBhvr>
                                        <p:cTn id="27" dur="500" fill="hold"/>
                                        <p:tgtEl>
                                          <p:spTgt spid="1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Picture 13">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16150165" y="7086600"/>
            <a:ext cx="2137847" cy="2827701"/>
          </a:xfrm>
          <a:prstGeom prst="rect">
            <a:avLst/>
          </a:prstGeom>
        </p:spPr>
      </p:pic>
      <p:sp>
        <p:nvSpPr>
          <p:cNvPr id="13" name="Rounded Rectangle 12"/>
          <p:cNvSpPr/>
          <p:nvPr/>
        </p:nvSpPr>
        <p:spPr>
          <a:xfrm>
            <a:off x="5638805" y="545524"/>
            <a:ext cx="10461954" cy="2286000"/>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15" name="Rounded Rectangle 14"/>
          <p:cNvSpPr/>
          <p:nvPr/>
        </p:nvSpPr>
        <p:spPr>
          <a:xfrm>
            <a:off x="2634048" y="3883560"/>
            <a:ext cx="12385039" cy="4868138"/>
          </a:xfrm>
          <a:prstGeom prst="roundRect">
            <a:avLst/>
          </a:prstGeom>
        </p:spPr>
        <p:style>
          <a:lnRef idx="1">
            <a:schemeClr val="accent5"/>
          </a:lnRef>
          <a:fillRef idx="2">
            <a:schemeClr val="accent5"/>
          </a:fillRef>
          <a:effectRef idx="1">
            <a:schemeClr val="accent5"/>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370708" y="418230"/>
            <a:ext cx="6009513" cy="3049732"/>
          </a:xfrm>
          <a:prstGeom prst="rect">
            <a:avLst/>
          </a:prstGeom>
        </p:spPr>
      </p:pic>
      <p:sp>
        <p:nvSpPr>
          <p:cNvPr id="17" name="TextBox 16"/>
          <p:cNvSpPr txBox="1"/>
          <p:nvPr/>
        </p:nvSpPr>
        <p:spPr>
          <a:xfrm>
            <a:off x="6400800" y="961122"/>
            <a:ext cx="9296400" cy="1800406"/>
          </a:xfrm>
          <a:prstGeom prst="rect">
            <a:avLst/>
          </a:prstGeom>
          <a:noFill/>
        </p:spPr>
        <p:txBody>
          <a:bodyPr wrap="square" lIns="137066" tIns="68537" rIns="137066" bIns="68537" rtlCol="0">
            <a:spAutoFit/>
          </a:bodyPr>
          <a:lstStyle/>
          <a:p>
            <a:pPr algn="ctr"/>
            <a:r>
              <a:rPr lang="en-US" sz="4800" b="1" dirty="0">
                <a:solidFill>
                  <a:srgbClr val="FF0000"/>
                </a:solidFill>
              </a:rPr>
              <a:t> </a:t>
            </a:r>
            <a:r>
              <a:rPr lang="vi-VN" sz="5400" b="1" dirty="0">
                <a:solidFill>
                  <a:srgbClr val="FF0000"/>
                </a:solidFill>
                <a:latin typeface="Times New Roman" panose="02020603050405020304" pitchFamily="18" charset="0"/>
                <a:cs typeface="Times New Roman" panose="02020603050405020304" pitchFamily="18" charset="0"/>
              </a:rPr>
              <a:t>Phần mềm thư điện tử giúp em làm gì?</a:t>
            </a:r>
          </a:p>
        </p:txBody>
      </p:sp>
      <p:sp>
        <p:nvSpPr>
          <p:cNvPr id="18" name="TextBox 17"/>
          <p:cNvSpPr txBox="1"/>
          <p:nvPr/>
        </p:nvSpPr>
        <p:spPr>
          <a:xfrm>
            <a:off x="3320564" y="4420838"/>
            <a:ext cx="11012005" cy="4201063"/>
          </a:xfrm>
          <a:prstGeom prst="rect">
            <a:avLst/>
          </a:prstGeom>
          <a:noFill/>
        </p:spPr>
        <p:txBody>
          <a:bodyPr wrap="square" lIns="137066" tIns="68537" rIns="137066" bIns="68537" rtlCol="0">
            <a:spAutoFit/>
          </a:bodyPr>
          <a:lstStyle/>
          <a:p>
            <a:r>
              <a:rPr lang="vi-VN" sz="6600" dirty="0" smtClean="0">
                <a:latin typeface="+mj-lt"/>
              </a:rPr>
              <a:t>A</a:t>
            </a:r>
            <a:r>
              <a:rPr lang="vi-VN" sz="6600" dirty="0">
                <a:latin typeface="+mj-lt"/>
              </a:rPr>
              <a:t>. Tương tác với bạn bè.</a:t>
            </a:r>
          </a:p>
          <a:p>
            <a:r>
              <a:rPr lang="vi-VN" sz="6600" dirty="0">
                <a:latin typeface="+mj-lt"/>
              </a:rPr>
              <a:t>B. Tạo ra sản phẩm số.</a:t>
            </a:r>
          </a:p>
          <a:p>
            <a:r>
              <a:rPr lang="vi-VN" sz="6600" dirty="0">
                <a:latin typeface="+mj-lt"/>
              </a:rPr>
              <a:t>C. Giải trí.</a:t>
            </a:r>
          </a:p>
          <a:p>
            <a:r>
              <a:rPr lang="vi-VN" sz="6600" dirty="0">
                <a:latin typeface="+mj-lt"/>
              </a:rPr>
              <a:t>D. Trao đổi thông tin.</a:t>
            </a:r>
          </a:p>
        </p:txBody>
      </p:sp>
    </p:spTree>
    <p:custDataLst>
      <p:tags r:id="rId1"/>
    </p:custDataLst>
    <p:extLst>
      <p:ext uri="{BB962C8B-B14F-4D97-AF65-F5344CB8AC3E}">
        <p14:creationId xmlns:p14="http://schemas.microsoft.com/office/powerpoint/2010/main" val="295182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1000"/>
                                        <p:tgtEl>
                                          <p:spTgt spid="1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mph" presetSubtype="0" nodeType="clickEffect">
                                  <p:stCondLst>
                                    <p:cond delay="0"/>
                                  </p:stCondLst>
                                  <p:iterate type="lt">
                                    <p:tmAbs val="25"/>
                                  </p:iterate>
                                  <p:childTnLst>
                                    <p:set>
                                      <p:cBhvr override="childStyle">
                                        <p:cTn id="23" dur="indefinite"/>
                                        <p:tgtEl>
                                          <p:spTgt spid="18">
                                            <p:txEl>
                                              <p:pRg st="3" end="3"/>
                                            </p:txEl>
                                          </p:spTgt>
                                        </p:tgtEl>
                                        <p:attrNameLst>
                                          <p:attrName>style.fontWeight</p:attrName>
                                        </p:attrNameLst>
                                      </p:cBhvr>
                                      <p:to>
                                        <p:strVal val="bold"/>
                                      </p:to>
                                    </p:set>
                                  </p:childTnLst>
                                </p:cTn>
                              </p:par>
                              <p:par>
                                <p:cTn id="24" presetID="16" presetClass="emph" presetSubtype="0" fill="hold" nodeType="withEffect">
                                  <p:stCondLst>
                                    <p:cond delay="0"/>
                                  </p:stCondLst>
                                  <p:iterate type="lt">
                                    <p:tmPct val="4000"/>
                                  </p:iterate>
                                  <p:childTnLst>
                                    <p:set>
                                      <p:cBhvr override="childStyle">
                                        <p:cTn id="25" dur="500" fill="hold"/>
                                        <p:tgtEl>
                                          <p:spTgt spid="18">
                                            <p:txEl>
                                              <p:pRg st="3" end="3"/>
                                            </p:txEl>
                                          </p:spTgt>
                                        </p:tgtEl>
                                        <p:attrNameLst>
                                          <p:attrName>style.color</p:attrName>
                                        </p:attrNameLst>
                                      </p:cBhvr>
                                      <p:to>
                                        <p:clrVal>
                                          <a:schemeClr val="accent2"/>
                                        </p:clrVal>
                                      </p:to>
                                    </p:set>
                                    <p:set>
                                      <p:cBhvr>
                                        <p:cTn id="26" dur="500" fill="hold"/>
                                        <p:tgtEl>
                                          <p:spTgt spid="18">
                                            <p:txEl>
                                              <p:pRg st="3" end="3"/>
                                            </p:txEl>
                                          </p:spTgt>
                                        </p:tgtEl>
                                        <p:attrNameLst>
                                          <p:attrName>fillcolor</p:attrName>
                                        </p:attrNameLst>
                                      </p:cBhvr>
                                      <p:to>
                                        <p:clrVal>
                                          <a:schemeClr val="accent2"/>
                                        </p:clrVal>
                                      </p:to>
                                    </p:set>
                                    <p:set>
                                      <p:cBhvr>
                                        <p:cTn id="27" dur="500" fill="hold"/>
                                        <p:tgtEl>
                                          <p:spTgt spid="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4" descr="hinh-nen-powerpoint-don-gian-16">
            <a:extLst>
              <a:ext uri="{FF2B5EF4-FFF2-40B4-BE49-F238E27FC236}">
                <a16:creationId xmlns="" xmlns:a16="http://schemas.microsoft.com/office/drawing/2014/main" id="{031E6486-52B6-8386-6D46-F7008196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05934" cy="98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WordArt 5">
            <a:extLst>
              <a:ext uri="{FF2B5EF4-FFF2-40B4-BE49-F238E27FC236}">
                <a16:creationId xmlns="" xmlns:a16="http://schemas.microsoft.com/office/drawing/2014/main" id="{8F25BFBF-DDAD-3953-72BC-9B6994BDD94F}"/>
              </a:ext>
            </a:extLst>
          </p:cNvPr>
          <p:cNvSpPr>
            <a:spLocks noChangeArrowheads="1" noChangeShapeType="1" noTextEdit="1"/>
          </p:cNvSpPr>
          <p:nvPr/>
        </p:nvSpPr>
        <p:spPr bwMode="auto">
          <a:xfrm>
            <a:off x="2057400" y="7152758"/>
            <a:ext cx="13760302" cy="27024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82" name="WordArt 6">
            <a:extLst>
              <a:ext uri="{FF2B5EF4-FFF2-40B4-BE49-F238E27FC236}">
                <a16:creationId xmlns="" xmlns:a16="http://schemas.microsoft.com/office/drawing/2014/main" id="{00D687D1-4866-9F4D-F5AD-C68EC9D44851}"/>
              </a:ext>
            </a:extLst>
          </p:cNvPr>
          <p:cNvSpPr>
            <a:spLocks noChangeArrowheads="1" noChangeShapeType="1" noTextEdit="1"/>
          </p:cNvSpPr>
          <p:nvPr/>
        </p:nvSpPr>
        <p:spPr bwMode="auto">
          <a:xfrm>
            <a:off x="2146616" y="637952"/>
            <a:ext cx="13912702" cy="21601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85" name="Picture 8" descr="614680djq0l440oz">
            <a:extLst>
              <a:ext uri="{FF2B5EF4-FFF2-40B4-BE49-F238E27FC236}">
                <a16:creationId xmlns="" xmlns:a16="http://schemas.microsoft.com/office/drawing/2014/main" id="{0B1FD757-8DE3-FA0A-D123-89260773F5B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48622" y="3921989"/>
            <a:ext cx="5270206" cy="294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27729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checkerboard(across)">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039621" y="3916044"/>
            <a:ext cx="4527152" cy="4478778"/>
          </a:xfrm>
          <a:prstGeom prst="rect">
            <a:avLst/>
          </a:prstGeom>
        </p:spPr>
      </p:pic>
      <p:grpSp>
        <p:nvGrpSpPr>
          <p:cNvPr id="1040" name="Group 1039">
            <a:extLst>
              <a:ext uri="{FF2B5EF4-FFF2-40B4-BE49-F238E27FC236}">
                <a16:creationId xmlns=""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2650862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34325E99-8D03-402E-8158-E4682241AF5E}"/>
              </a:ext>
            </a:extLst>
          </p:cNvPr>
          <p:cNvSpPr/>
          <p:nvPr/>
        </p:nvSpPr>
        <p:spPr>
          <a:xfrm>
            <a:off x="1885950" y="3880854"/>
            <a:ext cx="14516100" cy="2169825"/>
          </a:xfrm>
          <a:prstGeom prst="rect">
            <a:avLst/>
          </a:prstGeom>
          <a:noFill/>
        </p:spPr>
        <p:txBody>
          <a:bodyPr wrap="square" lIns="137079" tIns="68543" rIns="137079" bIns="68543">
            <a:spAutoFit/>
          </a:bodyPr>
          <a:lstStyle/>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1: MÁY TÍNH VÀ EM</a:t>
            </a:r>
          </a:p>
          <a:p>
            <a:pPr algn="ctr">
              <a:defRPr/>
            </a:pPr>
            <a:endPar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1371600" y="5600712"/>
            <a:ext cx="16116300" cy="198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lvl="0" algn="ctr">
              <a:spcBef>
                <a:spcPct val="0"/>
              </a:spcBef>
            </a:pPr>
            <a:r>
              <a:rPr lang="vi-VN" sz="6000" b="1" dirty="0">
                <a:solidFill>
                  <a:srgbClr val="0000CC"/>
                </a:solidFill>
                <a:latin typeface="+mj-lt"/>
                <a:sym typeface="Paytone One"/>
              </a:rPr>
              <a:t>BÀI 1: EM CÓ THỂ LÀM GÌ VỚI MÁY TÍNH</a:t>
            </a:r>
            <a:endParaRPr lang="vi-VN" sz="6000" b="1" dirty="0">
              <a:solidFill>
                <a:srgbClr val="0000CC"/>
              </a:solidFill>
              <a:latin typeface="+mj-lt"/>
            </a:endParaRPr>
          </a:p>
          <a:p>
            <a:pPr algn="ctr" eaLnBrk="1" hangingPunct="1">
              <a:spcBef>
                <a:spcPct val="0"/>
              </a:spcBef>
              <a:buClrTx/>
              <a:buSzTx/>
              <a:buFontTx/>
              <a:buNone/>
            </a:pPr>
            <a:r>
              <a:rPr lang="en-US" altLang="en-US" sz="6000" b="1" dirty="0">
                <a:solidFill>
                  <a:srgbClr val="0000CC"/>
                </a:solidFill>
                <a:latin typeface="Times New Roman" pitchFamily="18" charset="0"/>
                <a:cs typeface="Times New Roman" pitchFamily="18" charset="0"/>
              </a:rPr>
              <a:t>(</a:t>
            </a:r>
            <a:r>
              <a:rPr lang="en-US" altLang="en-US" sz="6000" b="1">
                <a:solidFill>
                  <a:srgbClr val="0000CC"/>
                </a:solidFill>
                <a:latin typeface="Times New Roman" pitchFamily="18" charset="0"/>
                <a:cs typeface="Times New Roman" pitchFamily="18" charset="0"/>
              </a:rPr>
              <a:t>TIẾT </a:t>
            </a:r>
            <a:r>
              <a:rPr lang="en-US" altLang="en-US" sz="6000" b="1" smtClean="0">
                <a:solidFill>
                  <a:srgbClr val="0000CC"/>
                </a:solidFill>
                <a:latin typeface="Times New Roman" pitchFamily="18" charset="0"/>
                <a:cs typeface="Times New Roman" pitchFamily="18" charset="0"/>
              </a:rPr>
              <a:t>2)</a:t>
            </a:r>
            <a:endParaRPr lang="en-US" altLang="en-US" sz="7200" b="1" i="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124131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 xmlns:a16="http://schemas.microsoft.com/office/drawing/2014/main" id="{5D7FE581-5D6B-AFFA-52EC-D7ADD99B56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4683" y="-10264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32013" y="639085"/>
            <a:ext cx="12894027" cy="212365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libri"/>
                <a:ea typeface="+mj-ea"/>
                <a:cs typeface="+mj-cs"/>
              </a:rPr>
              <a:t>Thực hành: </a:t>
            </a:r>
            <a:endParaRPr kumimoji="0" lang="en-US" sz="66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libri"/>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libri"/>
                <a:ea typeface="+mj-ea"/>
                <a:cs typeface="+mj-cs"/>
              </a:rPr>
              <a:t>Trò chơi Mê cung trên máy tính</a:t>
            </a:r>
            <a:endParaRPr kumimoji="0" lang="en-US" sz="3200" b="1" i="0" u="none" strike="noStrike" kern="0" cap="none" spc="0" normalizeH="0" baseline="0" noProof="0" smtClean="0">
              <a:ln>
                <a:noFill/>
              </a:ln>
              <a:solidFill>
                <a:sysClr val="windowText" lastClr="000000"/>
              </a:solidFill>
              <a:effectLst>
                <a:outerShdw blurRad="38100" dist="38100" dir="2700000" algn="tl">
                  <a:srgbClr val="000000">
                    <a:alpha val="43137"/>
                  </a:srgbClr>
                </a:outerShdw>
              </a:effectLst>
              <a:uLnTx/>
              <a:uFillTx/>
              <a:latin typeface="Bauhaus 93" panose="04030905020B02020C02" pitchFamily="8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372" y="3136230"/>
            <a:ext cx="10058400" cy="6705600"/>
          </a:xfrm>
          <a:prstGeom prst="rect">
            <a:avLst/>
          </a:prstGeom>
        </p:spPr>
      </p:pic>
    </p:spTree>
    <p:custDataLst>
      <p:tags r:id="rId1"/>
    </p:custDataLst>
    <p:extLst>
      <p:ext uri="{BB962C8B-B14F-4D97-AF65-F5344CB8AC3E}">
        <p14:creationId xmlns:p14="http://schemas.microsoft.com/office/powerpoint/2010/main" val="1113635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sp>
        <p:nvSpPr>
          <p:cNvPr id="3" name="Flowchart: Alternate Process 2"/>
          <p:cNvSpPr/>
          <p:nvPr/>
        </p:nvSpPr>
        <p:spPr>
          <a:xfrm>
            <a:off x="3348507" y="3193961"/>
            <a:ext cx="8281116" cy="104318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oogle Shape;104;p14"/>
          <p:cNvGrpSpPr/>
          <p:nvPr/>
        </p:nvGrpSpPr>
        <p:grpSpPr>
          <a:xfrm>
            <a:off x="371567" y="265454"/>
            <a:ext cx="17544872" cy="9647600"/>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07" name="Google Shape;107;p14"/>
          <p:cNvGrpSpPr/>
          <p:nvPr/>
        </p:nvGrpSpPr>
        <p:grpSpPr>
          <a:xfrm>
            <a:off x="435576" y="327082"/>
            <a:ext cx="17416848" cy="9524345"/>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4">
            <a:alphaModFix/>
          </a:blip>
          <a:stretch>
            <a:fillRect/>
          </a:stretch>
        </p:blipFill>
        <p:spPr>
          <a:xfrm>
            <a:off x="0" y="2"/>
            <a:ext cx="18288000" cy="10287000"/>
          </a:xfrm>
          <a:prstGeom prst="rect">
            <a:avLst/>
          </a:prstGeom>
          <a:noFill/>
          <a:ln>
            <a:noFill/>
          </a:ln>
        </p:spPr>
      </p:pic>
      <p:pic>
        <p:nvPicPr>
          <p:cNvPr id="121" name="Google Shape;121;p14"/>
          <p:cNvPicPr preferRelativeResize="0"/>
          <p:nvPr/>
        </p:nvPicPr>
        <p:blipFill rotWithShape="1">
          <a:blip r:embed="rId5">
            <a:alphaModFix/>
          </a:blip>
          <a:srcRect/>
          <a:stretch/>
        </p:blipFill>
        <p:spPr>
          <a:xfrm flipH="1">
            <a:off x="14526493" y="595310"/>
            <a:ext cx="2197262" cy="2709002"/>
          </a:xfrm>
          <a:prstGeom prst="rect">
            <a:avLst/>
          </a:prstGeom>
          <a:noFill/>
          <a:ln>
            <a:noFill/>
          </a:ln>
        </p:spPr>
      </p:pic>
      <p:pic>
        <p:nvPicPr>
          <p:cNvPr id="30" name="Picture 29">
            <a:extLst>
              <a:ext uri="{FF2B5EF4-FFF2-40B4-BE49-F238E27FC236}">
                <a16:creationId xmlns="" xmlns:a16="http://schemas.microsoft.com/office/drawing/2014/main" id="{DFA59880-F65D-4192-9B98-7AB9124A0FB7}"/>
              </a:ext>
            </a:extLst>
          </p:cNvPr>
          <p:cNvPicPr/>
          <p:nvPr/>
        </p:nvPicPr>
        <p:blipFill>
          <a:blip r:embed="rId6"/>
          <a:stretch>
            <a:fillRect/>
          </a:stretch>
        </p:blipFill>
        <p:spPr>
          <a:xfrm>
            <a:off x="654656" y="1315770"/>
            <a:ext cx="1229282" cy="961647"/>
          </a:xfrm>
          <a:prstGeom prst="rect">
            <a:avLst/>
          </a:prstGeom>
        </p:spPr>
      </p:pic>
      <p:sp>
        <p:nvSpPr>
          <p:cNvPr id="16" name="Title 1"/>
          <p:cNvSpPr txBox="1">
            <a:spLocks/>
          </p:cNvSpPr>
          <p:nvPr/>
        </p:nvSpPr>
        <p:spPr>
          <a:xfrm>
            <a:off x="3829234" y="113441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vi-VN" sz="8000" b="1"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j-ea"/>
                <a:cs typeface="+mj-cs"/>
              </a:rPr>
              <a:t>Giới thiệu trò chơi</a:t>
            </a:r>
            <a:endParaRPr kumimoji="0" lang="vi-VN" sz="8000" b="1" i="0" u="none" strike="noStrike" kern="1200" cap="none" spc="0" normalizeH="0" baseline="0" noProof="0">
              <a:ln>
                <a:noFill/>
              </a:ln>
              <a:solidFill>
                <a:sysClr val="windowText" lastClr="000000"/>
              </a:solidFill>
              <a:effectLst/>
              <a:uLnTx/>
              <a:uFillTx/>
              <a:latin typeface="Times New Roman" panose="02020603050405020304" pitchFamily="18" charset="0"/>
              <a:ea typeface="+mj-ea"/>
              <a:cs typeface="+mj-cs"/>
            </a:endParaRPr>
          </a:p>
        </p:txBody>
      </p:sp>
      <p:sp>
        <p:nvSpPr>
          <p:cNvPr id="17" name="Content Placeholder 2"/>
          <p:cNvSpPr txBox="1">
            <a:spLocks/>
          </p:cNvSpPr>
          <p:nvPr/>
        </p:nvSpPr>
        <p:spPr>
          <a:xfrm>
            <a:off x="1978625" y="3521678"/>
            <a:ext cx="14745129"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vi-VN" sz="60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Trò chơi mê cung là một chương trình được viết bằng Scratch.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vi-VN" sz="60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Nhiệm vụ: Tìm đường đi từ Lối vào đến Lối ra trong mê cung.</a:t>
            </a:r>
            <a:endParaRPr kumimoji="0" lang="vi-VN" sz="6000" b="0"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135"/>
        <p:cNvGrpSpPr/>
        <p:nvPr/>
      </p:nvGrpSpPr>
      <p:grpSpPr>
        <a:xfrm>
          <a:off x="0" y="0"/>
          <a:ext cx="0" cy="0"/>
          <a:chOff x="0" y="0"/>
          <a:chExt cx="0" cy="0"/>
        </a:xfrm>
      </p:grpSpPr>
      <p:grpSp>
        <p:nvGrpSpPr>
          <p:cNvPr id="136" name="Google Shape;136;p15"/>
          <p:cNvGrpSpPr/>
          <p:nvPr/>
        </p:nvGrpSpPr>
        <p:grpSpPr>
          <a:xfrm>
            <a:off x="371567" y="265454"/>
            <a:ext cx="17544872" cy="9647600"/>
            <a:chOff x="0" y="-28575"/>
            <a:chExt cx="4620871" cy="2540931"/>
          </a:xfrm>
        </p:grpSpPr>
        <p:sp>
          <p:nvSpPr>
            <p:cNvPr id="137" name="Google Shape;137;p1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38" name="Google Shape;138;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39" name="Google Shape;139;p15"/>
          <p:cNvGrpSpPr/>
          <p:nvPr/>
        </p:nvGrpSpPr>
        <p:grpSpPr>
          <a:xfrm>
            <a:off x="435576" y="327082"/>
            <a:ext cx="17416848" cy="9524345"/>
            <a:chOff x="0" y="-28575"/>
            <a:chExt cx="4587153" cy="2508469"/>
          </a:xfrm>
          <a:solidFill>
            <a:schemeClr val="accent6">
              <a:lumMod val="20000"/>
              <a:lumOff val="80000"/>
            </a:schemeClr>
          </a:solidFill>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141" name="Google Shape;141;p15"/>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pic>
        <p:nvPicPr>
          <p:cNvPr id="146" name="Google Shape;146;p15"/>
          <p:cNvPicPr preferRelativeResize="0"/>
          <p:nvPr/>
        </p:nvPicPr>
        <p:blipFill rotWithShape="1">
          <a:blip r:embed="rId4">
            <a:alphaModFix/>
          </a:blip>
          <a:srcRect l="18029" r="18028"/>
          <a:stretch/>
        </p:blipFill>
        <p:spPr>
          <a:xfrm>
            <a:off x="13843002" y="481196"/>
            <a:ext cx="4009424" cy="3886446"/>
          </a:xfrm>
          <a:prstGeom prst="rect">
            <a:avLst/>
          </a:prstGeom>
          <a:noFill/>
          <a:ln>
            <a:noFill/>
          </a:ln>
        </p:spPr>
      </p:pic>
      <p:pic>
        <p:nvPicPr>
          <p:cNvPr id="147" name="Google Shape;147;p15"/>
          <p:cNvPicPr preferRelativeResize="0"/>
          <p:nvPr/>
        </p:nvPicPr>
        <p:blipFill rotWithShape="1">
          <a:blip r:embed="rId5">
            <a:alphaModFix/>
          </a:blip>
          <a:srcRect/>
          <a:stretch/>
        </p:blipFill>
        <p:spPr>
          <a:xfrm>
            <a:off x="1071111" y="4429270"/>
            <a:ext cx="16245339" cy="5018709"/>
          </a:xfrm>
          <a:prstGeom prst="rect">
            <a:avLst/>
          </a:prstGeom>
          <a:noFill/>
          <a:ln>
            <a:noFill/>
          </a:ln>
        </p:spPr>
      </p:pic>
      <p:pic>
        <p:nvPicPr>
          <p:cNvPr id="148" name="Google Shape;148;p15"/>
          <p:cNvPicPr preferRelativeResize="0"/>
          <p:nvPr/>
        </p:nvPicPr>
        <p:blipFill rotWithShape="1">
          <a:blip r:embed="rId6">
            <a:alphaModFix/>
          </a:blip>
          <a:srcRect/>
          <a:stretch/>
        </p:blipFill>
        <p:spPr>
          <a:xfrm>
            <a:off x="1071111" y="788436"/>
            <a:ext cx="12314689" cy="2411964"/>
          </a:xfrm>
          <a:prstGeom prst="rect">
            <a:avLst/>
          </a:prstGeom>
          <a:noFill/>
          <a:ln>
            <a:noFill/>
          </a:ln>
        </p:spPr>
      </p:pic>
      <p:sp>
        <p:nvSpPr>
          <p:cNvPr id="2" name="Rectangle 1"/>
          <p:cNvSpPr/>
          <p:nvPr/>
        </p:nvSpPr>
        <p:spPr>
          <a:xfrm>
            <a:off x="1428751" y="4764200"/>
            <a:ext cx="15754350" cy="4339650"/>
          </a:xfrm>
          <a:prstGeom prst="rect">
            <a:avLst/>
          </a:prstGeom>
        </p:spPr>
        <p:txBody>
          <a:bodyPr wrap="square">
            <a:spAutoFit/>
          </a:bodyPr>
          <a:lstStyle/>
          <a:p>
            <a:pPr>
              <a:lnSpc>
                <a:spcPct val="115000"/>
              </a:lnSpc>
              <a:spcAft>
                <a:spcPts val="1000"/>
              </a:spcAft>
            </a:pPr>
            <a:r>
              <a:rPr lang="en-US" sz="4800">
                <a:latin typeface="Cambria" panose="02040503050406030204" pitchFamily="18" charset="0"/>
                <a:ea typeface="MS Mincho"/>
                <a:cs typeface="Times New Roman" panose="02020603050405020304" pitchFamily="18" charset="0"/>
              </a:rPr>
              <a:t>Mê </a:t>
            </a:r>
            <a:r>
              <a:rPr lang="en-US" sz="4800">
                <a:latin typeface="Cambria" panose="02040503050406030204" pitchFamily="18" charset="0"/>
                <a:ea typeface="MS Mincho"/>
                <a:cs typeface="Times New Roman" panose="02020603050405020304" pitchFamily="18" charset="0"/>
              </a:rPr>
              <a:t>cung </a:t>
            </a:r>
            <a:r>
              <a:rPr lang="en-US" sz="4800" smtClean="0">
                <a:latin typeface="Cambria" panose="02040503050406030204" pitchFamily="18" charset="0"/>
                <a:ea typeface="MS Mincho"/>
                <a:cs typeface="Times New Roman" panose="02020603050405020304" pitchFamily="18" charset="0"/>
              </a:rPr>
              <a:t>là </a:t>
            </a:r>
            <a:r>
              <a:rPr lang="en-US" sz="4800">
                <a:latin typeface="Cambria" panose="02040503050406030204" pitchFamily="18" charset="0"/>
                <a:ea typeface="MS Mincho"/>
                <a:cs typeface="Times New Roman" panose="02020603050405020304" pitchFamily="18" charset="0"/>
              </a:rPr>
              <a:t>trò chơi đi qua các ngách bằng những bức tường rào để tìm lối ra phức tạp. Khi chơi mê cung, nhiệm vụ của em là tìm lối ra một cách nhanh nhất. Trong trò chơi, một chuột xuất phát từ Lối vào. Em hãy sử dụng phần mềm máy tính để điều khiển chuột khỏi mê cung, đi tới Lối ra.</a:t>
            </a:r>
            <a:endParaRPr lang="en-US" sz="4800">
              <a:effectLst/>
              <a:latin typeface="Cambria" panose="02040503050406030204" pitchFamily="18" charset="0"/>
              <a:ea typeface="MS Mincho"/>
              <a:cs typeface="Times New Roman" panose="02020603050405020304" pitchFamily="18" charset="0"/>
            </a:endParaRPr>
          </a:p>
        </p:txBody>
      </p:sp>
      <p:sp>
        <p:nvSpPr>
          <p:cNvPr id="3" name="Rectangle 2"/>
          <p:cNvSpPr/>
          <p:nvPr/>
        </p:nvSpPr>
        <p:spPr>
          <a:xfrm>
            <a:off x="2738037" y="1246055"/>
            <a:ext cx="10097596" cy="1446550"/>
          </a:xfrm>
          <a:prstGeom prst="rect">
            <a:avLst/>
          </a:prstGeom>
        </p:spPr>
        <p:txBody>
          <a:bodyPr wrap="square">
            <a:spAutoFit/>
          </a:bodyPr>
          <a:lstStyle/>
          <a:p>
            <a:r>
              <a:rPr lang="vi-VN" sz="8800" b="1">
                <a:latin typeface="+mj-lt"/>
              </a:rPr>
              <a:t>Giới thiệu trò chơi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ững ý tưởng hình nền PowerPoint sáng tạo, Background chất lượng c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0" y="7937"/>
            <a:ext cx="18288000" cy="10322958"/>
          </a:xfrm>
          <a:prstGeom prst="rect">
            <a:avLst/>
          </a:prstGeom>
        </p:spPr>
      </p:pic>
      <p:pic>
        <p:nvPicPr>
          <p:cNvPr id="8" name="Google Shape;165;p16"/>
          <p:cNvPicPr preferRelativeResize="0"/>
          <p:nvPr/>
        </p:nvPicPr>
        <p:blipFill rotWithShape="1">
          <a:blip r:embed="rId4">
            <a:alphaModFix/>
          </a:blip>
          <a:srcRect/>
          <a:stretch/>
        </p:blipFill>
        <p:spPr>
          <a:xfrm>
            <a:off x="16818223" y="8386070"/>
            <a:ext cx="1314203" cy="1704744"/>
          </a:xfrm>
          <a:prstGeom prst="rect">
            <a:avLst/>
          </a:prstGeom>
          <a:noFill/>
          <a:ln>
            <a:noFill/>
          </a:ln>
        </p:spPr>
      </p:pic>
      <p:pic>
        <p:nvPicPr>
          <p:cNvPr id="9" name="Google Shape;172;p16"/>
          <p:cNvPicPr preferRelativeResize="0"/>
          <p:nvPr/>
        </p:nvPicPr>
        <p:blipFill rotWithShape="1">
          <a:blip r:embed="rId5">
            <a:alphaModFix/>
          </a:blip>
          <a:srcRect/>
          <a:stretch/>
        </p:blipFill>
        <p:spPr>
          <a:xfrm>
            <a:off x="142879" y="8188960"/>
            <a:ext cx="2336161" cy="1901854"/>
          </a:xfrm>
          <a:prstGeom prst="rect">
            <a:avLst/>
          </a:prstGeom>
          <a:noFill/>
          <a:ln>
            <a:noFill/>
          </a:ln>
        </p:spPr>
      </p:pic>
      <p:pic>
        <p:nvPicPr>
          <p:cNvPr id="10" name="Picture 9">
            <a:extLst>
              <a:ext uri="{FF2B5EF4-FFF2-40B4-BE49-F238E27FC236}">
                <a16:creationId xmlns="" xmlns:a16="http://schemas.microsoft.com/office/drawing/2014/main" id="{8C7A73AD-B270-491C-B8E3-651D8A2088B6}"/>
              </a:ext>
            </a:extLst>
          </p:cNvPr>
          <p:cNvPicPr/>
          <p:nvPr/>
        </p:nvPicPr>
        <p:blipFill>
          <a:blip r:embed="rId6"/>
          <a:stretch>
            <a:fillRect/>
          </a:stretch>
        </p:blipFill>
        <p:spPr>
          <a:xfrm>
            <a:off x="155575" y="-144463"/>
            <a:ext cx="1740987" cy="1993409"/>
          </a:xfrm>
          <a:prstGeom prst="rect">
            <a:avLst/>
          </a:prstGeom>
        </p:spPr>
      </p:pic>
      <p:sp>
        <p:nvSpPr>
          <p:cNvPr id="5" name="Double Wave 4"/>
          <p:cNvSpPr/>
          <p:nvPr/>
        </p:nvSpPr>
        <p:spPr>
          <a:xfrm>
            <a:off x="5093450" y="1133341"/>
            <a:ext cx="8133152" cy="2202287"/>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0000"/>
                </a:solidFill>
              </a:rPr>
              <a:t>CÁC BƯỚC THỰC HIỆN</a:t>
            </a:r>
            <a:endParaRPr lang="en-US" sz="4800" b="1">
              <a:solidFill>
                <a:srgbClr val="FF0000"/>
              </a:solidFill>
            </a:endParaRPr>
          </a:p>
        </p:txBody>
      </p:sp>
      <p:grpSp>
        <p:nvGrpSpPr>
          <p:cNvPr id="16" name="Group 15"/>
          <p:cNvGrpSpPr/>
          <p:nvPr/>
        </p:nvGrpSpPr>
        <p:grpSpPr>
          <a:xfrm>
            <a:off x="1428750" y="3790950"/>
            <a:ext cx="15182850" cy="1715974"/>
            <a:chOff x="3613239" y="4144318"/>
            <a:chExt cx="8847786" cy="1558343"/>
          </a:xfrm>
        </p:grpSpPr>
        <p:sp>
          <p:nvSpPr>
            <p:cNvPr id="13" name="Flowchart: Alternate Process 12"/>
            <p:cNvSpPr/>
            <p:nvPr/>
          </p:nvSpPr>
          <p:spPr>
            <a:xfrm>
              <a:off x="3613239" y="4144318"/>
              <a:ext cx="8847786" cy="1558343"/>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3716270" y="4246686"/>
              <a:ext cx="8744755" cy="1341619"/>
            </a:xfrm>
            <a:prstGeom prst="rect">
              <a:avLst/>
            </a:prstGeom>
          </p:spPr>
          <p:txBody>
            <a:bodyPr wrap="square">
              <a:spAutoFit/>
            </a:bodyPr>
            <a:lstStyle/>
            <a:p>
              <a:r>
                <a:rPr lang="en-US" sz="3600" b="1" i="1" u="sng">
                  <a:solidFill>
                    <a:srgbClr val="FFFF00"/>
                  </a:solidFill>
                  <a:latin typeface="Cambria" panose="02040503050406030204" pitchFamily="18" charset="0"/>
                  <a:ea typeface="MS Mincho"/>
                  <a:cs typeface="Times New Roman" panose="02020603050405020304" pitchFamily="18" charset="0"/>
                </a:rPr>
                <a:t>Bước 1</a:t>
              </a:r>
              <a:r>
                <a:rPr lang="en-US" sz="3600" b="1" i="1">
                  <a:solidFill>
                    <a:srgbClr val="FFFF00"/>
                  </a:solidFill>
                  <a:latin typeface="Cambria" panose="02040503050406030204" pitchFamily="18" charset="0"/>
                  <a:ea typeface="MS Mincho"/>
                  <a:cs typeface="Times New Roman" panose="02020603050405020304" pitchFamily="18" charset="0"/>
                </a:rPr>
                <a:t>: Khởi động phần mềm Scratch và mở tệp MeCung. Giao diện trò chơi được mở ra trên màn hình.</a:t>
              </a:r>
              <a:r>
                <a:rPr lang="en-US" sz="1800" b="1" i="1">
                  <a:solidFill>
                    <a:srgbClr val="FFFF00"/>
                  </a:solidFill>
                  <a:latin typeface="Cambria" panose="02040503050406030204" pitchFamily="18" charset="0"/>
                  <a:ea typeface="MS Mincho"/>
                  <a:cs typeface="Times New Roman" panose="02020603050405020304" pitchFamily="18" charset="0"/>
                </a:rPr>
                <a:t/>
              </a:r>
              <a:br>
                <a:rPr lang="en-US" sz="1800" b="1" i="1">
                  <a:solidFill>
                    <a:srgbClr val="FFFF00"/>
                  </a:solidFill>
                  <a:latin typeface="Cambria" panose="02040503050406030204" pitchFamily="18" charset="0"/>
                  <a:ea typeface="MS Mincho"/>
                  <a:cs typeface="Times New Roman" panose="02020603050405020304" pitchFamily="18" charset="0"/>
                </a:rPr>
              </a:br>
              <a:endParaRPr lang="en-US" sz="1800" b="1" i="1">
                <a:solidFill>
                  <a:srgbClr val="FFFF00"/>
                </a:solidFill>
              </a:endParaRPr>
            </a:p>
          </p:txBody>
        </p:sp>
      </p:grpSp>
      <p:grpSp>
        <p:nvGrpSpPr>
          <p:cNvPr id="17" name="Group 16"/>
          <p:cNvGrpSpPr/>
          <p:nvPr/>
        </p:nvGrpSpPr>
        <p:grpSpPr>
          <a:xfrm>
            <a:off x="1428750" y="5945755"/>
            <a:ext cx="15389472" cy="1949762"/>
            <a:chOff x="3613239" y="4144318"/>
            <a:chExt cx="8968195" cy="1558343"/>
          </a:xfrm>
          <a:solidFill>
            <a:srgbClr val="7030A0"/>
          </a:solidFill>
        </p:grpSpPr>
        <p:sp>
          <p:nvSpPr>
            <p:cNvPr id="18" name="Flowchart: Alternate Process 17"/>
            <p:cNvSpPr/>
            <p:nvPr/>
          </p:nvSpPr>
          <p:spPr>
            <a:xfrm>
              <a:off x="3613239" y="4144318"/>
              <a:ext cx="8847786" cy="1558343"/>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3836679" y="4422704"/>
              <a:ext cx="8744755" cy="959360"/>
            </a:xfrm>
            <a:prstGeom prst="rect">
              <a:avLst/>
            </a:prstGeom>
            <a:noFill/>
          </p:spPr>
          <p:txBody>
            <a:bodyPr wrap="square">
              <a:spAutoFit/>
            </a:bodyPr>
            <a:lstStyle/>
            <a:p>
              <a:r>
                <a:rPr lang="en-US" sz="3600" b="1" i="1" u="sng">
                  <a:solidFill>
                    <a:srgbClr val="FFFF00"/>
                  </a:solidFill>
                  <a:latin typeface="Cambria" panose="02040503050406030204" pitchFamily="18" charset="0"/>
                  <a:ea typeface="MS Mincho"/>
                  <a:cs typeface="Times New Roman" panose="02020603050405020304" pitchFamily="18" charset="0"/>
                </a:rPr>
                <a:t>Bước </a:t>
              </a:r>
              <a:r>
                <a:rPr lang="en-US" sz="3600" b="1" i="1" u="sng">
                  <a:solidFill>
                    <a:srgbClr val="FFFF00"/>
                  </a:solidFill>
                  <a:latin typeface="Cambria" panose="02040503050406030204" pitchFamily="18" charset="0"/>
                  <a:ea typeface="MS Mincho"/>
                  <a:cs typeface="Times New Roman" panose="02020603050405020304" pitchFamily="18" charset="0"/>
                </a:rPr>
                <a:t>2</a:t>
              </a:r>
              <a:r>
                <a:rPr lang="en-US" sz="3600" b="1" i="1">
                  <a:solidFill>
                    <a:srgbClr val="FFFF00"/>
                  </a:solidFill>
                  <a:latin typeface="Cambria" panose="02040503050406030204" pitchFamily="18" charset="0"/>
                  <a:ea typeface="MS Mincho"/>
                  <a:cs typeface="Times New Roman" panose="02020603050405020304" pitchFamily="18" charset="0"/>
                </a:rPr>
                <a:t>: Nháy </a:t>
              </a:r>
              <a:r>
                <a:rPr lang="en-US" sz="3600" b="1" i="1">
                  <a:solidFill>
                    <a:srgbClr val="FFFF00"/>
                  </a:solidFill>
                  <a:latin typeface="Cambria" panose="02040503050406030204" pitchFamily="18" charset="0"/>
                  <a:ea typeface="MS Mincho"/>
                  <a:cs typeface="Times New Roman" panose="02020603050405020304" pitchFamily="18" charset="0"/>
                </a:rPr>
                <a:t>chuột vào nút lệnh cờ xanh để bắt đầu chơi. Sử dụng các phím mũi tên để điều khiển chuột di chuyển từ Lối vào đến Lối </a:t>
              </a:r>
              <a:r>
                <a:rPr lang="en-US" sz="3600" b="1" i="1">
                  <a:solidFill>
                    <a:srgbClr val="FFFF00"/>
                  </a:solidFill>
                  <a:latin typeface="Cambria" panose="02040503050406030204" pitchFamily="18" charset="0"/>
                  <a:ea typeface="MS Mincho"/>
                  <a:cs typeface="Times New Roman" panose="02020603050405020304" pitchFamily="18" charset="0"/>
                </a:rPr>
                <a:t>ra</a:t>
              </a:r>
              <a:r>
                <a:rPr lang="en-US" sz="3600" b="1" i="1" smtClean="0">
                  <a:solidFill>
                    <a:srgbClr val="FFFF00"/>
                  </a:solidFill>
                  <a:latin typeface="Cambria" panose="02040503050406030204" pitchFamily="18" charset="0"/>
                  <a:ea typeface="MS Mincho"/>
                  <a:cs typeface="Times New Roman" panose="02020603050405020304" pitchFamily="18" charset="0"/>
                </a:rPr>
                <a:t>.</a:t>
              </a:r>
              <a:endParaRPr lang="en-US" sz="3600" b="1" i="1">
                <a:solidFill>
                  <a:srgbClr val="FFFF00"/>
                </a:solidFill>
                <a:latin typeface="Cambria" panose="02040503050406030204" pitchFamily="18" charset="0"/>
                <a:ea typeface="MS Mincho"/>
                <a:cs typeface="Times New Roman" panose="02020603050405020304" pitchFamily="18" charset="0"/>
              </a:endParaRPr>
            </a:p>
          </p:txBody>
        </p:sp>
      </p:grpSp>
    </p:spTree>
    <p:extLst>
      <p:ext uri="{BB962C8B-B14F-4D97-AF65-F5344CB8AC3E}">
        <p14:creationId xmlns:p14="http://schemas.microsoft.com/office/powerpoint/2010/main" val="21465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C680"/>
        </a:solidFill>
        <a:effectLst/>
      </p:bgPr>
    </p:bg>
    <p:spTree>
      <p:nvGrpSpPr>
        <p:cNvPr id="1" name="Shape 178"/>
        <p:cNvGrpSpPr/>
        <p:nvPr/>
      </p:nvGrpSpPr>
      <p:grpSpPr>
        <a:xfrm>
          <a:off x="0" y="0"/>
          <a:ext cx="0" cy="0"/>
          <a:chOff x="0" y="0"/>
          <a:chExt cx="0" cy="0"/>
        </a:xfrm>
      </p:grpSpPr>
      <p:pic>
        <p:nvPicPr>
          <p:cNvPr id="179" name="Google Shape;179;p17"/>
          <p:cNvPicPr preferRelativeResize="0"/>
          <p:nvPr/>
        </p:nvPicPr>
        <p:blipFill>
          <a:blip r:embed="rId4">
            <a:alphaModFix/>
          </a:blip>
          <a:stretch>
            <a:fillRect/>
          </a:stretch>
        </p:blipFill>
        <p:spPr>
          <a:xfrm>
            <a:off x="-736601" y="0"/>
            <a:ext cx="18288000" cy="10287000"/>
          </a:xfrm>
          <a:prstGeom prst="rect">
            <a:avLst/>
          </a:prstGeom>
          <a:noFill/>
          <a:ln>
            <a:noFill/>
          </a:ln>
        </p:spPr>
      </p:pic>
      <p:grpSp>
        <p:nvGrpSpPr>
          <p:cNvPr id="180" name="Google Shape;180;p17"/>
          <p:cNvGrpSpPr/>
          <p:nvPr/>
        </p:nvGrpSpPr>
        <p:grpSpPr>
          <a:xfrm>
            <a:off x="2937385" y="352790"/>
            <a:ext cx="14614019" cy="9647600"/>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grpSp>
        <p:nvGrpSpPr>
          <p:cNvPr id="187" name="Google Shape;187;p17"/>
          <p:cNvGrpSpPr/>
          <p:nvPr/>
        </p:nvGrpSpPr>
        <p:grpSpPr>
          <a:xfrm>
            <a:off x="2937385" y="414418"/>
            <a:ext cx="14735290" cy="9666413"/>
            <a:chOff x="0" y="-144661"/>
            <a:chExt cx="16586496" cy="12888549"/>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515727" cy="12854599"/>
              <a:chOff x="0" y="-38100"/>
              <a:chExt cx="3262366" cy="2539180"/>
            </a:xfrm>
          </p:grpSpPr>
          <p:sp>
            <p:nvSpPr>
              <p:cNvPr id="192" name="Google Shape;192;p17"/>
              <p:cNvSpPr/>
              <p:nvPr/>
            </p:nvSpPr>
            <p:spPr>
              <a:xfrm>
                <a:off x="43823" y="21186"/>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5">
            <a:alphaModFix/>
          </a:blip>
          <a:srcRect/>
          <a:stretch/>
        </p:blipFill>
        <p:spPr>
          <a:xfrm>
            <a:off x="1359109" y="2653249"/>
            <a:ext cx="2253233" cy="4397834"/>
          </a:xfrm>
          <a:prstGeom prst="rect">
            <a:avLst/>
          </a:prstGeom>
          <a:noFill/>
          <a:ln>
            <a:noFill/>
          </a:ln>
        </p:spPr>
      </p:pic>
      <p:pic>
        <p:nvPicPr>
          <p:cNvPr id="199" name="Google Shape;199;p17"/>
          <p:cNvPicPr preferRelativeResize="0"/>
          <p:nvPr/>
        </p:nvPicPr>
        <p:blipFill rotWithShape="1">
          <a:blip r:embed="rId6">
            <a:alphaModFix/>
          </a:blip>
          <a:srcRect/>
          <a:stretch/>
        </p:blipFill>
        <p:spPr>
          <a:xfrm>
            <a:off x="-884052" y="1028704"/>
            <a:ext cx="2415449" cy="5124821"/>
          </a:xfrm>
          <a:prstGeom prst="rect">
            <a:avLst/>
          </a:prstGeom>
          <a:noFill/>
          <a:ln>
            <a:noFill/>
          </a:ln>
        </p:spPr>
      </p:pic>
      <p:pic>
        <p:nvPicPr>
          <p:cNvPr id="200" name="Google Shape;200;p17"/>
          <p:cNvPicPr preferRelativeResize="0"/>
          <p:nvPr/>
        </p:nvPicPr>
        <p:blipFill rotWithShape="1">
          <a:blip r:embed="rId7">
            <a:alphaModFix/>
          </a:blip>
          <a:srcRect/>
          <a:stretch/>
        </p:blipFill>
        <p:spPr>
          <a:xfrm flipH="1">
            <a:off x="-401447" y="7932161"/>
            <a:ext cx="1744362" cy="2006600"/>
          </a:xfrm>
          <a:prstGeom prst="rect">
            <a:avLst/>
          </a:prstGeom>
          <a:noFill/>
          <a:ln>
            <a:noFill/>
          </a:ln>
        </p:spPr>
      </p:pic>
      <p:pic>
        <p:nvPicPr>
          <p:cNvPr id="28" name="Google Shape;333;p21">
            <a:extLst>
              <a:ext uri="{FF2B5EF4-FFF2-40B4-BE49-F238E27FC236}">
                <a16:creationId xmlns="" xmlns:a16="http://schemas.microsoft.com/office/drawing/2014/main" id="{3177D463-B415-4ACA-B9C3-57CBEC04D9B9}"/>
              </a:ext>
            </a:extLst>
          </p:cNvPr>
          <p:cNvPicPr preferRelativeResize="0"/>
          <p:nvPr/>
        </p:nvPicPr>
        <p:blipFill rotWithShape="1">
          <a:blip r:embed="rId8">
            <a:alphaModFix/>
          </a:blip>
          <a:srcRect l="33440" t="21235" r="39615" b="40693"/>
          <a:stretch/>
        </p:blipFill>
        <p:spPr>
          <a:xfrm rot="1622294">
            <a:off x="16680304" y="214737"/>
            <a:ext cx="1796015" cy="1292835"/>
          </a:xfrm>
          <a:prstGeom prst="rect">
            <a:avLst/>
          </a:prstGeom>
          <a:noFill/>
          <a:ln>
            <a:noFill/>
          </a:ln>
        </p:spPr>
      </p:pic>
      <p:sp>
        <p:nvSpPr>
          <p:cNvPr id="24" name="Title 1"/>
          <p:cNvSpPr txBox="1">
            <a:spLocks/>
          </p:cNvSpPr>
          <p:nvPr/>
        </p:nvSpPr>
        <p:spPr>
          <a:xfrm>
            <a:off x="3314700" y="1153184"/>
            <a:ext cx="1316990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vi-VN" sz="9600" b="1"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j-ea"/>
                <a:cs typeface="+mj-cs"/>
              </a:rPr>
              <a:t>Lưu ý khi chơi</a:t>
            </a:r>
            <a:endParaRPr kumimoji="0" lang="vi-VN" sz="9600" b="1" i="0" u="none" strike="noStrike" kern="1200" cap="none" spc="0" normalizeH="0" baseline="0" noProof="0">
              <a:ln>
                <a:noFill/>
              </a:ln>
              <a:solidFill>
                <a:sysClr val="windowText" lastClr="000000"/>
              </a:solidFill>
              <a:effectLst/>
              <a:uLnTx/>
              <a:uFillTx/>
              <a:latin typeface="Times New Roman" panose="02020603050405020304" pitchFamily="18" charset="0"/>
              <a:ea typeface="+mj-ea"/>
              <a:cs typeface="+mj-cs"/>
            </a:endParaRPr>
          </a:p>
        </p:txBody>
      </p:sp>
      <p:sp>
        <p:nvSpPr>
          <p:cNvPr id="25" name="Content Placeholder 2"/>
          <p:cNvSpPr txBox="1">
            <a:spLocks/>
          </p:cNvSpPr>
          <p:nvPr/>
        </p:nvSpPr>
        <p:spPr>
          <a:xfrm>
            <a:off x="3578549" y="2842712"/>
            <a:ext cx="10186262" cy="64399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kumimoji="0" lang="vi-VN" sz="4800" b="0" i="1"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a:t>
            </a:r>
            <a:r>
              <a:rPr kumimoji="0" lang="vi-VN" sz="4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mn-cs"/>
              </a:rPr>
              <a:t> </a:t>
            </a:r>
            <a:r>
              <a:rPr kumimoji="0" lang="vi-VN" sz="4800" b="0" i="1"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mn-cs"/>
              </a:rPr>
              <a:t>Sử dụng ngón trỏ, ngón giữa và ngón áp út của bàn tay phải để nhấn các phím mũi tên.</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4800" b="0" i="1"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None/>
              <a:tabLst/>
              <a:defRPr/>
            </a:pPr>
            <a:r>
              <a:rPr kumimoji="0" lang="vi-VN" sz="4800" b="0" i="1"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mn-cs"/>
              </a:rPr>
              <a:t>- Tính thời gian từ lúc bắt đầu đến khi ra được Lối ra để so sánh kết quả.</a:t>
            </a:r>
            <a:endParaRPr kumimoji="0" lang="vi-VN" sz="4800" b="0" i="1"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73166" y="2658547"/>
            <a:ext cx="3657600" cy="548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9628910" y="228600"/>
            <a:ext cx="8382000" cy="2400300"/>
          </a:xfrm>
          <a:prstGeom prst="round2DiagRect">
            <a:avLst/>
          </a:prstGeom>
        </p:spPr>
        <p:style>
          <a:lnRef idx="1">
            <a:schemeClr val="accent3"/>
          </a:lnRef>
          <a:fillRef idx="2">
            <a:schemeClr val="accent3"/>
          </a:fillRef>
          <a:effectRef idx="1">
            <a:schemeClr val="accent3"/>
          </a:effectRef>
          <a:fontRef idx="minor">
            <a:schemeClr val="dk1"/>
          </a:fontRef>
        </p:style>
        <p:txBody>
          <a:bodyPr lIns="137066" tIns="68537" rIns="137066" bIns="68537" rtlCol="0" anchor="ctr"/>
          <a:lstStyle/>
          <a:p>
            <a:pPr algn="ctr" defTabSz="1370645">
              <a:buClrTx/>
            </a:pPr>
            <a:endParaRPr lang="en-US" sz="2700" kern="1200">
              <a:solidFill>
                <a:prstClr val="black"/>
              </a:solidFill>
            </a:endParaRPr>
          </a:p>
        </p:txBody>
      </p:sp>
      <p:sp>
        <p:nvSpPr>
          <p:cNvPr id="3" name="TextBox 2"/>
          <p:cNvSpPr txBox="1"/>
          <p:nvPr/>
        </p:nvSpPr>
        <p:spPr>
          <a:xfrm>
            <a:off x="10169237" y="564837"/>
            <a:ext cx="7301346" cy="1292661"/>
          </a:xfrm>
          <a:prstGeom prst="rect">
            <a:avLst/>
          </a:prstGeom>
          <a:noFill/>
        </p:spPr>
        <p:txBody>
          <a:bodyPr wrap="square" lIns="137066" tIns="68537" rIns="137066" bIns="68537" rtlCol="0">
            <a:spAutoFit/>
          </a:bodyPr>
          <a:lstStyle/>
          <a:p>
            <a:pPr defTabSz="1370645">
              <a:buClrTx/>
            </a:pPr>
            <a:r>
              <a:rPr lang="en-US" sz="4800" kern="1200">
                <a:solidFill>
                  <a:prstClr val="black"/>
                </a:solidFill>
                <a:latin typeface="Times New Roman" pitchFamily="18" charset="0"/>
                <a:ea typeface="+mn-ea"/>
                <a:cs typeface="Times New Roman" pitchFamily="18" charset="0"/>
              </a:rPr>
              <a:t>Chim cánh cụt học bài.</a:t>
            </a:r>
          </a:p>
          <a:p>
            <a:pPr defTabSz="1370645">
              <a:buClrTx/>
            </a:pPr>
            <a:endParaRPr lang="en-US" sz="2700" kern="1200">
              <a:solidFill>
                <a:prstClr val="black"/>
              </a:solidFill>
              <a:latin typeface="Calibri"/>
              <a:ea typeface="+mn-ea"/>
            </a:endParaRPr>
          </a:p>
        </p:txBody>
      </p:sp>
      <p:pic>
        <p:nvPicPr>
          <p:cNvPr id="5" name="Picture 4">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595615" y="8537203"/>
            <a:ext cx="2771777" cy="1770857"/>
          </a:xfrm>
          <a:prstGeom prst="rect">
            <a:avLst/>
          </a:prstGeom>
        </p:spPr>
      </p:pic>
      <p:pic>
        <p:nvPicPr>
          <p:cNvPr id="6" name="JingleBell-HoaTauGuitar_3dwu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9" y="-83127"/>
            <a:ext cx="863942" cy="647957"/>
          </a:xfrm>
          <a:prstGeom prst="rect">
            <a:avLst/>
          </a:prstGeom>
        </p:spPr>
      </p:pic>
    </p:spTree>
    <p:custDataLst>
      <p:tags r:id="rId1"/>
    </p:custDataLst>
    <p:extLst>
      <p:ext uri="{BB962C8B-B14F-4D97-AF65-F5344CB8AC3E}">
        <p14:creationId xmlns:p14="http://schemas.microsoft.com/office/powerpoint/2010/main" val="236603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56026154-BB6E-445C-894C-C2F73CAC4456}"/>
  <p:tag name="ISPRING_RESOURCE_FOLDER" val="D:\GIAO AN SÁCH KNTTCS 5\BAI 10 - 16 TIN KET NOI\BAI 1  Tiet 1\"/>
  <p:tag name="ISPRING_PRESENTATION_PATH" val="D:\GIAO AN SÁCH KNTTCS 5\BAI 10 - 16 TIN KET NOI\BAI 1  Tiet 1.pptx"/>
  <p:tag name="ISPRING_PROJECT_VERSION" val="9.3"/>
  <p:tag name="ISPRING_PROJECT_FOLDER_UPDATED" val="1"/>
  <p:tag name="ISPRING_SCREEN_RECS_UPDATED" val="D:\GIAO AN SÁCH KNTTCS 5\BAI 10 - 16 TIN KET NOI\BAI 1  Tiet 1\"/>
  <p:tag name="ISPRING_PRESENTATION_COURSE_TITLE" val="BAI 1  Tiet 1"/>
  <p:tag name="ISPRING_CURRENT_PLAYER_ID" val="universal"/>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orvxYEHdfGzkGAABJFwAAHQAAAHVuaXZlcnNhbC9jb21tb25fbWVzc2FnZXMubG5nrVjNbuM2EL4X2HcgDARogW12t8AuiiLxgpaYWIgsaiU63rQoBMaibSKS6OrHSXrqc+y56LX3LtBLgb7H9kk6pGTH3h/ISnJIEEmZb4bD75sZ8uj1TZqglcgLqbLj3ovD5z0ksqmKZTY/7o3Zybff91BR8izmicrEcS9TPfS6/+Sro4Rn84rPBfz95CuEjlJRFPBY9PXT3TOS8XHPH0TYskgYOgOXRHhsOzTycBBg5lAvcvGAuL0+rmKpUMbznJcQzNGzBqEd0HfxBQmi0CIAqqEpi8Kx79OAEbvXZwuBCplWicFFskCZKlFRLZcqL0WMZIZK+Bc+nYIHeSkTWd6iVMWiQwjhmeNF4N6sr3ntuA67iEbUJr0+yfhlAmFMcyEylAsei/whPjwajLDbgNuyeCR0PyAh8Rgk0x9SRnt9PxeFyEqAWy5UqbrguY4NcUb0JLLo2GO9fpjIWKCDN2MSmn33xqMBCQ6QmqEDRhksZ/0pPOjg6Bz8fIZO5+DsfnSaYEjACAdndU6sgMALO5o4bNjrW5BdTZprWS6QDJc5CAWJFU+qml2NlNrcDbB1FjEaYd+PBmPG7uIe8OlVm7VFRz72LiKXntJo4JxCWCpd8uwWuWquvv7u1aubFy9ffdMJJgQ+ubtAyCC9fL4HkMcC6kaARtzII29ht5nz4a+/fcSGhHYzp2PmOh7QuvmjmzUw+BycB//++eH9O6vVdhwEwPeGrE5oSodOi0tM6bhQFVrwlUClQisprk2hAD3IHNRm6AwfpgpeZFWr2Gw6wsAnkBgLHEtzFTSh8vz2aV1/qnKhcnBXoLgWdGx8aoLp78taijXNlK5ZUMlilXKZHba7nnguxbbh2wiIjk8hwWyzKEDagTfsXmkFPQUX11mieIxmUF2QpCHiy2Uip001bSTgJ/y2NYoATxzvFHhP3RAqmb1+o+tjjOyc68V2RAlwSAIAyHkh8nvYRob2xhzhJOmGMHROhy78MB3CUM4XCfyUXePwCTDBF61Fo6nMOAwnNLB10nRh5mjJi+Ja5fEOS7f3sw3Y8SwKQrDYFrjumhtg4IeEqSDPxbRsB4MoseF3oytYKhAwYqYuaEmlVVGCbNJlIkphopV6KXxqKHUpZgr0lQi+qrkP3o3YWmnu4rFnDaMB21RTl1fZdLGnHYjzs/rYVkMFNNnmfGtMDVo0oG+huvT6Hu1iQc+gDp51sbggISSZhG02Hj53TuuOCXVvXZTWRW/KdY1JbpupSLNpJVVVwBudEihNZkeKw25uQgIt3mMOdr9QW2vU9Ug2lyuYZ4CAIm91BIXfIrYW1Zux82N0gh3XNO2PqcdvzfjH4xXPpgLINuV6T2/hWyxj803T3vj/pZK/Il42pf6g6RKeTd4edI1np7F8QRG8LEW6LNtc64Q14d8nCi3xL4awz9Lv538znT/KzmzN8w/en51zQ5c9ag3igZnaf7ceO5LmEEBgYNHNEWaMZH+roXY7cKjuiO1HkDs7xzvZOXE42Uztb+3RBsBT6L4Y4RBybCIPYdRJoQvtb2uOIdvhmwPI/vYTMggdBl1nIi4LWbZ6Nnreu78aOd+/sW7NrDvNhjnMhZA9AJxvTteJTCH+eA/M8YisM1C3iJ2VTFSVxEb+ibwybQJyW6Xi02l4lqvUvE14saZ/3aZePySKenFB7dTvME9tFLz3/mwJ+P67FBIcwBhjYc/Ss4+l1Z7saQTy0alwWbgenUBHKS+nC2jHM1Vl8Z5A9THMJicYwJo1h4Ln7VNYA/BRGPVb1Lz9oROInuigiJIN2E+eKkXxc2cQvYwNRn2PUYqbsh1oPDAsCiN6cgKT3GzWZsHwYDfk06GDrOE/7/YxbE7Ma9PRh/e/W8jVv1utHRDBo5xMed0bU5XCq8N2v0xf4BnOYMawNRyBDEOjOlXlMHt2QVizzqLjAE52jYAtAII5gskyEYjccC27Lqj6KggKtDmrQVJ5fgXVnSmVdIrNbKpWVdltTXfXIVWZyKxT5A/rrXrBzPEjbNvmiggyCcf+q3qUiOHcOW3uihI13xvMGmIPmsdHeCKWZVfAgJDN3Y++2zD3CK7i+ur6v9/+aLOvrw2b0gzVr36+q32rT9v35qkwl95Hz7buwP8HUEsDBBQAAgAIAOiu/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6K78WKC9eoBzBQAALB4AACcAAAB1bml2ZXJzYWwvZmxhc2hfcHVibGlzaGluZ19zZXR0aW5ncy54bWzlWcuO2zYU3c9XECqyzHicmcljYDtwbLkW4lctpUlQFANaoi12KFIhKU+cVb8j66Lb7hugmwL9j/RLemmNZXs8DzqJgzRZzEPUPYeXvLwvqvL4dcLQlEhFBa865f0DBxEeiojySdV5FrTuPnSQ0phHmAlOqg4XDnpc26uk2YhRFftEaxBVCGi4Okl11Ym1Tk9KpfPz832qUmneCpZp4Ff7oUhKqSSKcE1kKWV4Bn/0LCXKuWCwIICfRPALWG1vD6FKztQVUcYIohFozqlZFGYthlXslHKxEQ7PJlJkPGoIJiSSk1HV+a7hNsvNw4VMTtWkCeFmT1QNBs2wPsFRRI0WmPn0DUExoZMY1C0fHDnonEY6rjqHB/cMD8iXNnnm7PniseFpCNgFri8mSIjGEdY4f8xnlGRMJJiDqJqWGQHStbEVSU1e62IgH4pmHCc0DOANMntVdZrB6dBtuUO313BPnw07uarWiMALOq4Vxu94Tfe01w9c/7QddDtbgwL3RbAFaFvNrOkHQ9d3e4E7PH3i9bdE2Cu1xLjdutfZEvPcfeJ7wbYz9erdbSGDdr9nh2m/HLjDjtd7ehr0+53AGyxR8zO8clorpfWDXwEHEZlcPd46zpIRx5RBsLl0xhXREK4YlhMSiBYFbxxjpoiDfknJ5IcMM6pnxkMhqp0RktZVSkI9NN5XdYxHOUu6nBAUA5csfPv4UeHaDx6uLb2Uz75c1pVaVopgN4iFFp9Z+/LBcaH+o6Ob1b9G0cqURkT0sJTzkLW5gFtVuLeMjuXD+/dv1uKa2SpYaxzGEEr1IhKujiykqNEfh5pOIU6TS7qOM8b8LE2F1MtgujpYKHENTWUs+Nr5M89oJFhU2I0kIxL1cEJWEpB/RnkLJMsOGoOnMLBoPyUc+ZhD0qMarBwWBCobKU31PNm1LqTrkmKGgA+yMkFdf8PqYYylWnONwj4m0YS1n3pCE/Vzvt350LWiPgMTIOOgVvIuj1BT4nNI0jbiA8JtxNpweJg5QERaKSGx2kIS1RmzEk7Am20En5ORoppYiYqMRWgmMsToGeyzQOB3WQL/xQStFgdoLEUyH4UCRiM1N8uUknMSPbaZ6CVMkWSAhGopZUTnM7zK6Bs0ImMhgZfgKZgNxqnK+fe3Ik6xUktSvNDxTp5ivV7TfXHHLBBHUwzlynbk4N4kSfVO+PEMcaEXONiOEGdwKoxRIhrN39msbf/DzVBEGLDzJ7LGGr+iScbwp6QvNmSFeocm380s2xj+Vg2sp43xdO7oxnnn1ODiFEySc8KLELID5RmxJQwxR4KzGcIhlEnKhI0pFZmCkTxA5NTqwzXM8XBM508TyGQwo4yItKI8KN87PDq+/+Dho5P90r+//n73RtBFATlg2EyXV5CNG9sOa+SlFucW3DWthB3qUkNxC+jatsIat62aN7QY1sgrGg1r7OV2wxq40XTcgryh9djAtoRMTNSJNux5dRdqAfeM0vVG4P3oBS+vIJi7wmbBVimZYvLq2nJe6X+ppaXv1oeNNgJzPesE/olNeOgJiMQ6jCHAjM1VjCVm3hrYyHbfv/utgTrmt434920PNdp/v7WRDYb//PH+3Vsr3sB7/+dfAxS03b5VHHZ9q42wIus/tZEa5pXnYKXqtFIBKolJnhmhlmA0gdI3+mx54WOitJVXf+IAv7PA9/8IXh/dGOfRb0fBi2AZxjs7ut9Getmlgb7ibf+yb4y+5mud4eKC2aqYwPKMSBQIwazkB4trVOTxsVW54hOCEmjR7TYwIp81XK0ffN/tek/6neY3kBq+0B3Mn4pPJ2vfSoo7/PWPi+ZNQjlNYFtNW198kawdHx1USle/2tsDtvUvvLW9/wBQSwMEFAACAAgA6K78WFe8XCJrAwAAmgwAACEAAAB1bml2ZXJzYWwvZmxhc2hfc2tpbl9zZXR0aW5ncy54bWyVV11P2zAUfd+vqLp3Olq2ghQqlbZIaN1Ag/HuNLethWNHtlPWf7/rr8ZpE1KIkPC959j34/haJOqN8t4OpKKC3/aH/cmXXi9ZlVIC1y+QF4xo6KVEwUN227//u1z2Bw4imJDPoDXlG2UswdajCExLrQW/WAmucZ8LLmROWH/y9d7+JAOL7GIJDOtczpqsoDrm+/D6bn4WxZ9xM5rfjGZthJXIC8L3S7ERFylZvW2kKHlmQhuZr4223RcgGeVvnRExqvSDhrwW0+JyMVwMz6MUEpQCE9LNfDqc/uhkMZICCyddja+ur6ZncqqjPm7MEW1HFdWWNh6OR+OrNlpBNlAv8mwxv5yP2vEcd6935cO4HEHDP92ZOYp/D/JTm4uiLD6jkUKKjSnoEWdsvk4OEyTD64eE+Y35OgkmIXNQpyAVoxm2QcjMSfGb+drAbbX0f8ZDIjF3Wwr2ZJpwND2MQlIGEy1LSAZh5XxqK94fS42XCSZrwhQCYlMFesIMn0ipwjZ1W4X7A++UZxHIGyrEq2BlDjMXbwSs2yv8bHZn50oc38EWBShh541RhJWxQv7Gsp4gI2OFfDbdeuRsfwI/9jhO0MMd8c38uProBU5wGeoVVsFrTlqaW66io70hYHKRwcTK6oXmYLqWDKzNhTQ4iSnhZEc3ROO79Mvg0r1NRiWDI4dXWrOuEk01gya5rUQpFQaD7lefre9cg8dR3MOhpnoJax3QdWPVFPNaxFqw626l++0OdXPrnsa35LafE/kG8kUIpvo9z8P7h9u4V/mUYaY1vqUgH/hanMnhQkO8v02iDSzcFTwXTrQmq22OIbVlcKioa2xz/xJ/bFNjeZmnIBeoBwpBkHWbw23pZsvwV79SeIesTmhxOqbe4nac0IPeI4MXABC52obb4BbOk5dMUwY7CDMlMtiE2zJLFKq/KV8jrrokI8tZevQjqBJKjKs7GgivGJeoD7PY0S15TVJlE6sNlDDbq41r0z4MSaPVeD7atRdSbWP0NxUQW1WrJim1eNZEar9ptfapkx1MOc3t/EFHdHyDx3GYEIWvinWG8p7YqxDMm3XYTAVCg6eNYqbsZNhEsZ7jEfuCt3OylgDxeLXGL9ED8BP2qSAy+32A1F6EBrdjY474ZtppjXM+L3QyiEyuOYc24N/4P8nkP1BLAwQUAAIACADorvxYcC0SumwFAAC2HQAAJgAAAHVuaXZlcnNhbC9odG1sX3B1Ymxpc2hpbmdfc2V0dGluZ3MueG1s3Vnbbts2GL7PUxAaetk4aXoM7BSurcxCfZqlri2GIaAl2uJCkRpJOXWv9hy9Hna7+xXYzYC9R/ck+ynFsh07Dt3FKbqLHET938df/M9S9fm7hKEJkYoKXnMO9w8cRHgoIsrHNedVcHr/qYOUxjzCTHBSc7hw0POTvWqaDRlVsU+0BlGFgIar41TXnFjr9LhSubi42KcqleauYJkGfrUfiqSSSqII10RWUoan8EdPU6KcSwYLAvhJBL+EneztIVQtmDoiyhhBNALNOTUPhVlLJ8ypFFJDHJ6Ppch41BBMSCTHw5rzTcNtHjaPZjIFU5MmhJsjUSewaJb1MY4iapTAzKfvCYoJHceg7eHBQwdd0EjHNefo4IHhAfnKKk/OXjw7NjwNAYfA9eUGCdE4whoXl8WOkoyIBGsQdaJlRoB0aW1BUpN3ulwolqIpxwkNA7iDzFHVnGZwNnBP3YHbbbhnrwbtQlVrROAFbdcK47e9pnvW7QWuf9YKOu2tQYH7JtgCtK1m1vT9geu73cAdnL3welsi7JWaY9xO3WtviXntvvC9YNuduvXOtpB+q9e1w7Te9t1B2+u+PAt6vXbg9eeo3IcXvLVaWXb8KgSIyOSie+s4S4YcUwa55oqPK6IhWzEsxyQQpxSicYSZIg76KSXj7zLMqJ6aCIWkdk5IWlcpCfXARF/NMRHlzOkKQlAMQrKM7UfPytB+8nTp0SvF7vPHWqtltcx1/VhoccfaHx48KtV/9nCz+tcoWp3QiIguljJPWasPcKMKD+bZ8fDo8ePNWlyzWxVrjcMYUqmeZcLFlZkUNfrjUNMJ5GlyRddRxpifpamQep5MFxdLJa6hqY4EX/I/c42GgkWl3UgyJFEXJxAF/VPuoBGEBgMT9lLCkY85FDmqwaxhiVDZUGmq8+J2eildlxQzBAUMqjBBHX/FzGGMpVqKhdIgprKEJz90hSbqx+J8i6VrRX0GZ45MRFrJuzxCTYkvoCjbiPcJtxFrgbcw4zFEWikhsdpCEtUZsxJOIHxtBF+ToaKaWImKjEVoKjLE6Dmcs0AQaFkC/8UELXYDaCRFkq8yrDRSuVkmlFyQ6LnNRm9hiyQDJHRHKSO62OHnjL5HQzISEngJnoDZYJ2qgn9/K+IUKzUnxTMd7xU11es23Tf3zAPiaIKhP9mOHOKZJKneCT+eIi70DAfHEeIMvMIYJaJRfs/m2fY/3wxlSgE735I1lvgVTTKGb5O+PJAF6h2afDe7bGP4GzWw3jbGkzzQTfDm1BDiFExScMKNEAoH5RmxJQwxR4KzKcIh9EXKpI0JFZmClSJBFNTq8zUs8OCm+dUYRifYUUZEWlEeHD44evjo8ZOnz473K//88tv9jaDLjrHPsNmuaBkbG+cMa+SVmeYG3DWzgx3qygRxA+jaOcIat62aG2YKa+SaycIae3W+sAauTBk3IDfMGivYUyETk3WiFXuuHzst4J5Rut4IvO+94O0agjwUVhu2asV0j+ubyby1v9JLDr9cM+m79UGjhcBAr9qBf2yTELoCcq8OY0gpI/O2xRKTd/82sp1PH39toLb5bSP+bctDjdZfH2xkg8Hfv3/6+MGKN/A+/fFnHwUtt2eVeV3f6iCsyHovbaQGRa/ZX+gzrVSA3mFc1ELoHhhNoNmN7qwS/Je8bBXHt5zSd5bqvo50tXb2pRvzVZHhdpSuCJZhvDNn/YpLyJezyf/4pNd6v1pXrpFPEmpAd1S3/89vagazl8RW3QKW50SiQAhmJd+fvQpFHh9Z9SM+ISiBqdvuACNyp9lp2el9t+O96LWbO/V+auf+X0XKud3jK67Kbx9LHzvKl/DLXwf3YH35W+vJ3r9QSwMEFAACAAgA6K78WNS4F0K2AQAAegYAAB8AAAB1bml2ZXJzYWwvaHRtbF9za2luX3NldHRpbmdzLmpzjZRRT8IwEMff+RRkvhqiGzrwDR0mJj6YyJvxoRvHWOh6TVsmSPjurgOh227K+rL+9+v/etf1dr1++XiJ13/o76r3av5Wn1caWM2oNVzXdd6h51b3NM/mMMty4JkAr4EUv0tP8v5MUMaeqEzj7bu11Y6fh/bLgnHt4pKwUISmCa0gtC9C21CBv2uZHbM6ZOSUOV4bg2KQoDAgzECgylnFeFfP1eMm2ICxAPUPumAJ1Ezv/NFj1EmeHcdBNA6eXC7BXDKxfcUUBzFLVqnCtZgf4wd2uPRyK0GVB77qCsszbV4M5M3A09upP/W7SalAazjGHUcTf3JPwpzFwB3fYTgcDSd/oDXjdkEbdJHpzPzSoR8G4dClJUuhVaWnaXQbBXVMlF6taraCHzgDG9OVjORsC+oSK5RrecEBSoWprUgbDe0gUY5snon0wEVjO0jObtbadv0bVccYxKjmp7/ixg6XaRWjds2wcc2WxK3Nu5rLBZ3BkJdbN6K+Un2BUyIVFwlNUosLcjOm2Wns/KNMm6kVqBkiL5unPRTQZTMB9SIWaAVmDEuWeamV6Xy6jYLceXJxjo1t9vY/UEsDBBQAAgAIAOiu/FiUE7MiaQAAAG4AAAAcAAAAdW5pdmVyc2FsL2xvY2FsX3NldHRpbmdzLnhtbA3MMQ6DMAxA0Z1TWN4p7daBwMZWltIDWMRFkRwbkYDg9mT7w9Nv+zMKHLylYOrw9XgisM7mgy4Of9NQvxFSJvUkpuxQDaHvqlZsJvlyzgUmWIUu3iaOJTKPFIscdhGo4VNe/8Aem666AVBLAwQUAAIACADprvxY8RbV5YIxAAARTQAAFwAAAHVuaXZlcnNhbC91bml2ZXJzYWwucG5n7Xx5WFPXujetRdsTHHraMsgkDrXeYiiiICBQQEWrgoqiCCEqICqEIEOAhCQOBWxRQUWjZYjUIaJCGBMgJLFyaJBZpkA2SUSBSMJOJCGJYZPkC+LUc3u+57vffO/TP3ziXsO73vWOv3ftvfhpp7/f/L8t/puRkdH8rVs27jYy+sTMyOjj7E/nGlqcg5euMPx8lLDbz8eotN1qzPDwSZT3Dm8jo/Js2PQhY8PzZ3FbghOMjBY0zPz7iIO+G2FktP3O1o3ee1LCQL4su2oAz9VoZTHBz7y3LwqwOp1SdsH76JMm+yfNF7ZUfXNhSerTLb8t2XE2psImyuUnjL2PyTmzufUmuyIanR+cnvjEkpOH++75P8qjvj7DGeMHOEW9mqoL0Lrh6+r8uZIVzN7evfsQe/kILl6twexV6+PmGDiKm5cBM/w8LDCHG36Mkg/XzPwM/jT08UznyjedJvPNdJMB+j1R55ImWQQ3KyOjMtrlDBhz06l2M1KJel33xEdGRpI1ofu/gYfIou88N1DuS5qMK6Kbd2qer1Gygtw8jIwO7siAZTVGivEliVgD0V/q7Q8X1cQwqdcvLDQy2k8aeuRzYgCLdLK2NYrzRDOVfW2W6PoTiikJVZgmchdeTBwZEZ6ezsshWm62gNvvSdO06IdUq0kioR5ySGbHusGNnm6Q66XJbIgv/di3K4lkGMh2cQndf/e70JrQDFgyzGj9wo6gnCrqtKXj4YGhR8RXC5G1mudeuufSSFJPK2SRAUuo14zm0QMgjUDNUqtck6Nq4uhGJxUvVn+9vNj5mSATRlTLCOOjaH0BGQy7qkhIlVX44l9S9efzhJoCh0QHy1XqZdCgM1Z/YIDzALJY1pC+D4lXji7UPV0Yy9K0oQXTQ7a6IfDXqd2tBwbJ8YuGFRNKKlGrSrho12BvGK2qaSl/OREw3ZCH1FYjZbHJ8z8yEu0yW3SpJ/ofzIVmFXFYGVmbQPf6jSoSafPJLRINxznhCQtEyAgB6umL8EM1Ob/5zP0bSFEiIR43NgwHVtMd8OtrvYKfduRorRjUNM/NC6/hN2fAwImLUC7d9Wup5AR+zLBIOWLjli7a51EW8MlCZmdh9c5MGFnT6pUaBU1/SS8kH9pIuJcnibQLMgNrx9G6NjJWNDJPL04gM5iE5iSAUCGMuayoxLsTQ9A1O9XX4215ka4Ih/tZDVivSoQ0gPZY54+v3TgYWdM5bGGySh44LSPqITpMsS8sdURVryLc92QsgR6nCnUqOvEpRWcRVAVKzpRL2VfUlR2D1A1nlqCBJN5DuxHnCtSwPPSqIl5I70g5yv0phgRK8Mcbcgf1g6MurInzAHB+/D6KJBaJv0y2gFepgfC7TLakPJ+T5s4OIwqfV9lEr+L4Wk4pL5TnqivJVg4ghufYwzhv4D6eSZOFzzFqXyZcubWLtTk/sian0Y+wNKRD/xCp+5YOu1j39PHp5Vk3c1sUhPaOwytkomnaw2NZFfaJYqdlcmfgSHluCwBWSaokYMirmEwY6Fxh3pKUQBRrS6E2fCsNFbcT7SCiZ9tBKXeHfEyngzf6hWwclTvbN+XYAcP19qMJqe5eMCifPC80pEyEDX4gqg+92g2q4vmYgj3zLFGOwoicnerLIG8kNa8lPg8l3MvfB0d3tDeN1bdBqCXl2rSeDm+ANn+dv2N4TU463nLpONZeVHOUAkADus7niVBNKZ3v/nt8mDSAUaBKabtRxN8cy+BvbkcDIs8opKu+32DpR7PmbeX1nq00MeMBtKPNgH1oxafFWeQD8AAw0dRJKQ91yCLRXh0X0Rt34NhSCoKCoN0Hl9rD7o7TC9XLiEMOArhutz+3pQIV8nLEOYFYkdJGCLD+pudwYk2nqdhicYwZD7VlEWhh3LuPPdUL0Af8StlXFJLDTPgkHerAoPRJjKYlN1lsPi0Z2MHfV0ry3nhFWwXtD4j67lLUmj2alHik/zq30Kbw9WhgTGU+oNzf/twDqFaEQDYUV/zRmjKP39fcvSujpEnjmdgwAB2LY2QHfmzUfpOek3OLd7ZyvlnFkuMUhXNWroHIx994aVqhVVm/On95NOtefmw1Slz5CU+TVH6V99KOIjmM2gds6i8FOlhiTuc9gAu0HlxmG454WbB7MKkmZ1MCfqs34qiff9SrHEX0RfJo1ClyYwrihUhuPypRgR9d7wa0ovq7c041janW/BTEKABpIUo51nKHAK2+WShF4V7QMBbW8IhvcjhbbMyUE9dbMB5XEwpCr3ICpcR2QL2+bcy3IR1MogOUGHJ4qYCS2xJvdaQmJzs8osnIKJ+D+dxuK7A5H1WTU/HN42fLYb/Wk7tBeWgQ+dROM3dmekApqRHbTqU/aacCfS28w8eRwKa9Ui6mPDcdMfeT4H4U8ed8FL0j9C6JLunJVl87/HvL0ntgpCtTW0wMyPgSXKkb8MNjfHoBYnsWuNSTkuzhPtR5mh0Whr5ZbOC//UYkNDHqma+4PhNJOL54exBnT4/nW7mn2ktx+aOTTXGHoO15MWx8vbr5uZdvhiCS8YEaFphVvHx8+vbqaxU7j5FEqJCcKO/L6VtDxidNPZMO5Tb6MzbAHjjXbwneX228m9nOomWV2W9OsEzNM0SDurjmSDD8uJqJCkFXFpDibem23UXPWJmwi0XekBaWSvNxR5AnchS8lhXyp9FskzXxwVCBsUEXie1ZJnPk537+GupA0SWjWkyeel3oWRXDaim9ANrp1Rfe9qoAplzfr9wfO1KvSmnxlJ8Acfk0u42MMEvViFbgeJXkOmlzcyCKH+DOj3UZqQdPJH5jyDm0rE+38l4nB+XK4uC0GLNtoDy//fDXWfdjLqfvbY5UJn7LvQ/LD6Wujq1Y3wKV0BCGHcUXgKm1Whp7sKOOnB9Luj3VPYrNS8pLO4c6lRLjuCa0KeAZcPLg/eRgQcevXuSOnsIdOfOC3R165yEIXUiHaGhQ6kUBdBU5Qum3WdN1ZAxB0AcA90hc4KhY+4JPweYxCtNPNM0o4VrrYbbNMiZHrpoIInY8YnGO2ZBA8xZgnIEQuP8ufxUDUDCppYEdaE4cE6zTlhtywRMW+tItxPka9dDp0a+WNRi3h0fU3NDbGMXZMNN/XN672dyQfs3hofCGdIaxUb4f2s5ua/XnGTDYVxkwUkvcUOwMiZAtW3ajfjTk9PShRyNrQmtCjB6mTpr+/dIey0M1ZTtDaQLuds68Dyc3RkrwbYlp/4eGneiKs8NmfcwnPihSV3cPGSLd2OrlMzl9eAbolJUKfHwuHV9mYkBzT39+S9iAfPbdem2wnzYYwFvN0re7N4CXr2anP4oz4J7SLbPLrpxvxprqpf5wafnWujL/WQn84/HM1Kfx5vAtv/Bfk9l/bej0rYHz34UaGZ1Mt/gPNm9oL9yQGq94LPJMUrQ62daDmQKowUWGVePg9wYpGH08MoGMs83qi/5xZlv2rXFDE1c2TUHE8Tl8Y+0KEhTz8OX6xa93BnMKTUnTTvoR7jBSkEWDagHnVvUHPYhn25ZcWK1mqh2txRqRF98DubD7LUOPnt+nH0UWCzhVVBPTzaUU6IPVqhEPqEGycN5eS/t8rAcf/VqkBw9lwLKpdTupIw5r6ie7tvEl+ZUOhIltdPXtZNtAmRtTfHAoVzKms3y/fq9xcgkd9O1jZBfTQRp4cKhfMrbhvRgMEUEahAYyHxjmo4ED6LK4VmUia1Y1j0zMbJDM9GQxCspRSsPFKIC3bv8WJqj87oP5WJisB1DZSficHsAZtLS/JUia/Ff9qs6DdspSSuax99vsDUmhCGgLg2Wed0AMx8S0S4XF1vzp8vcAK/f9W5RYbP+fdh8nkdfs35Ik/BfdzZGUBaZdGP2/IL7YwsA46sWhDxSnNBUUzwouuTjZEnvtz+Y9R4j5GTZ3Pp8B92XfNaRz9qGHCrCAZwQTSiFh6UV/vlPB7f+JpcKnxrKnt6unfZWxvn+0oJf+TJRthQC/vTYm4mEZn21T+mf8XOONUBaYi1nKsj9Vzh66a+TDnVRKJupf6WaBOY3b3bDutaOaHql5+Uq8uj7wneWEzzVhSsb+fFPFdJTb2oMvEH7/gm9DAoIM0/+1XdFo0Q87gaB/OZ2unJn+B7MzmHXfSjK0JxnKfDHjdkwDF3gqeLKIfv4P+kLEUffPeJn1d5NwbsPa97u7B1N+JcFvh47PMWTcP6hEpi9fuKH6IPL2jK8n3jUxx4okH27cAxp3wJhJv82FBNC1qqAPHHdlQOFgvcyPUMVIYQ/HkxOEONvLfcffCfzE1U1TmZ7TX/A3Ta+4Ch0ve5nyjmrOWsZbpo23Vlr+V2ouESg6iFOjN221GumHgm4XbnNgJipKk9kimlrblC3YoGidh/acHCLXaJ6ZsXv4ut2/4PVrvmziCBnjFC+5E90jVT6sUkzKWxyS6ds6PKEsOrnhD7prR1rChxNNx1O9GtJtsbKFMsRGr8RaIlPhF33mjKBzKV35CEZmehR0dKjkvxiy7Ttjj9OJ44p6TXmaYwRBB2CyWO6cJaI9bMeQ06SBdFGvIgQF5TamWgdFAJhg1UV8ryQSsJ8EnJXOioozg2xMMEPAgi53l4T2edIOFBaU4bf6SpOtI3qAbSgiipzKsIb3oGi20ffIFIG2i/9O6euJwa9iM2GrRCMVBhjkChPmk4xToDHdTBaiO6xoigzO5ZK+Gq6rrV/9SyAjzHQchXT1Ano3JcU6RJLBOvD6l6u4kvlmKj4ZE6a6jKdnl9Csl98CHxYRSiuyY4RSP1rLSFJN3IvwtiReZDG+FBipw72zVhHVJbTpMB1eUfkUlQVhwkybUjUbcV4jWlpcu6c8cAqb+m2Wbkp+Jr/0zMnBsFKhIAC182I3E0p7oTNw5G8KJeWhNOsB59QM79JAWTSTP85eYLNbGmUNH4f2KzStOrGTBQ/V11Et7Xvn1ZpomPKAKSfJexA6hm2PFtHFmOCeqKJCetLEYCw1zGGkvk4WwxWgRdV4dQYsUxqAY4dR9mUsRpVdhMIybYoFsf5oWRSzwNc2mk8LktGlgvekJat76JHlQMg4fVNcSSwpyiiiqNAYG2IvOxBHbwFYODqXNsYX+aopTCS1+z5r7a/q1h+xDFcmk1x7fjA733OyfBQF0IK8gvjMd+FDwQ25i245nMw42955kPFSsLewNucjX9UT3KqHNAFoyLwyT9s6r6RdxLuqrrPgNu/dTH6+gNX66wKTBfgHqUc2hm0u9yBCOItE+gdW/yLOThY1gUB67gIKyenEkMEoInh7HvOCwUjS9UVQQnOcnXodbFrwiE0olbdmTOFseItuzzfrYmWvA0TOYnz7WJoVlOHgVvIBm6ZiZssBZiOhOQBM4IcWxtehSGrAxz3yc75pa2qIg2x1E51OUojjlnCPcaOzFHi1KHfIR0WSqAh2ke1oSiVC6utJGwwTHMnJ6UblGcRr+fVwPSYVSllLebeKstlnPezVHiKvMOqrKgXwMfsqCohcljWG0YItphg+GbpHsAKgLuAIl4M9arsY/TbseXeNv9v98rbYv5r/0zaP98ieIIlapfSwz6XduvPms3HMXYmbpAuw9xk3cm7lEpe9mbaZ5afXqdlEBS+ammRmeqm08u2B5ExvWvaC0I9nXVf25NS2g68JKTzc4j6bDU8sv3nwU7OsqF88XDGb9jU21jWfzFqj8OYc0sPXsXsUl/j07+b/QaIxk69ZloyedxHUpGqVXDTUnsy6aV3dscsTKYQEaoHO5AIktRSyNeMkVoLiifDVaFsmGTqTF0UYs3SRaQH9hLhFZEfOnhyHUQXTgm/RLK1FuPFr5souyp5UbpGu/jUpjShfSZSrohRrLf6tXnYTKYGXKhNtNcp9sZmOoZ6vOe0vFt4UrZQxGyv8ZWwdVz+lilKuJ+tAdLJZJw851+SDYWwVL5qfXvG7myry76m/+6CHHjxv3ralJmZ20UC2n2x1ThJ9wePuKeaXz6T4MS/mhCoqd1vEW9zySpCWoHewSZMmEPsR9pIqeZZNbehb586UMYRaKUDms9R6JjXZrMWNuU/3QkosOQO9zVY15+QUD5x8j06wVMNrdqg8x9BJf6LZwrPfwps1zWT1+GOHpeOrL1GL6+2XH5muNiG6Pou3eGNHcErJ9FKO4GPDbNkPKaMk1hNmzK20sNoNszuArOCvEYBAKVUPqqYVZN2pljCCZiQZvg2cjiJrGwG1ghYrbO/wlGgc6l8O5M2ABlYlWa3vnxfrOfWEzOYT+XCQx1HJoRownKcLbmbUf7KEiHg2YBamPZWeSBB+r7reiKUVs5+WhdGTCTjVwyLSsQgGNm+ApfVpDoylaiMzMUi6SDhCCh1NeDji+NrsCqJrXnbbaq7b1oxf7sCLC1p2u+tzjQlzTZNsgwf1nTjiK8xvSKqhdFreH0awpeO3A6TNw6ummY0TjpFlZdsg44uVmTBgE87ykyq7x7dNzMTgCddZgxSZwyOeFIgjUY4CUxE4HWj6asAPDSA6rF6AN5M1+EFV+brUq97oQ2nbkybyhYFlkhXGFHvVwvlm8u0/3RGEzbWotacE1DINgltOXPdMPusF7Y6hR9HsV40O/EJh2N8vRjkNo45zXTGn9MOPLwNqpxtNY3VgKdb3tGBEfQLg9IUtPkFChvUXepdFL+r8xTX0KPubE0JUWFfcIaGTe4r5rGoSTMzkuE95QL4wbHeOMDiHXowQ9RsTGNJSb28q6IlBzOw7Brz9ebLGOAMwTjF94co/DlPV3RXeBp24WYiGM6qVNgBK5TaikuJqcqL2xAW/k8BMmUv3GunY9lm8bgYcy+q3LyVRMAXhZq8AdfZYZ5JUQQsY8yLipld8foxhhD5z6k4B0gyq9Zeow1IVYEK2LTwGXcldReeqkpEN6T2qxsjv3uot55SPv+j25zOnYTv8Z2mCAwsp0x83+vqegurBQOyEUIAaGgwzfUK4eJjwA3kT1p3tEnqXKysgHq0pY7aFUQYFrhkwW+15tECa1TIbUty5cUWrm4DUVC9gOPE49xhx02F3o6PcaJhehbPcHXZnJ53fWzT0CC9QrdJKuVJaXGnW6JT8Z+clNdlDPoy2aYtmFfcbWkE8zgGvqQbUkkV2bPMK7fUWxvSK8we0ldc32M/6fG0GDCQtofEcfGJkdElPOi5s80V8Fbs1p4JKQ0GIBauAXp5ztXNo07Y1YhqY7D0oQpF5+lflepWZ6eb7Duuavl9Szc6JszUIJdYJpsLkuaKHVeKTETh9pR6rZfQUnvitwemdqNTAtmW8bUt3h9ygqwMLe3M++p5hP6JVxWQe0GZ9UZJP58Orhx7R3BbVUAHP6mzt6GXp4Vf98kCd4JErbNJ+sLJtfMgntnLBul8uAttA0sagWn2yJpIEiFGKslldq11Da7alHvHN+HsJnih3ZHOKUKQo20ma6+3MerCPrc1Oxh3b+C1swv5Gd+smDYsH3jaxwgJWIRD+8xKBc3KJx7LTmZGvFcDoGfJprjSWPzgd3DF3/evpCOTioudYVfo+ISFRkTO7IGmDwZoPlrPOPQv1GEbRpVNdn1rvK7R+u2mEPG6IBzHR07uSHR8YwszWl2VvsTGJr5/M0npJ7taOkPzlHzZP1OoHESbRBM0XpA1Wb7FnpMHGRPfVFHdX27dNIzNNq4jiS5nhb8PndP3aZ2lMuZ8QB11sr30XFNkr9SMAP71sVG1IJSztFtHg2+UuSXkSKpug+N0SPViv7AtB67edcHt31BWMVzOETE23l7abrq9ef/5d4m6V22f8/1YGlg00pM+8wBqFIV89ahN56TV5Zsi0XV3LVnESL4BWz5nh7NkTQlNnXM3Lrm0OfKkiTzg92paHZq0au5gb7sbBXJgQlCPfkM7zCG0KWI+DfbE1++aHs4/ULBnLnZHfSYo5fIvbitdHiqsMovR/PNOf8rNBcIFrDOo3Kjz8h6HcbjpLWZKH1PYimZoJW/1E8lQxearYwEObcDxW2PJm9qPuyKKk5sPbDhRRiVqJC1HXYdiJlyJKt53OntqnP67GArMkQ7vihr4gv/rHQnsMQRVFVKlWljBRssrptWqkroU4wNx+oNzKz8JmuKb5RFD2fRNr+Xg6prVXopzlLX5VQ3oHUaegZ+XZi4nqZKK6gIJW05gyeTdfoOm6V/0bv3TI29pzeP84qvv9FHuC/NwpQeQqL0Sbcwk4YvHD8LT9uQoULtjXvaAxEE51SD4KtS5aNud8PokeHBEJjd8HqQi/A+XsSZKuC+x84Bl+KMTypTVWdXrGmF7mbrMw5CeycWdpY8DchcGTUeZl2rHj8JZHq0iRtgPScFuoH4y0sIooz6XgKRgmDSUYlTsnNgGhXob+WnsZHbgUZM9pZQ0hJNfAN2JpjivyWO2eNeW2fouFUY9xgD+dtH3YApbKnr9ijVXTx8Xa9h9N5skJeJW3inxoo8ziM4tveoY2FT7OUdOBrd8mtXYusa4seMfdLZNPec9YOla6yuSM/Ssn+yYI9V3OqY3akayBr7nohowp+4wgVbkH9Ur6XrihcCRy7JtvbYNzvD3g2JH1zc6MC+evvqG1GF7Fc4JVLPrBtcCY0JxTBM+hwe6o5D8jSBT7Kp5sf/9VUOK0OB6XaRrSdZvEOWEDJMUFtTh2zV30AREr+C37+DUR/erWU6FXjXd5UD0VN5JTm1l00W37e+KDS0fUazf0IEtyjvRlzHPdLH5Y4iFNCG7GAKdC217bV/MKE7OKmuIO06a4JR1BTWP5wsLGTjgaoG3axbD3PRkDEFzDBTIPyRLu46eHcASaUBfhAklQ35YEXbhs0sJbdAgJzTWZ8beHgTPvt8m3+tJ3mOqVxQPBL0XTMaQW3sslkZ/nKuTOoqg857QmpZhWks81VIEjq54zwUpyDF1Gqek6Xo08zTueDZl08RyvYeabv1Hcozi7yGs5UZ+OY69+z3jg2WAXOXFZIfnu2bUKMp6+EhHimiE+aUfBca68U84W7CveyUPcg3Yzoc4owDE0J/GHWeYMJUXBpdfjvjSEC8prhLqh0RC6Vv13huYOvPEJaHz1D8tLEP8+bDR/Sx00oFsyQzt25xZn778bsGTru8OPS0dc3gWMY5j/u80YQ0JG4yUhLmytRliraSOqBvKQ0KRXnWYEqdm7Netq+HpO/IUxK4AZTgBmzzf6x4ceXV5p2N30ZXa8Ypyjd9ma/cAKcP0dxyG8Oc+NUcUNpRN1h5N3LR07kRtenzzOfVOJHVlotiHaGzs4Yi6zhqrfx2PB4Y1dz++9Hzcj6gOyfur5d/DppZfewbZvGVWdxH3+4P3AdtfQFGXvPuUWnE4jYiCTPdqx79gwJCCnNaE1pX+1/NXyn6Gl7urQo5WeGrZweopCvIkboBEnrxP7PIhBtba1XswWKeM95nAK7Ty3ORNGnurVK0bvI6GpJzAVEdJPS9v00LwAwo18Mn1ZlmaQIJtGjDjzUH3dzF+TdSyamiINxw284Gy4+U+kMmDB5nrSPnaSgqPXPx/t3yQvNVa+CJhw6n9RwL7vtnP9pH2G4X9UUFtsK1GteQ1lDpvDj25e1pBOnCJqswA6xf5SMiovam1VOsE/akivEWqeucPkoVfVgQwdiS2Xt5HrNaOgZ0IBjRokc0sFMmC19WEy5PR9orZd5WoNVmCIB5hR2yelAYwSGrte2N4CTNW+4rKVgGycrXb9Jfh9OLAwLJysKTAUsnIWBhXS0TGmIsw1Ck4UWfw91WtEG0PqHiiVUpJak8RjJgvXmDc9XC5CZ8Is4iMOdqp6Gfw6dhDfz6OgAlV6uXsgKnaZjDJIuhgVbxXyxxVEVjOIg16s+5ENLqMAlUt3m07V+uPYV8BKUDWdOEPdXqpoPVOHGkYV3i5jFmCCS5KJYowysZkGhrd/d4gbqd71R5IkVWs66Axe/1QzRsBt9aE9piUxeEWSnm5w5FOwbhUPA44sqK5DAbE4AsBRGejU+jMeSN2rST8N+n0ILG9YIKbiiq4oKjs7HrlTKlFoBq/UQMXCPoaI9q0CsR2n+/sYXihboLuYkH+C7HCmv89dFf0u/P/ypHXIp3BFDmlFD+oAgMKJ0PTHvzJW1yto2qSfq/Cu3tHCpAp9PjJA5BmVh9GGmoLa0L7CrTlaZeHeToZXku2TQu+LYs51UsTwdVOD4nT43j+SR2TAND8RETFq04ESkMZU0A3FqemzkinG5/FuhsIwqUzi5spGhQRQpgszaVrVdZMBGj+IJwiLxhHj6xBXh7wZBEGH8wDaP+rgLjWSmmyrvKDlvXuzfiSRNHS67/6H2WKtwQ4l9/5q+avlv0KLAdR0PgcbvDRsDFuKzX9v/DPYi+Ol+ZbfePYWZ9c/FaEpQ2R2PyJnC9bqn9HVyoCwiXHjsYtXw905Ke8jUpsN/JZ+Uilkp+pcPLsR+VsOVFp1u9JwnGnam7mQoRqtk/4vH9WHGpLEdLa+3CaVSWWUVr4hnrDALAyv3OvRVUjUaaRcBHfgvYdH1Nzg/fX0//4psW3GegoH0yaykOKwPkkuiMSO3ZZqSIIPxojj7GDj2YRJEbowdfQMHf+iweuE4vWL8ZLIcn7p5YpsAUb0gE8RRDLFqsxSqDSZTcHpbru8z2bnTcwIU8u8FO0BEwluczIEtBITW8ILpleaYuYdOSLXSz9NQQtVNI+oZAu4Fdb0zNCjBTNGNHN0u/Ymg2X/7JoxlpYqzJ4+qq7ILWqo7NA9Q1lsqFI45b4aTiDXeXjNOeec06RBQT3tAambN5rqlPJ6IRwNRYN1MgurKhRPJ+H80iKpdIhnAypXRCYMgBJanTxs7r07SWp7UdqQbn9roUeCXZZkQ4IdDAIjg2+x9RzPOAbZXpBQt3q0clGH0zI54bjvafuXge0tB5dCpaReyXBic2QqG2Qj+izhw4Q+kKdtH6PhPfierKnWc26hTaKVZ87SqAJU2A//lEA/SzNtDl6rhlMjPypsTDMdslhcdeh7y0+qQF6AOsENoClCLDbHkI0v4qs++l4aYKoBK9w+aVrqBdMLIqtjLg89Uk3X4T0KgNg554Is4VUdu2QV22Leg83F1gZ0k99ItDaxCiwlpaeE1EcNFXSnAsfnnBQsrXdZdHfOT6FBskA+QRgJ8CrN1uQcdQi/C3C7laoQkBXFSCusQJXE4rZ+AG4MQWyDZAlMNmV/MrBZCRjQHzi1/cwB2rGOuKORRWx8kHdY/E5ybVn0yTJmCXaglBe3pOPaDEkDbNFPbbKGx8hkKz4wigK30KNn0u1HK+NiR6btp3FzMvPJjak4L6CK5DycqC2YP1A6/0u5SSbo9PHuWPb8zypQqt5CRI4xURoAOFOARQdxIQPJ6JocPA3qVAk92wVxdnQE8t7FFnElPD4YelXJnqqtqXofhG8GZsKCb0TtYpZoI9hq3N9p3Mcfs+FlTnfvkrjpKXNNwOnxlSKRvA6Pd/Yp9N6pLuhWBhu7Iqh0/O/ePClb65leRwUJldQ3gIZgxQTqcz8gz5j28fNgfRj0jXv/dz/dtGhIf+2JrFeNDkkOONUAsr4k+Tqc+t6Oj0a8eYWUoteIvPAzjspOmLpNCsOK1jSkv/+asPOcvzV82OJvXpMCW92pIm9L+K2oQs1T8KUdaUQLxtmJIl/l8L73IXW/jwRr14SmcBlCRfvJJaLIG50ZxjNfLw2myWsD+KyZVz625vBh7es3ZU5pTcfmZLQc/8AeU4M3ZsCUWufQ/kL/pJocYdtLg+/jRRUGP+2OXPuBWSTU5LTIWzPqd6SOnh56FLnugy5czU6H7pEPWs4vMJNDX/AgYMiH8Fs444Hh0dkh/ShpTL74D9WP7dTLgHqFPKMemQnTRF5IrfVtb3EgPmhIN1kezw+9Kt+3csPloYo/zsHWf2D8GbB7fz39F3wyWNsNDpDlwOrX1knc3oAtd64B6CjX/j87tfur+a/mv5r/av6r+T9zs78NfMvMpZN8QxXcS2eHePm/u5BiyDzVyv/J+yyv66JNWNhnW++dX59a85LvwiIqBkW6l6MNHdrf2iC9gIsWQHT980YSdB3KgwqghUbc8ZnvV0ZvsifaAL0lWXMbnaiX9aRihX5sDJS0ZeYbMLb2q8WXZScK8UO9ySouw6MECU2NRntM4VHvuA7T3JTxdSv7oczYK/F6xQmjh+uwYy3UJD2xJzL3UMdZk3NBepsdFBI1laWiiGcv8twyALPmJ1Amqlo+M77CiDm9ufC3lxeRxNsMBw+dvNpr7zv6Ni0uyzXrjZ7y0sa8mE+0xF2kvYVywj0BIdGj4N7sFbWZ283E1qD5RqXnSRsfPGnatgwLPVEm3nt7UehkZZ4265Af8dh96Lfqidb0dc0TuA8JGET89IEUMms4IuRMdwWpz0RH1JQZ4IBbdeA7feT3uhIcxx3ZVb3ap4st4A8uDp32B/e81cr2SQPQzWNrLnslKa5Q66dVrpnaAraiks6976mu1UMYL6KWqj8PEEAuQQtuuwbOfIXgTpbUlyCziPIA3Zg78gwbKmfTFUsAOr8c6hd7wOP5AWnPbFmGgqWmaeZI2N52X0cRGG9ZS64Vqkc8iT8Im1FWzwhxhjK670X5fDM5eqcNLrU4SBbPZwaO6HFbedxPG9K3VmyBZu7EuhCHHKYbC2CMEhO7+IIS+8VOB5vM1kFYA3JP6Hp4+vmI5EpHkmeHxlAQWgf/SKdGNj8toj8VvGaGp6xpSqrMprFjLgNnB2UmNvEEz8LB2A4WWEEd94LanNW3kzcI/DInSxNsrbsY7fhPDtV0UrWr2NMXLtmP44D8yl4DwE4bLb8qb1mloKwjyq64dKzZzuzzr569yZwBuxxRZAoRjtdfIS+yVTz4MVD1eEK+ruVw3ewd6nndquhAs2kDX41qFqhC0DpKOZtKQzK3D3wNjOpGCfs0NbzwNb4/bSAsQJHoA1/b5g09ql/gOuKWnPqZ8Y8z30xM5BX5mLJd+cDoYMmG0KPkjunIS2n+879q7y6W65nLwWjDqAiKycc8H1XOdGIt/N+u36SfjUWyBVzHjiU/pa3m7TwsxEBwIIr7/DCOj/VS0O7ZhsxdZGFlxSsdK3AJlKUMXiVjRyy77X/cbNYzK4n48STpFMNiyZGFZhXs0UvzzIIfiFZpOlgvxYGkEWFeKA1hJLoWTWy8XUi8EGQDH1YEe3W4FijEztw+1wuXA3uNf1yuXDxxoyG9JNwh7wl+bPU3OHn3sOrLaby8ewwM4M6wWJqlBLnlLub9M4q6q/KAb86EtZUDyva84uQNNPkX1Onc+4vx56V2TInVcS5+gM72vVDb/kJ0Y65jwqHLm8Ivk/fYQlF7FF9qBrMR1d4HPBy4j0/kAA864E1jtB3u1N5YyvzPlhJdbyMKIWjAAS8qkNDFoB/CnO698VuZkBMwYoutiRNz7+J3iLnhIWihxVJ6x0gpJyD2vjQqREUCxVxGGFttPlDdQaP2FXGayiO9lB0fqzNCkz/wnr6Qnaoeyk3ZJfJ6tNmZ1u6QjdzGKZUk5cLQIxanMdwWPmw5ObXyi4Q69Y5Q1qqWSFei0EVpEHLl/UF/aUupBHTzso5vTZLvOIbYef6Ti5wTsokTx1M3BFGmI+qstzEiiq6DmMdGFeB9+CMgtQTjHvyQlo5gkF3vqI9x25Q8tpPGJYoUPu9bjqqzIT2QvRkcsIak6iI8tyNpNb06QLVPDUhD7r/ZReILxwrrjVb/ls0Ul+rvoN33vo3Al5WmuSGgmRa8TD4oWqe6idy/oGUpAXqQE04Q+VSjGeHqJ1bY0HO69vTRftDmeM1O9tAgIWF/i09Rc8AVrPCWdQXfYMm/V+n+URzWJ0CjcdYVMjdN/y8IYYqt5UbEBv7tKZObVpeZKMyV5+s4e49Dj8OZBVxT8Y65P2tc7LJqMfa0onAaWoy6NYX+wXJLrEOLruJFNJ3pMcpjr64N2CHdBrD4dJowuDdbsp+pPYcRc78RjWjrUTxaCU2mqu3QyWupMG0+lxY9QuN58rgr1cUFXNZmFBug+tGO8VJBZwlBzOpyzL4YmPmDUk8dxKDznvhfkX22/BjSEGa/dj9S02mazqj6zUfVfS/rh9HHhxn42MqmWK+BjtTgF/Q597VX0psWLUHeNFgrqwW7wBDjUq0zqjhbhqedm5q099l0O/U6USML/CXTHN5D/lTFqn0AVmgz5Dl1IA1PA3rpzAUDSQW0RffIeWlObm4HTzadLla/Wn+7zrxe0hnNPf3duuDOagUNEFXcQVVGA0GmOTtkY2OgxR5lBe1GvYSDi1E+dwtCezm5jURXySRPxCAVT0gI5mNCSiujGQh1ZTJZBa60hszH8P6qKxx/G9+2Yq6QWywnst+EiGArm8WfRFwcMMV5BD+NBegvIkJZC4LjRAn5dOX3zY+Yak2HRmlhxKBl4Ukoa2zoxrlzUETUw89rhQNExgPPuQqC5TfjQOljgoQVJbHOBimumgyU0EUKUK6M5lWlJfRBY0/sADAaqmrBGQygi+Gv/Sy62aVOsz9Q+5i3ytvqQL31ccYLVFbzE8zqTwO7Y2/CW3mOFWhHRrQwlT2mxXXDqR1NR+m4o69c74MijTlT2/oil7qLKRxg7dXvkIDU+WYLPGBfc38SPK8BXdASFB3vB9DAlXpRDwrgPIFn47MvCrTre1TRQKyitODeapvlx/a9zqG85A022PnR2q8dVR4lkzmCpAPvmaSafLV5HuyzwxGOe1ocuflT8WfDUN7XGnmqCoTYKUXsg8JpEVApjIPVqeRTtcexaoUnD/79wsdLa+lkC2vFuuOwYYSaQYADunhyQh3TFvhNTBNw7+xVV24DaJ5z76kc+1qApOOQlOPI57Qs8+99c2X547gg6AJHdZ5fGq9Rratjgl2GQFelOkZSC1Rut5ILwt1HlKxFN7OKggqXCoYpGgprNC0kZJHqgrYQ3HbGxEyXxyAg1Emt3LsuoU1jQdbnaNq9qfbWCtjfcci8IAAtOMLoY0XBhyf2yKJwG+gtNxGUPriMn+074sxzOvSruiLr4j/xEk6EMLRoLInii+UeA7vhMiaYtEXmxslFX1PMF6sGTBiFfCPHCnOes4JS+kZGd1ZP/5IfC/QoJEndpXguaV8vvprH2af3aOZYOBWWnNj+1mpV0blqNd7jAIqocbEHKIJtC7FgSI+sjsyEqtBex4Yd42PA8i+dbAPeAK1HcUNb2HqIbYCCCR386UcO048W5iriLeLyBRP9rFUbVMVMMK8SD8t7zWwlv5T1mtnMe0J77ke+glEtqPrsMPewOLdi0QOvVHC1WzZqxslQJ7gZP9eCNPO2gFN5dZ+2juyQFatAnUiYU1fW5tjTI+klE2SLn7Y9sHnOEYNRmylp58VaQSzAM2Qf0PJv4zy0zBMEAiQ9nCbHauD81PrCJ8Wz0PW70PVLzpwx+ZwgFRGko3SChB7Lkl+hTn/vwHr1rE04FUKUYCx9565/kLxh1LJqtNMlX7nyB6jQH7tl5mayy5ldDtEyuiFKjCFE18Qie+GtUa2qLQ6NO4vPKg7k6eJ7nxirWelHAjPnosr2E5+FZC4YQDbfWEODNQR5EMTResnpilgkuTkMvXITH7M5+1BNWW9pJZqYeVxvE2ULtGDAZGHcoftStYHzIvHOpfEmSprl+zw2PjHzB3AWLFjzff9KoNrO138OQ3mB02M6p1yS157mFMT+TagOJBtkPbCX5YqiA4w0rmbM4EgXSgiKECUt/cXq5s33vdqE1We9ekqNDx3nPVrXa3wAka80zdK4RAo7b9pw93qWCjiXPvK1jN1TWwDSklHCpXiSgHAksZl7VKiN5c4k+GpqguxEfTRb6VmtwGaT+l+zW1qBwo8PTzFBadc7Wfc/t50+Q4yDKjLDtXIHvbxNqIeI+pkrKTk2kWiWZtKljyK2zl6VdXLKkHc/b3E5WaJazB3tDMAbBByF1IyWqeejZpSK5breFrg8ZoJLMB4Zfs2OuzJPL6N6kYN18x8fLusFjoR4ZmAL8A1ng/gs7ccPByKFFAOGSEYPO1aUeDC+jm+NIH/AV0rn0CNfzJYweU7U0nzxSqJ8JVrHZ0PJ/PTrk+Z19w2Wy1Ne/u3f5pxNO8NlEECD/KQ3Zziggd/fGUPBHBNqbkAtcd4UzDv8j2lyMpW7m9Lki2XOzFLipfsaF/2ocDBt+rmtDN58i9OJMKjpAOHXy+H3dRvXygmEqYTxgL8tNBiR5+sgwlu3/6xAtSgDZqgLbgS+T/juaS98betSlb22VjaTYcv2IRMW17Zn619lJ5tFdoW/KKVxOvEz/qR+YohKg35/RuDlGds0qIfIBQJ4U9FEkJo0O1P6vPoOEG+ZWWMbuqwhfd2a0M7id7VKurWJ2S1C8hV2XKf7hSM0CfWbPdJ53Ka4Q4ZCIPH4O88/lCloWYolBhIhnFm9vU82k1FHFebym1l0NrWI82dFzHiOl+8AlH5BSTnHJM8dNXObSsjFtrblsD+9iC6UOLreHFd0IvPuDi4sPT/0aPFIv8detFdd4bv492gBcqqLFPvadUH1BZJkuM4o7pihOGn6QBn+i+GDosDkjmDPC+ERO18+y3JgaQWHBjARSz4yEuWQmiZ1yJ7IdXLc7gtaJyY2bSSaeI+LJDIZ12ZvduWvDV3PcbBx9+PoKAVCco6Q+fJ6R9oomDAlf9zhzBR2GxmR/rF0Ug7orkvCN1yVPUnELmu4++HdMAOFGhlyA+aCv3bkiIXpsNrhFjVt5Fs0GRJWkwKG488YG8H525CEEkh/E35z5rIVmnjbX2HO8useKzDUvUqtzOAi1dwwCdx+OSLKALz0zufcjtUsUiuzOO1PEITaYELtc0OgdRjU/dR8oF2ifeZnVLPH4ruUuQ0jV8jfE9XnJ9DiIJ2hJE4myaI/kja8/qsTRiebZ8p5o5ovXj899Z85PjA66T5zAcjISPqP//HOBbGxOq9ectyDOv7wgpn+rZv8N5b6HDz93wBQSwMEFAACAAgA6a78WFpZ8z9NAAAAagAAABsAAAB1bml2ZXJzYWwvdW5pdmVyc2FsLnBuZy54bWyzsa/IzVEoSy0qzszPs1Uy1DNQsrfj5bIpKEoty0wtV6gAigEFIUBJodJWycQIwS3PTCnJsFUyNzFFiGWkZqZnlNgqmZpawgX1gUYCAFBLAQIAABQAAgAIAOULIVE2YVgCRwMAAOEJAAAUAAAAAAAAAAEAAAAAAAAAAAB1bml2ZXJzYWwvcGxheWVyLnhtbFBLAQIAABQAAgAIAOiu/FgQd18bOQYAAEkXAAAdAAAAAAAAAAEAAAAAAHkDAAB1bml2ZXJzYWwvY29tbW9uX21lc3NhZ2VzLmxuZ1BLAQIAABQAAgAIAOiu/FgVHmAbowAAAH8BAAAuAAAAAAAAAAEAAAAAAO0JAAB1bml2ZXJzYWwvcGxheWJhY2tfYW5kX25hdmlnYXRpb25fc2V0dGluZ3MueG1sUEsBAgAAFAACAAgA6K78WKC9eoBzBQAALB4AACcAAAAAAAAAAQAAAAAA3AoAAHVuaXZlcnNhbC9mbGFzaF9wdWJsaXNoaW5nX3NldHRpbmdzLnhtbFBLAQIAABQAAgAIAOiu/FhXvFwiawMAAJoMAAAhAAAAAAAAAAEAAAAAAJQQAAB1bml2ZXJzYWwvZmxhc2hfc2tpbl9zZXR0aW5ncy54bWxQSwECAAAUAAIACADorvxYcC0SumwFAAC2HQAAJgAAAAAAAAABAAAAAAA+FAAAdW5pdmVyc2FsL2h0bWxfcHVibGlzaGluZ19zZXR0aW5ncy54bWxQSwECAAAUAAIACADorvxY1LgXQrYBAAB6BgAAHwAAAAAAAAABAAAAAADuGQAAdW5pdmVyc2FsL2h0bWxfc2tpbl9zZXR0aW5ncy5qc1BLAQIAABQAAgAIAOiu/FiUE7MiaQAAAG4AAAAcAAAAAAAAAAEAAAAAAOEbAAB1bml2ZXJzYWwvbG9jYWxfc2V0dGluZ3MueG1sUEsBAgAAFAACAAgA6a78WPEW1eWCMQAAEU0AABcAAAAAAAAAAAAAAAAAhBwAAHVuaXZlcnNhbC91bml2ZXJzYWwucG5nUEsBAgAAFAACAAgA6a78WFpZ8z9NAAAAagAAABsAAAAAAAAAAQAAAAAAO04AAHVuaXZlcnNhbC91bml2ZXJzYWwucG5nLnhtbFBLBQYAAAAACgAKAAYDAADBTgAAAAA="/>
  <p:tag name="ISPRING_PRESENTATION_INFO_2" val="&lt;?xml version=&quot;1.0&quot; encoding=&quot;UTF-8&quot; standalone=&quot;no&quot; ?&gt;&#10;&lt;presentation2&gt;&#10;&#10;  &lt;slides&gt;&#10;    &lt;slide id=&quot;{65A13627-7028-4D59-A1AD-9CF0E35C6DAD}&quot; pptId=&quot;285&quot;/&gt;&#10;    &lt;slide id=&quot;{E022BC12-DEA6-4915-AFE6-C42DB6A5BD70}&quot; pptId=&quot;319&quot;/&gt;&#10;    &lt;slide id=&quot;{2FFB40F5-52E6-491A-9BA1-1FAC856FFD54}&quot; pptId=&quot;287&quot;/&gt;&#10;    &lt;slide id=&quot;{9850C340-407A-4819-ADF3-1F3A11A1893D}&quot; pptId=&quot;288&quot;/&gt;&#10;    &lt;slide id=&quot;{2438D900-198D-4E28-A184-E6F2EC1411AF}&quot; pptId=&quot;257&quot;/&gt;&#10;    &lt;slide id=&quot;{629929FC-AF60-468A-B824-A423523CE761}&quot; pptId=&quot;258&quot;/&gt;&#10;    &lt;slide id=&quot;{A5857BAB-F17F-49F4-8DD0-A20512934881}&quot; pptId=&quot;259&quot;/&gt;&#10;    &lt;slide id=&quot;{985B633F-717F-48FE-BE37-77393FC414C7}&quot; pptId=&quot;260&quot;/&gt;&#10;    &lt;slide id=&quot;{2865D6DB-A157-4594-988F-526325EB1B69}&quot; pptId=&quot;281&quot;/&gt;&#10;    &lt;slide id=&quot;{12D6CA7F-98FC-4472-A23E-02C81668706A}&quot; pptId=&quot;261&quot;/&gt;&#10;    &lt;slide id=&quot;{DA1AC2B5-E26D-4D58-B73D-D6176313C0BD}&quot; pptId=&quot;282&quot;/&gt;&#10;    &lt;slide id=&quot;{1A7DCB04-0816-4E4E-A8D0-33236CE98C1D}&quot; pptId=&quot;304&quot;/&gt;&#10;    &lt;slide id=&quot;{F51372E2-3EBF-4A30-946A-521F5B668F17}&quot; pptId=&quot;305&quot;/&gt;&#10;    &lt;slide id=&quot;{3E849F2B-89DA-494B-B874-FEEA247937FE}&quot; pptId=&quot;306&quot;/&gt;&#10;    &lt;slide id=&quot;{641C7564-A351-4C42-B828-E2DD5D5B6279}&quot; pptId=&quot;307&quot;/&gt;&#10;    &lt;slide id=&quot;{CCA9F8E7-97E3-4C51-819F-63E66507057E}&quot; pptId=&quot;308&quot;/&gt;&#10;    &lt;slide id=&quot;{CBEFE706-C186-4956-B8A0-CAE95248E868}&quot; pptId=&quot;309&quot;/&gt;&#10;    &lt;slide id=&quot;{3A6CC6E1-455B-45D7-980A-9420A28FCA1E}&quot; pptId=&quot;310&quot;/&gt;&#10;    &lt;slide id=&quot;{619431E7-0FB1-4D62-8E83-FC692D3A096F}&quot; pptId=&quot;311&quot;/&gt;&#10;  &lt;/slides&gt;&#10;&#10;  &lt;narration&gt;&#10;    &lt;audioTracks&gt;&#10;      &lt;audioTrack muted=&quot;false&quot; name=&quot;Audio 1&quot; resource=&quot;23e97268&quot; slideId=&quot;{65A13627-7028-4D59-A1AD-9CF0E35C6DAD}&quot; startTime=&quot;0&quot; stepIndex=&quot;0&quot; volume=&quot;1&quot;&gt;&#10;        &lt;audio channels=&quot;1&quot; format=&quot;s16&quot; sampleRate=&quot;44100&quot;/&gt;&#10;      &lt;/audioTrack&gt;&#10;    &lt;/audioTracks&gt;&#10;    &lt;videoTracks/&gt;&#10;  &lt;/narration&gt;&#10;&#10;&lt;/presentation2&gt;&#10;"/>
  <p:tag name="ISPRING_PRESENTATION_TITLE" val="BAI 1  Tie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F51372E2-3EBF-4A30-946A-521F5B668F17}"/>
  <p:tag name="GENSWF_ADVANCE_TIME" val="5.000"/>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E849F2B-89DA-494B-B874-FEEA247937FE}"/>
  <p:tag name="GENSWF_ADVANCE_TIME" val="5.000"/>
  <p:tag name="TIMING" val="|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641C7564-A351-4C42-B828-E2DD5D5B6279}"/>
  <p:tag name="GENSWF_ADVANCE_TIME" val="5.000"/>
  <p:tag name="TIMING" val="|1"/>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CCA9F8E7-97E3-4C51-819F-63E66507057E}"/>
  <p:tag name="GENSWF_ADVANCE_TIME" val="5.000"/>
  <p:tag name="TIMING" val="|1"/>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CBEFE706-C186-4956-B8A0-CAE95248E868}"/>
  <p:tag name="GENSWF_ADVANCE_TIME" val="5.000"/>
  <p:tag name="TIMING" val="|1"/>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3A6CC6E1-455B-45D7-980A-9420A28FCA1E}"/>
  <p:tag name="GENSWF_ADVANCE_TIME" val="5.000"/>
  <p:tag name="TIMING" val="|1"/>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619431E7-0FB1-4D62-8E83-FC692D3A096F}"/>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65A13627-7028-4D59-A1AD-9CF0E35C6DAD}"/>
  <p:tag name="GENSWF_ADVANCE_TIME" val="19.804"/>
  <p:tag name="TIMING" val="|19.803"/>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E022BC12-DEA6-4915-AFE6-C42DB6A5BD70}"/>
  <p:tag name="TIMING" val="|0.001"/>
</p:tagLst>
</file>

<file path=ppt/tags/tag4.xml><?xml version="1.0" encoding="utf-8"?>
<p:tagLst xmlns:a="http://schemas.openxmlformats.org/drawingml/2006/main" xmlns:r="http://schemas.openxmlformats.org/officeDocument/2006/relationships" xmlns:p="http://schemas.openxmlformats.org/presentationml/2006/main">
  <p:tag name="ISPRING_SLIDE_ID_2" val="{2FFB40F5-52E6-491A-9BA1-1FAC856FFD54}"/>
  <p:tag name="GENSWF_ADVANCE_TIME" val="5.000"/>
  <p:tag name="TIMING" val="|0.001"/>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9850C340-407A-4819-ADF3-1F3A11A1893D}"/>
  <p:tag name="GENSWF_ADVANCE_TIME" val="7.000"/>
  <p:tag name="TIMING" val="|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2438D900-198D-4E28-A184-E6F2EC1411AF}"/>
  <p:tag name="GENSWF_ADVANCE_TIME" val="5.000"/>
  <p:tag name="TIMING" val="|0.00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629929FC-AF60-468A-B824-A423523CE761}"/>
  <p:tag name="GENSWF_ADVANCE_TIME" val="5.000"/>
  <p:tag name="TIMING" val="|0.001"/>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985B633F-717F-48FE-BE37-77393FC414C7}"/>
  <p:tag name="GENSWF_ADVANCE_TIME" val="6.001"/>
  <p:tag name="TIMING" val="|0.001|2|2"/>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1A7DCB04-0816-4E4E-A8D0-33236CE98C1D}"/>
  <p:tag name="GENSWF_ADVANCE_TIME" val="5.000"/>
  <p:tag name="ISPRING_CUSTOM_TIMING_USED" val="1"/>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TotalTime>
  <Words>446</Words>
  <Application>Microsoft Office PowerPoint</Application>
  <PresentationFormat>Custom</PresentationFormat>
  <Paragraphs>58</Paragraphs>
  <Slides>16</Slides>
  <Notes>16</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Times New Roman</vt:lpstr>
      <vt:lpstr>Bauhaus 93</vt:lpstr>
      <vt:lpstr>Paytone One</vt:lpstr>
      <vt:lpstr>Arial</vt:lpstr>
      <vt:lpstr>Cambria</vt:lpstr>
      <vt:lpstr>DengXian</vt:lpstr>
      <vt:lpstr>Calibri</vt:lpstr>
      <vt:lpstr>MS Mincho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  Tiet 1</dc:title>
  <dc:creator>PC</dc:creator>
  <cp:lastModifiedBy>Microsoft account</cp:lastModifiedBy>
  <cp:revision>69</cp:revision>
  <dcterms:modified xsi:type="dcterms:W3CDTF">2025-09-15T15:58:53Z</dcterms:modified>
</cp:coreProperties>
</file>