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3" r:id="rId5"/>
    <p:sldId id="280" r:id="rId6"/>
    <p:sldId id="281" r:id="rId7"/>
    <p:sldId id="277" r:id="rId8"/>
    <p:sldId id="270" r:id="rId9"/>
    <p:sldId id="271" r:id="rId10"/>
    <p:sldId id="282" r:id="rId11"/>
    <p:sldId id="20075774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1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F1C18-BFFA-17D6-F017-494647A8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2" y="221182"/>
            <a:ext cx="8104740" cy="6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4E27-852A-F34F-8A38-35D8440B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" y="602300"/>
            <a:ext cx="11030460" cy="5653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E839BE-FE9E-DE8E-5975-7F912C29F139}"/>
              </a:ext>
            </a:extLst>
          </p:cNvPr>
          <p:cNvSpPr/>
          <p:nvPr/>
        </p:nvSpPr>
        <p:spPr>
          <a:xfrm>
            <a:off x="569843" y="5128591"/>
            <a:ext cx="2213114" cy="1126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6" name="object 7"/>
          <p:cNvGrpSpPr/>
          <p:nvPr/>
        </p:nvGrpSpPr>
        <p:grpSpPr>
          <a:xfrm>
            <a:off x="2443293" y="19297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55" y="174040"/>
            <a:ext cx="7033543" cy="65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0" y="4318761"/>
            <a:ext cx="12192000" cy="2539239"/>
          </a:xfrm>
          <a:custGeom>
            <a:avLst/>
            <a:gdLst/>
            <a:ahLst/>
            <a:cxnLst/>
            <a:rect l="l" t="t" r="r" b="b"/>
            <a:pathLst>
              <a:path w="6840220" h="3533775">
                <a:moveTo>
                  <a:pt x="6019424" y="220937"/>
                </a:moveTo>
                <a:lnTo>
                  <a:pt x="239683" y="220937"/>
                </a:lnTo>
                <a:lnTo>
                  <a:pt x="282083" y="226675"/>
                </a:lnTo>
                <a:lnTo>
                  <a:pt x="295447" y="243101"/>
                </a:lnTo>
                <a:lnTo>
                  <a:pt x="300989" y="264120"/>
                </a:lnTo>
                <a:lnTo>
                  <a:pt x="319921" y="283637"/>
                </a:lnTo>
                <a:lnTo>
                  <a:pt x="743784" y="301925"/>
                </a:lnTo>
                <a:lnTo>
                  <a:pt x="717159" y="325676"/>
                </a:lnTo>
                <a:lnTo>
                  <a:pt x="680906" y="333132"/>
                </a:lnTo>
                <a:lnTo>
                  <a:pt x="641310" y="333411"/>
                </a:lnTo>
                <a:lnTo>
                  <a:pt x="604655" y="335631"/>
                </a:lnTo>
                <a:lnTo>
                  <a:pt x="536620" y="346839"/>
                </a:lnTo>
                <a:lnTo>
                  <a:pt x="502048" y="355444"/>
                </a:lnTo>
                <a:lnTo>
                  <a:pt x="468041" y="369553"/>
                </a:lnTo>
                <a:lnTo>
                  <a:pt x="1397313" y="390165"/>
                </a:lnTo>
                <a:lnTo>
                  <a:pt x="1397059" y="396998"/>
                </a:lnTo>
                <a:lnTo>
                  <a:pt x="1396856" y="403817"/>
                </a:lnTo>
                <a:lnTo>
                  <a:pt x="1396602" y="410650"/>
                </a:lnTo>
                <a:lnTo>
                  <a:pt x="1189351" y="418011"/>
                </a:lnTo>
                <a:lnTo>
                  <a:pt x="718897" y="427589"/>
                </a:lnTo>
                <a:lnTo>
                  <a:pt x="614382" y="431603"/>
                </a:lnTo>
                <a:lnTo>
                  <a:pt x="509941" y="437438"/>
                </a:lnTo>
                <a:lnTo>
                  <a:pt x="457742" y="441197"/>
                </a:lnTo>
                <a:lnTo>
                  <a:pt x="405552" y="445601"/>
                </a:lnTo>
                <a:lnTo>
                  <a:pt x="353369" y="450714"/>
                </a:lnTo>
                <a:lnTo>
                  <a:pt x="257011" y="461278"/>
                </a:lnTo>
                <a:lnTo>
                  <a:pt x="212108" y="464837"/>
                </a:lnTo>
                <a:lnTo>
                  <a:pt x="166281" y="467437"/>
                </a:lnTo>
                <a:lnTo>
                  <a:pt x="119329" y="469239"/>
                </a:lnTo>
                <a:lnTo>
                  <a:pt x="71053" y="470403"/>
                </a:lnTo>
                <a:lnTo>
                  <a:pt x="0" y="471242"/>
                </a:lnTo>
                <a:lnTo>
                  <a:pt x="0" y="508328"/>
                </a:lnTo>
                <a:lnTo>
                  <a:pt x="74068" y="510118"/>
                </a:lnTo>
                <a:lnTo>
                  <a:pt x="114838" y="512179"/>
                </a:lnTo>
                <a:lnTo>
                  <a:pt x="154694" y="515768"/>
                </a:lnTo>
                <a:lnTo>
                  <a:pt x="200668" y="521536"/>
                </a:lnTo>
                <a:lnTo>
                  <a:pt x="241848" y="531567"/>
                </a:lnTo>
                <a:lnTo>
                  <a:pt x="282825" y="584094"/>
                </a:lnTo>
                <a:lnTo>
                  <a:pt x="0" y="594084"/>
                </a:lnTo>
                <a:lnTo>
                  <a:pt x="0" y="648348"/>
                </a:lnTo>
                <a:lnTo>
                  <a:pt x="33701" y="653690"/>
                </a:lnTo>
                <a:lnTo>
                  <a:pt x="0" y="667156"/>
                </a:lnTo>
                <a:lnTo>
                  <a:pt x="0" y="910506"/>
                </a:lnTo>
                <a:lnTo>
                  <a:pt x="34298" y="912986"/>
                </a:lnTo>
                <a:lnTo>
                  <a:pt x="0" y="916310"/>
                </a:lnTo>
                <a:lnTo>
                  <a:pt x="0" y="3533570"/>
                </a:lnTo>
                <a:lnTo>
                  <a:pt x="6840004" y="3533570"/>
                </a:lnTo>
                <a:lnTo>
                  <a:pt x="6840004" y="575928"/>
                </a:lnTo>
                <a:lnTo>
                  <a:pt x="941497" y="575928"/>
                </a:lnTo>
                <a:lnTo>
                  <a:pt x="941180" y="572131"/>
                </a:lnTo>
                <a:lnTo>
                  <a:pt x="940659" y="564599"/>
                </a:lnTo>
                <a:lnTo>
                  <a:pt x="1071723" y="560942"/>
                </a:lnTo>
                <a:lnTo>
                  <a:pt x="6840004" y="560942"/>
                </a:lnTo>
                <a:lnTo>
                  <a:pt x="6840004" y="321210"/>
                </a:lnTo>
                <a:lnTo>
                  <a:pt x="6246080" y="247112"/>
                </a:lnTo>
                <a:lnTo>
                  <a:pt x="6019424" y="220937"/>
                </a:lnTo>
                <a:close/>
              </a:path>
              <a:path w="6840220" h="3533775">
                <a:moveTo>
                  <a:pt x="6840004" y="560942"/>
                </a:moveTo>
                <a:lnTo>
                  <a:pt x="1071723" y="560942"/>
                </a:lnTo>
                <a:lnTo>
                  <a:pt x="1071990" y="565946"/>
                </a:lnTo>
                <a:lnTo>
                  <a:pt x="1072241" y="572131"/>
                </a:lnTo>
                <a:lnTo>
                  <a:pt x="1072434" y="575928"/>
                </a:lnTo>
                <a:lnTo>
                  <a:pt x="6840004" y="575928"/>
                </a:lnTo>
                <a:lnTo>
                  <a:pt x="6840004" y="560942"/>
                </a:lnTo>
                <a:close/>
              </a:path>
              <a:path w="6840220" h="3533775">
                <a:moveTo>
                  <a:pt x="123192" y="161890"/>
                </a:moveTo>
                <a:lnTo>
                  <a:pt x="72638" y="162214"/>
                </a:lnTo>
                <a:lnTo>
                  <a:pt x="22046" y="163407"/>
                </a:lnTo>
                <a:lnTo>
                  <a:pt x="0" y="164293"/>
                </a:lnTo>
                <a:lnTo>
                  <a:pt x="0" y="240191"/>
                </a:lnTo>
                <a:lnTo>
                  <a:pt x="1948" y="241329"/>
                </a:lnTo>
                <a:lnTo>
                  <a:pt x="12518" y="247118"/>
                </a:lnTo>
                <a:lnTo>
                  <a:pt x="120849" y="271814"/>
                </a:lnTo>
                <a:lnTo>
                  <a:pt x="239683" y="220937"/>
                </a:lnTo>
                <a:lnTo>
                  <a:pt x="6019424" y="220937"/>
                </a:lnTo>
                <a:lnTo>
                  <a:pt x="5497837" y="162467"/>
                </a:lnTo>
                <a:lnTo>
                  <a:pt x="173694" y="162467"/>
                </a:lnTo>
                <a:lnTo>
                  <a:pt x="123192" y="161890"/>
                </a:lnTo>
                <a:close/>
              </a:path>
              <a:path w="6840220" h="3533775">
                <a:moveTo>
                  <a:pt x="2969590" y="0"/>
                </a:moveTo>
                <a:lnTo>
                  <a:pt x="935516" y="1951"/>
                </a:lnTo>
                <a:lnTo>
                  <a:pt x="886496" y="3345"/>
                </a:lnTo>
                <a:lnTo>
                  <a:pt x="837062" y="6690"/>
                </a:lnTo>
                <a:lnTo>
                  <a:pt x="735199" y="14905"/>
                </a:lnTo>
                <a:lnTo>
                  <a:pt x="634196" y="86114"/>
                </a:lnTo>
                <a:lnTo>
                  <a:pt x="585280" y="94135"/>
                </a:lnTo>
                <a:lnTo>
                  <a:pt x="536917" y="104259"/>
                </a:lnTo>
                <a:lnTo>
                  <a:pt x="439940" y="127410"/>
                </a:lnTo>
                <a:lnTo>
                  <a:pt x="390367" y="138734"/>
                </a:lnTo>
                <a:lnTo>
                  <a:pt x="339435" y="148753"/>
                </a:lnTo>
                <a:lnTo>
                  <a:pt x="286664" y="156617"/>
                </a:lnTo>
                <a:lnTo>
                  <a:pt x="231577" y="161472"/>
                </a:lnTo>
                <a:lnTo>
                  <a:pt x="173694" y="162467"/>
                </a:lnTo>
                <a:lnTo>
                  <a:pt x="5497837" y="162467"/>
                </a:lnTo>
                <a:lnTo>
                  <a:pt x="4670131" y="70449"/>
                </a:lnTo>
                <a:lnTo>
                  <a:pt x="4422872" y="47508"/>
                </a:lnTo>
                <a:lnTo>
                  <a:pt x="4224047" y="32449"/>
                </a:lnTo>
                <a:lnTo>
                  <a:pt x="4074137" y="23552"/>
                </a:lnTo>
                <a:lnTo>
                  <a:pt x="3974780" y="18464"/>
                </a:lnTo>
                <a:lnTo>
                  <a:pt x="3778121" y="5481"/>
                </a:lnTo>
                <a:lnTo>
                  <a:pt x="3728972" y="2929"/>
                </a:lnTo>
                <a:lnTo>
                  <a:pt x="3679815" y="1175"/>
                </a:lnTo>
                <a:lnTo>
                  <a:pt x="3630646" y="478"/>
                </a:lnTo>
                <a:lnTo>
                  <a:pt x="2969590" y="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2551041"/>
            <a:ext cx="4914207" cy="3265565"/>
          </a:xfrm>
          <a:prstGeom prst="rect">
            <a:avLst/>
          </a:prstGeom>
        </p:spPr>
      </p:pic>
      <p:pic>
        <p:nvPicPr>
          <p:cNvPr id="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2835" y="2551040"/>
            <a:ext cx="6126479" cy="3265565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340822" y="5989587"/>
            <a:ext cx="5070761" cy="509689"/>
          </a:xfrm>
          <a:prstGeom prst="rect">
            <a:avLst/>
          </a:prstGeom>
        </p:spPr>
        <p:txBody>
          <a:bodyPr vert="horz" wrap="square" lIns="0" tIns="7301" rIns="0" bIns="0" rtlCol="0">
            <a:spAutoFit/>
          </a:bodyPr>
          <a:lstStyle/>
          <a:p>
            <a:pPr marL="104952" marR="21903" indent="-78029">
              <a:lnSpc>
                <a:spcPct val="101899"/>
              </a:lnSpc>
              <a:spcBef>
                <a:spcPts val="57"/>
              </a:spcBef>
            </a:pP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Xê-dan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(Paul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Cézanne),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Rèm,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1600" i="1" spc="-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(Rideau,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Cruchon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600" spc="-16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Compotier)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</a:t>
            </a:r>
            <a:r>
              <a:rPr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6944594" y="5954148"/>
            <a:ext cx="3720476" cy="255436"/>
          </a:xfrm>
          <a:prstGeom prst="rect">
            <a:avLst/>
          </a:prstGeom>
        </p:spPr>
        <p:txBody>
          <a:bodyPr vert="horz" wrap="square" lIns="0" tIns="9126" rIns="0" bIns="0" rtlCol="0">
            <a:spAutoFit/>
          </a:bodyPr>
          <a:lstStyle/>
          <a:p>
            <a:pPr marL="27379">
              <a:spcBef>
                <a:spcPts val="72"/>
              </a:spcBef>
            </a:pP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9AC51-208C-E6EE-0604-6E352CD6D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45" y="54724"/>
            <a:ext cx="8772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22B4F-EE99-D840-9BB8-EEC17B46D7FF}"/>
              </a:ext>
            </a:extLst>
          </p:cNvPr>
          <p:cNvSpPr txBox="1"/>
          <p:nvPr/>
        </p:nvSpPr>
        <p:spPr>
          <a:xfrm>
            <a:off x="1510127" y="161784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5D4B2B-F097-E529-6A55-CB4A2722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2467398"/>
            <a:ext cx="7800975" cy="6191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BA0FBD-B074-CBAD-817C-374AA771E02C}"/>
              </a:ext>
            </a:extLst>
          </p:cNvPr>
          <p:cNvSpPr txBox="1"/>
          <p:nvPr/>
        </p:nvSpPr>
        <p:spPr>
          <a:xfrm>
            <a:off x="599661" y="3383462"/>
            <a:ext cx="11353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Em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CFF2C-AFDB-3E5B-396C-E99C31F6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18" y="190946"/>
            <a:ext cx="4322714" cy="317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A56F7-C397-A3DA-46DB-4D350A3B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6" y="114093"/>
            <a:ext cx="5520790" cy="6578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C170E-DA49-206E-0780-C097EE644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45" y="3487915"/>
            <a:ext cx="4382987" cy="32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bước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sử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dụng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yếu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tố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tạo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làm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trọng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tâm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ở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sản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phẩm </a:t>
            </a:r>
            <a:r>
              <a:rPr lang="vi-VN" sz="2800" b="1" spc="-25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mĩ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thuật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3D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thể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hiện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chủ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đề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Doanh</a:t>
            </a:r>
            <a:r>
              <a:rPr lang="vi-VN" sz="2800" b="1" i="1" dirty="0">
                <a:solidFill>
                  <a:srgbClr val="231F20"/>
                </a:solidFill>
                <a:latin typeface="+mj-lt"/>
                <a:cs typeface="Arial"/>
              </a:rPr>
              <a:t> trại quân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 đội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52687" y="3439806"/>
            <a:ext cx="1986987" cy="499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555705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spc="-13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7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33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75445" y="6121928"/>
            <a:ext cx="2821354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600" spc="-7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các-tông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32" y="1594029"/>
            <a:ext cx="2164955" cy="1808650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209" y="1594030"/>
            <a:ext cx="2161784" cy="1808649"/>
          </a:xfrm>
          <a:prstGeom prst="rect">
            <a:avLst/>
          </a:prstGeom>
        </p:spPr>
      </p:pic>
      <p:grpSp>
        <p:nvGrpSpPr>
          <p:cNvPr id="14" name="object 11"/>
          <p:cNvGrpSpPr/>
          <p:nvPr/>
        </p:nvGrpSpPr>
        <p:grpSpPr>
          <a:xfrm>
            <a:off x="149582" y="4057904"/>
            <a:ext cx="2519113" cy="1870845"/>
            <a:chOff x="720001" y="3766503"/>
            <a:chExt cx="2646045" cy="1985010"/>
          </a:xfrm>
        </p:grpSpPr>
        <p:sp>
          <p:nvSpPr>
            <p:cNvPr id="15" name="object 12"/>
            <p:cNvSpPr/>
            <p:nvPr/>
          </p:nvSpPr>
          <p:spPr>
            <a:xfrm>
              <a:off x="720001" y="3766503"/>
              <a:ext cx="2646045" cy="1985010"/>
            </a:xfrm>
            <a:custGeom>
              <a:avLst/>
              <a:gdLst/>
              <a:ahLst/>
              <a:cxnLst/>
              <a:rect l="l" t="t" r="r" b="b"/>
              <a:pathLst>
                <a:path w="2646045" h="1985010">
                  <a:moveTo>
                    <a:pt x="2645994" y="0"/>
                  </a:moveTo>
                  <a:lnTo>
                    <a:pt x="0" y="0"/>
                  </a:lnTo>
                  <a:lnTo>
                    <a:pt x="0" y="1984502"/>
                  </a:lnTo>
                  <a:lnTo>
                    <a:pt x="2645994" y="1984502"/>
                  </a:lnTo>
                  <a:lnTo>
                    <a:pt x="2645994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1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993" y="3766503"/>
              <a:ext cx="2344011" cy="1984502"/>
            </a:xfrm>
            <a:prstGeom prst="rect">
              <a:avLst/>
            </a:prstGeom>
          </p:spPr>
        </p:pic>
      </p:grpSp>
      <p:pic>
        <p:nvPicPr>
          <p:cNvPr id="17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3517" y="4052063"/>
            <a:ext cx="2313649" cy="1876804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3213517" y="6121928"/>
            <a:ext cx="2389982" cy="499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5"/>
          <p:cNvGrpSpPr/>
          <p:nvPr/>
        </p:nvGrpSpPr>
        <p:grpSpPr>
          <a:xfrm>
            <a:off x="5762808" y="1885056"/>
            <a:ext cx="6135814" cy="2979739"/>
            <a:chOff x="726347" y="6279342"/>
            <a:chExt cx="5459730" cy="2341880"/>
          </a:xfrm>
        </p:grpSpPr>
        <p:sp>
          <p:nvSpPr>
            <p:cNvPr id="20" name="object 16"/>
            <p:cNvSpPr/>
            <p:nvPr/>
          </p:nvSpPr>
          <p:spPr>
            <a:xfrm>
              <a:off x="728530" y="6285525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19" h="116204">
                  <a:moveTo>
                    <a:pt x="108610" y="0"/>
                  </a:moveTo>
                  <a:lnTo>
                    <a:pt x="76305" y="11751"/>
                  </a:lnTo>
                  <a:lnTo>
                    <a:pt x="43608" y="33107"/>
                  </a:lnTo>
                  <a:lnTo>
                    <a:pt x="16259" y="66938"/>
                  </a:lnTo>
                  <a:lnTo>
                    <a:pt x="0" y="11611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1" name="object 17"/>
            <p:cNvSpPr/>
            <p:nvPr/>
          </p:nvSpPr>
          <p:spPr>
            <a:xfrm>
              <a:off x="726349" y="6476322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0"/>
                  </a:moveTo>
                  <a:lnTo>
                    <a:pt x="0" y="196048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2" name="object 18"/>
            <p:cNvSpPr/>
            <p:nvPr/>
          </p:nvSpPr>
          <p:spPr>
            <a:xfrm>
              <a:off x="732532" y="8510257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5" h="109220">
                  <a:moveTo>
                    <a:pt x="0" y="0"/>
                  </a:moveTo>
                  <a:lnTo>
                    <a:pt x="11749" y="32302"/>
                  </a:lnTo>
                  <a:lnTo>
                    <a:pt x="33100" y="64998"/>
                  </a:lnTo>
                  <a:lnTo>
                    <a:pt x="66928" y="92350"/>
                  </a:lnTo>
                  <a:lnTo>
                    <a:pt x="116103" y="108623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3" name="object 19"/>
            <p:cNvSpPr/>
            <p:nvPr/>
          </p:nvSpPr>
          <p:spPr>
            <a:xfrm>
              <a:off x="923302" y="8621034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0" y="0"/>
                  </a:moveTo>
                  <a:lnTo>
                    <a:pt x="5078133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4" name="object 20"/>
            <p:cNvSpPr/>
            <p:nvPr/>
          </p:nvSpPr>
          <p:spPr>
            <a:xfrm>
              <a:off x="6074859" y="8498768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20" h="116204">
                  <a:moveTo>
                    <a:pt x="0" y="116090"/>
                  </a:moveTo>
                  <a:lnTo>
                    <a:pt x="32304" y="104343"/>
                  </a:lnTo>
                  <a:lnTo>
                    <a:pt x="65001" y="82996"/>
                  </a:lnTo>
                  <a:lnTo>
                    <a:pt x="92350" y="49173"/>
                  </a:lnTo>
                  <a:lnTo>
                    <a:pt x="10861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5" name="object 21"/>
            <p:cNvSpPr/>
            <p:nvPr/>
          </p:nvSpPr>
          <p:spPr>
            <a:xfrm>
              <a:off x="6185650" y="6463573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19605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6" name="object 22"/>
            <p:cNvSpPr/>
            <p:nvPr/>
          </p:nvSpPr>
          <p:spPr>
            <a:xfrm>
              <a:off x="6063366" y="6281528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4" h="109220">
                  <a:moveTo>
                    <a:pt x="116103" y="108597"/>
                  </a:moveTo>
                  <a:lnTo>
                    <a:pt x="104354" y="76295"/>
                  </a:lnTo>
                  <a:lnTo>
                    <a:pt x="83002" y="43602"/>
                  </a:lnTo>
                  <a:lnTo>
                    <a:pt x="49175" y="1625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7" name="object 23"/>
            <p:cNvSpPr/>
            <p:nvPr/>
          </p:nvSpPr>
          <p:spPr>
            <a:xfrm>
              <a:off x="910565" y="6279349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507813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8" name="object 24"/>
            <p:cNvSpPr/>
            <p:nvPr/>
          </p:nvSpPr>
          <p:spPr>
            <a:xfrm>
              <a:off x="726347" y="6279342"/>
              <a:ext cx="5459730" cy="2341880"/>
            </a:xfrm>
            <a:custGeom>
              <a:avLst/>
              <a:gdLst/>
              <a:ahLst/>
              <a:cxnLst/>
              <a:rect l="l" t="t" r="r" b="b"/>
              <a:pathLst>
                <a:path w="5459730" h="2341879">
                  <a:moveTo>
                    <a:pt x="774" y="134150"/>
                  </a:moveTo>
                  <a:lnTo>
                    <a:pt x="266" y="139979"/>
                  </a:lnTo>
                  <a:lnTo>
                    <a:pt x="0" y="146049"/>
                  </a:lnTo>
                  <a:lnTo>
                    <a:pt x="0" y="152399"/>
                  </a:lnTo>
                  <a:lnTo>
                    <a:pt x="0" y="171475"/>
                  </a:lnTo>
                </a:path>
                <a:path w="5459730" h="2341879">
                  <a:moveTo>
                    <a:pt x="0" y="2170214"/>
                  </a:moveTo>
                  <a:lnTo>
                    <a:pt x="0" y="2189289"/>
                  </a:lnTo>
                  <a:lnTo>
                    <a:pt x="0" y="2196388"/>
                  </a:lnTo>
                  <a:lnTo>
                    <a:pt x="1536" y="2207526"/>
                  </a:lnTo>
                </a:path>
                <a:path w="5459730" h="2341879">
                  <a:moveTo>
                    <a:pt x="134137" y="2340927"/>
                  </a:moveTo>
                  <a:lnTo>
                    <a:pt x="139966" y="2341448"/>
                  </a:lnTo>
                  <a:lnTo>
                    <a:pt x="146050" y="2341689"/>
                  </a:lnTo>
                  <a:lnTo>
                    <a:pt x="152400" y="2341689"/>
                  </a:lnTo>
                  <a:lnTo>
                    <a:pt x="171488" y="2341689"/>
                  </a:lnTo>
                </a:path>
                <a:path w="5459730" h="2341879">
                  <a:moveTo>
                    <a:pt x="5287822" y="2341689"/>
                  </a:moveTo>
                  <a:lnTo>
                    <a:pt x="5306898" y="2341689"/>
                  </a:lnTo>
                  <a:lnTo>
                    <a:pt x="5313997" y="2341689"/>
                  </a:lnTo>
                  <a:lnTo>
                    <a:pt x="5325109" y="2340178"/>
                  </a:lnTo>
                </a:path>
                <a:path w="5459730" h="2341879">
                  <a:moveTo>
                    <a:pt x="5458536" y="2207577"/>
                  </a:moveTo>
                  <a:lnTo>
                    <a:pt x="5459044" y="2201748"/>
                  </a:lnTo>
                  <a:lnTo>
                    <a:pt x="5459298" y="2195639"/>
                  </a:lnTo>
                  <a:lnTo>
                    <a:pt x="5459298" y="2189289"/>
                  </a:lnTo>
                  <a:lnTo>
                    <a:pt x="5459298" y="2170214"/>
                  </a:lnTo>
                </a:path>
                <a:path w="5459730" h="2341879">
                  <a:moveTo>
                    <a:pt x="5459298" y="171475"/>
                  </a:moveTo>
                  <a:lnTo>
                    <a:pt x="5459298" y="152399"/>
                  </a:lnTo>
                  <a:lnTo>
                    <a:pt x="5459298" y="145313"/>
                  </a:lnTo>
                  <a:lnTo>
                    <a:pt x="5457774" y="134200"/>
                  </a:lnTo>
                </a:path>
                <a:path w="5459730" h="2341879">
                  <a:moveTo>
                    <a:pt x="5325160" y="774"/>
                  </a:moveTo>
                  <a:lnTo>
                    <a:pt x="5319331" y="279"/>
                  </a:lnTo>
                  <a:lnTo>
                    <a:pt x="5313248" y="0"/>
                  </a:lnTo>
                  <a:lnTo>
                    <a:pt x="5306898" y="0"/>
                  </a:lnTo>
                  <a:lnTo>
                    <a:pt x="5287822" y="0"/>
                  </a:lnTo>
                </a:path>
                <a:path w="5459730" h="2341879">
                  <a:moveTo>
                    <a:pt x="171488" y="0"/>
                  </a:moveTo>
                  <a:lnTo>
                    <a:pt x="152400" y="0"/>
                  </a:lnTo>
                  <a:lnTo>
                    <a:pt x="145313" y="0"/>
                  </a:lnTo>
                  <a:lnTo>
                    <a:pt x="134188" y="1549"/>
                  </a:lnTo>
                </a:path>
              </a:pathLst>
            </a:custGeom>
            <a:ln w="12700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29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999" y="6398997"/>
              <a:ext cx="2645992" cy="2116747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996" y="6686994"/>
              <a:ext cx="835202" cy="1828749"/>
            </a:xfrm>
            <a:prstGeom prst="rect">
              <a:avLst/>
            </a:prstGeom>
          </p:spPr>
        </p:pic>
        <p:pic>
          <p:nvPicPr>
            <p:cNvPr id="31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204" y="6940791"/>
              <a:ext cx="1574939" cy="1574952"/>
            </a:xfrm>
            <a:prstGeom prst="rect">
              <a:avLst/>
            </a:prstGeom>
          </p:spPr>
        </p:pic>
      </p:grpSp>
      <p:sp>
        <p:nvSpPr>
          <p:cNvPr id="32" name="object 13"/>
          <p:cNvSpPr txBox="1"/>
          <p:nvPr/>
        </p:nvSpPr>
        <p:spPr>
          <a:xfrm>
            <a:off x="7265638" y="4972160"/>
            <a:ext cx="3715953" cy="512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10039">
              <a:spcBef>
                <a:spcPts val="72"/>
              </a:spcBef>
              <a:tabLst>
                <a:tab pos="2041079" algn="l"/>
              </a:tabLst>
            </a:pP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không gian, cảnh quan cho sản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spc="-7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9">
              <a:spcBef>
                <a:spcPts val="72"/>
              </a:spcBef>
              <a:tabLst>
                <a:tab pos="2041079" algn="l"/>
              </a:tabLst>
            </a:pP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5"/>
            <a:ext cx="12192000" cy="688622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object 15"/>
          <p:cNvSpPr/>
          <p:nvPr/>
        </p:nvSpPr>
        <p:spPr>
          <a:xfrm>
            <a:off x="8078763" y="6480723"/>
            <a:ext cx="302519" cy="156506"/>
          </a:xfrm>
          <a:custGeom>
            <a:avLst/>
            <a:gdLst/>
            <a:ahLst/>
            <a:cxnLst/>
            <a:rect l="l" t="t" r="r" b="b"/>
            <a:pathLst>
              <a:path w="421004" h="217804">
                <a:moveTo>
                  <a:pt x="55384" y="0"/>
                </a:moveTo>
                <a:lnTo>
                  <a:pt x="14483" y="348"/>
                </a:lnTo>
                <a:lnTo>
                  <a:pt x="9270" y="635"/>
                </a:lnTo>
                <a:lnTo>
                  <a:pt x="8383" y="7240"/>
                </a:lnTo>
                <a:lnTo>
                  <a:pt x="15065" y="19770"/>
                </a:lnTo>
                <a:lnTo>
                  <a:pt x="16532" y="32696"/>
                </a:lnTo>
                <a:lnTo>
                  <a:pt x="0" y="40487"/>
                </a:lnTo>
                <a:lnTo>
                  <a:pt x="10564" y="48520"/>
                </a:lnTo>
                <a:lnTo>
                  <a:pt x="24263" y="60520"/>
                </a:lnTo>
                <a:lnTo>
                  <a:pt x="30618" y="72593"/>
                </a:lnTo>
                <a:lnTo>
                  <a:pt x="19151" y="80848"/>
                </a:lnTo>
                <a:lnTo>
                  <a:pt x="36384" y="88814"/>
                </a:lnTo>
                <a:lnTo>
                  <a:pt x="38630" y="102755"/>
                </a:lnTo>
                <a:lnTo>
                  <a:pt x="35889" y="116249"/>
                </a:lnTo>
                <a:lnTo>
                  <a:pt x="38163" y="122872"/>
                </a:lnTo>
                <a:lnTo>
                  <a:pt x="45679" y="124931"/>
                </a:lnTo>
                <a:lnTo>
                  <a:pt x="47569" y="127989"/>
                </a:lnTo>
                <a:lnTo>
                  <a:pt x="44337" y="130939"/>
                </a:lnTo>
                <a:lnTo>
                  <a:pt x="36487" y="132676"/>
                </a:lnTo>
                <a:lnTo>
                  <a:pt x="24113" y="134718"/>
                </a:lnTo>
                <a:lnTo>
                  <a:pt x="28220" y="136923"/>
                </a:lnTo>
                <a:lnTo>
                  <a:pt x="35102" y="138868"/>
                </a:lnTo>
                <a:lnTo>
                  <a:pt x="31051" y="140131"/>
                </a:lnTo>
                <a:lnTo>
                  <a:pt x="52146" y="149186"/>
                </a:lnTo>
                <a:lnTo>
                  <a:pt x="53492" y="191490"/>
                </a:lnTo>
                <a:lnTo>
                  <a:pt x="64055" y="198542"/>
                </a:lnTo>
                <a:lnTo>
                  <a:pt x="58129" y="205354"/>
                </a:lnTo>
                <a:lnTo>
                  <a:pt x="112198" y="214793"/>
                </a:lnTo>
                <a:lnTo>
                  <a:pt x="214093" y="216398"/>
                </a:lnTo>
                <a:lnTo>
                  <a:pt x="327579" y="217436"/>
                </a:lnTo>
                <a:lnTo>
                  <a:pt x="407174" y="217398"/>
                </a:lnTo>
                <a:lnTo>
                  <a:pt x="414100" y="214517"/>
                </a:lnTo>
                <a:lnTo>
                  <a:pt x="410987" y="208387"/>
                </a:lnTo>
                <a:lnTo>
                  <a:pt x="403231" y="202153"/>
                </a:lnTo>
                <a:lnTo>
                  <a:pt x="396227" y="198958"/>
                </a:lnTo>
                <a:lnTo>
                  <a:pt x="391921" y="198501"/>
                </a:lnTo>
                <a:lnTo>
                  <a:pt x="394931" y="198005"/>
                </a:lnTo>
                <a:lnTo>
                  <a:pt x="406057" y="197802"/>
                </a:lnTo>
                <a:lnTo>
                  <a:pt x="411416" y="181546"/>
                </a:lnTo>
                <a:lnTo>
                  <a:pt x="418998" y="181533"/>
                </a:lnTo>
                <a:lnTo>
                  <a:pt x="420954" y="181038"/>
                </a:lnTo>
                <a:lnTo>
                  <a:pt x="415569" y="180403"/>
                </a:lnTo>
                <a:lnTo>
                  <a:pt x="402552" y="175204"/>
                </a:lnTo>
                <a:lnTo>
                  <a:pt x="393622" y="166015"/>
                </a:lnTo>
                <a:lnTo>
                  <a:pt x="390100" y="156505"/>
                </a:lnTo>
                <a:lnTo>
                  <a:pt x="393306" y="150342"/>
                </a:lnTo>
                <a:lnTo>
                  <a:pt x="403745" y="146100"/>
                </a:lnTo>
                <a:lnTo>
                  <a:pt x="403491" y="145148"/>
                </a:lnTo>
                <a:lnTo>
                  <a:pt x="390867" y="140716"/>
                </a:lnTo>
                <a:lnTo>
                  <a:pt x="384010" y="134928"/>
                </a:lnTo>
                <a:lnTo>
                  <a:pt x="382785" y="127023"/>
                </a:lnTo>
                <a:lnTo>
                  <a:pt x="381954" y="118782"/>
                </a:lnTo>
                <a:lnTo>
                  <a:pt x="375022" y="110325"/>
                </a:lnTo>
                <a:lnTo>
                  <a:pt x="383594" y="109332"/>
                </a:lnTo>
                <a:lnTo>
                  <a:pt x="385698" y="107962"/>
                </a:lnTo>
                <a:lnTo>
                  <a:pt x="380559" y="96384"/>
                </a:lnTo>
                <a:lnTo>
                  <a:pt x="372297" y="75531"/>
                </a:lnTo>
                <a:lnTo>
                  <a:pt x="368907" y="55429"/>
                </a:lnTo>
                <a:lnTo>
                  <a:pt x="378383" y="46101"/>
                </a:lnTo>
                <a:lnTo>
                  <a:pt x="380087" y="45727"/>
                </a:lnTo>
                <a:lnTo>
                  <a:pt x="367793" y="44499"/>
                </a:lnTo>
                <a:lnTo>
                  <a:pt x="368439" y="44018"/>
                </a:lnTo>
                <a:lnTo>
                  <a:pt x="355066" y="23895"/>
                </a:lnTo>
                <a:lnTo>
                  <a:pt x="349511" y="13292"/>
                </a:lnTo>
                <a:lnTo>
                  <a:pt x="350789" y="8701"/>
                </a:lnTo>
                <a:lnTo>
                  <a:pt x="357911" y="6616"/>
                </a:lnTo>
                <a:lnTo>
                  <a:pt x="364807" y="4914"/>
                </a:lnTo>
                <a:lnTo>
                  <a:pt x="362534" y="4178"/>
                </a:lnTo>
                <a:lnTo>
                  <a:pt x="347725" y="3530"/>
                </a:lnTo>
                <a:lnTo>
                  <a:pt x="320884" y="2788"/>
                </a:lnTo>
                <a:lnTo>
                  <a:pt x="221553" y="1246"/>
                </a:lnTo>
                <a:lnTo>
                  <a:pt x="104446" y="165"/>
                </a:lnTo>
                <a:lnTo>
                  <a:pt x="55384" y="0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868" y="365125"/>
            <a:ext cx="2147819" cy="2003038"/>
          </a:xfrm>
          <a:prstGeom prst="rect">
            <a:avLst/>
          </a:prstGeom>
        </p:spPr>
      </p:pic>
      <p:sp>
        <p:nvSpPr>
          <p:cNvPr id="48" name="object 2"/>
          <p:cNvSpPr/>
          <p:nvPr/>
        </p:nvSpPr>
        <p:spPr>
          <a:xfrm>
            <a:off x="0" y="3133557"/>
            <a:ext cx="12282853" cy="3724444"/>
          </a:xfrm>
          <a:custGeom>
            <a:avLst/>
            <a:gdLst/>
            <a:ahLst/>
            <a:cxnLst/>
            <a:rect l="l" t="t" r="r" b="b"/>
            <a:pathLst>
              <a:path w="6840220" h="3369309">
                <a:moveTo>
                  <a:pt x="0" y="0"/>
                </a:moveTo>
                <a:lnTo>
                  <a:pt x="0" y="3369077"/>
                </a:lnTo>
                <a:lnTo>
                  <a:pt x="6840004" y="3369077"/>
                </a:lnTo>
                <a:lnTo>
                  <a:pt x="6840004" y="1107428"/>
                </a:lnTo>
                <a:lnTo>
                  <a:pt x="2847944" y="1107428"/>
                </a:lnTo>
                <a:lnTo>
                  <a:pt x="2721738" y="1105668"/>
                </a:lnTo>
                <a:lnTo>
                  <a:pt x="2659065" y="1103866"/>
                </a:lnTo>
                <a:lnTo>
                  <a:pt x="2596653" y="1101435"/>
                </a:lnTo>
                <a:lnTo>
                  <a:pt x="2534612" y="1098373"/>
                </a:lnTo>
                <a:lnTo>
                  <a:pt x="2472846" y="1094667"/>
                </a:lnTo>
                <a:lnTo>
                  <a:pt x="2411396" y="1090310"/>
                </a:lnTo>
                <a:lnTo>
                  <a:pt x="2350267" y="1085295"/>
                </a:lnTo>
                <a:lnTo>
                  <a:pt x="2289467" y="1079612"/>
                </a:lnTo>
                <a:lnTo>
                  <a:pt x="2229003" y="1073255"/>
                </a:lnTo>
                <a:lnTo>
                  <a:pt x="2168881" y="1066214"/>
                </a:lnTo>
                <a:lnTo>
                  <a:pt x="2109108" y="1058482"/>
                </a:lnTo>
                <a:lnTo>
                  <a:pt x="2049690" y="1050051"/>
                </a:lnTo>
                <a:lnTo>
                  <a:pt x="1990634" y="1040912"/>
                </a:lnTo>
                <a:lnTo>
                  <a:pt x="1931947" y="1031057"/>
                </a:lnTo>
                <a:lnTo>
                  <a:pt x="1873635" y="1020479"/>
                </a:lnTo>
                <a:lnTo>
                  <a:pt x="1815706" y="1009168"/>
                </a:lnTo>
                <a:lnTo>
                  <a:pt x="1758165" y="997118"/>
                </a:lnTo>
                <a:lnTo>
                  <a:pt x="1701019" y="984319"/>
                </a:lnTo>
                <a:lnTo>
                  <a:pt x="1644275" y="970764"/>
                </a:lnTo>
                <a:lnTo>
                  <a:pt x="1587939" y="956445"/>
                </a:lnTo>
                <a:lnTo>
                  <a:pt x="1532019" y="941353"/>
                </a:lnTo>
                <a:lnTo>
                  <a:pt x="1476521" y="925480"/>
                </a:lnTo>
                <a:lnTo>
                  <a:pt x="1421451" y="908819"/>
                </a:lnTo>
                <a:lnTo>
                  <a:pt x="1366817" y="891360"/>
                </a:lnTo>
                <a:lnTo>
                  <a:pt x="1312624" y="873097"/>
                </a:lnTo>
                <a:lnTo>
                  <a:pt x="1258880" y="854020"/>
                </a:lnTo>
                <a:lnTo>
                  <a:pt x="1205591" y="834122"/>
                </a:lnTo>
                <a:lnTo>
                  <a:pt x="1152763" y="813394"/>
                </a:lnTo>
                <a:lnTo>
                  <a:pt x="1100404" y="791829"/>
                </a:lnTo>
                <a:lnTo>
                  <a:pt x="1048520" y="769418"/>
                </a:lnTo>
                <a:lnTo>
                  <a:pt x="997118" y="746154"/>
                </a:lnTo>
                <a:lnTo>
                  <a:pt x="946204" y="722027"/>
                </a:lnTo>
                <a:lnTo>
                  <a:pt x="895785" y="697030"/>
                </a:lnTo>
                <a:lnTo>
                  <a:pt x="845868" y="671155"/>
                </a:lnTo>
                <a:lnTo>
                  <a:pt x="796458" y="644394"/>
                </a:lnTo>
                <a:lnTo>
                  <a:pt x="747564" y="616738"/>
                </a:lnTo>
                <a:lnTo>
                  <a:pt x="699192" y="588180"/>
                </a:lnTo>
                <a:lnTo>
                  <a:pt x="651347" y="558711"/>
                </a:lnTo>
                <a:lnTo>
                  <a:pt x="604038" y="528323"/>
                </a:lnTo>
                <a:lnTo>
                  <a:pt x="557269" y="497008"/>
                </a:lnTo>
                <a:lnTo>
                  <a:pt x="511050" y="464757"/>
                </a:lnTo>
                <a:lnTo>
                  <a:pt x="465384" y="431564"/>
                </a:lnTo>
                <a:lnTo>
                  <a:pt x="420281" y="397419"/>
                </a:lnTo>
                <a:lnTo>
                  <a:pt x="375745" y="362315"/>
                </a:lnTo>
                <a:lnTo>
                  <a:pt x="331784" y="326243"/>
                </a:lnTo>
                <a:lnTo>
                  <a:pt x="288405" y="289196"/>
                </a:lnTo>
                <a:lnTo>
                  <a:pt x="245613" y="251164"/>
                </a:lnTo>
                <a:lnTo>
                  <a:pt x="203416" y="212141"/>
                </a:lnTo>
                <a:lnTo>
                  <a:pt x="161821" y="172117"/>
                </a:lnTo>
                <a:lnTo>
                  <a:pt x="120833" y="131085"/>
                </a:lnTo>
                <a:lnTo>
                  <a:pt x="80460" y="89037"/>
                </a:lnTo>
                <a:lnTo>
                  <a:pt x="40708" y="45964"/>
                </a:lnTo>
                <a:lnTo>
                  <a:pt x="1585" y="1859"/>
                </a:lnTo>
                <a:lnTo>
                  <a:pt x="0" y="0"/>
                </a:lnTo>
                <a:close/>
              </a:path>
              <a:path w="6840220" h="3369309">
                <a:moveTo>
                  <a:pt x="6840004" y="354020"/>
                </a:moveTo>
                <a:lnTo>
                  <a:pt x="6771710" y="375101"/>
                </a:lnTo>
                <a:lnTo>
                  <a:pt x="6292048" y="518217"/>
                </a:lnTo>
                <a:lnTo>
                  <a:pt x="5878356" y="633684"/>
                </a:lnTo>
                <a:lnTo>
                  <a:pt x="5532907" y="723486"/>
                </a:lnTo>
                <a:lnTo>
                  <a:pt x="5256686" y="790393"/>
                </a:lnTo>
                <a:lnTo>
                  <a:pt x="4981046" y="852352"/>
                </a:lnTo>
                <a:lnTo>
                  <a:pt x="4706415" y="908840"/>
                </a:lnTo>
                <a:lnTo>
                  <a:pt x="4637965" y="922047"/>
                </a:lnTo>
                <a:lnTo>
                  <a:pt x="4433217" y="959340"/>
                </a:lnTo>
                <a:lnTo>
                  <a:pt x="4229515" y="992971"/>
                </a:lnTo>
                <a:lnTo>
                  <a:pt x="4027037" y="1022720"/>
                </a:lnTo>
                <a:lnTo>
                  <a:pt x="3825964" y="1048370"/>
                </a:lnTo>
                <a:lnTo>
                  <a:pt x="3692784" y="1063083"/>
                </a:lnTo>
                <a:lnTo>
                  <a:pt x="3560361" y="1075811"/>
                </a:lnTo>
                <a:lnTo>
                  <a:pt x="3428749" y="1086489"/>
                </a:lnTo>
                <a:lnTo>
                  <a:pt x="3297999" y="1095052"/>
                </a:lnTo>
                <a:lnTo>
                  <a:pt x="3168120" y="1101436"/>
                </a:lnTo>
                <a:lnTo>
                  <a:pt x="3103611" y="1103788"/>
                </a:lnTo>
                <a:lnTo>
                  <a:pt x="2975253" y="1106779"/>
                </a:lnTo>
                <a:lnTo>
                  <a:pt x="2847944" y="1107428"/>
                </a:lnTo>
                <a:lnTo>
                  <a:pt x="6840004" y="1107428"/>
                </a:lnTo>
                <a:lnTo>
                  <a:pt x="6840004" y="35402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grpSp>
        <p:nvGrpSpPr>
          <p:cNvPr id="49" name="object 11"/>
          <p:cNvGrpSpPr/>
          <p:nvPr/>
        </p:nvGrpSpPr>
        <p:grpSpPr>
          <a:xfrm>
            <a:off x="4947887" y="4491858"/>
            <a:ext cx="6789843" cy="2227644"/>
            <a:chOff x="648000" y="7379399"/>
            <a:chExt cx="5472430" cy="1485900"/>
          </a:xfrm>
        </p:grpSpPr>
        <p:sp>
          <p:nvSpPr>
            <p:cNvPr id="50" name="object 12"/>
            <p:cNvSpPr/>
            <p:nvPr/>
          </p:nvSpPr>
          <p:spPr>
            <a:xfrm>
              <a:off x="650121" y="7381520"/>
              <a:ext cx="5467985" cy="1481455"/>
            </a:xfrm>
            <a:custGeom>
              <a:avLst/>
              <a:gdLst/>
              <a:ahLst/>
              <a:cxnLst/>
              <a:rect l="l" t="t" r="r" b="b"/>
              <a:pathLst>
                <a:path w="5467985" h="1481454">
                  <a:moveTo>
                    <a:pt x="162979" y="0"/>
                  </a:moveTo>
                  <a:lnTo>
                    <a:pt x="120002" y="6451"/>
                  </a:lnTo>
                  <a:lnTo>
                    <a:pt x="80879" y="21072"/>
                  </a:lnTo>
                  <a:lnTo>
                    <a:pt x="41892" y="49119"/>
                  </a:lnTo>
                  <a:lnTo>
                    <a:pt x="11959" y="94964"/>
                  </a:lnTo>
                  <a:lnTo>
                    <a:pt x="0" y="162979"/>
                  </a:lnTo>
                  <a:lnTo>
                    <a:pt x="0" y="1318374"/>
                  </a:lnTo>
                  <a:lnTo>
                    <a:pt x="6451" y="1361356"/>
                  </a:lnTo>
                  <a:lnTo>
                    <a:pt x="21072" y="1400478"/>
                  </a:lnTo>
                  <a:lnTo>
                    <a:pt x="49119" y="1439463"/>
                  </a:lnTo>
                  <a:lnTo>
                    <a:pt x="94964" y="1469394"/>
                  </a:lnTo>
                  <a:lnTo>
                    <a:pt x="162979" y="1481353"/>
                  </a:lnTo>
                  <a:lnTo>
                    <a:pt x="5304777" y="1481353"/>
                  </a:lnTo>
                  <a:lnTo>
                    <a:pt x="5347753" y="1474905"/>
                  </a:lnTo>
                  <a:lnTo>
                    <a:pt x="5386876" y="1460285"/>
                  </a:lnTo>
                  <a:lnTo>
                    <a:pt x="5425863" y="1432239"/>
                  </a:lnTo>
                  <a:lnTo>
                    <a:pt x="5455796" y="1386392"/>
                  </a:lnTo>
                  <a:lnTo>
                    <a:pt x="5467756" y="1318374"/>
                  </a:lnTo>
                  <a:lnTo>
                    <a:pt x="5467756" y="162979"/>
                  </a:lnTo>
                  <a:lnTo>
                    <a:pt x="5461305" y="120002"/>
                  </a:lnTo>
                  <a:lnTo>
                    <a:pt x="5446683" y="80879"/>
                  </a:lnTo>
                  <a:lnTo>
                    <a:pt x="5418636" y="41892"/>
                  </a:lnTo>
                  <a:lnTo>
                    <a:pt x="5372791" y="11959"/>
                  </a:lnTo>
                  <a:lnTo>
                    <a:pt x="5304777" y="0"/>
                  </a:lnTo>
                  <a:lnTo>
                    <a:pt x="162979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51" name="object 13"/>
            <p:cNvSpPr/>
            <p:nvPr/>
          </p:nvSpPr>
          <p:spPr>
            <a:xfrm>
              <a:off x="671282" y="7402678"/>
              <a:ext cx="5425440" cy="1439545"/>
            </a:xfrm>
            <a:custGeom>
              <a:avLst/>
              <a:gdLst/>
              <a:ahLst/>
              <a:cxnLst/>
              <a:rect l="l" t="t" r="r" b="b"/>
              <a:pathLst>
                <a:path w="5425440" h="1439545">
                  <a:moveTo>
                    <a:pt x="141833" y="0"/>
                  </a:moveTo>
                  <a:lnTo>
                    <a:pt x="102488" y="5709"/>
                  </a:lnTo>
                  <a:lnTo>
                    <a:pt x="35484" y="42926"/>
                  </a:lnTo>
                  <a:lnTo>
                    <a:pt x="10104" y="82778"/>
                  </a:lnTo>
                  <a:lnTo>
                    <a:pt x="0" y="141820"/>
                  </a:lnTo>
                  <a:lnTo>
                    <a:pt x="0" y="1297216"/>
                  </a:lnTo>
                  <a:lnTo>
                    <a:pt x="5707" y="1336552"/>
                  </a:lnTo>
                  <a:lnTo>
                    <a:pt x="42921" y="1403552"/>
                  </a:lnTo>
                  <a:lnTo>
                    <a:pt x="82774" y="1428933"/>
                  </a:lnTo>
                  <a:lnTo>
                    <a:pt x="141820" y="1439037"/>
                  </a:lnTo>
                  <a:lnTo>
                    <a:pt x="5283619" y="1439037"/>
                  </a:lnTo>
                  <a:lnTo>
                    <a:pt x="5322955" y="1433329"/>
                  </a:lnTo>
                  <a:lnTo>
                    <a:pt x="5389955" y="1396115"/>
                  </a:lnTo>
                  <a:lnTo>
                    <a:pt x="5415336" y="1356262"/>
                  </a:lnTo>
                  <a:lnTo>
                    <a:pt x="5425440" y="1297216"/>
                  </a:lnTo>
                  <a:lnTo>
                    <a:pt x="5425440" y="141820"/>
                  </a:lnTo>
                  <a:lnTo>
                    <a:pt x="5419730" y="102484"/>
                  </a:lnTo>
                  <a:lnTo>
                    <a:pt x="5382513" y="35484"/>
                  </a:lnTo>
                  <a:lnTo>
                    <a:pt x="5342661" y="10103"/>
                  </a:lnTo>
                  <a:lnTo>
                    <a:pt x="5283619" y="0"/>
                  </a:lnTo>
                  <a:lnTo>
                    <a:pt x="141820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</p:grpSp>
      <p:sp>
        <p:nvSpPr>
          <p:cNvPr id="52" name="object 15"/>
          <p:cNvSpPr txBox="1"/>
          <p:nvPr/>
        </p:nvSpPr>
        <p:spPr>
          <a:xfrm>
            <a:off x="4947888" y="4629224"/>
            <a:ext cx="6734906" cy="2102350"/>
          </a:xfrm>
          <a:prstGeom prst="rect">
            <a:avLst/>
          </a:prstGeom>
        </p:spPr>
        <p:txBody>
          <a:bodyPr vert="horz" wrap="square" lIns="0" tIns="60686" rIns="0" bIns="0" rtlCol="0">
            <a:spAutoFit/>
          </a:bodyPr>
          <a:lstStyle/>
          <a:p>
            <a:pPr marL="406573">
              <a:spcBef>
                <a:spcPts val="478"/>
              </a:spcBef>
            </a:pPr>
            <a:r>
              <a:rPr sz="1600" spc="-26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8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sz="1600" spc="-4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sau: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6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gian,…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3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4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790" dirty="0">
              <a:latin typeface="Arial MT"/>
              <a:cs typeface="Arial MT"/>
            </a:endParaRPr>
          </a:p>
          <a:p>
            <a:pPr marL="9126">
              <a:spcBef>
                <a:spcPts val="543"/>
              </a:spcBef>
            </a:pPr>
            <a:endParaRPr sz="790" dirty="0">
              <a:latin typeface="Arial MT"/>
              <a:cs typeface="Arial MT"/>
            </a:endParaRPr>
          </a:p>
        </p:txBody>
      </p:sp>
      <p:pic>
        <p:nvPicPr>
          <p:cNvPr id="5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47" y="3063681"/>
            <a:ext cx="3282896" cy="2862713"/>
          </a:xfrm>
          <a:prstGeom prst="rect">
            <a:avLst/>
          </a:prstGeom>
        </p:spPr>
      </p:pic>
      <p:grpSp>
        <p:nvGrpSpPr>
          <p:cNvPr id="54" name="object 5"/>
          <p:cNvGrpSpPr/>
          <p:nvPr/>
        </p:nvGrpSpPr>
        <p:grpSpPr>
          <a:xfrm>
            <a:off x="5586699" y="395995"/>
            <a:ext cx="5166293" cy="3544431"/>
            <a:chOff x="1143000" y="3430334"/>
            <a:chExt cx="4437380" cy="3345815"/>
          </a:xfrm>
        </p:grpSpPr>
        <p:sp>
          <p:nvSpPr>
            <p:cNvPr id="55" name="object 6"/>
            <p:cNvSpPr/>
            <p:nvPr/>
          </p:nvSpPr>
          <p:spPr>
            <a:xfrm>
              <a:off x="1143000" y="3430346"/>
              <a:ext cx="4437380" cy="3345815"/>
            </a:xfrm>
            <a:custGeom>
              <a:avLst/>
              <a:gdLst/>
              <a:ahLst/>
              <a:cxnLst/>
              <a:rect l="l" t="t" r="r" b="b"/>
              <a:pathLst>
                <a:path w="4437380" h="3345815">
                  <a:moveTo>
                    <a:pt x="4436999" y="0"/>
                  </a:moveTo>
                  <a:lnTo>
                    <a:pt x="0" y="0"/>
                  </a:lnTo>
                  <a:lnTo>
                    <a:pt x="0" y="3345599"/>
                  </a:lnTo>
                  <a:lnTo>
                    <a:pt x="4436999" y="3345599"/>
                  </a:lnTo>
                  <a:lnTo>
                    <a:pt x="4436999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5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3639" y="3430334"/>
              <a:ext cx="4199216" cy="3345611"/>
            </a:xfrm>
            <a:prstGeom prst="rect">
              <a:avLst/>
            </a:prstGeom>
          </p:spPr>
        </p:pic>
      </p:grpSp>
      <p:sp>
        <p:nvSpPr>
          <p:cNvPr id="57" name="object 9"/>
          <p:cNvSpPr txBox="1"/>
          <p:nvPr/>
        </p:nvSpPr>
        <p:spPr>
          <a:xfrm>
            <a:off x="1453777" y="2491014"/>
            <a:ext cx="2088944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47347" y="6035658"/>
            <a:ext cx="3282896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1600" spc="-3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586700" y="4082484"/>
            <a:ext cx="5166292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C5056-9926-BCE2-988B-B1A6EBDEC426}"/>
              </a:ext>
            </a:extLst>
          </p:cNvPr>
          <p:cNvSpPr txBox="1"/>
          <p:nvPr/>
        </p:nvSpPr>
        <p:spPr>
          <a:xfrm>
            <a:off x="1759899" y="204026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8A1CF-E13C-12D5-B34B-92B9BFBC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" y="2569403"/>
            <a:ext cx="7372350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16D50-DAB9-9B59-DFD5-FF55CF85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5" y="3138333"/>
            <a:ext cx="3915603" cy="307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E092B-C3A6-DC2B-4CD2-A185A66F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83144"/>
            <a:ext cx="9591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360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23</cp:revision>
  <dcterms:created xsi:type="dcterms:W3CDTF">2024-07-20T03:02:26Z</dcterms:created>
  <dcterms:modified xsi:type="dcterms:W3CDTF">2025-09-18T13:43:53Z</dcterms:modified>
</cp:coreProperties>
</file>