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6" r:id="rId5"/>
    <p:sldMasterId id="2147483698" r:id="rId6"/>
    <p:sldMasterId id="2147483710" r:id="rId7"/>
    <p:sldMasterId id="2147483722" r:id="rId8"/>
    <p:sldMasterId id="2147483734" r:id="rId9"/>
    <p:sldMasterId id="2147483746" r:id="rId10"/>
    <p:sldMasterId id="2147483758" r:id="rId11"/>
    <p:sldMasterId id="2147483772" r:id="rId12"/>
    <p:sldMasterId id="2147483774" r:id="rId13"/>
    <p:sldMasterId id="2147483786" r:id="rId14"/>
    <p:sldMasterId id="2147483798" r:id="rId15"/>
  </p:sldMasterIdLst>
  <p:notesMasterIdLst>
    <p:notesMasterId r:id="rId17"/>
  </p:notesMasterIdLst>
  <p:sldIdLst>
    <p:sldId id="4412" r:id="rId16"/>
    <p:sldId id="262" r:id="rId18"/>
    <p:sldId id="3968" r:id="rId19"/>
    <p:sldId id="3956" r:id="rId20"/>
    <p:sldId id="257" r:id="rId21"/>
    <p:sldId id="336" r:id="rId22"/>
    <p:sldId id="266" r:id="rId23"/>
    <p:sldId id="276" r:id="rId24"/>
    <p:sldId id="3925" r:id="rId25"/>
    <p:sldId id="3923" r:id="rId26"/>
    <p:sldId id="3929" r:id="rId27"/>
    <p:sldId id="3932" r:id="rId28"/>
    <p:sldId id="279" r:id="rId29"/>
    <p:sldId id="3958" r:id="rId30"/>
    <p:sldId id="3930" r:id="rId31"/>
    <p:sldId id="3931" r:id="rId32"/>
    <p:sldId id="281" r:id="rId33"/>
    <p:sldId id="3938" r:id="rId34"/>
    <p:sldId id="3959" r:id="rId35"/>
    <p:sldId id="3960" r:id="rId36"/>
    <p:sldId id="3961" r:id="rId37"/>
    <p:sldId id="3962" r:id="rId38"/>
    <p:sldId id="291" r:id="rId39"/>
    <p:sldId id="3949" r:id="rId40"/>
    <p:sldId id="3967" r:id="rId41"/>
    <p:sldId id="346" r:id="rId42"/>
    <p:sldId id="297" r:id="rId43"/>
    <p:sldId id="3964" r:id="rId44"/>
    <p:sldId id="3965" r:id="rId45"/>
    <p:sldId id="3966" r:id="rId46"/>
    <p:sldId id="290" r:id="rId47"/>
    <p:sldId id="33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DFF"/>
    <a:srgbClr val="C436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629" autoAdjust="0"/>
  </p:normalViewPr>
  <p:slideViewPr>
    <p:cSldViewPr snapToGrid="0">
      <p:cViewPr varScale="1">
        <p:scale>
          <a:sx n="57" d="100"/>
          <a:sy n="57" d="100"/>
        </p:scale>
        <p:origin x="10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Master" Target="slideMasters/slideMaster4.xml"/><Relationship Id="rId49" Type="http://schemas.openxmlformats.org/officeDocument/2006/relationships/presProps" Target="presProps.xml"/><Relationship Id="rId48" Type="http://schemas.openxmlformats.org/officeDocument/2006/relationships/slide" Target="slides/slide32.xml"/><Relationship Id="rId47" Type="http://schemas.openxmlformats.org/officeDocument/2006/relationships/slide" Target="slides/slide31.xml"/><Relationship Id="rId46" Type="http://schemas.openxmlformats.org/officeDocument/2006/relationships/slide" Target="slides/slide30.xml"/><Relationship Id="rId45" Type="http://schemas.openxmlformats.org/officeDocument/2006/relationships/slide" Target="slides/slide29.xml"/><Relationship Id="rId44" Type="http://schemas.openxmlformats.org/officeDocument/2006/relationships/slide" Target="slides/slide28.xml"/><Relationship Id="rId43" Type="http://schemas.openxmlformats.org/officeDocument/2006/relationships/slide" Target="slides/slide27.xml"/><Relationship Id="rId42" Type="http://schemas.openxmlformats.org/officeDocument/2006/relationships/slide" Target="slides/slide26.xml"/><Relationship Id="rId41" Type="http://schemas.openxmlformats.org/officeDocument/2006/relationships/slide" Target="slides/slide25.xml"/><Relationship Id="rId40" Type="http://schemas.openxmlformats.org/officeDocument/2006/relationships/slide" Target="slides/slide24.xml"/><Relationship Id="rId4" Type="http://schemas.openxmlformats.org/officeDocument/2006/relationships/slideMaster" Target="slideMasters/slideMaster3.xml"/><Relationship Id="rId39" Type="http://schemas.openxmlformats.org/officeDocument/2006/relationships/slide" Target="slides/slide23.xml"/><Relationship Id="rId38" Type="http://schemas.openxmlformats.org/officeDocument/2006/relationships/slide" Target="slides/slide22.xml"/><Relationship Id="rId37" Type="http://schemas.openxmlformats.org/officeDocument/2006/relationships/slide" Target="slides/slide21.xml"/><Relationship Id="rId36" Type="http://schemas.openxmlformats.org/officeDocument/2006/relationships/slide" Target="slides/slide20.xml"/><Relationship Id="rId35" Type="http://schemas.openxmlformats.org/officeDocument/2006/relationships/slide" Target="slides/slide19.xml"/><Relationship Id="rId34" Type="http://schemas.openxmlformats.org/officeDocument/2006/relationships/slide" Target="slides/slide18.xml"/><Relationship Id="rId33" Type="http://schemas.openxmlformats.org/officeDocument/2006/relationships/slide" Target="slides/slide17.xml"/><Relationship Id="rId32" Type="http://schemas.openxmlformats.org/officeDocument/2006/relationships/slide" Target="slides/slide16.xml"/><Relationship Id="rId31" Type="http://schemas.openxmlformats.org/officeDocument/2006/relationships/slide" Target="slides/slide15.xml"/><Relationship Id="rId30" Type="http://schemas.openxmlformats.org/officeDocument/2006/relationships/slide" Target="slides/slide14.xml"/><Relationship Id="rId3" Type="http://schemas.openxmlformats.org/officeDocument/2006/relationships/slideMaster" Target="slideMasters/slideMaster2.xml"/><Relationship Id="rId29" Type="http://schemas.openxmlformats.org/officeDocument/2006/relationships/slide" Target="slides/slide13.xml"/><Relationship Id="rId28" Type="http://schemas.openxmlformats.org/officeDocument/2006/relationships/slide" Target="slides/slide12.xml"/><Relationship Id="rId27" Type="http://schemas.openxmlformats.org/officeDocument/2006/relationships/slide" Target="slides/slide11.xml"/><Relationship Id="rId26" Type="http://schemas.openxmlformats.org/officeDocument/2006/relationships/slide" Target="slides/slide10.xml"/><Relationship Id="rId25" Type="http://schemas.openxmlformats.org/officeDocument/2006/relationships/slide" Target="slides/slide9.xml"/><Relationship Id="rId24" Type="http://schemas.openxmlformats.org/officeDocument/2006/relationships/slide" Target="slides/slide8.xml"/><Relationship Id="rId23" Type="http://schemas.openxmlformats.org/officeDocument/2006/relationships/slide" Target="slides/slide7.xml"/><Relationship Id="rId22" Type="http://schemas.openxmlformats.org/officeDocument/2006/relationships/slide" Target="slides/slide6.xml"/><Relationship Id="rId21" Type="http://schemas.openxmlformats.org/officeDocument/2006/relationships/slide" Target="slides/slide5.xml"/><Relationship Id="rId20" Type="http://schemas.openxmlformats.org/officeDocument/2006/relationships/slide" Target="slides/slide4.xml"/><Relationship Id="rId2" Type="http://schemas.openxmlformats.org/officeDocument/2006/relationships/theme" Target="theme/theme1.xml"/><Relationship Id="rId19" Type="http://schemas.openxmlformats.org/officeDocument/2006/relationships/slide" Target="slides/slide3.xml"/><Relationship Id="rId18" Type="http://schemas.openxmlformats.org/officeDocument/2006/relationships/slide" Target="slides/slide2.xml"/><Relationship Id="rId17" Type="http://schemas.openxmlformats.org/officeDocument/2006/relationships/notesMaster" Target="notesMasters/notesMaster1.xml"/><Relationship Id="rId16" Type="http://schemas.openxmlformats.org/officeDocument/2006/relationships/slide" Target="slides/slide1.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569C0-0F3A-4952-ACDA-84849C929B6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8F278-2B02-4B37-9528-20C6DE55EE8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Bài đọc “Bến sông tuổi thơ” khơi gợi lại những kỉ niệm tuổi thơ của tác giả bên bến sông gần nhà. Ở đây, tác giả đã cùng với bạn bè của mình vui đùa, lớn lên. Kỉ niệm đi cùng với cây bần yêu dấu.</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119E34F-6D4D-44FA-9068-21642AD9CE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C33FB0-4331-44AD-BC1A-86E8467EEAE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6" name="TextBox 5"/>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6" name="TextBox 5"/>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6" name="TextBox 5"/>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6" name="TextBox 5"/>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6" name="TextBox 5"/>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6" name="TextBox 5"/>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6" name="TextBox 5"/>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8" y="182034"/>
            <a:ext cx="3407833" cy="3902076"/>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6" name="TextBox 5"/>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6" name="TextBox 5"/>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endPar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10.xml"/><Relationship Id="rId8" Type="http://schemas.openxmlformats.org/officeDocument/2006/relationships/slideLayout" Target="../slideLayouts/slideLayout109.xml"/><Relationship Id="rId7" Type="http://schemas.openxmlformats.org/officeDocument/2006/relationships/slideLayout" Target="../slideLayouts/slideLayout108.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 Id="rId3" Type="http://schemas.openxmlformats.org/officeDocument/2006/relationships/slideLayout" Target="../slideLayouts/slideLayout104.xml"/><Relationship Id="rId2" Type="http://schemas.openxmlformats.org/officeDocument/2006/relationships/slideLayout" Target="../slideLayouts/slideLayout103.xml"/><Relationship Id="rId15" Type="http://schemas.openxmlformats.org/officeDocument/2006/relationships/theme" Target="../theme/theme10.xml"/><Relationship Id="rId14" Type="http://schemas.openxmlformats.org/officeDocument/2006/relationships/image" Target="../media/image8.png"/><Relationship Id="rId13" Type="http://schemas.openxmlformats.org/officeDocument/2006/relationships/slideLayout" Target="../slideLayouts/slideLayout114.xml"/><Relationship Id="rId12" Type="http://schemas.openxmlformats.org/officeDocument/2006/relationships/slideLayout" Target="../slideLayouts/slideLayout113.xml"/><Relationship Id="rId11" Type="http://schemas.openxmlformats.org/officeDocument/2006/relationships/slideLayout" Target="../slideLayouts/slideLayout112.xml"/><Relationship Id="rId10" Type="http://schemas.openxmlformats.org/officeDocument/2006/relationships/slideLayout" Target="../slideLayouts/slideLayout111.xml"/><Relationship Id="rId1"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24.xml"/><Relationship Id="rId8" Type="http://schemas.openxmlformats.org/officeDocument/2006/relationships/slideLayout" Target="../slideLayouts/slideLayout123.xml"/><Relationship Id="rId7" Type="http://schemas.openxmlformats.org/officeDocument/2006/relationships/slideLayout" Target="../slideLayouts/slideLayout122.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4" Type="http://schemas.openxmlformats.org/officeDocument/2006/relationships/slideLayout" Target="../slideLayouts/slideLayout119.xml"/><Relationship Id="rId3" Type="http://schemas.openxmlformats.org/officeDocument/2006/relationships/slideLayout" Target="../slideLayouts/slideLayout118.xml"/><Relationship Id="rId2" Type="http://schemas.openxmlformats.org/officeDocument/2006/relationships/slideLayout" Target="../slideLayouts/slideLayout117.xml"/><Relationship Id="rId12" Type="http://schemas.openxmlformats.org/officeDocument/2006/relationships/theme" Target="../theme/theme12.xml"/><Relationship Id="rId11" Type="http://schemas.openxmlformats.org/officeDocument/2006/relationships/slideLayout" Target="../slideLayouts/slideLayout126.xml"/><Relationship Id="rId10" Type="http://schemas.openxmlformats.org/officeDocument/2006/relationships/slideLayout" Target="../slideLayouts/slideLayout125.xml"/><Relationship Id="rId1"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35.xml"/><Relationship Id="rId8" Type="http://schemas.openxmlformats.org/officeDocument/2006/relationships/slideLayout" Target="../slideLayouts/slideLayout134.xml"/><Relationship Id="rId7" Type="http://schemas.openxmlformats.org/officeDocument/2006/relationships/slideLayout" Target="../slideLayouts/slideLayout133.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4" Type="http://schemas.openxmlformats.org/officeDocument/2006/relationships/slideLayout" Target="../slideLayouts/slideLayout130.xml"/><Relationship Id="rId3" Type="http://schemas.openxmlformats.org/officeDocument/2006/relationships/slideLayout" Target="../slideLayouts/slideLayout129.xml"/><Relationship Id="rId2" Type="http://schemas.openxmlformats.org/officeDocument/2006/relationships/slideLayout" Target="../slideLayouts/slideLayout128.xml"/><Relationship Id="rId13" Type="http://schemas.openxmlformats.org/officeDocument/2006/relationships/theme" Target="../theme/theme13.xml"/><Relationship Id="rId12" Type="http://schemas.openxmlformats.org/officeDocument/2006/relationships/image" Target="../media/image9.png"/><Relationship Id="rId11" Type="http://schemas.openxmlformats.org/officeDocument/2006/relationships/slideLayout" Target="../slideLayouts/slideLayout137.xml"/><Relationship Id="rId10" Type="http://schemas.openxmlformats.org/officeDocument/2006/relationships/slideLayout" Target="../slideLayouts/slideLayout136.xml"/><Relationship Id="rId1"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46.xml"/><Relationship Id="rId8" Type="http://schemas.openxmlformats.org/officeDocument/2006/relationships/slideLayout" Target="../slideLayouts/slideLayout145.xml"/><Relationship Id="rId7" Type="http://schemas.openxmlformats.org/officeDocument/2006/relationships/slideLayout" Target="../slideLayouts/slideLayout144.xml"/><Relationship Id="rId6" Type="http://schemas.openxmlformats.org/officeDocument/2006/relationships/slideLayout" Target="../slideLayouts/slideLayout143.xml"/><Relationship Id="rId5" Type="http://schemas.openxmlformats.org/officeDocument/2006/relationships/slideLayout" Target="../slideLayouts/slideLayout142.xml"/><Relationship Id="rId4" Type="http://schemas.openxmlformats.org/officeDocument/2006/relationships/slideLayout" Target="../slideLayouts/slideLayout141.xml"/><Relationship Id="rId3" Type="http://schemas.openxmlformats.org/officeDocument/2006/relationships/slideLayout" Target="../slideLayouts/slideLayout140.xml"/><Relationship Id="rId2" Type="http://schemas.openxmlformats.org/officeDocument/2006/relationships/slideLayout" Target="../slideLayouts/slideLayout139.xml"/><Relationship Id="rId14" Type="http://schemas.openxmlformats.org/officeDocument/2006/relationships/theme" Target="../theme/theme14.xml"/><Relationship Id="rId13" Type="http://schemas.openxmlformats.org/officeDocument/2006/relationships/slideLayout" Target="../slideLayouts/slideLayout150.xml"/><Relationship Id="rId12" Type="http://schemas.openxmlformats.org/officeDocument/2006/relationships/slideLayout" Target="../slideLayouts/slideLayout149.xml"/><Relationship Id="rId11" Type="http://schemas.openxmlformats.org/officeDocument/2006/relationships/slideLayout" Target="../slideLayouts/slideLayout148.xml"/><Relationship Id="rId10" Type="http://schemas.openxmlformats.org/officeDocument/2006/relationships/slideLayout" Target="../slideLayouts/slideLayout147.xml"/><Relationship Id="rId1"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2" Type="http://schemas.openxmlformats.org/officeDocument/2006/relationships/theme" Target="../theme/theme4.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2" Type="http://schemas.openxmlformats.org/officeDocument/2006/relationships/theme" Target="../theme/theme5.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6.xml"/><Relationship Id="rId8" Type="http://schemas.openxmlformats.org/officeDocument/2006/relationships/slideLayout" Target="../slideLayouts/slideLayout65.xml"/><Relationship Id="rId7" Type="http://schemas.openxmlformats.org/officeDocument/2006/relationships/slideLayout" Target="../slideLayouts/slideLayout64.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3" Type="http://schemas.openxmlformats.org/officeDocument/2006/relationships/slideLayout" Target="../slideLayouts/slideLayout60.xml"/><Relationship Id="rId2" Type="http://schemas.openxmlformats.org/officeDocument/2006/relationships/slideLayout" Target="../slideLayouts/slideLayout59.xml"/><Relationship Id="rId12" Type="http://schemas.openxmlformats.org/officeDocument/2006/relationships/theme" Target="../theme/theme6.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7.xml"/><Relationship Id="rId8" Type="http://schemas.openxmlformats.org/officeDocument/2006/relationships/slideLayout" Target="../slideLayouts/slideLayout76.xml"/><Relationship Id="rId7" Type="http://schemas.openxmlformats.org/officeDocument/2006/relationships/slideLayout" Target="../slideLayouts/slideLayout75.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3" Type="http://schemas.openxmlformats.org/officeDocument/2006/relationships/slideLayout" Target="../slideLayouts/slideLayout71.xml"/><Relationship Id="rId2" Type="http://schemas.openxmlformats.org/officeDocument/2006/relationships/slideLayout" Target="../slideLayouts/slideLayout70.xml"/><Relationship Id="rId12" Type="http://schemas.openxmlformats.org/officeDocument/2006/relationships/theme" Target="../theme/theme7.xml"/><Relationship Id="rId11" Type="http://schemas.openxmlformats.org/officeDocument/2006/relationships/slideLayout" Target="../slideLayouts/slideLayout79.xml"/><Relationship Id="rId10" Type="http://schemas.openxmlformats.org/officeDocument/2006/relationships/slideLayout" Target="../slideLayouts/slideLayout78.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8.xml"/><Relationship Id="rId8" Type="http://schemas.openxmlformats.org/officeDocument/2006/relationships/slideLayout" Target="../slideLayouts/slideLayout87.xml"/><Relationship Id="rId7" Type="http://schemas.openxmlformats.org/officeDocument/2006/relationships/slideLayout" Target="../slideLayouts/slideLayout86.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3" Type="http://schemas.openxmlformats.org/officeDocument/2006/relationships/slideLayout" Target="../slideLayouts/slideLayout82.xml"/><Relationship Id="rId2" Type="http://schemas.openxmlformats.org/officeDocument/2006/relationships/slideLayout" Target="../slideLayouts/slideLayout81.xml"/><Relationship Id="rId12" Type="http://schemas.openxmlformats.org/officeDocument/2006/relationships/theme" Target="../theme/theme8.xml"/><Relationship Id="rId11" Type="http://schemas.openxmlformats.org/officeDocument/2006/relationships/slideLayout" Target="../slideLayouts/slideLayout90.xml"/><Relationship Id="rId10" Type="http://schemas.openxmlformats.org/officeDocument/2006/relationships/slideLayout" Target="../slideLayouts/slideLayout89.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9.xml"/><Relationship Id="rId8" Type="http://schemas.openxmlformats.org/officeDocument/2006/relationships/slideLayout" Target="../slideLayouts/slideLayout98.xml"/><Relationship Id="rId7" Type="http://schemas.openxmlformats.org/officeDocument/2006/relationships/slideLayout" Target="../slideLayouts/slideLayout97.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3" Type="http://schemas.openxmlformats.org/officeDocument/2006/relationships/slideLayout" Target="../slideLayouts/slideLayout93.xml"/><Relationship Id="rId2" Type="http://schemas.openxmlformats.org/officeDocument/2006/relationships/slideLayout" Target="../slideLayouts/slideLayout92.xml"/><Relationship Id="rId12" Type="http://schemas.openxmlformats.org/officeDocument/2006/relationships/theme" Target="../theme/theme9.xml"/><Relationship Id="rId11" Type="http://schemas.openxmlformats.org/officeDocument/2006/relationships/slideLayout" Target="../slideLayouts/slideLayout101.xml"/><Relationship Id="rId10" Type="http://schemas.openxmlformats.org/officeDocument/2006/relationships/slideLayout" Target="../slideLayouts/slideLayout100.xml"/><Relationship Id="rId1"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73" r:id="rId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9.xml"/><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2.xml"/><Relationship Id="rId7" Type="http://schemas.openxmlformats.org/officeDocument/2006/relationships/image" Target="../media/image36.png"/><Relationship Id="rId6" Type="http://schemas.microsoft.com/office/2007/relationships/hdphoto" Target="../media/image35.wdp"/><Relationship Id="rId5" Type="http://schemas.openxmlformats.org/officeDocument/2006/relationships/image" Target="../media/image34.png"/><Relationship Id="rId4" Type="http://schemas.microsoft.com/office/2007/relationships/hdphoto" Target="../media/image33.wdp"/><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image" Target="../media/image39.png"/><Relationship Id="rId3" Type="http://schemas.microsoft.com/office/2007/relationships/hdphoto" Target="../media/image38.wdp"/><Relationship Id="rId2" Type="http://schemas.openxmlformats.org/officeDocument/2006/relationships/image" Target="../media/image37.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2.xml"/><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40.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82.xml"/><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82.xml"/><Relationship Id="rId3" Type="http://schemas.openxmlformats.org/officeDocument/2006/relationships/image" Target="../media/image45.jpeg"/><Relationship Id="rId2" Type="http://schemas.openxmlformats.org/officeDocument/2006/relationships/image" Target="../media/image43.png"/><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47.png"/><Relationship Id="rId1" Type="http://schemas.openxmlformats.org/officeDocument/2006/relationships/image" Target="../media/image46.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2.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image" Target="../media/image50.png"/><Relationship Id="rId1" Type="http://schemas.openxmlformats.org/officeDocument/2006/relationships/image" Target="../media/image49.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2.xml"/><Relationship Id="rId4" Type="http://schemas.microsoft.com/office/2007/relationships/hdphoto" Target="../media/image52.wdp"/><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image" Target="../media/image40.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2.xml"/><Relationship Id="rId4" Type="http://schemas.microsoft.com/office/2007/relationships/hdphoto" Target="../media/image52.wdp"/><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2.xml"/><Relationship Id="rId4" Type="http://schemas.microsoft.com/office/2007/relationships/hdphoto" Target="../media/image52.wdp"/><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2.xml"/><Relationship Id="rId4" Type="http://schemas.microsoft.com/office/2007/relationships/hdphoto" Target="../media/image52.wdp"/><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image" Target="../media/image40.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2.xml"/><Relationship Id="rId4" Type="http://schemas.microsoft.com/office/2007/relationships/hdphoto" Target="../media/image52.wdp"/><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image" Target="../media/image40.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93.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image17.wdp"/><Relationship Id="rId3" Type="http://schemas.openxmlformats.org/officeDocument/2006/relationships/image" Target="../media/image16.png"/><Relationship Id="rId2" Type="http://schemas.microsoft.com/office/2007/relationships/hdphoto" Target="../media/image54.wdp"/><Relationship Id="rId1" Type="http://schemas.openxmlformats.org/officeDocument/2006/relationships/image" Target="../media/image53.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2.xml"/><Relationship Id="rId5" Type="http://schemas.openxmlformats.org/officeDocument/2006/relationships/image" Target="../media/image59.png"/><Relationship Id="rId4" Type="http://schemas.microsoft.com/office/2007/relationships/hdphoto" Target="../media/image58.wdp"/><Relationship Id="rId3"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image" Target="../media/image40.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03.xml"/><Relationship Id="rId2" Type="http://schemas.openxmlformats.org/officeDocument/2006/relationships/image" Target="../media/image61.png"/><Relationship Id="rId1" Type="http://schemas.openxmlformats.org/officeDocument/2006/relationships/image" Target="../media/image60.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15.xml"/><Relationship Id="rId4" Type="http://schemas.openxmlformats.org/officeDocument/2006/relationships/image" Target="../media/image65.wmf"/><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image" Target="../media/image66.png"/><Relationship Id="rId1" Type="http://schemas.openxmlformats.org/officeDocument/2006/relationships/image" Target="../media/image49.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2.xml"/><Relationship Id="rId3" Type="http://schemas.openxmlformats.org/officeDocument/2006/relationships/audio" Target="../media/audio1.wav"/><Relationship Id="rId2" Type="http://schemas.openxmlformats.org/officeDocument/2006/relationships/image" Target="../media/image18.png"/><Relationship Id="rId1" Type="http://schemas.openxmlformats.org/officeDocument/2006/relationships/image" Target="../media/image14.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2.xml"/><Relationship Id="rId3" Type="http://schemas.openxmlformats.org/officeDocument/2006/relationships/audio" Target="../media/audio1.wav"/><Relationship Id="rId2" Type="http://schemas.openxmlformats.org/officeDocument/2006/relationships/image" Target="../media/image18.png"/><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2.xml"/><Relationship Id="rId3" Type="http://schemas.openxmlformats.org/officeDocument/2006/relationships/audio" Target="../media/audio1.wav"/><Relationship Id="rId2" Type="http://schemas.openxmlformats.org/officeDocument/2006/relationships/image" Target="../media/image18.png"/><Relationship Id="rId1" Type="http://schemas.openxmlformats.org/officeDocument/2006/relationships/image" Target="../media/image14.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29.xml"/><Relationship Id="rId5" Type="http://schemas.openxmlformats.org/officeDocument/2006/relationships/image" Target="../media/image55.png"/><Relationship Id="rId4" Type="http://schemas.microsoft.com/office/2007/relationships/hdphoto" Target="../media/image17.wdp"/><Relationship Id="rId3" Type="http://schemas.openxmlformats.org/officeDocument/2006/relationships/image" Target="../media/image16.png"/><Relationship Id="rId2" Type="http://schemas.microsoft.com/office/2007/relationships/hdphoto" Target="../media/image54.wdp"/><Relationship Id="rId1" Type="http://schemas.openxmlformats.org/officeDocument/2006/relationships/image" Target="../media/image53.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3.xml"/><Relationship Id="rId4" Type="http://schemas.openxmlformats.org/officeDocument/2006/relationships/image" Target="../media/image69.png"/><Relationship Id="rId3" Type="http://schemas.microsoft.com/office/2007/relationships/hdphoto" Target="../media/image68.wdp"/><Relationship Id="rId2" Type="http://schemas.openxmlformats.org/officeDocument/2006/relationships/image" Target="../media/image67.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2.xml"/><Relationship Id="rId5" Type="http://schemas.openxmlformats.org/officeDocument/2006/relationships/image" Target="../media/image18.png"/><Relationship Id="rId4" Type="http://schemas.microsoft.com/office/2007/relationships/hdphoto" Target="../media/image17.wdp"/><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image" Target="../media/image27.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60.xml"/><Relationship Id="rId5" Type="http://schemas.openxmlformats.org/officeDocument/2006/relationships/audio" Target="../media/audio2.wav"/><Relationship Id="rId4" Type="http://schemas.openxmlformats.org/officeDocument/2006/relationships/audio" Target="../media/audio1.wav"/><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p>
            <a:pPr algn="ctr"/>
            <a:r>
              <a:rPr lang="en-US" sz="2400" b="1">
                <a:gradFill>
                  <a:gsLst>
                    <a:gs pos="50000">
                      <a:schemeClr val="tx1"/>
                    </a:gs>
                    <a:gs pos="0">
                      <a:schemeClr val="tx1">
                        <a:lumMod val="25000"/>
                        <a:lumOff val="75000"/>
                      </a:schemeClr>
                    </a:gs>
                    <a:gs pos="100000">
                      <a:schemeClr val="tx1">
                        <a:lumMod val="85000"/>
                      </a:schemeClr>
                    </a:gs>
                  </a:gsLst>
                  <a:lin ang="5400000" scaled="1"/>
                </a:gradFill>
              </a:rPr>
              <a:t>TRƯỜNG TIỂU HỌC HƯNG ĐẠO</a:t>
            </a:r>
            <a:endParaRPr lang="en-US" sz="2400" b="1">
              <a:gradFill>
                <a:gsLst>
                  <a:gs pos="50000">
                    <a:schemeClr val="tx1"/>
                  </a:gs>
                  <a:gs pos="0">
                    <a:schemeClr val="tx1">
                      <a:lumMod val="25000"/>
                      <a:lumOff val="75000"/>
                    </a:schemeClr>
                  </a:gs>
                  <a:gs pos="100000">
                    <a:schemeClr val="tx1">
                      <a:lumMod val="85000"/>
                    </a:schemeClr>
                  </a:gs>
                </a:gsLst>
                <a:lin ang="5400000" scaled="1"/>
              </a:gradFill>
            </a:endParaRPr>
          </a:p>
        </p:txBody>
      </p:sp>
      <p:sp>
        <p:nvSpPr>
          <p:cNvPr id="4" name="Text Box 3"/>
          <p:cNvSpPr txBox="1"/>
          <p:nvPr/>
        </p:nvSpPr>
        <p:spPr>
          <a:xfrm>
            <a:off x="3235960" y="2359660"/>
            <a:ext cx="6410325" cy="615315"/>
          </a:xfrm>
          <a:prstGeom prst="rect">
            <a:avLst/>
          </a:prstGeom>
          <a:noFill/>
        </p:spPr>
        <p:txBody>
          <a:bodyPr wrap="square" rtlCol="0">
            <a:noAutofit/>
          </a:bodyPr>
          <a:p>
            <a:pPr algn="ctr"/>
            <a:r>
              <a:rPr lang="en-US" sz="6000" b="1">
                <a:solidFill>
                  <a:srgbClr val="FF0000"/>
                </a:solidFill>
              </a:rPr>
              <a:t>MÔN: TIẾNG VIỆT</a:t>
            </a:r>
            <a:endParaRPr lang="en-US" sz="6000" b="1">
              <a:solidFill>
                <a:srgbClr val="FF0000"/>
              </a:solidFill>
            </a:endParaRPr>
          </a:p>
        </p:txBody>
      </p:sp>
      <p:sp>
        <p:nvSpPr>
          <p:cNvPr id="5" name="Text Box 4"/>
          <p:cNvSpPr txBox="1"/>
          <p:nvPr/>
        </p:nvSpPr>
        <p:spPr>
          <a:xfrm>
            <a:off x="3771265" y="5280660"/>
            <a:ext cx="4845685" cy="953135"/>
          </a:xfrm>
          <a:prstGeom prst="rect">
            <a:avLst/>
          </a:prstGeom>
          <a:noFill/>
        </p:spPr>
        <p:txBody>
          <a:bodyPr wrap="square" rtlCol="0">
            <a:spAutoFit/>
          </a:bodyPr>
          <a:p>
            <a:pPr algn="ctr"/>
            <a:r>
              <a:rPr lang="en-US" sz="2800" b="1">
                <a:solidFill>
                  <a:schemeClr val="accent1"/>
                </a:solidFill>
              </a:rPr>
              <a:t>Họ và tên: Bùi Thị Thu Hà</a:t>
            </a:r>
            <a:endParaRPr lang="en-US" sz="2800" b="1">
              <a:solidFill>
                <a:schemeClr val="accent1"/>
              </a:solidFill>
            </a:endParaRPr>
          </a:p>
          <a:p>
            <a:pPr algn="ctr"/>
            <a:r>
              <a:rPr lang="en-US" sz="2800" b="1">
                <a:solidFill>
                  <a:schemeClr val="accent1"/>
                </a:solidFill>
              </a:rPr>
              <a:t>Lớp : 5A5</a:t>
            </a:r>
            <a:endParaRPr lang="en-US" sz="2800" b="1">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US" sz="2400">
              <a:solidFill>
                <a:prstClr val="white"/>
              </a:solidFill>
              <a:latin typeface="Cambria" panose="02040503050406030204" pitchFamily="18" charset="0"/>
              <a:ea typeface="Cambria" panose="02040503050406030204" pitchFamily="18" charset="0"/>
            </a:endParaRPr>
          </a:p>
        </p:txBody>
      </p:sp>
      <p:grpSp>
        <p:nvGrpSpPr>
          <p:cNvPr id="9" name="Nhóm 16"/>
          <p:cNvGrpSpPr/>
          <p:nvPr/>
        </p:nvGrpSpPr>
        <p:grpSpPr>
          <a:xfrm>
            <a:off x="1444076" y="570169"/>
            <a:ext cx="3869005" cy="3577784"/>
            <a:chOff x="2522211" y="530605"/>
            <a:chExt cx="3201340" cy="2763255"/>
          </a:xfrm>
        </p:grpSpPr>
        <p:pic>
          <p:nvPicPr>
            <p:cNvPr id="11" name="Hình ảnh 6" descr="Ảnh có chứa mũi tên&#10;&#10;Mô tả được tạo tự độ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p:cNvSpPr txBox="1"/>
            <p:nvPr/>
          </p:nvSpPr>
          <p:spPr>
            <a:xfrm>
              <a:off x="3182718" y="1547748"/>
              <a:ext cx="2540833" cy="705149"/>
            </a:xfrm>
            <a:prstGeom prst="rect">
              <a:avLst/>
            </a:prstGeom>
            <a:noFill/>
          </p:spPr>
          <p:txBody>
            <a:bodyPr wrap="square" rtlCol="0">
              <a:spAutoFit/>
            </a:bodyPr>
            <a:lstStyle/>
            <a:p>
              <a:pPr defTabSz="1219200"/>
              <a:r>
                <a:rPr lang="en-US" sz="5335" b="1" dirty="0" err="1">
                  <a:solidFill>
                    <a:srgbClr val="002060"/>
                  </a:solidFill>
                  <a:latin typeface="Cambria" panose="02040503050406030204" pitchFamily="18" charset="0"/>
                  <a:ea typeface="Cambria" panose="02040503050406030204" pitchFamily="18" charset="0"/>
                </a:rPr>
                <a:t>lững</a:t>
              </a:r>
              <a:r>
                <a:rPr lang="en-US" sz="5335" b="1" dirty="0">
                  <a:solidFill>
                    <a:srgbClr val="002060"/>
                  </a:solidFill>
                  <a:latin typeface="Cambria" panose="02040503050406030204" pitchFamily="18" charset="0"/>
                  <a:ea typeface="Cambria" panose="02040503050406030204" pitchFamily="18" charset="0"/>
                </a:rPr>
                <a:t> </a:t>
              </a:r>
              <a:r>
                <a:rPr lang="en-US" sz="5335" b="1" dirty="0" err="1">
                  <a:solidFill>
                    <a:srgbClr val="002060"/>
                  </a:solidFill>
                  <a:latin typeface="Cambria" panose="02040503050406030204" pitchFamily="18" charset="0"/>
                  <a:ea typeface="Cambria" panose="02040503050406030204" pitchFamily="18" charset="0"/>
                </a:rPr>
                <a:t>lờ</a:t>
              </a:r>
              <a:endParaRPr lang="en-US" sz="5335" b="1" dirty="0">
                <a:solidFill>
                  <a:srgbClr val="002060"/>
                </a:solidFill>
                <a:latin typeface="Cambria" panose="02040503050406030204" pitchFamily="18" charset="0"/>
                <a:ea typeface="Cambria" panose="02040503050406030204" pitchFamily="18" charset="0"/>
              </a:endParaRPr>
            </a:p>
          </p:txBody>
        </p:sp>
      </p:grpSp>
      <p:grpSp>
        <p:nvGrpSpPr>
          <p:cNvPr id="16" name="Nhóm 16"/>
          <p:cNvGrpSpPr/>
          <p:nvPr/>
        </p:nvGrpSpPr>
        <p:grpSpPr>
          <a:xfrm>
            <a:off x="6664117" y="3211924"/>
            <a:ext cx="3519977" cy="3577783"/>
            <a:chOff x="2872049" y="536725"/>
            <a:chExt cx="2912543" cy="2763255"/>
          </a:xfrm>
        </p:grpSpPr>
        <p:pic>
          <p:nvPicPr>
            <p:cNvPr id="17" name="Hình ảnh 6" descr="Ảnh có chứa mũi tên&#10;&#10;Mô tả được tạo tự động"/>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p:cNvSpPr txBox="1"/>
            <p:nvPr/>
          </p:nvSpPr>
          <p:spPr>
            <a:xfrm>
              <a:off x="3182718" y="1547748"/>
              <a:ext cx="2540833" cy="705149"/>
            </a:xfrm>
            <a:prstGeom prst="rect">
              <a:avLst/>
            </a:prstGeom>
            <a:noFill/>
          </p:spPr>
          <p:txBody>
            <a:bodyPr wrap="square" rtlCol="0">
              <a:spAutoFit/>
            </a:bodyPr>
            <a:lstStyle/>
            <a:p>
              <a:pPr algn="ctr" defTabSz="1219200"/>
              <a:r>
                <a:rPr lang="en-US" sz="5335" b="1" dirty="0" err="1">
                  <a:solidFill>
                    <a:srgbClr val="002060"/>
                  </a:solidFill>
                  <a:latin typeface="Cambria" panose="02040503050406030204" pitchFamily="18" charset="0"/>
                  <a:ea typeface="Cambria" panose="02040503050406030204" pitchFamily="18" charset="0"/>
                </a:rPr>
                <a:t>cù</a:t>
              </a:r>
              <a:r>
                <a:rPr lang="en-US" sz="5335" b="1" dirty="0">
                  <a:solidFill>
                    <a:srgbClr val="002060"/>
                  </a:solidFill>
                  <a:latin typeface="Cambria" panose="02040503050406030204" pitchFamily="18" charset="0"/>
                  <a:ea typeface="Cambria" panose="02040503050406030204" pitchFamily="18" charset="0"/>
                </a:rPr>
                <a:t> </a:t>
              </a:r>
              <a:r>
                <a:rPr lang="en-US" sz="5335" b="1" dirty="0" err="1">
                  <a:solidFill>
                    <a:srgbClr val="002060"/>
                  </a:solidFill>
                  <a:latin typeface="Cambria" panose="02040503050406030204" pitchFamily="18" charset="0"/>
                  <a:ea typeface="Cambria" panose="02040503050406030204" pitchFamily="18" charset="0"/>
                </a:rPr>
                <a:t>lao</a:t>
              </a:r>
              <a:endParaRPr lang="en-US" sz="5335" b="1" dirty="0">
                <a:solidFill>
                  <a:srgbClr val="00206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p:cNvGrpSpPr/>
          <p:nvPr/>
        </p:nvGrpSpPr>
        <p:grpSpPr>
          <a:xfrm>
            <a:off x="6628306" y="1290784"/>
            <a:ext cx="3702277" cy="3577784"/>
            <a:chOff x="2522211" y="530605"/>
            <a:chExt cx="3063384" cy="2763255"/>
          </a:xfrm>
        </p:grpSpPr>
        <p:pic>
          <p:nvPicPr>
            <p:cNvPr id="6" name="Hình ảnh 6" descr="Ảnh có chứa mũi tên&#10;&#10;Mô tả được tạo tự độ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p:cNvSpPr txBox="1"/>
            <p:nvPr/>
          </p:nvSpPr>
          <p:spPr>
            <a:xfrm>
              <a:off x="2907941" y="1547748"/>
              <a:ext cx="2677654" cy="705149"/>
            </a:xfrm>
            <a:prstGeom prst="rect">
              <a:avLst/>
            </a:prstGeom>
            <a:noFill/>
          </p:spPr>
          <p:txBody>
            <a:bodyPr wrap="square" rtlCol="0">
              <a:spAutoFit/>
            </a:bodyPr>
            <a:lstStyle/>
            <a:p>
              <a:pPr defTabSz="1219200"/>
              <a:r>
                <a:rPr lang="en-US" sz="5335" b="1" dirty="0">
                  <a:solidFill>
                    <a:srgbClr val="FF3869"/>
                  </a:solidFill>
                  <a:latin typeface="Cambria" panose="02040503050406030204" pitchFamily="18" charset="0"/>
                  <a:ea typeface="Cambria" panose="02040503050406030204" pitchFamily="18" charset="0"/>
                </a:rPr>
                <a:t>con </a:t>
              </a:r>
              <a:r>
                <a:rPr lang="en-US" sz="5335" b="1" dirty="0" err="1">
                  <a:solidFill>
                    <a:srgbClr val="FF3869"/>
                  </a:solidFill>
                  <a:latin typeface="Cambria" panose="02040503050406030204" pitchFamily="18" charset="0"/>
                  <a:ea typeface="Cambria" panose="02040503050406030204" pitchFamily="18" charset="0"/>
                </a:rPr>
                <a:t>nước</a:t>
              </a:r>
              <a:endParaRPr lang="en-US" sz="5335"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2538078" y="4700829"/>
            <a:ext cx="1815487" cy="18154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p:cNvGrpSpPr/>
          <p:nvPr/>
        </p:nvGrpSpPr>
        <p:grpSpPr>
          <a:xfrm>
            <a:off x="1731314" y="2359060"/>
            <a:ext cx="3737220" cy="3577784"/>
            <a:chOff x="2493298" y="475130"/>
            <a:chExt cx="3092297" cy="2763255"/>
          </a:xfrm>
        </p:grpSpPr>
        <p:pic>
          <p:nvPicPr>
            <p:cNvPr id="14" name="Hình ảnh 6" descr="Ảnh có chứa mũi tên&#10;&#10;Mô tả được tạo tự động"/>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p:cNvSpPr txBox="1"/>
            <p:nvPr/>
          </p:nvSpPr>
          <p:spPr>
            <a:xfrm>
              <a:off x="2669624" y="1547748"/>
              <a:ext cx="2915971" cy="705149"/>
            </a:xfrm>
            <a:prstGeom prst="rect">
              <a:avLst/>
            </a:prstGeom>
            <a:noFill/>
          </p:spPr>
          <p:txBody>
            <a:bodyPr wrap="square" rtlCol="0">
              <a:spAutoFit/>
            </a:bodyPr>
            <a:lstStyle/>
            <a:p>
              <a:pPr defTabSz="1219200"/>
              <a:r>
                <a:rPr lang="en-US" sz="5335" b="1" dirty="0" err="1">
                  <a:solidFill>
                    <a:srgbClr val="FF3869"/>
                  </a:solidFill>
                  <a:latin typeface="Cambria" panose="02040503050406030204" pitchFamily="18" charset="0"/>
                  <a:ea typeface="Cambria" panose="02040503050406030204" pitchFamily="18" charset="0"/>
                </a:rPr>
                <a:t>nước</a:t>
              </a:r>
              <a:r>
                <a:rPr lang="en-US" sz="5335" b="1" dirty="0">
                  <a:solidFill>
                    <a:srgbClr val="FF3869"/>
                  </a:solidFill>
                  <a:latin typeface="Cambria" panose="02040503050406030204" pitchFamily="18" charset="0"/>
                  <a:ea typeface="Cambria" panose="02040503050406030204" pitchFamily="18" charset="0"/>
                </a:rPr>
                <a:t> </a:t>
              </a:r>
              <a:r>
                <a:rPr lang="en-US" sz="5335" b="1" dirty="0" err="1">
                  <a:solidFill>
                    <a:srgbClr val="FF3869"/>
                  </a:solidFill>
                  <a:latin typeface="Cambria" panose="02040503050406030204" pitchFamily="18" charset="0"/>
                  <a:ea typeface="Cambria" panose="02040503050406030204" pitchFamily="18" charset="0"/>
                </a:rPr>
                <a:t>ròng</a:t>
              </a:r>
              <a:endParaRPr lang="en-US" sz="5335" b="1" dirty="0">
                <a:solidFill>
                  <a:srgbClr val="FF3869"/>
                </a:solidFill>
                <a:latin typeface="Cambria" panose="02040503050406030204" pitchFamily="18" charset="0"/>
                <a:ea typeface="Cambria" panose="02040503050406030204" pitchFamily="18" charset="0"/>
              </a:endParaRPr>
            </a:p>
          </p:txBody>
        </p:sp>
      </p:grpSp>
      <p:pic>
        <p:nvPicPr>
          <p:cNvPr id="3" name="Picture 2"/>
          <p:cNvPicPr>
            <a:picLocks noChangeAspect="1"/>
          </p:cNvPicPr>
          <p:nvPr/>
        </p:nvPicPr>
        <p:blipFill>
          <a:blip r:embed="rId7"/>
          <a:stretch>
            <a:fillRect/>
          </a:stretch>
        </p:blipFill>
        <p:spPr>
          <a:xfrm>
            <a:off x="2512606" y="252065"/>
            <a:ext cx="7187807" cy="17923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US" sz="2400">
              <a:solidFill>
                <a:prstClr val="white"/>
              </a:solidFill>
              <a:latin typeface="Calibri" panose="020F0502020204030204"/>
            </a:endParaRPr>
          </a:p>
        </p:txBody>
      </p:sp>
      <p:sp>
        <p:nvSpPr>
          <p:cNvPr id="3" name="TextBox 2"/>
          <p:cNvSpPr txBox="1"/>
          <p:nvPr/>
        </p:nvSpPr>
        <p:spPr>
          <a:xfrm>
            <a:off x="1177518" y="2209377"/>
            <a:ext cx="10499476" cy="2554545"/>
          </a:xfrm>
          <a:prstGeom prst="rect">
            <a:avLst/>
          </a:prstGeom>
          <a:noFill/>
        </p:spPr>
        <p:txBody>
          <a:bodyPr wrap="square" rtlCol="0">
            <a:spAutoFit/>
          </a:bodyPr>
          <a:lstStyle/>
          <a:p>
            <a:pPr algn="just" defTabSz="1219200"/>
            <a:r>
              <a:rPr lang="vi-VN" sz="4000" dirty="0">
                <a:solidFill>
                  <a:prstClr val="black"/>
                </a:solidFill>
                <a:latin typeface="Cambria" panose="02040503050406030204" pitchFamily="18" charset="0"/>
                <a:ea typeface="Cambria" panose="02040503050406030204" pitchFamily="18" charset="0"/>
              </a:rPr>
              <a:t>Chiều chiều,</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gió từ phía sông thổi về man mác</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những bông hoa bần tim tím nở xoè,</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từng cánh hoa thi nhau rơi xuống</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rồi cuốn trôi theo dòng nước.</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srgbClr val="7030A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220717" y="1924853"/>
            <a:ext cx="1167749" cy="1167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307298" y="447542"/>
            <a:ext cx="8144962" cy="21581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p:cNvSpPr/>
          <p:nvPr/>
        </p:nvSpPr>
        <p:spPr>
          <a:xfrm>
            <a:off x="809297" y="370639"/>
            <a:ext cx="7032597" cy="2505424"/>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r>
              <a:rPr lang="en-US" sz="4800" b="1" dirty="0">
                <a:solidFill>
                  <a:srgbClr val="002060"/>
                </a:solidFill>
                <a:latin typeface="Cambria" panose="02040503050406030204" pitchFamily="18" charset="0"/>
                <a:ea typeface="Cambria" panose="02040503050406030204" pitchFamily="18" charset="0"/>
              </a:rPr>
              <a:t>Trong </a:t>
            </a:r>
            <a:r>
              <a:rPr lang="en-US" sz="4800" b="1" dirty="0" err="1">
                <a:solidFill>
                  <a:srgbClr val="002060"/>
                </a:solidFill>
                <a:latin typeface="Cambria" panose="02040503050406030204" pitchFamily="18" charset="0"/>
                <a:ea typeface="Cambria" panose="02040503050406030204" pitchFamily="18" charset="0"/>
              </a:rPr>
              <a:t>bài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đọc</a:t>
            </a:r>
            <a:r>
              <a:rPr lang="en-US" sz="4800" b="1" dirty="0">
                <a:solidFill>
                  <a:srgbClr val="002060"/>
                </a:solidFill>
                <a:latin typeface="Cambria" panose="02040503050406030204" pitchFamily="18" charset="0"/>
                <a:ea typeface="Cambria" panose="02040503050406030204" pitchFamily="18" charset="0"/>
              </a:rPr>
              <a:t> </a:t>
            </a:r>
            <a:endParaRPr lang="en-US" sz="4800" b="1" dirty="0">
              <a:solidFill>
                <a:srgbClr val="002060"/>
              </a:solidFill>
              <a:latin typeface="Cambria" panose="02040503050406030204" pitchFamily="18" charset="0"/>
              <a:ea typeface="Cambria" panose="02040503050406030204" pitchFamily="18" charset="0"/>
            </a:endParaRPr>
          </a:p>
          <a:p>
            <a:pPr algn="ctr" defTabSz="1219200">
              <a:defRPr/>
            </a:pPr>
            <a:r>
              <a:rPr lang="en-US" sz="4800" b="1" i="1" dirty="0" err="1">
                <a:solidFill>
                  <a:srgbClr val="FF0000"/>
                </a:solidFill>
                <a:latin typeface="Cambria" panose="02040503050406030204" pitchFamily="18" charset="0"/>
                <a:ea typeface="Cambria" panose="02040503050406030204" pitchFamily="18" charset="0"/>
              </a:rPr>
              <a:t>Bến</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sông</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tuổi</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thơ</a:t>
            </a:r>
            <a:r>
              <a:rPr lang="en-US" sz="4800" b="1" i="1" dirty="0">
                <a:solidFill>
                  <a:srgbClr val="FF000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có</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từ</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nào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em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chưa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hiểu</a:t>
            </a:r>
            <a:r>
              <a:rPr lang="en-US" sz="4800" b="1" dirty="0">
                <a:solidFill>
                  <a:srgbClr val="002060"/>
                </a:solidFill>
                <a:latin typeface="Cambria" panose="02040503050406030204" pitchFamily="18" charset="0"/>
                <a:ea typeface="Cambria" panose="02040503050406030204" pitchFamily="18" charset="0"/>
              </a:rPr>
              <a:t>?</a:t>
            </a:r>
            <a:endParaRPr lang="en-US" sz="4800" b="1" dirty="0">
              <a:solidFill>
                <a:srgbClr val="002060"/>
              </a:solidFill>
              <a:latin typeface="Cambria" panose="02040503050406030204" pitchFamily="18" charset="0"/>
              <a:ea typeface="Cambria" panose="02040503050406030204" pitchFamily="18" charset="0"/>
            </a:endParaRPr>
          </a:p>
        </p:txBody>
      </p:sp>
      <p:pic>
        <p:nvPicPr>
          <p:cNvPr id="22" name="Hình ảnh 21" descr="Ảnh có chứa văn bản, búp bê, mẫu họa&#10;&#10;Mô tả được tạo tự độn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a:fillRect/>
          </a:stretch>
        </p:blipFill>
        <p:spPr>
          <a:xfrm>
            <a:off x="7454450" y="1657871"/>
            <a:ext cx="4367135" cy="5730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p:cNvSpPr/>
          <p:nvPr/>
        </p:nvSpPr>
        <p:spPr>
          <a:xfrm>
            <a:off x="3200492" y="1437634"/>
            <a:ext cx="8616901" cy="5204904"/>
          </a:xfrm>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1" fmla="*/ 62612 w 8616901"/>
              <a:gd name="connsiteY0-2" fmla="*/ 943576 h 5204904"/>
              <a:gd name="connsiteX1-3" fmla="*/ 776061 w 8616901"/>
              <a:gd name="connsiteY1-4" fmla="*/ 186892 h 5204904"/>
              <a:gd name="connsiteX2-5" fmla="*/ 4184560 w 8616901"/>
              <a:gd name="connsiteY2-6" fmla="*/ 43885 h 5204904"/>
              <a:gd name="connsiteX3-7" fmla="*/ 7890773 w 8616901"/>
              <a:gd name="connsiteY3-8" fmla="*/ 186892 h 5204904"/>
              <a:gd name="connsiteX4-9" fmla="*/ 8604222 w 8616901"/>
              <a:gd name="connsiteY4-10" fmla="*/ 943576 h 5204904"/>
              <a:gd name="connsiteX5-11" fmla="*/ 8604222 w 8616901"/>
              <a:gd name="connsiteY5-12" fmla="*/ 4441690 h 5204904"/>
              <a:gd name="connsiteX6-13" fmla="*/ 7890773 w 8616901"/>
              <a:gd name="connsiteY6-14" fmla="*/ 5198374 h 5204904"/>
              <a:gd name="connsiteX7-15" fmla="*/ 776061 w 8616901"/>
              <a:gd name="connsiteY7-16" fmla="*/ 5198374 h 5204904"/>
              <a:gd name="connsiteX8-17" fmla="*/ 62612 w 8616901"/>
              <a:gd name="connsiteY8-18" fmla="*/ 4441690 h 5204904"/>
              <a:gd name="connsiteX9-19" fmla="*/ 62612 w 8616901"/>
              <a:gd name="connsiteY9-20" fmla="*/ 943576 h 5204904"/>
              <a:gd name="connsiteX0-21" fmla="*/ 62612 w 8616901"/>
              <a:gd name="connsiteY0-22" fmla="*/ 943576 h 5204904"/>
              <a:gd name="connsiteX1-23" fmla="*/ 776061 w 8616901"/>
              <a:gd name="connsiteY1-24" fmla="*/ 186892 h 5204904"/>
              <a:gd name="connsiteX2-25" fmla="*/ 3409858 w 8616901"/>
              <a:gd name="connsiteY2-26" fmla="*/ 30587 h 5204904"/>
              <a:gd name="connsiteX3-27" fmla="*/ 6057808 w 8616901"/>
              <a:gd name="connsiteY3-28" fmla="*/ 10643 h 5204904"/>
              <a:gd name="connsiteX4-29" fmla="*/ 7890773 w 8616901"/>
              <a:gd name="connsiteY4-30" fmla="*/ 186892 h 5204904"/>
              <a:gd name="connsiteX5-31" fmla="*/ 8604222 w 8616901"/>
              <a:gd name="connsiteY5-32" fmla="*/ 943576 h 5204904"/>
              <a:gd name="connsiteX6-33" fmla="*/ 8604222 w 8616901"/>
              <a:gd name="connsiteY6-34" fmla="*/ 4441690 h 5204904"/>
              <a:gd name="connsiteX7-35" fmla="*/ 7890773 w 8616901"/>
              <a:gd name="connsiteY7-36" fmla="*/ 5198374 h 5204904"/>
              <a:gd name="connsiteX8-37" fmla="*/ 776061 w 8616901"/>
              <a:gd name="connsiteY8-38" fmla="*/ 5198374 h 5204904"/>
              <a:gd name="connsiteX9-39" fmla="*/ 62612 w 8616901"/>
              <a:gd name="connsiteY9-40" fmla="*/ 4441690 h 5204904"/>
              <a:gd name="connsiteX10-41" fmla="*/ 62612 w 8616901"/>
              <a:gd name="connsiteY10-42" fmla="*/ 943576 h 5204904"/>
              <a:gd name="connsiteX0-43" fmla="*/ 62612 w 8616901"/>
              <a:gd name="connsiteY0-44" fmla="*/ 943576 h 5204904"/>
              <a:gd name="connsiteX1-45" fmla="*/ 776061 w 8616901"/>
              <a:gd name="connsiteY1-46" fmla="*/ 186892 h 5204904"/>
              <a:gd name="connsiteX2-47" fmla="*/ 3409858 w 8616901"/>
              <a:gd name="connsiteY2-48" fmla="*/ 30587 h 5204904"/>
              <a:gd name="connsiteX3-49" fmla="*/ 6057808 w 8616901"/>
              <a:gd name="connsiteY3-50" fmla="*/ 10643 h 5204904"/>
              <a:gd name="connsiteX4-51" fmla="*/ 7890773 w 8616901"/>
              <a:gd name="connsiteY4-52" fmla="*/ 186892 h 5204904"/>
              <a:gd name="connsiteX5-53" fmla="*/ 8604222 w 8616901"/>
              <a:gd name="connsiteY5-54" fmla="*/ 943576 h 5204904"/>
              <a:gd name="connsiteX6-55" fmla="*/ 8604222 w 8616901"/>
              <a:gd name="connsiteY6-56" fmla="*/ 4441690 h 5204904"/>
              <a:gd name="connsiteX7-57" fmla="*/ 7890773 w 8616901"/>
              <a:gd name="connsiteY7-58" fmla="*/ 5198374 h 5204904"/>
              <a:gd name="connsiteX8-59" fmla="*/ 776061 w 8616901"/>
              <a:gd name="connsiteY8-60" fmla="*/ 5198374 h 5204904"/>
              <a:gd name="connsiteX9-61" fmla="*/ 62612 w 8616901"/>
              <a:gd name="connsiteY9-62" fmla="*/ 4441690 h 5204904"/>
              <a:gd name="connsiteX10-63" fmla="*/ 62612 w 8616901"/>
              <a:gd name="connsiteY10-64" fmla="*/ 943576 h 5204904"/>
              <a:gd name="connsiteX0-65" fmla="*/ 62612 w 8616901"/>
              <a:gd name="connsiteY0-66" fmla="*/ 943576 h 5204904"/>
              <a:gd name="connsiteX1-67" fmla="*/ 776061 w 8616901"/>
              <a:gd name="connsiteY1-68" fmla="*/ 186892 h 5204904"/>
              <a:gd name="connsiteX2-69" fmla="*/ 3409858 w 8616901"/>
              <a:gd name="connsiteY2-70" fmla="*/ 30587 h 5204904"/>
              <a:gd name="connsiteX3-71" fmla="*/ 6057808 w 8616901"/>
              <a:gd name="connsiteY3-72" fmla="*/ 10643 h 5204904"/>
              <a:gd name="connsiteX4-73" fmla="*/ 7890773 w 8616901"/>
              <a:gd name="connsiteY4-74" fmla="*/ 186892 h 5204904"/>
              <a:gd name="connsiteX5-75" fmla="*/ 8604222 w 8616901"/>
              <a:gd name="connsiteY5-76" fmla="*/ 943576 h 5204904"/>
              <a:gd name="connsiteX6-77" fmla="*/ 8604222 w 8616901"/>
              <a:gd name="connsiteY6-78" fmla="*/ 4441690 h 5204904"/>
              <a:gd name="connsiteX7-79" fmla="*/ 7890773 w 8616901"/>
              <a:gd name="connsiteY7-80" fmla="*/ 5198374 h 5204904"/>
              <a:gd name="connsiteX8-81" fmla="*/ 776061 w 8616901"/>
              <a:gd name="connsiteY8-82" fmla="*/ 5198374 h 5204904"/>
              <a:gd name="connsiteX9-83" fmla="*/ 62612 w 8616901"/>
              <a:gd name="connsiteY9-84" fmla="*/ 4441690 h 5204904"/>
              <a:gd name="connsiteX10-85" fmla="*/ 62612 w 8616901"/>
              <a:gd name="connsiteY10-86" fmla="*/ 943576 h 52049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Lst>
            <a:rect l="l" t="t" r="r" b="b"/>
            <a:pathLst>
              <a:path w="8616901" h="5204904" fill="none" extrusionOk="0">
                <a:moveTo>
                  <a:pt x="62612" y="943576"/>
                </a:moveTo>
                <a:cubicBezTo>
                  <a:pt x="104789" y="748956"/>
                  <a:pt x="445629" y="307545"/>
                  <a:pt x="776061" y="186892"/>
                </a:cubicBezTo>
                <a:cubicBezTo>
                  <a:pt x="1203912" y="369973"/>
                  <a:pt x="1860347" y="103015"/>
                  <a:pt x="3409858" y="30587"/>
                </a:cubicBezTo>
                <a:cubicBezTo>
                  <a:pt x="4434294" y="201720"/>
                  <a:pt x="4995122" y="-209753"/>
                  <a:pt x="6057808" y="10643"/>
                </a:cubicBezTo>
                <a:cubicBezTo>
                  <a:pt x="6925279" y="164637"/>
                  <a:pt x="7527086" y="238295"/>
                  <a:pt x="7890773" y="186892"/>
                </a:cubicBezTo>
                <a:cubicBezTo>
                  <a:pt x="8049439" y="264638"/>
                  <a:pt x="8625214" y="421722"/>
                  <a:pt x="8604222" y="943576"/>
                </a:cubicBezTo>
                <a:cubicBezTo>
                  <a:pt x="8525656" y="1872625"/>
                  <a:pt x="8585035" y="3954471"/>
                  <a:pt x="8604222" y="4441690"/>
                </a:cubicBezTo>
                <a:cubicBezTo>
                  <a:pt x="8611954" y="5085978"/>
                  <a:pt x="8156803" y="5283624"/>
                  <a:pt x="7890773" y="5198374"/>
                </a:cubicBezTo>
                <a:cubicBezTo>
                  <a:pt x="7561751" y="5100228"/>
                  <a:pt x="2617133" y="5592268"/>
                  <a:pt x="776061" y="5198374"/>
                </a:cubicBezTo>
                <a:cubicBezTo>
                  <a:pt x="237097" y="5183209"/>
                  <a:pt x="-90215" y="4888418"/>
                  <a:pt x="62612" y="4441690"/>
                </a:cubicBezTo>
                <a:cubicBezTo>
                  <a:pt x="375138" y="2845132"/>
                  <a:pt x="-199051" y="2413889"/>
                  <a:pt x="62612" y="943576"/>
                </a:cubicBezTo>
                <a:close/>
              </a:path>
              <a:path w="8616901" h="5204904" stroke="0" extrusionOk="0">
                <a:moveTo>
                  <a:pt x="62612" y="943576"/>
                </a:moveTo>
                <a:cubicBezTo>
                  <a:pt x="-30563" y="489240"/>
                  <a:pt x="441290" y="416703"/>
                  <a:pt x="776061" y="186892"/>
                </a:cubicBezTo>
                <a:cubicBezTo>
                  <a:pt x="1361582" y="511521"/>
                  <a:pt x="2406938" y="264178"/>
                  <a:pt x="4184560" y="43885"/>
                </a:cubicBezTo>
                <a:cubicBezTo>
                  <a:pt x="5433562" y="179796"/>
                  <a:pt x="7198814" y="-183078"/>
                  <a:pt x="7890773" y="186892"/>
                </a:cubicBezTo>
                <a:cubicBezTo>
                  <a:pt x="8687140" y="376142"/>
                  <a:pt x="8596225" y="494660"/>
                  <a:pt x="8604222" y="943576"/>
                </a:cubicBezTo>
                <a:cubicBezTo>
                  <a:pt x="8943156" y="1920163"/>
                  <a:pt x="8754091" y="3013380"/>
                  <a:pt x="8604222" y="4441690"/>
                </a:cubicBezTo>
                <a:cubicBezTo>
                  <a:pt x="8736773" y="4674220"/>
                  <a:pt x="8408034" y="5257027"/>
                  <a:pt x="7890773" y="5198374"/>
                </a:cubicBezTo>
                <a:cubicBezTo>
                  <a:pt x="7096555" y="5781545"/>
                  <a:pt x="2845537" y="4415681"/>
                  <a:pt x="776061" y="5198374"/>
                </a:cubicBezTo>
                <a:cubicBezTo>
                  <a:pt x="242463" y="5196069"/>
                  <a:pt x="71636" y="4925810"/>
                  <a:pt x="62612" y="4441690"/>
                </a:cubicBezTo>
                <a:cubicBezTo>
                  <a:pt x="168083" y="3308755"/>
                  <a:pt x="477706" y="1913974"/>
                  <a:pt x="62612" y="943576"/>
                </a:cubicBezTo>
                <a:close/>
              </a:path>
              <a:path w="8616901" h="5204904" fill="none" stroke="0" extrusionOk="0">
                <a:moveTo>
                  <a:pt x="62612" y="943576"/>
                </a:moveTo>
                <a:cubicBezTo>
                  <a:pt x="21688" y="601528"/>
                  <a:pt x="343919" y="125437"/>
                  <a:pt x="776061" y="186892"/>
                </a:cubicBezTo>
                <a:cubicBezTo>
                  <a:pt x="1221499" y="248898"/>
                  <a:pt x="2179990" y="-249584"/>
                  <a:pt x="3409858" y="30587"/>
                </a:cubicBezTo>
                <a:cubicBezTo>
                  <a:pt x="4557551" y="42017"/>
                  <a:pt x="5159670" y="2777"/>
                  <a:pt x="6057808" y="10643"/>
                </a:cubicBezTo>
                <a:cubicBezTo>
                  <a:pt x="6884372" y="213364"/>
                  <a:pt x="7453341" y="83167"/>
                  <a:pt x="7890773" y="186892"/>
                </a:cubicBezTo>
                <a:cubicBezTo>
                  <a:pt x="8201269" y="156719"/>
                  <a:pt x="8609500" y="484598"/>
                  <a:pt x="8604222" y="943576"/>
                </a:cubicBezTo>
                <a:cubicBezTo>
                  <a:pt x="8615028" y="1265823"/>
                  <a:pt x="8441634" y="3630903"/>
                  <a:pt x="8604222" y="4441690"/>
                </a:cubicBezTo>
                <a:cubicBezTo>
                  <a:pt x="8777174" y="5029703"/>
                  <a:pt x="8364294" y="5010379"/>
                  <a:pt x="7890773" y="5198374"/>
                </a:cubicBezTo>
                <a:cubicBezTo>
                  <a:pt x="7353648" y="5138789"/>
                  <a:pt x="2364987" y="4875503"/>
                  <a:pt x="776061" y="5198374"/>
                </a:cubicBezTo>
                <a:cubicBezTo>
                  <a:pt x="194338" y="5235229"/>
                  <a:pt x="50116" y="4986796"/>
                  <a:pt x="62612" y="4441690"/>
                </a:cubicBezTo>
                <a:cubicBezTo>
                  <a:pt x="-150995" y="2913935"/>
                  <a:pt x="-108683" y="2110178"/>
                  <a:pt x="62612" y="943576"/>
                </a:cubicBezTo>
                <a:close/>
              </a:path>
              <a:path w="8616901" h="5204904" fill="none" stroke="0" extrusionOk="0">
                <a:moveTo>
                  <a:pt x="62612" y="943576"/>
                </a:moveTo>
                <a:cubicBezTo>
                  <a:pt x="180045" y="614786"/>
                  <a:pt x="434407" y="309750"/>
                  <a:pt x="776061" y="186892"/>
                </a:cubicBezTo>
                <a:cubicBezTo>
                  <a:pt x="1421880" y="330132"/>
                  <a:pt x="1931824" y="15083"/>
                  <a:pt x="3409858" y="30587"/>
                </a:cubicBezTo>
                <a:cubicBezTo>
                  <a:pt x="4630986" y="-7108"/>
                  <a:pt x="5242019" y="57150"/>
                  <a:pt x="6057808" y="10643"/>
                </a:cubicBezTo>
                <a:cubicBezTo>
                  <a:pt x="6845411" y="3411"/>
                  <a:pt x="7352675" y="-27170"/>
                  <a:pt x="7890773" y="186892"/>
                </a:cubicBezTo>
                <a:cubicBezTo>
                  <a:pt x="8307646" y="285024"/>
                  <a:pt x="8551199" y="557126"/>
                  <a:pt x="8604222" y="943576"/>
                </a:cubicBezTo>
                <a:cubicBezTo>
                  <a:pt x="8340457" y="1849491"/>
                  <a:pt x="8420427" y="3766474"/>
                  <a:pt x="8604222" y="4441690"/>
                </a:cubicBezTo>
                <a:cubicBezTo>
                  <a:pt x="8592019" y="5026596"/>
                  <a:pt x="8287112" y="5247565"/>
                  <a:pt x="7890773" y="5198374"/>
                </a:cubicBezTo>
                <a:cubicBezTo>
                  <a:pt x="7497646" y="5313595"/>
                  <a:pt x="2757570" y="5645341"/>
                  <a:pt x="776061" y="5198374"/>
                </a:cubicBezTo>
                <a:cubicBezTo>
                  <a:pt x="401221" y="5154751"/>
                  <a:pt x="-6740" y="4920520"/>
                  <a:pt x="62612" y="4441690"/>
                </a:cubicBezTo>
                <a:cubicBezTo>
                  <a:pt x="-195051" y="3183196"/>
                  <a:pt x="-16710" y="2295556"/>
                  <a:pt x="62612" y="943576"/>
                </a:cubicBezTo>
                <a:close/>
              </a:path>
              <a:path w="8616901" h="5204904" fill="none" stroke="0" extrusionOk="0">
                <a:moveTo>
                  <a:pt x="62612" y="943576"/>
                </a:moveTo>
                <a:cubicBezTo>
                  <a:pt x="109738" y="744055"/>
                  <a:pt x="371482" y="312218"/>
                  <a:pt x="776061" y="186892"/>
                </a:cubicBezTo>
                <a:cubicBezTo>
                  <a:pt x="1339703" y="335130"/>
                  <a:pt x="2104382" y="144598"/>
                  <a:pt x="3409858" y="30587"/>
                </a:cubicBezTo>
                <a:cubicBezTo>
                  <a:pt x="4440911" y="82728"/>
                  <a:pt x="5223299" y="-318001"/>
                  <a:pt x="6057808" y="10643"/>
                </a:cubicBezTo>
                <a:cubicBezTo>
                  <a:pt x="6907352" y="130790"/>
                  <a:pt x="7383900" y="71901"/>
                  <a:pt x="7890773" y="186892"/>
                </a:cubicBezTo>
                <a:cubicBezTo>
                  <a:pt x="8237866" y="297744"/>
                  <a:pt x="8666127" y="517968"/>
                  <a:pt x="8604222" y="943576"/>
                </a:cubicBezTo>
                <a:cubicBezTo>
                  <a:pt x="8521306" y="1607677"/>
                  <a:pt x="8537122" y="3735835"/>
                  <a:pt x="8604222" y="4441690"/>
                </a:cubicBezTo>
                <a:cubicBezTo>
                  <a:pt x="8592144" y="5066922"/>
                  <a:pt x="8189600" y="5155924"/>
                  <a:pt x="7890773" y="5198374"/>
                </a:cubicBezTo>
                <a:cubicBezTo>
                  <a:pt x="7352267" y="5322369"/>
                  <a:pt x="2508613" y="5365763"/>
                  <a:pt x="776061" y="5198374"/>
                </a:cubicBezTo>
                <a:cubicBezTo>
                  <a:pt x="292701" y="5207302"/>
                  <a:pt x="34404" y="4896857"/>
                  <a:pt x="62612" y="4441690"/>
                </a:cubicBezTo>
                <a:cubicBezTo>
                  <a:pt x="35228" y="3096625"/>
                  <a:pt x="-30082" y="2245550"/>
                  <a:pt x="62612" y="943576"/>
                </a:cubicBezTo>
                <a:close/>
              </a:path>
              <a:path w="8616901" h="5204904" fill="none" stroke="0" extrusionOk="0">
                <a:moveTo>
                  <a:pt x="62612" y="943576"/>
                </a:moveTo>
                <a:cubicBezTo>
                  <a:pt x="147558" y="757879"/>
                  <a:pt x="431412" y="327715"/>
                  <a:pt x="776061" y="186892"/>
                </a:cubicBezTo>
                <a:cubicBezTo>
                  <a:pt x="1271792" y="331638"/>
                  <a:pt x="2068994" y="75663"/>
                  <a:pt x="3409858" y="30587"/>
                </a:cubicBezTo>
                <a:cubicBezTo>
                  <a:pt x="4416018" y="138204"/>
                  <a:pt x="5053918" y="-292801"/>
                  <a:pt x="6057808" y="10643"/>
                </a:cubicBezTo>
                <a:cubicBezTo>
                  <a:pt x="6903739" y="94730"/>
                  <a:pt x="7501800" y="167955"/>
                  <a:pt x="7890773" y="186892"/>
                </a:cubicBezTo>
                <a:cubicBezTo>
                  <a:pt x="8161568" y="261901"/>
                  <a:pt x="8604292" y="521570"/>
                  <a:pt x="8604222" y="943576"/>
                </a:cubicBezTo>
                <a:cubicBezTo>
                  <a:pt x="8465748" y="1829491"/>
                  <a:pt x="8634027" y="3773712"/>
                  <a:pt x="8604222" y="4441690"/>
                </a:cubicBezTo>
                <a:cubicBezTo>
                  <a:pt x="8578763" y="5113546"/>
                  <a:pt x="8166059" y="5217944"/>
                  <a:pt x="7890773" y="5198374"/>
                </a:cubicBezTo>
                <a:cubicBezTo>
                  <a:pt x="7680103" y="5362882"/>
                  <a:pt x="2647914" y="5581936"/>
                  <a:pt x="776061" y="5198374"/>
                </a:cubicBezTo>
                <a:cubicBezTo>
                  <a:pt x="240172" y="5244773"/>
                  <a:pt x="-28662" y="4881380"/>
                  <a:pt x="62612" y="4441690"/>
                </a:cubicBezTo>
                <a:cubicBezTo>
                  <a:pt x="220929" y="2986977"/>
                  <a:pt x="-137283" y="2384672"/>
                  <a:pt x="62612" y="943576"/>
                </a:cubicBezTo>
                <a:close/>
              </a:path>
            </a:pathLst>
          </a:custGeom>
          <a:solidFill>
            <a:schemeClr val="bg1">
              <a:alpha val="88000"/>
            </a:schemeClr>
          </a:solidFill>
          <a:ln w="31750" cap="rnd" cmpd="thinThick">
            <a:solidFill>
              <a:srgbClr val="7D4C29"/>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p:cNvSpPr txBox="1"/>
          <p:nvPr/>
        </p:nvSpPr>
        <p:spPr>
          <a:xfrm>
            <a:off x="4175451" y="5412204"/>
            <a:ext cx="7417071" cy="984885"/>
          </a:xfrm>
          <a:prstGeom prst="rect">
            <a:avLst/>
          </a:prstGeom>
          <a:noFill/>
        </p:spPr>
        <p:txBody>
          <a:bodyPr wrap="square" lIns="0" tIns="0" rIns="0" bIns="0" rtlCol="0">
            <a:spAutoFit/>
          </a:bodyPr>
          <a:lstStyle/>
          <a:p>
            <a:pPr lvl="0" algn="just" fontAlgn="base"/>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ây to, mọc ở vùng nước lợ, có rễ phụ nhọn và xốp đâm ngược lên khỏi mặt bùn.</a:t>
            </a:r>
            <a:endPar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p:cNvSpPr txBox="1"/>
          <p:nvPr/>
        </p:nvSpPr>
        <p:spPr>
          <a:xfrm flipH="1">
            <a:off x="7283669" y="1617898"/>
            <a:ext cx="3799255"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Bần</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p:cNvPicPr>
            <a:picLocks noChangeAspect="1"/>
          </p:cNvPicPr>
          <p:nvPr/>
        </p:nvPicPr>
        <p:blipFill>
          <a:blip r:embed="rId2"/>
          <a:stretch>
            <a:fillRect/>
          </a:stretch>
        </p:blipFill>
        <p:spPr>
          <a:xfrm>
            <a:off x="112989" y="116506"/>
            <a:ext cx="4797968" cy="1243692"/>
          </a:xfrm>
          <a:prstGeom prst="rect">
            <a:avLst/>
          </a:prstGeom>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910" y="2225564"/>
            <a:ext cx="4340772" cy="32555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p:cNvSpPr/>
          <p:nvPr/>
        </p:nvSpPr>
        <p:spPr>
          <a:xfrm>
            <a:off x="3200492" y="1292772"/>
            <a:ext cx="8616901" cy="5349766"/>
          </a:xfrm>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1" fmla="*/ 62612 w 8616901"/>
              <a:gd name="connsiteY0-2" fmla="*/ 969837 h 5349766"/>
              <a:gd name="connsiteX1-3" fmla="*/ 776061 w 8616901"/>
              <a:gd name="connsiteY1-4" fmla="*/ 192094 h 5349766"/>
              <a:gd name="connsiteX2-5" fmla="*/ 4184560 w 8616901"/>
              <a:gd name="connsiteY2-6" fmla="*/ 45106 h 5349766"/>
              <a:gd name="connsiteX3-7" fmla="*/ 7890773 w 8616901"/>
              <a:gd name="connsiteY3-8" fmla="*/ 192094 h 5349766"/>
              <a:gd name="connsiteX4-9" fmla="*/ 8604222 w 8616901"/>
              <a:gd name="connsiteY4-10" fmla="*/ 969837 h 5349766"/>
              <a:gd name="connsiteX5-11" fmla="*/ 8604222 w 8616901"/>
              <a:gd name="connsiteY5-12" fmla="*/ 4565311 h 5349766"/>
              <a:gd name="connsiteX6-13" fmla="*/ 7890773 w 8616901"/>
              <a:gd name="connsiteY6-14" fmla="*/ 5343054 h 5349766"/>
              <a:gd name="connsiteX7-15" fmla="*/ 776061 w 8616901"/>
              <a:gd name="connsiteY7-16" fmla="*/ 5343054 h 5349766"/>
              <a:gd name="connsiteX8-17" fmla="*/ 62612 w 8616901"/>
              <a:gd name="connsiteY8-18" fmla="*/ 4565311 h 5349766"/>
              <a:gd name="connsiteX9-19" fmla="*/ 62612 w 8616901"/>
              <a:gd name="connsiteY9-20" fmla="*/ 969837 h 5349766"/>
              <a:gd name="connsiteX0-21" fmla="*/ 62612 w 8616901"/>
              <a:gd name="connsiteY0-22" fmla="*/ 969837 h 5349766"/>
              <a:gd name="connsiteX1-23" fmla="*/ 776061 w 8616901"/>
              <a:gd name="connsiteY1-24" fmla="*/ 192094 h 5349766"/>
              <a:gd name="connsiteX2-25" fmla="*/ 3409858 w 8616901"/>
              <a:gd name="connsiteY2-26" fmla="*/ 31439 h 5349766"/>
              <a:gd name="connsiteX3-27" fmla="*/ 6057808 w 8616901"/>
              <a:gd name="connsiteY3-28" fmla="*/ 10939 h 5349766"/>
              <a:gd name="connsiteX4-29" fmla="*/ 7890773 w 8616901"/>
              <a:gd name="connsiteY4-30" fmla="*/ 192094 h 5349766"/>
              <a:gd name="connsiteX5-31" fmla="*/ 8604222 w 8616901"/>
              <a:gd name="connsiteY5-32" fmla="*/ 969837 h 5349766"/>
              <a:gd name="connsiteX6-33" fmla="*/ 8604222 w 8616901"/>
              <a:gd name="connsiteY6-34" fmla="*/ 4565311 h 5349766"/>
              <a:gd name="connsiteX7-35" fmla="*/ 7890773 w 8616901"/>
              <a:gd name="connsiteY7-36" fmla="*/ 5343054 h 5349766"/>
              <a:gd name="connsiteX8-37" fmla="*/ 776061 w 8616901"/>
              <a:gd name="connsiteY8-38" fmla="*/ 5343054 h 5349766"/>
              <a:gd name="connsiteX9-39" fmla="*/ 62612 w 8616901"/>
              <a:gd name="connsiteY9-40" fmla="*/ 4565311 h 5349766"/>
              <a:gd name="connsiteX10-41" fmla="*/ 62612 w 8616901"/>
              <a:gd name="connsiteY10-42" fmla="*/ 969837 h 5349766"/>
              <a:gd name="connsiteX0-43" fmla="*/ 62612 w 8616901"/>
              <a:gd name="connsiteY0-44" fmla="*/ 969837 h 5349766"/>
              <a:gd name="connsiteX1-45" fmla="*/ 776061 w 8616901"/>
              <a:gd name="connsiteY1-46" fmla="*/ 192094 h 5349766"/>
              <a:gd name="connsiteX2-47" fmla="*/ 3409858 w 8616901"/>
              <a:gd name="connsiteY2-48" fmla="*/ 31439 h 5349766"/>
              <a:gd name="connsiteX3-49" fmla="*/ 6057808 w 8616901"/>
              <a:gd name="connsiteY3-50" fmla="*/ 10939 h 5349766"/>
              <a:gd name="connsiteX4-51" fmla="*/ 7890773 w 8616901"/>
              <a:gd name="connsiteY4-52" fmla="*/ 192094 h 5349766"/>
              <a:gd name="connsiteX5-53" fmla="*/ 8604222 w 8616901"/>
              <a:gd name="connsiteY5-54" fmla="*/ 969837 h 5349766"/>
              <a:gd name="connsiteX6-55" fmla="*/ 8604222 w 8616901"/>
              <a:gd name="connsiteY6-56" fmla="*/ 4565311 h 5349766"/>
              <a:gd name="connsiteX7-57" fmla="*/ 7890773 w 8616901"/>
              <a:gd name="connsiteY7-58" fmla="*/ 5343054 h 5349766"/>
              <a:gd name="connsiteX8-59" fmla="*/ 776061 w 8616901"/>
              <a:gd name="connsiteY8-60" fmla="*/ 5343054 h 5349766"/>
              <a:gd name="connsiteX9-61" fmla="*/ 62612 w 8616901"/>
              <a:gd name="connsiteY9-62" fmla="*/ 4565311 h 5349766"/>
              <a:gd name="connsiteX10-63" fmla="*/ 62612 w 8616901"/>
              <a:gd name="connsiteY10-64" fmla="*/ 969837 h 5349766"/>
              <a:gd name="connsiteX0-65" fmla="*/ 62612 w 8616901"/>
              <a:gd name="connsiteY0-66" fmla="*/ 969837 h 5349766"/>
              <a:gd name="connsiteX1-67" fmla="*/ 776061 w 8616901"/>
              <a:gd name="connsiteY1-68" fmla="*/ 192094 h 5349766"/>
              <a:gd name="connsiteX2-69" fmla="*/ 3409858 w 8616901"/>
              <a:gd name="connsiteY2-70" fmla="*/ 31439 h 5349766"/>
              <a:gd name="connsiteX3-71" fmla="*/ 6057808 w 8616901"/>
              <a:gd name="connsiteY3-72" fmla="*/ 10939 h 5349766"/>
              <a:gd name="connsiteX4-73" fmla="*/ 7890773 w 8616901"/>
              <a:gd name="connsiteY4-74" fmla="*/ 192094 h 5349766"/>
              <a:gd name="connsiteX5-75" fmla="*/ 8604222 w 8616901"/>
              <a:gd name="connsiteY5-76" fmla="*/ 969837 h 5349766"/>
              <a:gd name="connsiteX6-77" fmla="*/ 8604222 w 8616901"/>
              <a:gd name="connsiteY6-78" fmla="*/ 4565311 h 5349766"/>
              <a:gd name="connsiteX7-79" fmla="*/ 7890773 w 8616901"/>
              <a:gd name="connsiteY7-80" fmla="*/ 5343054 h 5349766"/>
              <a:gd name="connsiteX8-81" fmla="*/ 776061 w 8616901"/>
              <a:gd name="connsiteY8-82" fmla="*/ 5343054 h 5349766"/>
              <a:gd name="connsiteX9-83" fmla="*/ 62612 w 8616901"/>
              <a:gd name="connsiteY9-84" fmla="*/ 4565311 h 5349766"/>
              <a:gd name="connsiteX10-85" fmla="*/ 62612 w 8616901"/>
              <a:gd name="connsiteY10-86" fmla="*/ 969837 h 5349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41" y="connsiteY10-42"/>
              </a:cxn>
            </a:cxnLst>
            <a:rect l="l" t="t" r="r" b="b"/>
            <a:pathLst>
              <a:path w="8616901" h="5349766" fill="none" extrusionOk="0">
                <a:moveTo>
                  <a:pt x="62612" y="969837"/>
                </a:moveTo>
                <a:cubicBezTo>
                  <a:pt x="118286" y="802467"/>
                  <a:pt x="491023" y="375464"/>
                  <a:pt x="776061" y="192094"/>
                </a:cubicBezTo>
                <a:cubicBezTo>
                  <a:pt x="1250583" y="272125"/>
                  <a:pt x="1852656" y="106365"/>
                  <a:pt x="3409858" y="31439"/>
                </a:cubicBezTo>
                <a:cubicBezTo>
                  <a:pt x="4443751" y="215306"/>
                  <a:pt x="4952278" y="-239060"/>
                  <a:pt x="6057808" y="10939"/>
                </a:cubicBezTo>
                <a:cubicBezTo>
                  <a:pt x="6916057" y="157900"/>
                  <a:pt x="7510772" y="207886"/>
                  <a:pt x="7890773" y="192094"/>
                </a:cubicBezTo>
                <a:cubicBezTo>
                  <a:pt x="8102534" y="256869"/>
                  <a:pt x="8624719" y="472365"/>
                  <a:pt x="8604222" y="969837"/>
                </a:cubicBezTo>
                <a:cubicBezTo>
                  <a:pt x="8525960" y="1936548"/>
                  <a:pt x="8579788" y="4018021"/>
                  <a:pt x="8604222" y="4565311"/>
                </a:cubicBezTo>
                <a:cubicBezTo>
                  <a:pt x="8596982" y="5301970"/>
                  <a:pt x="8167585" y="5419019"/>
                  <a:pt x="7890773" y="5343054"/>
                </a:cubicBezTo>
                <a:cubicBezTo>
                  <a:pt x="7652341" y="5249006"/>
                  <a:pt x="2643423" y="5763825"/>
                  <a:pt x="776061" y="5343054"/>
                </a:cubicBezTo>
                <a:cubicBezTo>
                  <a:pt x="285117" y="5337142"/>
                  <a:pt x="-60349" y="5003196"/>
                  <a:pt x="62612" y="4565311"/>
                </a:cubicBezTo>
                <a:cubicBezTo>
                  <a:pt x="217363" y="3054116"/>
                  <a:pt x="-227530" y="2515029"/>
                  <a:pt x="62612" y="969837"/>
                </a:cubicBezTo>
                <a:close/>
              </a:path>
              <a:path w="8616901" h="5349766" stroke="0" extrusionOk="0">
                <a:moveTo>
                  <a:pt x="62612" y="969837"/>
                </a:moveTo>
                <a:cubicBezTo>
                  <a:pt x="-43442" y="498371"/>
                  <a:pt x="433195" y="400592"/>
                  <a:pt x="776061" y="192094"/>
                </a:cubicBezTo>
                <a:cubicBezTo>
                  <a:pt x="1376889" y="415540"/>
                  <a:pt x="2431594" y="260064"/>
                  <a:pt x="4184560" y="45106"/>
                </a:cubicBezTo>
                <a:cubicBezTo>
                  <a:pt x="5476904" y="273955"/>
                  <a:pt x="7218328" y="-278769"/>
                  <a:pt x="7890773" y="192094"/>
                </a:cubicBezTo>
                <a:cubicBezTo>
                  <a:pt x="8689472" y="387601"/>
                  <a:pt x="8600293" y="502120"/>
                  <a:pt x="8604222" y="969837"/>
                </a:cubicBezTo>
                <a:cubicBezTo>
                  <a:pt x="8796022" y="1744929"/>
                  <a:pt x="8676253" y="3203774"/>
                  <a:pt x="8604222" y="4565311"/>
                </a:cubicBezTo>
                <a:cubicBezTo>
                  <a:pt x="8741437" y="4792064"/>
                  <a:pt x="8446718" y="5402698"/>
                  <a:pt x="7890773" y="5343054"/>
                </a:cubicBezTo>
                <a:cubicBezTo>
                  <a:pt x="7291569" y="6154709"/>
                  <a:pt x="3514042" y="4887921"/>
                  <a:pt x="776061" y="5343054"/>
                </a:cubicBezTo>
                <a:cubicBezTo>
                  <a:pt x="241513" y="5341286"/>
                  <a:pt x="92581" y="5121966"/>
                  <a:pt x="62612" y="4565311"/>
                </a:cubicBezTo>
                <a:cubicBezTo>
                  <a:pt x="188355" y="3382120"/>
                  <a:pt x="513865" y="1974806"/>
                  <a:pt x="62612" y="969837"/>
                </a:cubicBezTo>
                <a:close/>
              </a:path>
              <a:path w="8616901" h="5349766" fill="none" stroke="0" extrusionOk="0">
                <a:moveTo>
                  <a:pt x="62612" y="969837"/>
                </a:moveTo>
                <a:cubicBezTo>
                  <a:pt x="-45099" y="619838"/>
                  <a:pt x="351836" y="168111"/>
                  <a:pt x="776061" y="192094"/>
                </a:cubicBezTo>
                <a:cubicBezTo>
                  <a:pt x="1175402" y="283624"/>
                  <a:pt x="2184470" y="-239189"/>
                  <a:pt x="3409858" y="31439"/>
                </a:cubicBezTo>
                <a:cubicBezTo>
                  <a:pt x="4579107" y="45047"/>
                  <a:pt x="5135559" y="19231"/>
                  <a:pt x="6057808" y="10939"/>
                </a:cubicBezTo>
                <a:cubicBezTo>
                  <a:pt x="6873575" y="136926"/>
                  <a:pt x="7457585" y="100172"/>
                  <a:pt x="7890773" y="192094"/>
                </a:cubicBezTo>
                <a:cubicBezTo>
                  <a:pt x="8190074" y="157935"/>
                  <a:pt x="8605276" y="469204"/>
                  <a:pt x="8604222" y="969837"/>
                </a:cubicBezTo>
                <a:cubicBezTo>
                  <a:pt x="8601587" y="1341166"/>
                  <a:pt x="8357039" y="3803778"/>
                  <a:pt x="8604222" y="4565311"/>
                </a:cubicBezTo>
                <a:cubicBezTo>
                  <a:pt x="8764601" y="5157565"/>
                  <a:pt x="8327550" y="5180986"/>
                  <a:pt x="7890773" y="5343054"/>
                </a:cubicBezTo>
                <a:cubicBezTo>
                  <a:pt x="7394804" y="5283937"/>
                  <a:pt x="2350761" y="5105822"/>
                  <a:pt x="776061" y="5343054"/>
                </a:cubicBezTo>
                <a:cubicBezTo>
                  <a:pt x="185625" y="5380297"/>
                  <a:pt x="56125" y="5072001"/>
                  <a:pt x="62612" y="4565311"/>
                </a:cubicBezTo>
                <a:cubicBezTo>
                  <a:pt x="-166636" y="2975916"/>
                  <a:pt x="-93005" y="2170385"/>
                  <a:pt x="62612" y="969837"/>
                </a:cubicBezTo>
                <a:close/>
              </a:path>
              <a:path w="8616901" h="5349766" fill="none" stroke="0" extrusionOk="0">
                <a:moveTo>
                  <a:pt x="62612" y="969837"/>
                </a:moveTo>
                <a:cubicBezTo>
                  <a:pt x="181268" y="632202"/>
                  <a:pt x="510872" y="375814"/>
                  <a:pt x="776061" y="192094"/>
                </a:cubicBezTo>
                <a:cubicBezTo>
                  <a:pt x="1443071" y="358046"/>
                  <a:pt x="1899864" y="8670"/>
                  <a:pt x="3409858" y="31439"/>
                </a:cubicBezTo>
                <a:cubicBezTo>
                  <a:pt x="4583806" y="4656"/>
                  <a:pt x="5250379" y="-21349"/>
                  <a:pt x="6057808" y="10939"/>
                </a:cubicBezTo>
                <a:cubicBezTo>
                  <a:pt x="6829639" y="740"/>
                  <a:pt x="7392021" y="5140"/>
                  <a:pt x="7890773" y="192094"/>
                </a:cubicBezTo>
                <a:cubicBezTo>
                  <a:pt x="8317003" y="306861"/>
                  <a:pt x="8542897" y="567570"/>
                  <a:pt x="8604222" y="969837"/>
                </a:cubicBezTo>
                <a:cubicBezTo>
                  <a:pt x="8350957" y="1879315"/>
                  <a:pt x="8376678" y="3891556"/>
                  <a:pt x="8604222" y="4565311"/>
                </a:cubicBezTo>
                <a:cubicBezTo>
                  <a:pt x="8544587" y="5203676"/>
                  <a:pt x="8286103" y="5390007"/>
                  <a:pt x="7890773" y="5343054"/>
                </a:cubicBezTo>
                <a:cubicBezTo>
                  <a:pt x="7413907" y="5415506"/>
                  <a:pt x="2852962" y="5862496"/>
                  <a:pt x="776061" y="5343054"/>
                </a:cubicBezTo>
                <a:cubicBezTo>
                  <a:pt x="389990" y="5313253"/>
                  <a:pt x="9228" y="5019294"/>
                  <a:pt x="62612" y="4565311"/>
                </a:cubicBezTo>
                <a:cubicBezTo>
                  <a:pt x="-128230" y="3256665"/>
                  <a:pt x="-62557" y="2531472"/>
                  <a:pt x="62612" y="969837"/>
                </a:cubicBezTo>
                <a:close/>
              </a:path>
              <a:path w="8616901" h="5349766" fill="none" stroke="0" extrusionOk="0">
                <a:moveTo>
                  <a:pt x="62612" y="969837"/>
                </a:moveTo>
                <a:cubicBezTo>
                  <a:pt x="133854" y="780621"/>
                  <a:pt x="378587" y="364323"/>
                  <a:pt x="776061" y="192094"/>
                </a:cubicBezTo>
                <a:cubicBezTo>
                  <a:pt x="1313240" y="269724"/>
                  <a:pt x="2157327" y="131430"/>
                  <a:pt x="3409858" y="31439"/>
                </a:cubicBezTo>
                <a:cubicBezTo>
                  <a:pt x="4380846" y="90585"/>
                  <a:pt x="5161753" y="-179204"/>
                  <a:pt x="6057808" y="10939"/>
                </a:cubicBezTo>
                <a:cubicBezTo>
                  <a:pt x="6885818" y="93235"/>
                  <a:pt x="7389235" y="75365"/>
                  <a:pt x="7890773" y="192094"/>
                </a:cubicBezTo>
                <a:cubicBezTo>
                  <a:pt x="8232276" y="307514"/>
                  <a:pt x="8611423" y="564001"/>
                  <a:pt x="8604222" y="969837"/>
                </a:cubicBezTo>
                <a:cubicBezTo>
                  <a:pt x="8457585" y="1719331"/>
                  <a:pt x="8472260" y="3760363"/>
                  <a:pt x="8604222" y="4565311"/>
                </a:cubicBezTo>
                <a:cubicBezTo>
                  <a:pt x="8609130" y="5200319"/>
                  <a:pt x="8181187" y="5276240"/>
                  <a:pt x="7890773" y="5343054"/>
                </a:cubicBezTo>
                <a:cubicBezTo>
                  <a:pt x="7242248" y="5562919"/>
                  <a:pt x="2676159" y="5528392"/>
                  <a:pt x="776061" y="5343054"/>
                </a:cubicBezTo>
                <a:cubicBezTo>
                  <a:pt x="238901" y="5382843"/>
                  <a:pt x="69271" y="5024304"/>
                  <a:pt x="62612" y="4565311"/>
                </a:cubicBezTo>
                <a:cubicBezTo>
                  <a:pt x="169928" y="3092886"/>
                  <a:pt x="-41561" y="2412765"/>
                  <a:pt x="62612" y="969837"/>
                </a:cubicBezTo>
                <a:close/>
              </a:path>
              <a:path w="8616901" h="5349766" fill="none" stroke="0" extrusionOk="0">
                <a:moveTo>
                  <a:pt x="62612" y="969837"/>
                </a:moveTo>
                <a:cubicBezTo>
                  <a:pt x="119613" y="765684"/>
                  <a:pt x="456525" y="362368"/>
                  <a:pt x="776061" y="192094"/>
                </a:cubicBezTo>
                <a:cubicBezTo>
                  <a:pt x="1313122" y="354446"/>
                  <a:pt x="1995119" y="88222"/>
                  <a:pt x="3409858" y="31439"/>
                </a:cubicBezTo>
                <a:cubicBezTo>
                  <a:pt x="4465250" y="161888"/>
                  <a:pt x="5039254" y="-278504"/>
                  <a:pt x="6057808" y="10939"/>
                </a:cubicBezTo>
                <a:cubicBezTo>
                  <a:pt x="6954655" y="88795"/>
                  <a:pt x="7469359" y="100952"/>
                  <a:pt x="7890773" y="192094"/>
                </a:cubicBezTo>
                <a:cubicBezTo>
                  <a:pt x="8190841" y="257743"/>
                  <a:pt x="8576687" y="570230"/>
                  <a:pt x="8604222" y="969837"/>
                </a:cubicBezTo>
                <a:cubicBezTo>
                  <a:pt x="8509567" y="1836664"/>
                  <a:pt x="8604149" y="3890882"/>
                  <a:pt x="8604222" y="4565311"/>
                </a:cubicBezTo>
                <a:cubicBezTo>
                  <a:pt x="8583227" y="5278357"/>
                  <a:pt x="8166978" y="5368571"/>
                  <a:pt x="7890773" y="5343054"/>
                </a:cubicBezTo>
                <a:cubicBezTo>
                  <a:pt x="7408233" y="5262708"/>
                  <a:pt x="2778072" y="5838740"/>
                  <a:pt x="776061" y="5343054"/>
                </a:cubicBezTo>
                <a:cubicBezTo>
                  <a:pt x="274926" y="5378912"/>
                  <a:pt x="-40742" y="5061949"/>
                  <a:pt x="62612" y="4565311"/>
                </a:cubicBezTo>
                <a:cubicBezTo>
                  <a:pt x="154250" y="3124795"/>
                  <a:pt x="-151598" y="2451018"/>
                  <a:pt x="62612" y="969837"/>
                </a:cubicBezTo>
                <a:close/>
              </a:path>
            </a:pathLst>
          </a:custGeom>
          <a:solidFill>
            <a:schemeClr val="bg1">
              <a:alpha val="88000"/>
            </a:schemeClr>
          </a:solidFill>
          <a:ln w="31750" cap="rnd" cmpd="thinThick">
            <a:solidFill>
              <a:srgbClr val="7D4C29"/>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4154430" y="5538328"/>
            <a:ext cx="7417071" cy="984885"/>
          </a:xfrm>
          <a:prstGeom prst="rect">
            <a:avLst/>
          </a:prstGeom>
          <a:noFill/>
        </p:spPr>
        <p:txBody>
          <a:bodyPr wrap="square" lIns="0" tIns="0" rIns="0" bIns="0" rtlCol="0">
            <a:spAutoFit/>
          </a:bodyPr>
          <a:lstStyle/>
          <a:p>
            <a:pPr lvl="0" algn="just" fontAlgn="base"/>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Cù</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lao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đảo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vùng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đất</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nổi</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lên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giữa</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hoặc</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biển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a:t>
            </a:r>
            <a:endPar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p:cNvSpPr txBox="1"/>
          <p:nvPr/>
        </p:nvSpPr>
        <p:spPr>
          <a:xfrm flipH="1">
            <a:off x="6957848" y="1617898"/>
            <a:ext cx="4125076"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Cù</a:t>
            </a:r>
            <a:r>
              <a:rPr kumimoji="0" lang="en-US" sz="4400" b="1" i="0" u="none" strike="noStrike" kern="1200" cap="none" spc="-150" normalizeH="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150" normalizeH="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lao</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p:cNvPicPr>
            <a:picLocks noChangeAspect="1"/>
          </p:cNvPicPr>
          <p:nvPr/>
        </p:nvPicPr>
        <p:blipFill>
          <a:blip r:embed="rId2"/>
          <a:stretch>
            <a:fillRect/>
          </a:stretch>
        </p:blipFill>
        <p:spPr>
          <a:xfrm>
            <a:off x="112989" y="116506"/>
            <a:ext cx="4797968" cy="1243692"/>
          </a:xfrm>
          <a:prstGeom prst="rect">
            <a:avLst/>
          </a:prstGeom>
        </p:spPr>
      </p:pic>
      <p:pic>
        <p:nvPicPr>
          <p:cNvPr id="3074" name="Picture 2" descr="Có một hòn đảo mang tên Cù lao nhưng ít người biết ở Bình Thuận: Khung cảnh  hoang sơ, không có khách sạn, nhà nghỉ"/>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186" y="2284730"/>
            <a:ext cx="5875282" cy="31135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p:cNvSpPr txBox="1"/>
          <p:nvPr/>
        </p:nvSpPr>
        <p:spPr>
          <a:xfrm rot="20836385">
            <a:off x="25356" y="1693342"/>
            <a:ext cx="5331417" cy="2062103"/>
          </a:xfrm>
          <a:prstGeom prst="rect">
            <a:avLst/>
          </a:prstGeom>
          <a:noFill/>
        </p:spPr>
        <p:txBody>
          <a:bodyPr wrap="square" rtlCol="0">
            <a:spAutoFit/>
          </a:bodyPr>
          <a:lstStyle/>
          <a:p>
            <a:pPr algn="ctr" defTabSz="1219200">
              <a:defRPr/>
            </a:pPr>
            <a:r>
              <a:rPr lang="en-US" sz="6400" b="1" dirty="0" err="1">
                <a:solidFill>
                  <a:srgbClr val="FFFF00"/>
                </a:solidFill>
                <a:latin typeface="Cambria" panose="02040503050406030204" pitchFamily="18" charset="0"/>
                <a:ea typeface="Cambria" panose="02040503050406030204" pitchFamily="18" charset="0"/>
              </a:rPr>
              <a:t>Luyện</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đọc</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trong</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nhóm</a:t>
            </a:r>
            <a:endParaRPr lang="en-US" sz="6400" b="1" dirty="0">
              <a:solidFill>
                <a:srgbClr val="FFFF00"/>
              </a:solidFill>
              <a:latin typeface="Cambria" panose="02040503050406030204" pitchFamily="18" charset="0"/>
              <a:ea typeface="Cambria" panose="02040503050406030204" pitchFamily="18" charset="0"/>
            </a:endParaRPr>
          </a:p>
        </p:txBody>
      </p:sp>
      <p:grpSp>
        <p:nvGrpSpPr>
          <p:cNvPr id="3" name="Group 2"/>
          <p:cNvGrpSpPr/>
          <p:nvPr/>
        </p:nvGrpSpPr>
        <p:grpSpPr>
          <a:xfrm>
            <a:off x="5981375" y="181089"/>
            <a:ext cx="6325252" cy="3001659"/>
            <a:chOff x="3696677" y="331989"/>
            <a:chExt cx="4743939" cy="2251244"/>
          </a:xfrm>
        </p:grpSpPr>
        <p:sp>
          <p:nvSpPr>
            <p:cNvPr id="2" name="Rectangle: Rounded Corners 1"/>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9" name="Rectangle 8"/>
            <p:cNvSpPr/>
            <p:nvPr/>
          </p:nvSpPr>
          <p:spPr>
            <a:xfrm>
              <a:off x="3805299" y="331989"/>
              <a:ext cx="4635317" cy="2176846"/>
            </a:xfrm>
            <a:prstGeom prst="rect">
              <a:avLst/>
            </a:prstGeom>
          </p:spPr>
          <p:txBody>
            <a:bodyPr wrap="square">
              <a:spAutoFit/>
            </a:bodyPr>
            <a:lstStyle/>
            <a:p>
              <a:pPr defTabSz="1219200">
                <a:lnSpc>
                  <a:spcPct val="120000"/>
                </a:lnSpc>
                <a:buClr>
                  <a:srgbClr val="000000"/>
                </a:buClr>
              </a:pPr>
              <a:r>
                <a:rPr lang="en-US" altLang="zh-CN" sz="3735" b="1">
                  <a:solidFill>
                    <a:srgbClr val="FF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zh-CN" sz="4265" b="1">
                  <a:solidFill>
                    <a:srgbClr val="FF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Yêu</a:t>
              </a:r>
              <a:r>
                <a:rPr lang="zh-CN" altLang="en-US" sz="4265" b="1">
                  <a:solidFill>
                    <a:srgbClr val="FF0000"/>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4265"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cầu</a:t>
              </a:r>
              <a:endParaRPr lang="zh-CN" altLang="en-US" sz="3735"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panose="020B0604020202020204"/>
              </a:endParaRPr>
            </a:p>
            <a:p>
              <a:pPr defTabSz="1219200">
                <a:lnSpc>
                  <a:spcPct val="120000"/>
                </a:lnSpc>
                <a:buClr>
                  <a:srgbClr val="000000"/>
                </a:buClr>
                <a:buSzPts val="2800"/>
              </a:pPr>
              <a:r>
                <a:rPr lang="en-US" altLang="zh-CN" sz="3735"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Phân</a:t>
              </a:r>
              <a:r>
                <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công</a:t>
              </a:r>
              <a:r>
                <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đọc</a:t>
              </a:r>
              <a:r>
                <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theo</a:t>
              </a:r>
              <a:r>
                <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endPar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endParaRPr>
            </a:p>
            <a:p>
              <a:pPr defTabSz="1219200">
                <a:lnSpc>
                  <a:spcPct val="120000"/>
                </a:lnSpc>
                <a:buClr>
                  <a:srgbClr val="000000"/>
                </a:buClr>
                <a:buSzPts val="2800"/>
              </a:pPr>
              <a:r>
                <a:rPr lang="en-US" altLang="zh-CN" sz="3735"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Tất</a:t>
              </a:r>
              <a:r>
                <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cả</a:t>
              </a:r>
              <a:r>
                <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thành</a:t>
              </a:r>
              <a:r>
                <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viên</a:t>
              </a:r>
              <a:r>
                <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đều</a:t>
              </a:r>
              <a:r>
                <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đọc</a:t>
              </a:r>
              <a:endPar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endParaRPr>
            </a:p>
            <a:p>
              <a:pPr defTabSz="1219200">
                <a:lnSpc>
                  <a:spcPct val="120000"/>
                </a:lnSpc>
                <a:buClr>
                  <a:srgbClr val="000000"/>
                </a:buClr>
                <a:buSzPts val="2800"/>
              </a:pPr>
              <a:r>
                <a:rPr lang="en-US" altLang="zh-CN" sz="3735"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Giải</a:t>
              </a:r>
              <a:r>
                <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nghĩa</a:t>
              </a:r>
              <a:r>
                <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từ</a:t>
              </a:r>
              <a:r>
                <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cùng</a:t>
              </a:r>
              <a:r>
                <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rPr>
                <a:t> </a:t>
              </a:r>
              <a:r>
                <a:rPr lang="en-US" altLang="zh-CN" sz="3735"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panose="020B0604020202020204"/>
                </a:rPr>
                <a:t>nhau</a:t>
              </a:r>
              <a:endParaRPr lang="zh-CN" altLang="en-US" sz="3735"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panose="020B0604020202020204"/>
              </a:endParaRPr>
            </a:p>
          </p:txBody>
        </p:sp>
      </p:grpSp>
      <p:grpSp>
        <p:nvGrpSpPr>
          <p:cNvPr id="11" name="Group 10"/>
          <p:cNvGrpSpPr/>
          <p:nvPr/>
        </p:nvGrpSpPr>
        <p:grpSpPr>
          <a:xfrm>
            <a:off x="3422611" y="3460914"/>
            <a:ext cx="6685288" cy="3215997"/>
            <a:chOff x="2301235" y="2524394"/>
            <a:chExt cx="5013966" cy="2411998"/>
          </a:xfrm>
        </p:grpSpPr>
        <p:sp>
          <p:nvSpPr>
            <p:cNvPr id="10" name="Rectangle: Rounded Corners 9"/>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2510493" y="2571750"/>
              <a:ext cx="4531169" cy="2279612"/>
            </a:xfrm>
            <a:prstGeom prst="rect">
              <a:avLst/>
            </a:prstGeom>
            <a:noFill/>
          </p:spPr>
        </p:pic>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p:cNvSpPr txBox="1"/>
          <p:nvPr/>
        </p:nvSpPr>
        <p:spPr>
          <a:xfrm rot="20836385">
            <a:off x="25356" y="1693343"/>
            <a:ext cx="5331417" cy="2062103"/>
          </a:xfrm>
          <a:prstGeom prst="rect">
            <a:avLst/>
          </a:prstGeom>
          <a:noFill/>
        </p:spPr>
        <p:txBody>
          <a:bodyPr wrap="square" rtlCol="0">
            <a:spAutoFit/>
          </a:bodyPr>
          <a:lstStyle/>
          <a:p>
            <a:pPr algn="ctr" defTabSz="1219200">
              <a:defRPr/>
            </a:pPr>
            <a:r>
              <a:rPr lang="en-US" sz="6400">
                <a:solidFill>
                  <a:srgbClr val="FFFF00"/>
                </a:solidFill>
                <a:latin typeface="Cambria" panose="02040503050406030204" pitchFamily="18" charset="0"/>
                <a:ea typeface="Cambria" panose="02040503050406030204" pitchFamily="18" charset="0"/>
              </a:rPr>
              <a:t>Luyện đọc trước lớp</a:t>
            </a:r>
            <a:endParaRPr lang="en-US" sz="6400">
              <a:solidFill>
                <a:srgbClr val="FFFF00"/>
              </a:solidFill>
              <a:latin typeface="Cambria" panose="02040503050406030204" pitchFamily="18" charset="0"/>
              <a:ea typeface="Cambria" panose="02040503050406030204" pitchFamily="18" charset="0"/>
            </a:endParaRPr>
          </a:p>
        </p:txBody>
      </p:sp>
      <p:grpSp>
        <p:nvGrpSpPr>
          <p:cNvPr id="11" name="Group 10"/>
          <p:cNvGrpSpPr/>
          <p:nvPr/>
        </p:nvGrpSpPr>
        <p:grpSpPr>
          <a:xfrm>
            <a:off x="5114001" y="3117036"/>
            <a:ext cx="6685288" cy="3215997"/>
            <a:chOff x="2301235" y="2524394"/>
            <a:chExt cx="5013966" cy="2411998"/>
          </a:xfrm>
        </p:grpSpPr>
        <p:sp>
          <p:nvSpPr>
            <p:cNvPr id="10" name="Rectangle: Rounded Corners 9"/>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US" sz="2400">
                <a:solidFill>
                  <a:prstClr val="white"/>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0188" y="140355"/>
            <a:ext cx="3572915" cy="27617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99"/>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
          <a:srcRect b="20667"/>
          <a:stretch>
            <a:fillRect/>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p:cNvGrpSpPr/>
          <p:nvPr/>
        </p:nvGrpSpPr>
        <p:grpSpPr>
          <a:xfrm>
            <a:off x="228100" y="3941545"/>
            <a:ext cx="2435192" cy="1819175"/>
            <a:chOff x="228100" y="3941545"/>
            <a:chExt cx="2435192" cy="1819175"/>
          </a:xfrm>
        </p:grpSpPr>
        <p:sp>
          <p:nvSpPr>
            <p:cNvPr id="5" name="Speech Bubble: Oval 4"/>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351085" y="4351063"/>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charset="0"/>
                  <a:cs typeface="Arial" panose="020B0604020202020204" pitchFamily="34" charset="0"/>
                </a:rPr>
                <a:t>Đọc thầm</a:t>
              </a:r>
              <a:endPar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charset="0"/>
                  <a:cs typeface="Arial" panose="020B0604020202020204" pitchFamily="34" charset="0"/>
                </a:rPr>
                <a:t>bài đọc</a:t>
              </a:r>
              <a:endPar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charset="0"/>
                <a:cs typeface="Arial" panose="020B0604020202020204" pitchFamily="34" charset="0"/>
              </a:endParaRPr>
            </a:p>
          </p:txBody>
        </p:sp>
      </p:grpSp>
      <p:grpSp>
        <p:nvGrpSpPr>
          <p:cNvPr id="9" name="Group 8"/>
          <p:cNvGrpSpPr/>
          <p:nvPr/>
        </p:nvGrpSpPr>
        <p:grpSpPr>
          <a:xfrm>
            <a:off x="679030" y="2098307"/>
            <a:ext cx="2207958" cy="1635426"/>
            <a:chOff x="679030" y="2098307"/>
            <a:chExt cx="2207958" cy="1635426"/>
          </a:xfrm>
        </p:grpSpPr>
        <p:sp>
          <p:nvSpPr>
            <p:cNvPr id="6" name="Speech Bubble: Oval 5"/>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697766" y="2377411"/>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charset="0"/>
                  <a:cs typeface="Arial" panose="020B0604020202020204" pitchFamily="34" charset="0"/>
                </a:rPr>
                <a:t>Thảo luận nhóm đôi</a:t>
              </a:r>
              <a:endPar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charset="0"/>
                <a:cs typeface="Arial" panose="020B0604020202020204" pitchFamily="34" charset="0"/>
              </a:endParaRPr>
            </a:p>
          </p:txBody>
        </p:sp>
      </p:grpSp>
      <p:grpSp>
        <p:nvGrpSpPr>
          <p:cNvPr id="10" name="Group 9"/>
          <p:cNvGrpSpPr/>
          <p:nvPr/>
        </p:nvGrpSpPr>
        <p:grpSpPr>
          <a:xfrm>
            <a:off x="9267346" y="2337201"/>
            <a:ext cx="2777798" cy="2513932"/>
            <a:chOff x="9267346" y="2337201"/>
            <a:chExt cx="2777798" cy="2513932"/>
          </a:xfrm>
        </p:grpSpPr>
        <p:sp>
          <p:nvSpPr>
            <p:cNvPr id="7" name="Speech Bubble: Oval 6"/>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9438649" y="2818926"/>
              <a:ext cx="2435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charset="0"/>
                  <a:cs typeface="Calibri" panose="020F0502020204030204" pitchFamily="34" charset="0"/>
                </a:rPr>
                <a:t>Trả lời các câu hỏi</a:t>
              </a:r>
              <a:endPar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charset="0"/>
                  <a:cs typeface="Calibri" panose="020F0502020204030204" pitchFamily="34" charset="0"/>
                </a:rPr>
                <a:t>trong SHS</a:t>
              </a:r>
              <a:endPar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charset="0"/>
                <a:cs typeface="Calibri" panose="020F0502020204030204" pitchFamily="34" charset="0"/>
              </a:endParaRPr>
            </a:p>
          </p:txBody>
        </p:sp>
      </p:grpSp>
      <p:pic>
        <p:nvPicPr>
          <p:cNvPr id="11" name="Picture 10"/>
          <p:cNvPicPr>
            <a:picLocks noChangeAspect="1"/>
          </p:cNvPicPr>
          <p:nvPr/>
        </p:nvPicPr>
        <p:blipFill>
          <a:blip r:embed="rId2"/>
          <a:stretch>
            <a:fillRect/>
          </a:stretch>
        </p:blipFill>
        <p:spPr>
          <a:xfrm>
            <a:off x="1985302" y="-82292"/>
            <a:ext cx="9650804" cy="2334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p:cNvGrpSpPr/>
          <p:nvPr/>
        </p:nvGrpSpPr>
        <p:grpSpPr>
          <a:xfrm>
            <a:off x="626147" y="217907"/>
            <a:ext cx="9284632" cy="1737018"/>
            <a:chOff x="1049311" y="0"/>
            <a:chExt cx="7015397" cy="1319134"/>
          </a:xfrm>
        </p:grpSpPr>
        <p:sp>
          <p:nvSpPr>
            <p:cNvPr id="2" name="Hình chữ nhật: Góc Tròn 1"/>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US" sz="2000">
                <a:solidFill>
                  <a:prstClr val="white"/>
                </a:solidFill>
                <a:latin typeface="Cambria" panose="02040503050406030204" pitchFamily="18" charset="0"/>
                <a:ea typeface="Cambria" panose="02040503050406030204" pitchFamily="18" charset="0"/>
              </a:endParaRPr>
            </a:p>
          </p:txBody>
        </p:sp>
        <p:sp>
          <p:nvSpPr>
            <p:cNvPr id="3" name="Hình chữ nhật: Góc Tròn 2"/>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Từ khi sinh ra, những hình ảnh nào của quê hương đã trở nên thân thuộc với bạn nhỏ?</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3" name="Hình ảnh 22" descr="Ảnh có chứa búp bê, đồ chơi, đồ họa véc-tơ&#10;&#10;Mô tả được tạo tự độ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p:cNvGrpSpPr/>
          <p:nvPr/>
        </p:nvGrpSpPr>
        <p:grpSpPr>
          <a:xfrm>
            <a:off x="563382" y="2976327"/>
            <a:ext cx="9284632" cy="3271148"/>
            <a:chOff x="367357" y="2610617"/>
            <a:chExt cx="6963474" cy="1871928"/>
          </a:xfrm>
        </p:grpSpPr>
        <p:sp>
          <p:nvSpPr>
            <p:cNvPr id="16" name="Hình chữ nhật: Góc Tròn 15"/>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1" fmla="*/ 0 w 6963474"/>
                <a:gd name="connsiteY0-2" fmla="*/ 144456 h 1871928"/>
                <a:gd name="connsiteX1-3" fmla="*/ 144456 w 6963474"/>
                <a:gd name="connsiteY1-4" fmla="*/ 0 h 1871928"/>
                <a:gd name="connsiteX2-5" fmla="*/ 500433 w 6963474"/>
                <a:gd name="connsiteY2-6" fmla="*/ 0 h 1871928"/>
                <a:gd name="connsiteX3-7" fmla="*/ 856410 w 6963474"/>
                <a:gd name="connsiteY3-8" fmla="*/ 0 h 1871928"/>
                <a:gd name="connsiteX4-9" fmla="*/ 1212387 w 6963474"/>
                <a:gd name="connsiteY4-10" fmla="*/ 0 h 1871928"/>
                <a:gd name="connsiteX5-11" fmla="*/ 1568362 w 6963474"/>
                <a:gd name="connsiteY5-12" fmla="*/ 0 h 1871928"/>
                <a:gd name="connsiteX6-13" fmla="*/ 2124576 w 6963474"/>
                <a:gd name="connsiteY6-14" fmla="*/ 0 h 1871928"/>
                <a:gd name="connsiteX7-15" fmla="*/ 2814280 w 6963474"/>
                <a:gd name="connsiteY7-16" fmla="*/ 0 h 1871928"/>
                <a:gd name="connsiteX8-17" fmla="*/ 3303748 w 6963474"/>
                <a:gd name="connsiteY8-18" fmla="*/ 0 h 1871928"/>
                <a:gd name="connsiteX9-19" fmla="*/ 3859962 w 6963474"/>
                <a:gd name="connsiteY9-20" fmla="*/ 0 h 1871928"/>
                <a:gd name="connsiteX10-21" fmla="*/ 4349430 w 6963474"/>
                <a:gd name="connsiteY10-22" fmla="*/ 0 h 1871928"/>
                <a:gd name="connsiteX11-23" fmla="*/ 4772151 w 6963474"/>
                <a:gd name="connsiteY11-24" fmla="*/ 0 h 1871928"/>
                <a:gd name="connsiteX12-25" fmla="*/ 5194873 w 6963474"/>
                <a:gd name="connsiteY12-26" fmla="*/ 0 h 1871928"/>
                <a:gd name="connsiteX13-27" fmla="*/ 5684341 w 6963474"/>
                <a:gd name="connsiteY13-28" fmla="*/ 0 h 1871928"/>
                <a:gd name="connsiteX14-29" fmla="*/ 6173809 w 6963474"/>
                <a:gd name="connsiteY14-30" fmla="*/ 0 h 1871928"/>
                <a:gd name="connsiteX15-31" fmla="*/ 6819016 w 6963474"/>
                <a:gd name="connsiteY15-32" fmla="*/ 0 h 1871928"/>
                <a:gd name="connsiteX16-33" fmla="*/ 6963474 w 6963474"/>
                <a:gd name="connsiteY16-34" fmla="*/ 144456 h 1871928"/>
                <a:gd name="connsiteX17-35" fmla="*/ 6963474 w 6963474"/>
                <a:gd name="connsiteY17-36" fmla="*/ 687957 h 1871928"/>
                <a:gd name="connsiteX18-37" fmla="*/ 6963474 w 6963474"/>
                <a:gd name="connsiteY18-38" fmla="*/ 1199799 h 1871928"/>
                <a:gd name="connsiteX19-39" fmla="*/ 6963474 w 6963474"/>
                <a:gd name="connsiteY19-40" fmla="*/ 1727470 h 1871928"/>
                <a:gd name="connsiteX20-41" fmla="*/ 6819016 w 6963474"/>
                <a:gd name="connsiteY20-42" fmla="*/ 1871928 h 1871928"/>
                <a:gd name="connsiteX21-43" fmla="*/ 6262803 w 6963474"/>
                <a:gd name="connsiteY21-44" fmla="*/ 1871928 h 1871928"/>
                <a:gd name="connsiteX22-45" fmla="*/ 5706589 w 6963474"/>
                <a:gd name="connsiteY22-46" fmla="*/ 1871928 h 1871928"/>
                <a:gd name="connsiteX23-47" fmla="*/ 5083630 w 6963474"/>
                <a:gd name="connsiteY23-48" fmla="*/ 1871928 h 1871928"/>
                <a:gd name="connsiteX24-49" fmla="*/ 4727655 w 6963474"/>
                <a:gd name="connsiteY24-50" fmla="*/ 1871928 h 1871928"/>
                <a:gd name="connsiteX25-51" fmla="*/ 4304932 w 6963474"/>
                <a:gd name="connsiteY25-52" fmla="*/ 1871928 h 1871928"/>
                <a:gd name="connsiteX26-53" fmla="*/ 3681973 w 6963474"/>
                <a:gd name="connsiteY26-54" fmla="*/ 1871928 h 1871928"/>
                <a:gd name="connsiteX27-55" fmla="*/ 3059014 w 6963474"/>
                <a:gd name="connsiteY27-56" fmla="*/ 1871928 h 1871928"/>
                <a:gd name="connsiteX28-57" fmla="*/ 2703037 w 6963474"/>
                <a:gd name="connsiteY28-58" fmla="*/ 1871928 h 1871928"/>
                <a:gd name="connsiteX29-59" fmla="*/ 2213571 w 6963474"/>
                <a:gd name="connsiteY29-60" fmla="*/ 1871928 h 1871928"/>
                <a:gd name="connsiteX30-61" fmla="*/ 1790847 w 6963474"/>
                <a:gd name="connsiteY30-62" fmla="*/ 1871928 h 1871928"/>
                <a:gd name="connsiteX31-63" fmla="*/ 1301380 w 6963474"/>
                <a:gd name="connsiteY31-64" fmla="*/ 1871928 h 1871928"/>
                <a:gd name="connsiteX32-65" fmla="*/ 878658 w 6963474"/>
                <a:gd name="connsiteY32-66" fmla="*/ 1871928 h 1871928"/>
                <a:gd name="connsiteX33-67" fmla="*/ 144456 w 6963474"/>
                <a:gd name="connsiteY33-68" fmla="*/ 1871928 h 1871928"/>
                <a:gd name="connsiteX34-69" fmla="*/ 0 w 6963474"/>
                <a:gd name="connsiteY34-70"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71" fmla="*/ 0 w 6963474"/>
                <a:gd name="connsiteY0-72" fmla="*/ 144456 h 1871928"/>
                <a:gd name="connsiteX1-73" fmla="*/ 144456 w 6963474"/>
                <a:gd name="connsiteY1-74" fmla="*/ 0 h 1871928"/>
                <a:gd name="connsiteX2-75" fmla="*/ 633924 w 6963474"/>
                <a:gd name="connsiteY2-76" fmla="*/ 0 h 1871928"/>
                <a:gd name="connsiteX3-77" fmla="*/ 1256883 w 6963474"/>
                <a:gd name="connsiteY3-78" fmla="*/ 0 h 1871928"/>
                <a:gd name="connsiteX4-79" fmla="*/ 1746351 w 6963474"/>
                <a:gd name="connsiteY4-80" fmla="*/ 0 h 1871928"/>
                <a:gd name="connsiteX5-81" fmla="*/ 2235819 w 6963474"/>
                <a:gd name="connsiteY5-82" fmla="*/ 0 h 1871928"/>
                <a:gd name="connsiteX6-83" fmla="*/ 2925523 w 6963474"/>
                <a:gd name="connsiteY6-84" fmla="*/ 0 h 1871928"/>
                <a:gd name="connsiteX7-85" fmla="*/ 3348246 w 6963474"/>
                <a:gd name="connsiteY7-86" fmla="*/ 0 h 1871928"/>
                <a:gd name="connsiteX8-87" fmla="*/ 3904458 w 6963474"/>
                <a:gd name="connsiteY8-88" fmla="*/ 0 h 1871928"/>
                <a:gd name="connsiteX9-89" fmla="*/ 4327180 w 6963474"/>
                <a:gd name="connsiteY9-90" fmla="*/ 0 h 1871928"/>
                <a:gd name="connsiteX10-91" fmla="*/ 5016885 w 6963474"/>
                <a:gd name="connsiteY10-92" fmla="*/ 0 h 1871928"/>
                <a:gd name="connsiteX11-93" fmla="*/ 5573098 w 6963474"/>
                <a:gd name="connsiteY11-94" fmla="*/ 0 h 1871928"/>
                <a:gd name="connsiteX12-95" fmla="*/ 6262803 w 6963474"/>
                <a:gd name="connsiteY12-96" fmla="*/ 0 h 1871928"/>
                <a:gd name="connsiteX13-97" fmla="*/ 6819016 w 6963474"/>
                <a:gd name="connsiteY13-98" fmla="*/ 0 h 1871928"/>
                <a:gd name="connsiteX14-99" fmla="*/ 6963474 w 6963474"/>
                <a:gd name="connsiteY14-100" fmla="*/ 144456 h 1871928"/>
                <a:gd name="connsiteX15-101" fmla="*/ 6963474 w 6963474"/>
                <a:gd name="connsiteY15-102" fmla="*/ 656297 h 1871928"/>
                <a:gd name="connsiteX16-103" fmla="*/ 6963474 w 6963474"/>
                <a:gd name="connsiteY16-104" fmla="*/ 1199799 h 1871928"/>
                <a:gd name="connsiteX17-105" fmla="*/ 6963474 w 6963474"/>
                <a:gd name="connsiteY17-106" fmla="*/ 1727470 h 1871928"/>
                <a:gd name="connsiteX18-107" fmla="*/ 6819016 w 6963474"/>
                <a:gd name="connsiteY18-108" fmla="*/ 1871928 h 1871928"/>
                <a:gd name="connsiteX19-109" fmla="*/ 6129312 w 6963474"/>
                <a:gd name="connsiteY19-110" fmla="*/ 1871928 h 1871928"/>
                <a:gd name="connsiteX20-111" fmla="*/ 5506353 w 6963474"/>
                <a:gd name="connsiteY20-112" fmla="*/ 1871928 h 1871928"/>
                <a:gd name="connsiteX21-113" fmla="*/ 5083630 w 6963474"/>
                <a:gd name="connsiteY21-114" fmla="*/ 1871928 h 1871928"/>
                <a:gd name="connsiteX22-115" fmla="*/ 4393926 w 6963474"/>
                <a:gd name="connsiteY22-116" fmla="*/ 1871928 h 1871928"/>
                <a:gd name="connsiteX23-117" fmla="*/ 4037949 w 6963474"/>
                <a:gd name="connsiteY23-118" fmla="*/ 1871928 h 1871928"/>
                <a:gd name="connsiteX24-119" fmla="*/ 3615228 w 6963474"/>
                <a:gd name="connsiteY24-120" fmla="*/ 1871928 h 1871928"/>
                <a:gd name="connsiteX25-121" fmla="*/ 2992269 w 6963474"/>
                <a:gd name="connsiteY25-122" fmla="*/ 1871928 h 1871928"/>
                <a:gd name="connsiteX26-123" fmla="*/ 2636292 w 6963474"/>
                <a:gd name="connsiteY26-124" fmla="*/ 1871928 h 1871928"/>
                <a:gd name="connsiteX27-125" fmla="*/ 2080078 w 6963474"/>
                <a:gd name="connsiteY27-126" fmla="*/ 1871928 h 1871928"/>
                <a:gd name="connsiteX28-127" fmla="*/ 1390374 w 6963474"/>
                <a:gd name="connsiteY28-128" fmla="*/ 1871928 h 1871928"/>
                <a:gd name="connsiteX29-129" fmla="*/ 900906 w 6963474"/>
                <a:gd name="connsiteY29-130" fmla="*/ 1871928 h 1871928"/>
                <a:gd name="connsiteX30-131" fmla="*/ 144456 w 6963474"/>
                <a:gd name="connsiteY30-132" fmla="*/ 1871928 h 1871928"/>
                <a:gd name="connsiteX31-133" fmla="*/ 0 w 6963474"/>
                <a:gd name="connsiteY31-134" fmla="*/ 1727470 h 1871928"/>
                <a:gd name="connsiteX32-135" fmla="*/ 0 w 6963474"/>
                <a:gd name="connsiteY32-136" fmla="*/ 1199799 h 1871928"/>
                <a:gd name="connsiteX33-137" fmla="*/ 0 w 6963474"/>
                <a:gd name="connsiteY33-138" fmla="*/ 703788 h 1871928"/>
                <a:gd name="connsiteX34-139" fmla="*/ 0 w 6963474"/>
                <a:gd name="connsiteY34-140" fmla="*/ 144456 h 18719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Lst>
              <a:rect l="l" t="t" r="r" b="b"/>
              <a:pathLst>
                <a:path w="6963474" h="1871928" fill="none" extrusionOk="0">
                  <a:moveTo>
                    <a:pt x="0" y="144456"/>
                  </a:moveTo>
                  <a:cubicBezTo>
                    <a:pt x="16149" y="109378"/>
                    <a:pt x="28157" y="-38520"/>
                    <a:pt x="144456" y="0"/>
                  </a:cubicBezTo>
                  <a:cubicBezTo>
                    <a:pt x="385158" y="-67308"/>
                    <a:pt x="505785" y="79476"/>
                    <a:pt x="633924" y="0"/>
                  </a:cubicBezTo>
                  <a:cubicBezTo>
                    <a:pt x="805512" y="-60953"/>
                    <a:pt x="1039190" y="-31949"/>
                    <a:pt x="1256883" y="0"/>
                  </a:cubicBezTo>
                  <a:cubicBezTo>
                    <a:pt x="1541228" y="-48663"/>
                    <a:pt x="1613568" y="14788"/>
                    <a:pt x="1746351" y="0"/>
                  </a:cubicBezTo>
                  <a:cubicBezTo>
                    <a:pt x="1911952" y="-62559"/>
                    <a:pt x="2136406" y="60319"/>
                    <a:pt x="2235819" y="0"/>
                  </a:cubicBezTo>
                  <a:cubicBezTo>
                    <a:pt x="2377590" y="76845"/>
                    <a:pt x="2581400" y="-26122"/>
                    <a:pt x="2925523" y="0"/>
                  </a:cubicBezTo>
                  <a:cubicBezTo>
                    <a:pt x="3228820" y="-17255"/>
                    <a:pt x="3182910" y="-18261"/>
                    <a:pt x="3348246" y="0"/>
                  </a:cubicBezTo>
                  <a:cubicBezTo>
                    <a:pt x="3485841" y="27166"/>
                    <a:pt x="3772368" y="26427"/>
                    <a:pt x="3904458" y="0"/>
                  </a:cubicBezTo>
                  <a:cubicBezTo>
                    <a:pt x="4059390" y="-50725"/>
                    <a:pt x="4198817" y="-24475"/>
                    <a:pt x="4327180" y="0"/>
                  </a:cubicBezTo>
                  <a:cubicBezTo>
                    <a:pt x="4452948" y="2440"/>
                    <a:pt x="4755471" y="75691"/>
                    <a:pt x="5016885" y="0"/>
                  </a:cubicBezTo>
                  <a:cubicBezTo>
                    <a:pt x="5220764" y="-34681"/>
                    <a:pt x="5334119" y="12309"/>
                    <a:pt x="5573098" y="0"/>
                  </a:cubicBezTo>
                  <a:cubicBezTo>
                    <a:pt x="5805604" y="-77511"/>
                    <a:pt x="5990900" y="54066"/>
                    <a:pt x="6262803" y="0"/>
                  </a:cubicBezTo>
                  <a:cubicBezTo>
                    <a:pt x="6607753" y="-59208"/>
                    <a:pt x="6721940" y="-11748"/>
                    <a:pt x="6819016" y="0"/>
                  </a:cubicBezTo>
                  <a:cubicBezTo>
                    <a:pt x="6862949" y="17912"/>
                    <a:pt x="6987461" y="61847"/>
                    <a:pt x="6963474" y="144456"/>
                  </a:cubicBezTo>
                  <a:cubicBezTo>
                    <a:pt x="7000545" y="353437"/>
                    <a:pt x="6890706" y="401269"/>
                    <a:pt x="6963474" y="656297"/>
                  </a:cubicBezTo>
                  <a:cubicBezTo>
                    <a:pt x="7028393" y="921406"/>
                    <a:pt x="6955242" y="976923"/>
                    <a:pt x="6963474" y="1199799"/>
                  </a:cubicBezTo>
                  <a:cubicBezTo>
                    <a:pt x="6971229" y="1403625"/>
                    <a:pt x="6882047" y="1452591"/>
                    <a:pt x="6963474" y="1727470"/>
                  </a:cubicBezTo>
                  <a:cubicBezTo>
                    <a:pt x="6967031" y="1781401"/>
                    <a:pt x="6898439" y="1849419"/>
                    <a:pt x="6819016" y="1871928"/>
                  </a:cubicBezTo>
                  <a:cubicBezTo>
                    <a:pt x="6467965" y="2047431"/>
                    <a:pt x="6378998" y="1868165"/>
                    <a:pt x="6129312" y="1871928"/>
                  </a:cubicBezTo>
                  <a:cubicBezTo>
                    <a:pt x="5915474" y="1958553"/>
                    <a:pt x="5650126" y="1802428"/>
                    <a:pt x="5506353" y="1871928"/>
                  </a:cubicBezTo>
                  <a:cubicBezTo>
                    <a:pt x="5367316" y="1902554"/>
                    <a:pt x="5162892" y="1845027"/>
                    <a:pt x="5083630" y="1871928"/>
                  </a:cubicBezTo>
                  <a:cubicBezTo>
                    <a:pt x="5045445" y="1882387"/>
                    <a:pt x="4560459" y="1875304"/>
                    <a:pt x="4393926" y="1871928"/>
                  </a:cubicBezTo>
                  <a:cubicBezTo>
                    <a:pt x="4150558" y="1871038"/>
                    <a:pt x="4108665" y="1875809"/>
                    <a:pt x="4037949" y="1871928"/>
                  </a:cubicBezTo>
                  <a:cubicBezTo>
                    <a:pt x="3921596" y="1826242"/>
                    <a:pt x="3784836" y="1874326"/>
                    <a:pt x="3615228" y="1871928"/>
                  </a:cubicBezTo>
                  <a:cubicBezTo>
                    <a:pt x="3413695" y="1912645"/>
                    <a:pt x="3185944" y="1815244"/>
                    <a:pt x="2992269" y="1871928"/>
                  </a:cubicBezTo>
                  <a:cubicBezTo>
                    <a:pt x="2766522" y="1906360"/>
                    <a:pt x="2751519" y="1843828"/>
                    <a:pt x="2636292" y="1871928"/>
                  </a:cubicBezTo>
                  <a:cubicBezTo>
                    <a:pt x="2564425" y="1906172"/>
                    <a:pt x="2297484" y="1776637"/>
                    <a:pt x="2080078" y="1871928"/>
                  </a:cubicBezTo>
                  <a:cubicBezTo>
                    <a:pt x="1859038" y="1882570"/>
                    <a:pt x="1684894" y="1823001"/>
                    <a:pt x="1390374" y="1871928"/>
                  </a:cubicBezTo>
                  <a:cubicBezTo>
                    <a:pt x="1066083" y="1900608"/>
                    <a:pt x="1070621" y="1856410"/>
                    <a:pt x="900906" y="1871928"/>
                  </a:cubicBezTo>
                  <a:cubicBezTo>
                    <a:pt x="762604" y="1863284"/>
                    <a:pt x="344929" y="1901370"/>
                    <a:pt x="144456" y="1871928"/>
                  </a:cubicBezTo>
                  <a:cubicBezTo>
                    <a:pt x="23070" y="1865288"/>
                    <a:pt x="18496" y="1806210"/>
                    <a:pt x="0" y="1727470"/>
                  </a:cubicBezTo>
                  <a:cubicBezTo>
                    <a:pt x="-82220" y="1527878"/>
                    <a:pt x="-776" y="1381616"/>
                    <a:pt x="0" y="1199799"/>
                  </a:cubicBezTo>
                  <a:cubicBezTo>
                    <a:pt x="-29184" y="994804"/>
                    <a:pt x="112751" y="925177"/>
                    <a:pt x="0" y="703788"/>
                  </a:cubicBezTo>
                  <a:cubicBezTo>
                    <a:pt x="-60272" y="627753"/>
                    <a:pt x="122818" y="281053"/>
                    <a:pt x="0" y="144456"/>
                  </a:cubicBezTo>
                  <a:close/>
                </a:path>
                <a:path w="6963474" h="1871928" stroke="0" extrusionOk="0">
                  <a:moveTo>
                    <a:pt x="0" y="144456"/>
                  </a:moveTo>
                  <a:cubicBezTo>
                    <a:pt x="7375" y="69572"/>
                    <a:pt x="86010" y="11473"/>
                    <a:pt x="144456" y="0"/>
                  </a:cubicBezTo>
                  <a:cubicBezTo>
                    <a:pt x="282291" y="3193"/>
                    <a:pt x="346020" y="41428"/>
                    <a:pt x="500433" y="0"/>
                  </a:cubicBezTo>
                  <a:cubicBezTo>
                    <a:pt x="684476" y="-15280"/>
                    <a:pt x="681626" y="15263"/>
                    <a:pt x="856410" y="0"/>
                  </a:cubicBezTo>
                  <a:cubicBezTo>
                    <a:pt x="1043630" y="-25057"/>
                    <a:pt x="1100457" y="16276"/>
                    <a:pt x="1212387" y="0"/>
                  </a:cubicBezTo>
                  <a:cubicBezTo>
                    <a:pt x="1317803" y="-26244"/>
                    <a:pt x="1439306" y="-1729"/>
                    <a:pt x="1568362" y="0"/>
                  </a:cubicBezTo>
                  <a:cubicBezTo>
                    <a:pt x="1723643" y="-84307"/>
                    <a:pt x="1985795" y="4452"/>
                    <a:pt x="2124576" y="0"/>
                  </a:cubicBezTo>
                  <a:cubicBezTo>
                    <a:pt x="2146435" y="31112"/>
                    <a:pt x="2551861" y="46260"/>
                    <a:pt x="2814280" y="0"/>
                  </a:cubicBezTo>
                  <a:cubicBezTo>
                    <a:pt x="3078456" y="-42486"/>
                    <a:pt x="3088371" y="61544"/>
                    <a:pt x="3303748" y="0"/>
                  </a:cubicBezTo>
                  <a:cubicBezTo>
                    <a:pt x="3456562" y="-80511"/>
                    <a:pt x="3710522" y="35673"/>
                    <a:pt x="3859962" y="0"/>
                  </a:cubicBezTo>
                  <a:cubicBezTo>
                    <a:pt x="3953645" y="-52965"/>
                    <a:pt x="4274600" y="21339"/>
                    <a:pt x="4349430" y="0"/>
                  </a:cubicBezTo>
                  <a:cubicBezTo>
                    <a:pt x="4465384" y="-31519"/>
                    <a:pt x="4547978" y="3588"/>
                    <a:pt x="4772151" y="0"/>
                  </a:cubicBezTo>
                  <a:cubicBezTo>
                    <a:pt x="4920177" y="-48970"/>
                    <a:pt x="5033864" y="-6642"/>
                    <a:pt x="5194873" y="0"/>
                  </a:cubicBezTo>
                  <a:cubicBezTo>
                    <a:pt x="5336641" y="-49011"/>
                    <a:pt x="5512530" y="51950"/>
                    <a:pt x="5684341" y="0"/>
                  </a:cubicBezTo>
                  <a:cubicBezTo>
                    <a:pt x="5770386" y="-57682"/>
                    <a:pt x="6008830" y="-35898"/>
                    <a:pt x="6173809" y="0"/>
                  </a:cubicBezTo>
                  <a:cubicBezTo>
                    <a:pt x="6367470" y="-51879"/>
                    <a:pt x="6568971" y="90235"/>
                    <a:pt x="6819016" y="0"/>
                  </a:cubicBezTo>
                  <a:cubicBezTo>
                    <a:pt x="6926348" y="28603"/>
                    <a:pt x="6980076" y="56919"/>
                    <a:pt x="6963474" y="144456"/>
                  </a:cubicBezTo>
                  <a:cubicBezTo>
                    <a:pt x="6942282" y="307089"/>
                    <a:pt x="6879700" y="455461"/>
                    <a:pt x="6963474" y="687957"/>
                  </a:cubicBezTo>
                  <a:cubicBezTo>
                    <a:pt x="6943814" y="935911"/>
                    <a:pt x="6818372" y="1078568"/>
                    <a:pt x="6963474" y="1199799"/>
                  </a:cubicBezTo>
                  <a:cubicBezTo>
                    <a:pt x="7004116" y="1234763"/>
                    <a:pt x="6852923" y="1577104"/>
                    <a:pt x="6963474" y="1727470"/>
                  </a:cubicBezTo>
                  <a:cubicBezTo>
                    <a:pt x="6936970" y="1827038"/>
                    <a:pt x="6905889" y="1861928"/>
                    <a:pt x="6819016" y="1871928"/>
                  </a:cubicBezTo>
                  <a:cubicBezTo>
                    <a:pt x="6692768" y="1885067"/>
                    <a:pt x="6565940" y="1839793"/>
                    <a:pt x="6262803" y="1871928"/>
                  </a:cubicBezTo>
                  <a:cubicBezTo>
                    <a:pt x="5985351" y="1933723"/>
                    <a:pt x="5983356" y="1839547"/>
                    <a:pt x="5706589" y="1871928"/>
                  </a:cubicBezTo>
                  <a:cubicBezTo>
                    <a:pt x="5441899" y="1894310"/>
                    <a:pt x="5361147" y="1829680"/>
                    <a:pt x="5083630" y="1871928"/>
                  </a:cubicBezTo>
                  <a:cubicBezTo>
                    <a:pt x="4882676" y="1878701"/>
                    <a:pt x="4788523" y="1877663"/>
                    <a:pt x="4727655" y="1871928"/>
                  </a:cubicBezTo>
                  <a:cubicBezTo>
                    <a:pt x="4609999" y="1875119"/>
                    <a:pt x="4500228" y="1842938"/>
                    <a:pt x="4304932" y="1871928"/>
                  </a:cubicBezTo>
                  <a:cubicBezTo>
                    <a:pt x="4188698" y="1968081"/>
                    <a:pt x="3966514" y="1823245"/>
                    <a:pt x="3681973" y="1871928"/>
                  </a:cubicBezTo>
                  <a:cubicBezTo>
                    <a:pt x="3449672" y="1903837"/>
                    <a:pt x="3238380" y="1866141"/>
                    <a:pt x="3059014" y="1871928"/>
                  </a:cubicBezTo>
                  <a:cubicBezTo>
                    <a:pt x="2815117" y="1919805"/>
                    <a:pt x="2814473" y="1812612"/>
                    <a:pt x="2703037" y="1871928"/>
                  </a:cubicBezTo>
                  <a:cubicBezTo>
                    <a:pt x="2596312" y="1854729"/>
                    <a:pt x="2411781" y="1820643"/>
                    <a:pt x="2213571" y="1871928"/>
                  </a:cubicBezTo>
                  <a:cubicBezTo>
                    <a:pt x="2122792" y="1884236"/>
                    <a:pt x="1965639" y="1814318"/>
                    <a:pt x="1790847" y="1871928"/>
                  </a:cubicBezTo>
                  <a:cubicBezTo>
                    <a:pt x="1641750" y="1869291"/>
                    <a:pt x="1542829" y="1881513"/>
                    <a:pt x="1301380" y="1871928"/>
                  </a:cubicBezTo>
                  <a:cubicBezTo>
                    <a:pt x="1159121" y="1907768"/>
                    <a:pt x="1040736" y="1838692"/>
                    <a:pt x="878658" y="1871928"/>
                  </a:cubicBezTo>
                  <a:cubicBezTo>
                    <a:pt x="760803" y="1884564"/>
                    <a:pt x="295186" y="1875324"/>
                    <a:pt x="144456" y="1871928"/>
                  </a:cubicBezTo>
                  <a:cubicBezTo>
                    <a:pt x="43862" y="1891372"/>
                    <a:pt x="20707" y="1794159"/>
                    <a:pt x="0" y="1727470"/>
                  </a:cubicBezTo>
                  <a:cubicBezTo>
                    <a:pt x="-62457" y="1681183"/>
                    <a:pt x="67852" y="1466213"/>
                    <a:pt x="0" y="1215629"/>
                  </a:cubicBezTo>
                  <a:cubicBezTo>
                    <a:pt x="-59977" y="1057130"/>
                    <a:pt x="13701" y="932614"/>
                    <a:pt x="0" y="735448"/>
                  </a:cubicBezTo>
                  <a:cubicBezTo>
                    <a:pt x="-3091" y="534499"/>
                    <a:pt x="87146" y="389053"/>
                    <a:pt x="0" y="144456"/>
                  </a:cubicBezTo>
                  <a:close/>
                </a:path>
                <a:path w="6963474" h="1871928" fill="none" stroke="0" extrusionOk="0">
                  <a:moveTo>
                    <a:pt x="0" y="144456"/>
                  </a:moveTo>
                  <a:cubicBezTo>
                    <a:pt x="50" y="60727"/>
                    <a:pt x="65102" y="15081"/>
                    <a:pt x="144456" y="0"/>
                  </a:cubicBezTo>
                  <a:cubicBezTo>
                    <a:pt x="346102" y="-97591"/>
                    <a:pt x="512144" y="53168"/>
                    <a:pt x="633924" y="0"/>
                  </a:cubicBezTo>
                  <a:cubicBezTo>
                    <a:pt x="707033" y="-76540"/>
                    <a:pt x="926974" y="53411"/>
                    <a:pt x="1256883" y="0"/>
                  </a:cubicBezTo>
                  <a:cubicBezTo>
                    <a:pt x="1499527" y="-9714"/>
                    <a:pt x="1572654" y="32455"/>
                    <a:pt x="1746351" y="0"/>
                  </a:cubicBezTo>
                  <a:cubicBezTo>
                    <a:pt x="1897832" y="-38153"/>
                    <a:pt x="2110873" y="61456"/>
                    <a:pt x="2235819" y="0"/>
                  </a:cubicBezTo>
                  <a:cubicBezTo>
                    <a:pt x="2369972" y="-77735"/>
                    <a:pt x="2675076" y="-60499"/>
                    <a:pt x="2925523" y="0"/>
                  </a:cubicBezTo>
                  <a:cubicBezTo>
                    <a:pt x="3241939" y="-466"/>
                    <a:pt x="3214328" y="466"/>
                    <a:pt x="3348246" y="0"/>
                  </a:cubicBezTo>
                  <a:cubicBezTo>
                    <a:pt x="3505035" y="15705"/>
                    <a:pt x="3814545" y="54139"/>
                    <a:pt x="3904458" y="0"/>
                  </a:cubicBezTo>
                  <a:cubicBezTo>
                    <a:pt x="4029764" y="-28673"/>
                    <a:pt x="4138416" y="30641"/>
                    <a:pt x="4327180" y="0"/>
                  </a:cubicBezTo>
                  <a:cubicBezTo>
                    <a:pt x="4530391" y="-31172"/>
                    <a:pt x="4755796" y="-2136"/>
                    <a:pt x="5016885" y="0"/>
                  </a:cubicBezTo>
                  <a:cubicBezTo>
                    <a:pt x="5220598" y="-32265"/>
                    <a:pt x="5357162" y="44408"/>
                    <a:pt x="5573098" y="0"/>
                  </a:cubicBezTo>
                  <a:cubicBezTo>
                    <a:pt x="5763539" y="-57741"/>
                    <a:pt x="5891257" y="65240"/>
                    <a:pt x="6262803" y="0"/>
                  </a:cubicBezTo>
                  <a:cubicBezTo>
                    <a:pt x="6590007" y="-56815"/>
                    <a:pt x="6682266" y="19332"/>
                    <a:pt x="6819016" y="0"/>
                  </a:cubicBezTo>
                  <a:cubicBezTo>
                    <a:pt x="6925791" y="3194"/>
                    <a:pt x="6991045" y="74100"/>
                    <a:pt x="6963474" y="144456"/>
                  </a:cubicBezTo>
                  <a:cubicBezTo>
                    <a:pt x="7006375" y="372254"/>
                    <a:pt x="6936739" y="424378"/>
                    <a:pt x="6963474" y="656297"/>
                  </a:cubicBezTo>
                  <a:cubicBezTo>
                    <a:pt x="7006151" y="867806"/>
                    <a:pt x="6962559" y="976097"/>
                    <a:pt x="6963474" y="1199799"/>
                  </a:cubicBezTo>
                  <a:cubicBezTo>
                    <a:pt x="7044941" y="1418469"/>
                    <a:pt x="6923106" y="1482147"/>
                    <a:pt x="6963474" y="1727470"/>
                  </a:cubicBezTo>
                  <a:cubicBezTo>
                    <a:pt x="6968489" y="1760289"/>
                    <a:pt x="6901251" y="1863057"/>
                    <a:pt x="6819016" y="1871928"/>
                  </a:cubicBezTo>
                  <a:cubicBezTo>
                    <a:pt x="6414134" y="1933936"/>
                    <a:pt x="6326143" y="1814720"/>
                    <a:pt x="6129312" y="1871928"/>
                  </a:cubicBezTo>
                  <a:cubicBezTo>
                    <a:pt x="5919996" y="1964671"/>
                    <a:pt x="5672432" y="1804179"/>
                    <a:pt x="5506353" y="1871928"/>
                  </a:cubicBezTo>
                  <a:cubicBezTo>
                    <a:pt x="5399050" y="1936548"/>
                    <a:pt x="5179532" y="1877229"/>
                    <a:pt x="5083630" y="1871928"/>
                  </a:cubicBezTo>
                  <a:cubicBezTo>
                    <a:pt x="4986165" y="1910773"/>
                    <a:pt x="4660696" y="1845092"/>
                    <a:pt x="4393926" y="1871928"/>
                  </a:cubicBezTo>
                  <a:cubicBezTo>
                    <a:pt x="4155622" y="1894547"/>
                    <a:pt x="4108145" y="1867259"/>
                    <a:pt x="4037949" y="1871928"/>
                  </a:cubicBezTo>
                  <a:cubicBezTo>
                    <a:pt x="3912096" y="1882611"/>
                    <a:pt x="3804084" y="1882760"/>
                    <a:pt x="3615228" y="1871928"/>
                  </a:cubicBezTo>
                  <a:cubicBezTo>
                    <a:pt x="3521155" y="1894590"/>
                    <a:pt x="3174077" y="1850992"/>
                    <a:pt x="2992269" y="1871928"/>
                  </a:cubicBezTo>
                  <a:cubicBezTo>
                    <a:pt x="2792133" y="1902685"/>
                    <a:pt x="2797930" y="1853591"/>
                    <a:pt x="2636292" y="1871928"/>
                  </a:cubicBezTo>
                  <a:cubicBezTo>
                    <a:pt x="2470258" y="1863406"/>
                    <a:pt x="2355636" y="1858380"/>
                    <a:pt x="2080078" y="1871928"/>
                  </a:cubicBezTo>
                  <a:cubicBezTo>
                    <a:pt x="1857247" y="1921479"/>
                    <a:pt x="1714507" y="1831056"/>
                    <a:pt x="1390374" y="1871928"/>
                  </a:cubicBezTo>
                  <a:cubicBezTo>
                    <a:pt x="1065781" y="1898749"/>
                    <a:pt x="1076959" y="1861307"/>
                    <a:pt x="900906" y="1871928"/>
                  </a:cubicBezTo>
                  <a:cubicBezTo>
                    <a:pt x="722463" y="1860322"/>
                    <a:pt x="401714" y="1838931"/>
                    <a:pt x="144456" y="1871928"/>
                  </a:cubicBezTo>
                  <a:cubicBezTo>
                    <a:pt x="48193" y="1872535"/>
                    <a:pt x="-13580" y="1777430"/>
                    <a:pt x="0" y="1727470"/>
                  </a:cubicBezTo>
                  <a:cubicBezTo>
                    <a:pt x="-105115" y="1435393"/>
                    <a:pt x="79588" y="1379545"/>
                    <a:pt x="0" y="1199799"/>
                  </a:cubicBezTo>
                  <a:cubicBezTo>
                    <a:pt x="-76614" y="1030089"/>
                    <a:pt x="-19830" y="865101"/>
                    <a:pt x="0" y="703788"/>
                  </a:cubicBezTo>
                  <a:cubicBezTo>
                    <a:pt x="23389" y="546725"/>
                    <a:pt x="-784" y="378728"/>
                    <a:pt x="0" y="144456"/>
                  </a:cubicBezTo>
                  <a:close/>
                </a:path>
                <a:path w="6963474" h="1871928" fill="none" stroke="0" extrusionOk="0">
                  <a:moveTo>
                    <a:pt x="0" y="144456"/>
                  </a:moveTo>
                  <a:cubicBezTo>
                    <a:pt x="758" y="84086"/>
                    <a:pt x="48012" y="-10671"/>
                    <a:pt x="144456" y="0"/>
                  </a:cubicBezTo>
                  <a:cubicBezTo>
                    <a:pt x="370177" y="-68618"/>
                    <a:pt x="512998" y="87232"/>
                    <a:pt x="633924" y="0"/>
                  </a:cubicBezTo>
                  <a:cubicBezTo>
                    <a:pt x="781489" y="-46084"/>
                    <a:pt x="985311" y="-47831"/>
                    <a:pt x="1256883" y="0"/>
                  </a:cubicBezTo>
                  <a:cubicBezTo>
                    <a:pt x="1530152" y="-38535"/>
                    <a:pt x="1600528" y="23619"/>
                    <a:pt x="1746351" y="0"/>
                  </a:cubicBezTo>
                  <a:cubicBezTo>
                    <a:pt x="1885678" y="-23263"/>
                    <a:pt x="2120237" y="38631"/>
                    <a:pt x="2235819" y="0"/>
                  </a:cubicBezTo>
                  <a:cubicBezTo>
                    <a:pt x="2374170" y="-47689"/>
                    <a:pt x="2619272" y="-38849"/>
                    <a:pt x="2925523" y="0"/>
                  </a:cubicBezTo>
                  <a:cubicBezTo>
                    <a:pt x="3238931" y="-14686"/>
                    <a:pt x="3202350" y="-9446"/>
                    <a:pt x="3348246" y="0"/>
                  </a:cubicBezTo>
                  <a:cubicBezTo>
                    <a:pt x="3497129" y="17881"/>
                    <a:pt x="3791865" y="42506"/>
                    <a:pt x="3904458" y="0"/>
                  </a:cubicBezTo>
                  <a:cubicBezTo>
                    <a:pt x="4063870" y="-65574"/>
                    <a:pt x="4167140" y="-19996"/>
                    <a:pt x="4327180" y="0"/>
                  </a:cubicBezTo>
                  <a:cubicBezTo>
                    <a:pt x="4466350" y="14393"/>
                    <a:pt x="4766568" y="1666"/>
                    <a:pt x="5016885" y="0"/>
                  </a:cubicBezTo>
                  <a:cubicBezTo>
                    <a:pt x="5196680" y="-26798"/>
                    <a:pt x="5331386" y="36391"/>
                    <a:pt x="5573098" y="0"/>
                  </a:cubicBezTo>
                  <a:cubicBezTo>
                    <a:pt x="5804813" y="-65000"/>
                    <a:pt x="5958474" y="74973"/>
                    <a:pt x="6262803" y="0"/>
                  </a:cubicBezTo>
                  <a:cubicBezTo>
                    <a:pt x="6595542" y="-46909"/>
                    <a:pt x="6705145" y="12470"/>
                    <a:pt x="6819016" y="0"/>
                  </a:cubicBezTo>
                  <a:cubicBezTo>
                    <a:pt x="6887449" y="10241"/>
                    <a:pt x="6984159" y="77628"/>
                    <a:pt x="6963474" y="144456"/>
                  </a:cubicBezTo>
                  <a:cubicBezTo>
                    <a:pt x="7009985" y="365233"/>
                    <a:pt x="6922383" y="409209"/>
                    <a:pt x="6963474" y="656297"/>
                  </a:cubicBezTo>
                  <a:cubicBezTo>
                    <a:pt x="7016894" y="897681"/>
                    <a:pt x="6935932" y="976366"/>
                    <a:pt x="6963474" y="1199799"/>
                  </a:cubicBezTo>
                  <a:cubicBezTo>
                    <a:pt x="7022140" y="1409528"/>
                    <a:pt x="6879631" y="1489629"/>
                    <a:pt x="6963474" y="1727470"/>
                  </a:cubicBezTo>
                  <a:cubicBezTo>
                    <a:pt x="6969290" y="1772410"/>
                    <a:pt x="6912597" y="1860153"/>
                    <a:pt x="6819016" y="1871928"/>
                  </a:cubicBezTo>
                  <a:cubicBezTo>
                    <a:pt x="6436790" y="2011524"/>
                    <a:pt x="6322289" y="1860209"/>
                    <a:pt x="6129312" y="1871928"/>
                  </a:cubicBezTo>
                  <a:cubicBezTo>
                    <a:pt x="5911873" y="1924900"/>
                    <a:pt x="5636729" y="1847999"/>
                    <a:pt x="5506353" y="1871928"/>
                  </a:cubicBezTo>
                  <a:cubicBezTo>
                    <a:pt x="5389007" y="1909616"/>
                    <a:pt x="5174507" y="1857597"/>
                    <a:pt x="5083630" y="1871928"/>
                  </a:cubicBezTo>
                  <a:cubicBezTo>
                    <a:pt x="4968772" y="1867700"/>
                    <a:pt x="4598873" y="1909861"/>
                    <a:pt x="4393926" y="1871928"/>
                  </a:cubicBezTo>
                  <a:cubicBezTo>
                    <a:pt x="4149302" y="1881577"/>
                    <a:pt x="4109695" y="1882749"/>
                    <a:pt x="4037949" y="1871928"/>
                  </a:cubicBezTo>
                  <a:cubicBezTo>
                    <a:pt x="3900688" y="1866598"/>
                    <a:pt x="3793173" y="1878342"/>
                    <a:pt x="3615228" y="1871928"/>
                  </a:cubicBezTo>
                  <a:cubicBezTo>
                    <a:pt x="3483718" y="1894871"/>
                    <a:pt x="3187247" y="1830457"/>
                    <a:pt x="2992269" y="1871928"/>
                  </a:cubicBezTo>
                  <a:cubicBezTo>
                    <a:pt x="2786781" y="1909756"/>
                    <a:pt x="2770932" y="1844311"/>
                    <a:pt x="2636292" y="1871928"/>
                  </a:cubicBezTo>
                  <a:cubicBezTo>
                    <a:pt x="2504199" y="1891137"/>
                    <a:pt x="2343385" y="1843842"/>
                    <a:pt x="2080078" y="1871928"/>
                  </a:cubicBezTo>
                  <a:cubicBezTo>
                    <a:pt x="1852574" y="1897016"/>
                    <a:pt x="1674572" y="1827724"/>
                    <a:pt x="1390374" y="1871928"/>
                  </a:cubicBezTo>
                  <a:cubicBezTo>
                    <a:pt x="1075791" y="1909682"/>
                    <a:pt x="1079675" y="1869322"/>
                    <a:pt x="900906" y="1871928"/>
                  </a:cubicBezTo>
                  <a:cubicBezTo>
                    <a:pt x="759840" y="1826048"/>
                    <a:pt x="426747" y="1878053"/>
                    <a:pt x="144456" y="1871928"/>
                  </a:cubicBezTo>
                  <a:cubicBezTo>
                    <a:pt x="34005" y="1859541"/>
                    <a:pt x="-10183" y="1785011"/>
                    <a:pt x="0" y="1727470"/>
                  </a:cubicBezTo>
                  <a:cubicBezTo>
                    <a:pt x="-98983" y="1489508"/>
                    <a:pt x="3376" y="1406091"/>
                    <a:pt x="0" y="1199799"/>
                  </a:cubicBezTo>
                  <a:cubicBezTo>
                    <a:pt x="-40397" y="1012578"/>
                    <a:pt x="85806" y="913142"/>
                    <a:pt x="0" y="703788"/>
                  </a:cubicBezTo>
                  <a:cubicBezTo>
                    <a:pt x="-43917" y="576767"/>
                    <a:pt x="56347" y="315330"/>
                    <a:pt x="0" y="144456"/>
                  </a:cubicBezTo>
                  <a:close/>
                </a:path>
              </a:pathLst>
            </a:custGeom>
            <a:solidFill>
              <a:schemeClr val="bg1"/>
            </a:solidFill>
            <a:ln w="38100">
              <a:solidFill>
                <a:srgbClr val="FE5A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defRPr/>
              </a:pPr>
              <a:endParaRPr lang="en-US" sz="3735">
                <a:solidFill>
                  <a:prstClr val="black"/>
                </a:solidFill>
                <a:latin typeface="Cambria" panose="02040503050406030204" pitchFamily="18" charset="0"/>
                <a:ea typeface="Cambria" panose="02040503050406030204" pitchFamily="18" charset="0"/>
              </a:endParaRPr>
            </a:p>
          </p:txBody>
        </p:sp>
        <p:sp>
          <p:nvSpPr>
            <p:cNvPr id="6" name="TextBox 5"/>
            <p:cNvSpPr txBox="1"/>
            <p:nvPr/>
          </p:nvSpPr>
          <p:spPr>
            <a:xfrm>
              <a:off x="473768" y="2742317"/>
              <a:ext cx="6711573" cy="1637976"/>
            </a:xfrm>
            <a:prstGeom prst="rect">
              <a:avLst/>
            </a:prstGeom>
            <a:noFill/>
          </p:spPr>
          <p:txBody>
            <a:bodyPr wrap="square" rtlCol="0">
              <a:spAutoFit/>
            </a:bodyPr>
            <a:lstStyle/>
            <a:p>
              <a:pPr algn="just" defTabSz="1219200"/>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Những hình ảnh của quê hương như: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dòng sông êm đềm lững lờ con nước, hàng bần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xanh soi bóng nghiêng nghiêng... là những hình ảnh đã trở nên thân thuộc với bạn nhỏ từ khi sinh ra.</a:t>
              </a:r>
              <a:endPar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p:cNvGrpSpPr/>
          <p:nvPr/>
        </p:nvGrpSpPr>
        <p:grpSpPr>
          <a:xfrm>
            <a:off x="626147" y="217907"/>
            <a:ext cx="9284632" cy="1737018"/>
            <a:chOff x="1049311" y="0"/>
            <a:chExt cx="7015397" cy="1319134"/>
          </a:xfrm>
        </p:grpSpPr>
        <p:sp>
          <p:nvSpPr>
            <p:cNvPr id="2" name="Hình chữ nhật: Góc Tròn 1"/>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nhỏ đã có những kỉ niệm gì cùng bạn bè trên bến sông tuổi thơ?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p:cNvGrpSpPr/>
          <p:nvPr/>
        </p:nvGrpSpPr>
        <p:grpSpPr>
          <a:xfrm>
            <a:off x="315310" y="2976327"/>
            <a:ext cx="9532704" cy="3119673"/>
            <a:chOff x="367357" y="2610617"/>
            <a:chExt cx="6963474" cy="1875352"/>
          </a:xfrm>
        </p:grpSpPr>
        <p:sp>
          <p:nvSpPr>
            <p:cNvPr id="16" name="Hình chữ nhật: Góc Tròn 15"/>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1" fmla="*/ 0 w 6963474"/>
                <a:gd name="connsiteY0-2" fmla="*/ 144456 h 1871928"/>
                <a:gd name="connsiteX1-3" fmla="*/ 144456 w 6963474"/>
                <a:gd name="connsiteY1-4" fmla="*/ 0 h 1871928"/>
                <a:gd name="connsiteX2-5" fmla="*/ 500433 w 6963474"/>
                <a:gd name="connsiteY2-6" fmla="*/ 0 h 1871928"/>
                <a:gd name="connsiteX3-7" fmla="*/ 856409 w 6963474"/>
                <a:gd name="connsiteY3-8" fmla="*/ 0 h 1871928"/>
                <a:gd name="connsiteX4-9" fmla="*/ 1212386 w 6963474"/>
                <a:gd name="connsiteY4-10" fmla="*/ 0 h 1871928"/>
                <a:gd name="connsiteX5-11" fmla="*/ 1568362 w 6963474"/>
                <a:gd name="connsiteY5-12" fmla="*/ 0 h 1871928"/>
                <a:gd name="connsiteX6-13" fmla="*/ 2124575 w 6963474"/>
                <a:gd name="connsiteY6-14" fmla="*/ 0 h 1871928"/>
                <a:gd name="connsiteX7-15" fmla="*/ 2814280 w 6963474"/>
                <a:gd name="connsiteY7-16" fmla="*/ 0 h 1871928"/>
                <a:gd name="connsiteX8-17" fmla="*/ 3303748 w 6963474"/>
                <a:gd name="connsiteY8-18" fmla="*/ 0 h 1871928"/>
                <a:gd name="connsiteX9-19" fmla="*/ 3859961 w 6963474"/>
                <a:gd name="connsiteY9-20" fmla="*/ 0 h 1871928"/>
                <a:gd name="connsiteX10-21" fmla="*/ 4349429 w 6963474"/>
                <a:gd name="connsiteY10-22" fmla="*/ 0 h 1871928"/>
                <a:gd name="connsiteX11-23" fmla="*/ 4772151 w 6963474"/>
                <a:gd name="connsiteY11-24" fmla="*/ 0 h 1871928"/>
                <a:gd name="connsiteX12-25" fmla="*/ 5194873 w 6963474"/>
                <a:gd name="connsiteY12-26" fmla="*/ 0 h 1871928"/>
                <a:gd name="connsiteX13-27" fmla="*/ 5684341 w 6963474"/>
                <a:gd name="connsiteY13-28" fmla="*/ 0 h 1871928"/>
                <a:gd name="connsiteX14-29" fmla="*/ 6173809 w 6963474"/>
                <a:gd name="connsiteY14-30" fmla="*/ 0 h 1871928"/>
                <a:gd name="connsiteX15-31" fmla="*/ 6819016 w 6963474"/>
                <a:gd name="connsiteY15-32" fmla="*/ 0 h 1871928"/>
                <a:gd name="connsiteX16-33" fmla="*/ 6963474 w 6963474"/>
                <a:gd name="connsiteY16-34" fmla="*/ 144456 h 1871928"/>
                <a:gd name="connsiteX17-35" fmla="*/ 6963474 w 6963474"/>
                <a:gd name="connsiteY17-36" fmla="*/ 687957 h 1871928"/>
                <a:gd name="connsiteX18-37" fmla="*/ 6963474 w 6963474"/>
                <a:gd name="connsiteY18-38" fmla="*/ 1199799 h 1871928"/>
                <a:gd name="connsiteX19-39" fmla="*/ 6963474 w 6963474"/>
                <a:gd name="connsiteY19-40" fmla="*/ 1727470 h 1871928"/>
                <a:gd name="connsiteX20-41" fmla="*/ 6819016 w 6963474"/>
                <a:gd name="connsiteY20-42" fmla="*/ 1871928 h 1871928"/>
                <a:gd name="connsiteX21-43" fmla="*/ 6262803 w 6963474"/>
                <a:gd name="connsiteY21-44" fmla="*/ 1871928 h 1871928"/>
                <a:gd name="connsiteX22-45" fmla="*/ 5706589 w 6963474"/>
                <a:gd name="connsiteY22-46" fmla="*/ 1871928 h 1871928"/>
                <a:gd name="connsiteX23-47" fmla="*/ 5083630 w 6963474"/>
                <a:gd name="connsiteY23-48" fmla="*/ 1871928 h 1871928"/>
                <a:gd name="connsiteX24-49" fmla="*/ 4727654 w 6963474"/>
                <a:gd name="connsiteY24-50" fmla="*/ 1871928 h 1871928"/>
                <a:gd name="connsiteX25-51" fmla="*/ 4304932 w 6963474"/>
                <a:gd name="connsiteY25-52" fmla="*/ 1871928 h 1871928"/>
                <a:gd name="connsiteX26-53" fmla="*/ 3681973 w 6963474"/>
                <a:gd name="connsiteY26-54" fmla="*/ 1871928 h 1871928"/>
                <a:gd name="connsiteX27-55" fmla="*/ 3059014 w 6963474"/>
                <a:gd name="connsiteY27-56" fmla="*/ 1871928 h 1871928"/>
                <a:gd name="connsiteX28-57" fmla="*/ 2703037 w 6963474"/>
                <a:gd name="connsiteY28-58" fmla="*/ 1871928 h 1871928"/>
                <a:gd name="connsiteX29-59" fmla="*/ 2213570 w 6963474"/>
                <a:gd name="connsiteY29-60" fmla="*/ 1871928 h 1871928"/>
                <a:gd name="connsiteX30-61" fmla="*/ 1790847 w 6963474"/>
                <a:gd name="connsiteY30-62" fmla="*/ 1871928 h 1871928"/>
                <a:gd name="connsiteX31-63" fmla="*/ 1301380 w 6963474"/>
                <a:gd name="connsiteY31-64" fmla="*/ 1871928 h 1871928"/>
                <a:gd name="connsiteX32-65" fmla="*/ 878658 w 6963474"/>
                <a:gd name="connsiteY32-66" fmla="*/ 1871928 h 1871928"/>
                <a:gd name="connsiteX33-67" fmla="*/ 144456 w 6963474"/>
                <a:gd name="connsiteY33-68" fmla="*/ 1871928 h 1871928"/>
                <a:gd name="connsiteX34-69" fmla="*/ 0 w 6963474"/>
                <a:gd name="connsiteY34-70"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71" fmla="*/ 0 w 6963474"/>
                <a:gd name="connsiteY0-72" fmla="*/ 144456 h 1871928"/>
                <a:gd name="connsiteX1-73" fmla="*/ 144456 w 6963474"/>
                <a:gd name="connsiteY1-74" fmla="*/ 0 h 1871928"/>
                <a:gd name="connsiteX2-75" fmla="*/ 633924 w 6963474"/>
                <a:gd name="connsiteY2-76" fmla="*/ 0 h 1871928"/>
                <a:gd name="connsiteX3-77" fmla="*/ 1256883 w 6963474"/>
                <a:gd name="connsiteY3-78" fmla="*/ 0 h 1871928"/>
                <a:gd name="connsiteX4-79" fmla="*/ 1746350 w 6963474"/>
                <a:gd name="connsiteY4-80" fmla="*/ 0 h 1871928"/>
                <a:gd name="connsiteX5-81" fmla="*/ 2235818 w 6963474"/>
                <a:gd name="connsiteY5-82" fmla="*/ 0 h 1871928"/>
                <a:gd name="connsiteX6-83" fmla="*/ 2925523 w 6963474"/>
                <a:gd name="connsiteY6-84" fmla="*/ 0 h 1871928"/>
                <a:gd name="connsiteX7-85" fmla="*/ 3348245 w 6963474"/>
                <a:gd name="connsiteY7-86" fmla="*/ 0 h 1871928"/>
                <a:gd name="connsiteX8-87" fmla="*/ 3904458 w 6963474"/>
                <a:gd name="connsiteY8-88" fmla="*/ 0 h 1871928"/>
                <a:gd name="connsiteX9-89" fmla="*/ 4327180 w 6963474"/>
                <a:gd name="connsiteY9-90" fmla="*/ 0 h 1871928"/>
                <a:gd name="connsiteX10-91" fmla="*/ 5016885 w 6963474"/>
                <a:gd name="connsiteY10-92" fmla="*/ 0 h 1871928"/>
                <a:gd name="connsiteX11-93" fmla="*/ 5573098 w 6963474"/>
                <a:gd name="connsiteY11-94" fmla="*/ 0 h 1871928"/>
                <a:gd name="connsiteX12-95" fmla="*/ 6262803 w 6963474"/>
                <a:gd name="connsiteY12-96" fmla="*/ 0 h 1871928"/>
                <a:gd name="connsiteX13-97" fmla="*/ 6819016 w 6963474"/>
                <a:gd name="connsiteY13-98" fmla="*/ 0 h 1871928"/>
                <a:gd name="connsiteX14-99" fmla="*/ 6963474 w 6963474"/>
                <a:gd name="connsiteY14-100" fmla="*/ 144456 h 1871928"/>
                <a:gd name="connsiteX15-101" fmla="*/ 6963474 w 6963474"/>
                <a:gd name="connsiteY15-102" fmla="*/ 656297 h 1871928"/>
                <a:gd name="connsiteX16-103" fmla="*/ 6963474 w 6963474"/>
                <a:gd name="connsiteY16-104" fmla="*/ 1199799 h 1871928"/>
                <a:gd name="connsiteX17-105" fmla="*/ 6963474 w 6963474"/>
                <a:gd name="connsiteY17-106" fmla="*/ 1727470 h 1871928"/>
                <a:gd name="connsiteX18-107" fmla="*/ 6819016 w 6963474"/>
                <a:gd name="connsiteY18-108" fmla="*/ 1871928 h 1871928"/>
                <a:gd name="connsiteX19-109" fmla="*/ 6129311 w 6963474"/>
                <a:gd name="connsiteY19-110" fmla="*/ 1871928 h 1871928"/>
                <a:gd name="connsiteX20-111" fmla="*/ 5506353 w 6963474"/>
                <a:gd name="connsiteY20-112" fmla="*/ 1871928 h 1871928"/>
                <a:gd name="connsiteX21-113" fmla="*/ 5083630 w 6963474"/>
                <a:gd name="connsiteY21-114" fmla="*/ 1871928 h 1871928"/>
                <a:gd name="connsiteX22-115" fmla="*/ 4393926 w 6963474"/>
                <a:gd name="connsiteY22-116" fmla="*/ 1871928 h 1871928"/>
                <a:gd name="connsiteX23-117" fmla="*/ 4037949 w 6963474"/>
                <a:gd name="connsiteY23-118" fmla="*/ 1871928 h 1871928"/>
                <a:gd name="connsiteX24-119" fmla="*/ 3615227 w 6963474"/>
                <a:gd name="connsiteY24-120" fmla="*/ 1871928 h 1871928"/>
                <a:gd name="connsiteX25-121" fmla="*/ 2992268 w 6963474"/>
                <a:gd name="connsiteY25-122" fmla="*/ 1871928 h 1871928"/>
                <a:gd name="connsiteX26-123" fmla="*/ 2636292 w 6963474"/>
                <a:gd name="connsiteY26-124" fmla="*/ 1871928 h 1871928"/>
                <a:gd name="connsiteX27-125" fmla="*/ 2080078 w 6963474"/>
                <a:gd name="connsiteY27-126" fmla="*/ 1871928 h 1871928"/>
                <a:gd name="connsiteX28-127" fmla="*/ 1390374 w 6963474"/>
                <a:gd name="connsiteY28-128" fmla="*/ 1871928 h 1871928"/>
                <a:gd name="connsiteX29-129" fmla="*/ 900906 w 6963474"/>
                <a:gd name="connsiteY29-130" fmla="*/ 1871928 h 1871928"/>
                <a:gd name="connsiteX30-131" fmla="*/ 144456 w 6963474"/>
                <a:gd name="connsiteY30-132" fmla="*/ 1871928 h 1871928"/>
                <a:gd name="connsiteX31-133" fmla="*/ 0 w 6963474"/>
                <a:gd name="connsiteY31-134" fmla="*/ 1727470 h 1871928"/>
                <a:gd name="connsiteX32-135" fmla="*/ 0 w 6963474"/>
                <a:gd name="connsiteY32-136" fmla="*/ 1199799 h 1871928"/>
                <a:gd name="connsiteX33-137" fmla="*/ 0 w 6963474"/>
                <a:gd name="connsiteY33-138" fmla="*/ 703788 h 1871928"/>
                <a:gd name="connsiteX34-139" fmla="*/ 0 w 6963474"/>
                <a:gd name="connsiteY34-140" fmla="*/ 144456 h 18719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3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473768" y="2742317"/>
              <a:ext cx="6711573" cy="1743652"/>
            </a:xfrm>
            <a:prstGeom prst="rect">
              <a:avLst/>
            </a:prstGeom>
            <a:no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hình ảnh bọn trẻ tụ năm tụ bảy ở bến sông, vui đùa đủ các trò của tuổi con nít, lấy chén muối ớt hoặc chén mắm đồng rồi rủ nhau hái những trái bần để ăn, hôm nào lỡ tay cho nhiều ớt quá thì cả bọn vừa ăn vừa hít hà vì cay.</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585322" y="225207"/>
            <a:ext cx="11021355" cy="6407586"/>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pic>
        <p:nvPicPr>
          <p:cNvPr id="8" name="Picture 7" descr="A round pink label with white text and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p:cNvGrpSpPr/>
          <p:nvPr/>
        </p:nvGrpSpPr>
        <p:grpSpPr>
          <a:xfrm>
            <a:off x="626147" y="217907"/>
            <a:ext cx="9284632" cy="1737018"/>
            <a:chOff x="1049311" y="0"/>
            <a:chExt cx="7015397" cy="1319134"/>
          </a:xfrm>
        </p:grpSpPr>
        <p:sp>
          <p:nvSpPr>
            <p:cNvPr id="2" name="Hình chữ nhật: Góc Tròn 1"/>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cảm nhận của bạn nhỏ, vẻ đẹp của quê hương hiện lên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p:cNvGrpSpPr/>
          <p:nvPr/>
        </p:nvGrpSpPr>
        <p:grpSpPr>
          <a:xfrm>
            <a:off x="315310" y="2976327"/>
            <a:ext cx="9532704" cy="3113977"/>
            <a:chOff x="367357" y="2610617"/>
            <a:chExt cx="6963474" cy="1871928"/>
          </a:xfrm>
        </p:grpSpPr>
        <p:sp>
          <p:nvSpPr>
            <p:cNvPr id="16" name="Hình chữ nhật: Góc Tròn 15"/>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1" fmla="*/ 0 w 6963474"/>
                <a:gd name="connsiteY0-2" fmla="*/ 144456 h 1871928"/>
                <a:gd name="connsiteX1-3" fmla="*/ 144456 w 6963474"/>
                <a:gd name="connsiteY1-4" fmla="*/ 0 h 1871928"/>
                <a:gd name="connsiteX2-5" fmla="*/ 500433 w 6963474"/>
                <a:gd name="connsiteY2-6" fmla="*/ 0 h 1871928"/>
                <a:gd name="connsiteX3-7" fmla="*/ 856409 w 6963474"/>
                <a:gd name="connsiteY3-8" fmla="*/ 0 h 1871928"/>
                <a:gd name="connsiteX4-9" fmla="*/ 1212386 w 6963474"/>
                <a:gd name="connsiteY4-10" fmla="*/ 0 h 1871928"/>
                <a:gd name="connsiteX5-11" fmla="*/ 1568362 w 6963474"/>
                <a:gd name="connsiteY5-12" fmla="*/ 0 h 1871928"/>
                <a:gd name="connsiteX6-13" fmla="*/ 2124575 w 6963474"/>
                <a:gd name="connsiteY6-14" fmla="*/ 0 h 1871928"/>
                <a:gd name="connsiteX7-15" fmla="*/ 2814280 w 6963474"/>
                <a:gd name="connsiteY7-16" fmla="*/ 0 h 1871928"/>
                <a:gd name="connsiteX8-17" fmla="*/ 3303748 w 6963474"/>
                <a:gd name="connsiteY8-18" fmla="*/ 0 h 1871928"/>
                <a:gd name="connsiteX9-19" fmla="*/ 3859961 w 6963474"/>
                <a:gd name="connsiteY9-20" fmla="*/ 0 h 1871928"/>
                <a:gd name="connsiteX10-21" fmla="*/ 4349429 w 6963474"/>
                <a:gd name="connsiteY10-22" fmla="*/ 0 h 1871928"/>
                <a:gd name="connsiteX11-23" fmla="*/ 4772151 w 6963474"/>
                <a:gd name="connsiteY11-24" fmla="*/ 0 h 1871928"/>
                <a:gd name="connsiteX12-25" fmla="*/ 5194873 w 6963474"/>
                <a:gd name="connsiteY12-26" fmla="*/ 0 h 1871928"/>
                <a:gd name="connsiteX13-27" fmla="*/ 5684341 w 6963474"/>
                <a:gd name="connsiteY13-28" fmla="*/ 0 h 1871928"/>
                <a:gd name="connsiteX14-29" fmla="*/ 6173809 w 6963474"/>
                <a:gd name="connsiteY14-30" fmla="*/ 0 h 1871928"/>
                <a:gd name="connsiteX15-31" fmla="*/ 6819016 w 6963474"/>
                <a:gd name="connsiteY15-32" fmla="*/ 0 h 1871928"/>
                <a:gd name="connsiteX16-33" fmla="*/ 6963474 w 6963474"/>
                <a:gd name="connsiteY16-34" fmla="*/ 144456 h 1871928"/>
                <a:gd name="connsiteX17-35" fmla="*/ 6963474 w 6963474"/>
                <a:gd name="connsiteY17-36" fmla="*/ 687957 h 1871928"/>
                <a:gd name="connsiteX18-37" fmla="*/ 6963474 w 6963474"/>
                <a:gd name="connsiteY18-38" fmla="*/ 1199799 h 1871928"/>
                <a:gd name="connsiteX19-39" fmla="*/ 6963474 w 6963474"/>
                <a:gd name="connsiteY19-40" fmla="*/ 1727470 h 1871928"/>
                <a:gd name="connsiteX20-41" fmla="*/ 6819016 w 6963474"/>
                <a:gd name="connsiteY20-42" fmla="*/ 1871928 h 1871928"/>
                <a:gd name="connsiteX21-43" fmla="*/ 6262803 w 6963474"/>
                <a:gd name="connsiteY21-44" fmla="*/ 1871928 h 1871928"/>
                <a:gd name="connsiteX22-45" fmla="*/ 5706589 w 6963474"/>
                <a:gd name="connsiteY22-46" fmla="*/ 1871928 h 1871928"/>
                <a:gd name="connsiteX23-47" fmla="*/ 5083630 w 6963474"/>
                <a:gd name="connsiteY23-48" fmla="*/ 1871928 h 1871928"/>
                <a:gd name="connsiteX24-49" fmla="*/ 4727654 w 6963474"/>
                <a:gd name="connsiteY24-50" fmla="*/ 1871928 h 1871928"/>
                <a:gd name="connsiteX25-51" fmla="*/ 4304932 w 6963474"/>
                <a:gd name="connsiteY25-52" fmla="*/ 1871928 h 1871928"/>
                <a:gd name="connsiteX26-53" fmla="*/ 3681973 w 6963474"/>
                <a:gd name="connsiteY26-54" fmla="*/ 1871928 h 1871928"/>
                <a:gd name="connsiteX27-55" fmla="*/ 3059014 w 6963474"/>
                <a:gd name="connsiteY27-56" fmla="*/ 1871928 h 1871928"/>
                <a:gd name="connsiteX28-57" fmla="*/ 2703037 w 6963474"/>
                <a:gd name="connsiteY28-58" fmla="*/ 1871928 h 1871928"/>
                <a:gd name="connsiteX29-59" fmla="*/ 2213570 w 6963474"/>
                <a:gd name="connsiteY29-60" fmla="*/ 1871928 h 1871928"/>
                <a:gd name="connsiteX30-61" fmla="*/ 1790847 w 6963474"/>
                <a:gd name="connsiteY30-62" fmla="*/ 1871928 h 1871928"/>
                <a:gd name="connsiteX31-63" fmla="*/ 1301380 w 6963474"/>
                <a:gd name="connsiteY31-64" fmla="*/ 1871928 h 1871928"/>
                <a:gd name="connsiteX32-65" fmla="*/ 878658 w 6963474"/>
                <a:gd name="connsiteY32-66" fmla="*/ 1871928 h 1871928"/>
                <a:gd name="connsiteX33-67" fmla="*/ 144456 w 6963474"/>
                <a:gd name="connsiteY33-68" fmla="*/ 1871928 h 1871928"/>
                <a:gd name="connsiteX34-69" fmla="*/ 0 w 6963474"/>
                <a:gd name="connsiteY34-70"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71" fmla="*/ 0 w 6963474"/>
                <a:gd name="connsiteY0-72" fmla="*/ 144456 h 1871928"/>
                <a:gd name="connsiteX1-73" fmla="*/ 144456 w 6963474"/>
                <a:gd name="connsiteY1-74" fmla="*/ 0 h 1871928"/>
                <a:gd name="connsiteX2-75" fmla="*/ 633924 w 6963474"/>
                <a:gd name="connsiteY2-76" fmla="*/ 0 h 1871928"/>
                <a:gd name="connsiteX3-77" fmla="*/ 1256883 w 6963474"/>
                <a:gd name="connsiteY3-78" fmla="*/ 0 h 1871928"/>
                <a:gd name="connsiteX4-79" fmla="*/ 1746350 w 6963474"/>
                <a:gd name="connsiteY4-80" fmla="*/ 0 h 1871928"/>
                <a:gd name="connsiteX5-81" fmla="*/ 2235818 w 6963474"/>
                <a:gd name="connsiteY5-82" fmla="*/ 0 h 1871928"/>
                <a:gd name="connsiteX6-83" fmla="*/ 2925523 w 6963474"/>
                <a:gd name="connsiteY6-84" fmla="*/ 0 h 1871928"/>
                <a:gd name="connsiteX7-85" fmla="*/ 3348245 w 6963474"/>
                <a:gd name="connsiteY7-86" fmla="*/ 0 h 1871928"/>
                <a:gd name="connsiteX8-87" fmla="*/ 3904458 w 6963474"/>
                <a:gd name="connsiteY8-88" fmla="*/ 0 h 1871928"/>
                <a:gd name="connsiteX9-89" fmla="*/ 4327180 w 6963474"/>
                <a:gd name="connsiteY9-90" fmla="*/ 0 h 1871928"/>
                <a:gd name="connsiteX10-91" fmla="*/ 5016885 w 6963474"/>
                <a:gd name="connsiteY10-92" fmla="*/ 0 h 1871928"/>
                <a:gd name="connsiteX11-93" fmla="*/ 5573098 w 6963474"/>
                <a:gd name="connsiteY11-94" fmla="*/ 0 h 1871928"/>
                <a:gd name="connsiteX12-95" fmla="*/ 6262803 w 6963474"/>
                <a:gd name="connsiteY12-96" fmla="*/ 0 h 1871928"/>
                <a:gd name="connsiteX13-97" fmla="*/ 6819016 w 6963474"/>
                <a:gd name="connsiteY13-98" fmla="*/ 0 h 1871928"/>
                <a:gd name="connsiteX14-99" fmla="*/ 6963474 w 6963474"/>
                <a:gd name="connsiteY14-100" fmla="*/ 144456 h 1871928"/>
                <a:gd name="connsiteX15-101" fmla="*/ 6963474 w 6963474"/>
                <a:gd name="connsiteY15-102" fmla="*/ 656297 h 1871928"/>
                <a:gd name="connsiteX16-103" fmla="*/ 6963474 w 6963474"/>
                <a:gd name="connsiteY16-104" fmla="*/ 1199799 h 1871928"/>
                <a:gd name="connsiteX17-105" fmla="*/ 6963474 w 6963474"/>
                <a:gd name="connsiteY17-106" fmla="*/ 1727470 h 1871928"/>
                <a:gd name="connsiteX18-107" fmla="*/ 6819016 w 6963474"/>
                <a:gd name="connsiteY18-108" fmla="*/ 1871928 h 1871928"/>
                <a:gd name="connsiteX19-109" fmla="*/ 6129311 w 6963474"/>
                <a:gd name="connsiteY19-110" fmla="*/ 1871928 h 1871928"/>
                <a:gd name="connsiteX20-111" fmla="*/ 5506353 w 6963474"/>
                <a:gd name="connsiteY20-112" fmla="*/ 1871928 h 1871928"/>
                <a:gd name="connsiteX21-113" fmla="*/ 5083630 w 6963474"/>
                <a:gd name="connsiteY21-114" fmla="*/ 1871928 h 1871928"/>
                <a:gd name="connsiteX22-115" fmla="*/ 4393926 w 6963474"/>
                <a:gd name="connsiteY22-116" fmla="*/ 1871928 h 1871928"/>
                <a:gd name="connsiteX23-117" fmla="*/ 4037949 w 6963474"/>
                <a:gd name="connsiteY23-118" fmla="*/ 1871928 h 1871928"/>
                <a:gd name="connsiteX24-119" fmla="*/ 3615227 w 6963474"/>
                <a:gd name="connsiteY24-120" fmla="*/ 1871928 h 1871928"/>
                <a:gd name="connsiteX25-121" fmla="*/ 2992268 w 6963474"/>
                <a:gd name="connsiteY25-122" fmla="*/ 1871928 h 1871928"/>
                <a:gd name="connsiteX26-123" fmla="*/ 2636292 w 6963474"/>
                <a:gd name="connsiteY26-124" fmla="*/ 1871928 h 1871928"/>
                <a:gd name="connsiteX27-125" fmla="*/ 2080078 w 6963474"/>
                <a:gd name="connsiteY27-126" fmla="*/ 1871928 h 1871928"/>
                <a:gd name="connsiteX28-127" fmla="*/ 1390374 w 6963474"/>
                <a:gd name="connsiteY28-128" fmla="*/ 1871928 h 1871928"/>
                <a:gd name="connsiteX29-129" fmla="*/ 900906 w 6963474"/>
                <a:gd name="connsiteY29-130" fmla="*/ 1871928 h 1871928"/>
                <a:gd name="connsiteX30-131" fmla="*/ 144456 w 6963474"/>
                <a:gd name="connsiteY30-132" fmla="*/ 1871928 h 1871928"/>
                <a:gd name="connsiteX31-133" fmla="*/ 0 w 6963474"/>
                <a:gd name="connsiteY31-134" fmla="*/ 1727470 h 1871928"/>
                <a:gd name="connsiteX32-135" fmla="*/ 0 w 6963474"/>
                <a:gd name="connsiteY32-136" fmla="*/ 1199799 h 1871928"/>
                <a:gd name="connsiteX33-137" fmla="*/ 0 w 6963474"/>
                <a:gd name="connsiteY33-138" fmla="*/ 703788 h 1871928"/>
                <a:gd name="connsiteX34-139" fmla="*/ 0 w 6963474"/>
                <a:gd name="connsiteY34-140" fmla="*/ 144456 h 18719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3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473768" y="2742317"/>
              <a:ext cx="6711573" cy="1535633"/>
            </a:xfrm>
            <a:prstGeom prst="rect">
              <a:avLst/>
            </a:prstGeom>
            <a:no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Vẻ đẹp của quê hương hiện lên qua những cây bần nở hoa tím biếc, từng cánh hoa thi nhau rơi xuống rồi cuốn trôi theo dòng nước, món canh chua cá bống sao hay cá bông lau mà bạn nhỏ nghĩ không có món nào ngon hơn...</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p:cNvGrpSpPr/>
          <p:nvPr/>
        </p:nvGrpSpPr>
        <p:grpSpPr>
          <a:xfrm>
            <a:off x="626147" y="217907"/>
            <a:ext cx="9284632" cy="1936714"/>
            <a:chOff x="1049311" y="0"/>
            <a:chExt cx="7015397" cy="1319134"/>
          </a:xfrm>
        </p:grpSpPr>
        <p:sp>
          <p:nvSpPr>
            <p:cNvPr id="2" name="Hình chữ nhật: Góc Tròn 1"/>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Bạn nhỏ nhắc đến đặc sản gì của quê hương? Chi tiết nào cho thấy bạn rất tự hào về đặc sản đó của quê hương mình?</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p:cNvGrpSpPr/>
          <p:nvPr/>
        </p:nvGrpSpPr>
        <p:grpSpPr>
          <a:xfrm>
            <a:off x="315310" y="2648606"/>
            <a:ext cx="9532704" cy="3831499"/>
            <a:chOff x="367357" y="2610617"/>
            <a:chExt cx="6963474" cy="1871928"/>
          </a:xfrm>
        </p:grpSpPr>
        <p:sp>
          <p:nvSpPr>
            <p:cNvPr id="16" name="Hình chữ nhật: Góc Tròn 15"/>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1" fmla="*/ 0 w 6963474"/>
                <a:gd name="connsiteY0-2" fmla="*/ 144456 h 1871928"/>
                <a:gd name="connsiteX1-3" fmla="*/ 144456 w 6963474"/>
                <a:gd name="connsiteY1-4" fmla="*/ 0 h 1871928"/>
                <a:gd name="connsiteX2-5" fmla="*/ 500433 w 6963474"/>
                <a:gd name="connsiteY2-6" fmla="*/ 0 h 1871928"/>
                <a:gd name="connsiteX3-7" fmla="*/ 856409 w 6963474"/>
                <a:gd name="connsiteY3-8" fmla="*/ 0 h 1871928"/>
                <a:gd name="connsiteX4-9" fmla="*/ 1212386 w 6963474"/>
                <a:gd name="connsiteY4-10" fmla="*/ 0 h 1871928"/>
                <a:gd name="connsiteX5-11" fmla="*/ 1568362 w 6963474"/>
                <a:gd name="connsiteY5-12" fmla="*/ 0 h 1871928"/>
                <a:gd name="connsiteX6-13" fmla="*/ 2124575 w 6963474"/>
                <a:gd name="connsiteY6-14" fmla="*/ 0 h 1871928"/>
                <a:gd name="connsiteX7-15" fmla="*/ 2814280 w 6963474"/>
                <a:gd name="connsiteY7-16" fmla="*/ 0 h 1871928"/>
                <a:gd name="connsiteX8-17" fmla="*/ 3303748 w 6963474"/>
                <a:gd name="connsiteY8-18" fmla="*/ 0 h 1871928"/>
                <a:gd name="connsiteX9-19" fmla="*/ 3859961 w 6963474"/>
                <a:gd name="connsiteY9-20" fmla="*/ 0 h 1871928"/>
                <a:gd name="connsiteX10-21" fmla="*/ 4349429 w 6963474"/>
                <a:gd name="connsiteY10-22" fmla="*/ 0 h 1871928"/>
                <a:gd name="connsiteX11-23" fmla="*/ 4772151 w 6963474"/>
                <a:gd name="connsiteY11-24" fmla="*/ 0 h 1871928"/>
                <a:gd name="connsiteX12-25" fmla="*/ 5194873 w 6963474"/>
                <a:gd name="connsiteY12-26" fmla="*/ 0 h 1871928"/>
                <a:gd name="connsiteX13-27" fmla="*/ 5684341 w 6963474"/>
                <a:gd name="connsiteY13-28" fmla="*/ 0 h 1871928"/>
                <a:gd name="connsiteX14-29" fmla="*/ 6173809 w 6963474"/>
                <a:gd name="connsiteY14-30" fmla="*/ 0 h 1871928"/>
                <a:gd name="connsiteX15-31" fmla="*/ 6819016 w 6963474"/>
                <a:gd name="connsiteY15-32" fmla="*/ 0 h 1871928"/>
                <a:gd name="connsiteX16-33" fmla="*/ 6963474 w 6963474"/>
                <a:gd name="connsiteY16-34" fmla="*/ 144456 h 1871928"/>
                <a:gd name="connsiteX17-35" fmla="*/ 6963474 w 6963474"/>
                <a:gd name="connsiteY17-36" fmla="*/ 687957 h 1871928"/>
                <a:gd name="connsiteX18-37" fmla="*/ 6963474 w 6963474"/>
                <a:gd name="connsiteY18-38" fmla="*/ 1199799 h 1871928"/>
                <a:gd name="connsiteX19-39" fmla="*/ 6963474 w 6963474"/>
                <a:gd name="connsiteY19-40" fmla="*/ 1727470 h 1871928"/>
                <a:gd name="connsiteX20-41" fmla="*/ 6819016 w 6963474"/>
                <a:gd name="connsiteY20-42" fmla="*/ 1871928 h 1871928"/>
                <a:gd name="connsiteX21-43" fmla="*/ 6262803 w 6963474"/>
                <a:gd name="connsiteY21-44" fmla="*/ 1871928 h 1871928"/>
                <a:gd name="connsiteX22-45" fmla="*/ 5706589 w 6963474"/>
                <a:gd name="connsiteY22-46" fmla="*/ 1871928 h 1871928"/>
                <a:gd name="connsiteX23-47" fmla="*/ 5083630 w 6963474"/>
                <a:gd name="connsiteY23-48" fmla="*/ 1871928 h 1871928"/>
                <a:gd name="connsiteX24-49" fmla="*/ 4727654 w 6963474"/>
                <a:gd name="connsiteY24-50" fmla="*/ 1871928 h 1871928"/>
                <a:gd name="connsiteX25-51" fmla="*/ 4304932 w 6963474"/>
                <a:gd name="connsiteY25-52" fmla="*/ 1871928 h 1871928"/>
                <a:gd name="connsiteX26-53" fmla="*/ 3681973 w 6963474"/>
                <a:gd name="connsiteY26-54" fmla="*/ 1871928 h 1871928"/>
                <a:gd name="connsiteX27-55" fmla="*/ 3059014 w 6963474"/>
                <a:gd name="connsiteY27-56" fmla="*/ 1871928 h 1871928"/>
                <a:gd name="connsiteX28-57" fmla="*/ 2703037 w 6963474"/>
                <a:gd name="connsiteY28-58" fmla="*/ 1871928 h 1871928"/>
                <a:gd name="connsiteX29-59" fmla="*/ 2213570 w 6963474"/>
                <a:gd name="connsiteY29-60" fmla="*/ 1871928 h 1871928"/>
                <a:gd name="connsiteX30-61" fmla="*/ 1790847 w 6963474"/>
                <a:gd name="connsiteY30-62" fmla="*/ 1871928 h 1871928"/>
                <a:gd name="connsiteX31-63" fmla="*/ 1301380 w 6963474"/>
                <a:gd name="connsiteY31-64" fmla="*/ 1871928 h 1871928"/>
                <a:gd name="connsiteX32-65" fmla="*/ 878658 w 6963474"/>
                <a:gd name="connsiteY32-66" fmla="*/ 1871928 h 1871928"/>
                <a:gd name="connsiteX33-67" fmla="*/ 144456 w 6963474"/>
                <a:gd name="connsiteY33-68" fmla="*/ 1871928 h 1871928"/>
                <a:gd name="connsiteX34-69" fmla="*/ 0 w 6963474"/>
                <a:gd name="connsiteY34-70"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71" fmla="*/ 0 w 6963474"/>
                <a:gd name="connsiteY0-72" fmla="*/ 144456 h 1871928"/>
                <a:gd name="connsiteX1-73" fmla="*/ 144456 w 6963474"/>
                <a:gd name="connsiteY1-74" fmla="*/ 0 h 1871928"/>
                <a:gd name="connsiteX2-75" fmla="*/ 633924 w 6963474"/>
                <a:gd name="connsiteY2-76" fmla="*/ 0 h 1871928"/>
                <a:gd name="connsiteX3-77" fmla="*/ 1256883 w 6963474"/>
                <a:gd name="connsiteY3-78" fmla="*/ 0 h 1871928"/>
                <a:gd name="connsiteX4-79" fmla="*/ 1746350 w 6963474"/>
                <a:gd name="connsiteY4-80" fmla="*/ 0 h 1871928"/>
                <a:gd name="connsiteX5-81" fmla="*/ 2235818 w 6963474"/>
                <a:gd name="connsiteY5-82" fmla="*/ 0 h 1871928"/>
                <a:gd name="connsiteX6-83" fmla="*/ 2925523 w 6963474"/>
                <a:gd name="connsiteY6-84" fmla="*/ 0 h 1871928"/>
                <a:gd name="connsiteX7-85" fmla="*/ 3348245 w 6963474"/>
                <a:gd name="connsiteY7-86" fmla="*/ 0 h 1871928"/>
                <a:gd name="connsiteX8-87" fmla="*/ 3904458 w 6963474"/>
                <a:gd name="connsiteY8-88" fmla="*/ 0 h 1871928"/>
                <a:gd name="connsiteX9-89" fmla="*/ 4327180 w 6963474"/>
                <a:gd name="connsiteY9-90" fmla="*/ 0 h 1871928"/>
                <a:gd name="connsiteX10-91" fmla="*/ 5016885 w 6963474"/>
                <a:gd name="connsiteY10-92" fmla="*/ 0 h 1871928"/>
                <a:gd name="connsiteX11-93" fmla="*/ 5573098 w 6963474"/>
                <a:gd name="connsiteY11-94" fmla="*/ 0 h 1871928"/>
                <a:gd name="connsiteX12-95" fmla="*/ 6262803 w 6963474"/>
                <a:gd name="connsiteY12-96" fmla="*/ 0 h 1871928"/>
                <a:gd name="connsiteX13-97" fmla="*/ 6819016 w 6963474"/>
                <a:gd name="connsiteY13-98" fmla="*/ 0 h 1871928"/>
                <a:gd name="connsiteX14-99" fmla="*/ 6963474 w 6963474"/>
                <a:gd name="connsiteY14-100" fmla="*/ 144456 h 1871928"/>
                <a:gd name="connsiteX15-101" fmla="*/ 6963474 w 6963474"/>
                <a:gd name="connsiteY15-102" fmla="*/ 656297 h 1871928"/>
                <a:gd name="connsiteX16-103" fmla="*/ 6963474 w 6963474"/>
                <a:gd name="connsiteY16-104" fmla="*/ 1199799 h 1871928"/>
                <a:gd name="connsiteX17-105" fmla="*/ 6963474 w 6963474"/>
                <a:gd name="connsiteY17-106" fmla="*/ 1727470 h 1871928"/>
                <a:gd name="connsiteX18-107" fmla="*/ 6819016 w 6963474"/>
                <a:gd name="connsiteY18-108" fmla="*/ 1871928 h 1871928"/>
                <a:gd name="connsiteX19-109" fmla="*/ 6129311 w 6963474"/>
                <a:gd name="connsiteY19-110" fmla="*/ 1871928 h 1871928"/>
                <a:gd name="connsiteX20-111" fmla="*/ 5506353 w 6963474"/>
                <a:gd name="connsiteY20-112" fmla="*/ 1871928 h 1871928"/>
                <a:gd name="connsiteX21-113" fmla="*/ 5083630 w 6963474"/>
                <a:gd name="connsiteY21-114" fmla="*/ 1871928 h 1871928"/>
                <a:gd name="connsiteX22-115" fmla="*/ 4393926 w 6963474"/>
                <a:gd name="connsiteY22-116" fmla="*/ 1871928 h 1871928"/>
                <a:gd name="connsiteX23-117" fmla="*/ 4037949 w 6963474"/>
                <a:gd name="connsiteY23-118" fmla="*/ 1871928 h 1871928"/>
                <a:gd name="connsiteX24-119" fmla="*/ 3615227 w 6963474"/>
                <a:gd name="connsiteY24-120" fmla="*/ 1871928 h 1871928"/>
                <a:gd name="connsiteX25-121" fmla="*/ 2992268 w 6963474"/>
                <a:gd name="connsiteY25-122" fmla="*/ 1871928 h 1871928"/>
                <a:gd name="connsiteX26-123" fmla="*/ 2636292 w 6963474"/>
                <a:gd name="connsiteY26-124" fmla="*/ 1871928 h 1871928"/>
                <a:gd name="connsiteX27-125" fmla="*/ 2080078 w 6963474"/>
                <a:gd name="connsiteY27-126" fmla="*/ 1871928 h 1871928"/>
                <a:gd name="connsiteX28-127" fmla="*/ 1390374 w 6963474"/>
                <a:gd name="connsiteY28-128" fmla="*/ 1871928 h 1871928"/>
                <a:gd name="connsiteX29-129" fmla="*/ 900906 w 6963474"/>
                <a:gd name="connsiteY29-130" fmla="*/ 1871928 h 1871928"/>
                <a:gd name="connsiteX30-131" fmla="*/ 144456 w 6963474"/>
                <a:gd name="connsiteY30-132" fmla="*/ 1871928 h 1871928"/>
                <a:gd name="connsiteX31-133" fmla="*/ 0 w 6963474"/>
                <a:gd name="connsiteY31-134" fmla="*/ 1727470 h 1871928"/>
                <a:gd name="connsiteX32-135" fmla="*/ 0 w 6963474"/>
                <a:gd name="connsiteY32-136" fmla="*/ 1199799 h 1871928"/>
                <a:gd name="connsiteX33-137" fmla="*/ 0 w 6963474"/>
                <a:gd name="connsiteY33-138" fmla="*/ 703788 h 1871928"/>
                <a:gd name="connsiteX34-139" fmla="*/ 0 w 6963474"/>
                <a:gd name="connsiteY34-140" fmla="*/ 144456 h 18719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Lst>
              <a:rect l="l" t="t" r="r" b="b"/>
              <a:pathLst>
                <a:path w="6963474" h="1871928" fill="none" extrusionOk="0">
                  <a:moveTo>
                    <a:pt x="0" y="144456"/>
                  </a:moveTo>
                  <a:cubicBezTo>
                    <a:pt x="19330" y="80450"/>
                    <a:pt x="47372" y="-18760"/>
                    <a:pt x="144456" y="0"/>
                  </a:cubicBezTo>
                  <a:cubicBezTo>
                    <a:pt x="403962" y="-77176"/>
                    <a:pt x="505778" y="82662"/>
                    <a:pt x="633924" y="0"/>
                  </a:cubicBezTo>
                  <a:cubicBezTo>
                    <a:pt x="804068" y="-60214"/>
                    <a:pt x="1019848" y="-1683"/>
                    <a:pt x="1256883" y="0"/>
                  </a:cubicBezTo>
                  <a:cubicBezTo>
                    <a:pt x="1569117" y="-61990"/>
                    <a:pt x="1616898" y="13935"/>
                    <a:pt x="1746350" y="0"/>
                  </a:cubicBezTo>
                  <a:cubicBezTo>
                    <a:pt x="1915560" y="-68688"/>
                    <a:pt x="2149210" y="70499"/>
                    <a:pt x="2235818" y="0"/>
                  </a:cubicBezTo>
                  <a:cubicBezTo>
                    <a:pt x="2373783" y="44196"/>
                    <a:pt x="2564354" y="-53849"/>
                    <a:pt x="2925523" y="0"/>
                  </a:cubicBezTo>
                  <a:cubicBezTo>
                    <a:pt x="3221663" y="-17059"/>
                    <a:pt x="3187337" y="-11478"/>
                    <a:pt x="3348245" y="0"/>
                  </a:cubicBezTo>
                  <a:cubicBezTo>
                    <a:pt x="3484798" y="29093"/>
                    <a:pt x="3748102" y="19868"/>
                    <a:pt x="3904458" y="0"/>
                  </a:cubicBezTo>
                  <a:cubicBezTo>
                    <a:pt x="4056124" y="-49159"/>
                    <a:pt x="4206331" y="-34178"/>
                    <a:pt x="4327180" y="0"/>
                  </a:cubicBezTo>
                  <a:cubicBezTo>
                    <a:pt x="4433986" y="16797"/>
                    <a:pt x="4737878" y="124625"/>
                    <a:pt x="5016885" y="0"/>
                  </a:cubicBezTo>
                  <a:cubicBezTo>
                    <a:pt x="5202741" y="-34412"/>
                    <a:pt x="5334835" y="37011"/>
                    <a:pt x="5573098" y="0"/>
                  </a:cubicBezTo>
                  <a:cubicBezTo>
                    <a:pt x="5789014" y="-130937"/>
                    <a:pt x="6046483" y="30079"/>
                    <a:pt x="6262803" y="0"/>
                  </a:cubicBezTo>
                  <a:cubicBezTo>
                    <a:pt x="6605084" y="-62874"/>
                    <a:pt x="6722158" y="-11718"/>
                    <a:pt x="6819016" y="0"/>
                  </a:cubicBezTo>
                  <a:cubicBezTo>
                    <a:pt x="6868884" y="15820"/>
                    <a:pt x="6991175" y="57644"/>
                    <a:pt x="6963474" y="144456"/>
                  </a:cubicBezTo>
                  <a:cubicBezTo>
                    <a:pt x="7013095" y="348118"/>
                    <a:pt x="6884442" y="400084"/>
                    <a:pt x="6963474" y="656297"/>
                  </a:cubicBezTo>
                  <a:cubicBezTo>
                    <a:pt x="7027889" y="919195"/>
                    <a:pt x="6958739" y="976217"/>
                    <a:pt x="6963474" y="1199799"/>
                  </a:cubicBezTo>
                  <a:cubicBezTo>
                    <a:pt x="6992734" y="1421490"/>
                    <a:pt x="6881815" y="1455703"/>
                    <a:pt x="6963474" y="1727470"/>
                  </a:cubicBezTo>
                  <a:cubicBezTo>
                    <a:pt x="6963767" y="1796254"/>
                    <a:pt x="6898381" y="1848239"/>
                    <a:pt x="6819016" y="1871928"/>
                  </a:cubicBezTo>
                  <a:cubicBezTo>
                    <a:pt x="6474544" y="1994619"/>
                    <a:pt x="6352013" y="1841756"/>
                    <a:pt x="6129311" y="1871928"/>
                  </a:cubicBezTo>
                  <a:cubicBezTo>
                    <a:pt x="5885651" y="1992891"/>
                    <a:pt x="5635569" y="1796755"/>
                    <a:pt x="5506353" y="1871928"/>
                  </a:cubicBezTo>
                  <a:cubicBezTo>
                    <a:pt x="5358641" y="1920199"/>
                    <a:pt x="5175368" y="1840095"/>
                    <a:pt x="5083630" y="1871928"/>
                  </a:cubicBezTo>
                  <a:cubicBezTo>
                    <a:pt x="5029201" y="1885389"/>
                    <a:pt x="4567453" y="1874553"/>
                    <a:pt x="4393926" y="1871928"/>
                  </a:cubicBezTo>
                  <a:cubicBezTo>
                    <a:pt x="4150968" y="1868855"/>
                    <a:pt x="4108876" y="1872398"/>
                    <a:pt x="4037949" y="1871928"/>
                  </a:cubicBezTo>
                  <a:cubicBezTo>
                    <a:pt x="3954975" y="1868627"/>
                    <a:pt x="3743636" y="1905300"/>
                    <a:pt x="3615227" y="1871928"/>
                  </a:cubicBezTo>
                  <a:cubicBezTo>
                    <a:pt x="3382515" y="1963032"/>
                    <a:pt x="3176620" y="1797610"/>
                    <a:pt x="2992268" y="1871928"/>
                  </a:cubicBezTo>
                  <a:cubicBezTo>
                    <a:pt x="2757464" y="1906501"/>
                    <a:pt x="2754712" y="1844534"/>
                    <a:pt x="2636292" y="1871928"/>
                  </a:cubicBezTo>
                  <a:cubicBezTo>
                    <a:pt x="2526484" y="1899597"/>
                    <a:pt x="2301220" y="1800350"/>
                    <a:pt x="2080078" y="1871928"/>
                  </a:cubicBezTo>
                  <a:cubicBezTo>
                    <a:pt x="1900117" y="1830106"/>
                    <a:pt x="1679819" y="1822078"/>
                    <a:pt x="1390374" y="1871928"/>
                  </a:cubicBezTo>
                  <a:cubicBezTo>
                    <a:pt x="1056334" y="1894900"/>
                    <a:pt x="1056880" y="1856959"/>
                    <a:pt x="900906" y="1871928"/>
                  </a:cubicBezTo>
                  <a:cubicBezTo>
                    <a:pt x="774177" y="1856239"/>
                    <a:pt x="356580" y="1893077"/>
                    <a:pt x="144456" y="1871928"/>
                  </a:cubicBezTo>
                  <a:cubicBezTo>
                    <a:pt x="20715" y="1865896"/>
                    <a:pt x="24668" y="1809194"/>
                    <a:pt x="0" y="1727470"/>
                  </a:cubicBezTo>
                  <a:cubicBezTo>
                    <a:pt x="-76186" y="1511236"/>
                    <a:pt x="29449" y="1373234"/>
                    <a:pt x="0" y="1199799"/>
                  </a:cubicBezTo>
                  <a:cubicBezTo>
                    <a:pt x="-17632" y="979783"/>
                    <a:pt x="103760" y="913669"/>
                    <a:pt x="0" y="703788"/>
                  </a:cubicBezTo>
                  <a:cubicBezTo>
                    <a:pt x="-58607" y="607427"/>
                    <a:pt x="108151" y="315023"/>
                    <a:pt x="0" y="144456"/>
                  </a:cubicBezTo>
                  <a:close/>
                </a:path>
                <a:path w="6963474" h="1871928" stroke="0" extrusionOk="0">
                  <a:moveTo>
                    <a:pt x="0" y="144456"/>
                  </a:moveTo>
                  <a:cubicBezTo>
                    <a:pt x="25013" y="76402"/>
                    <a:pt x="85209" y="11276"/>
                    <a:pt x="144456" y="0"/>
                  </a:cubicBezTo>
                  <a:cubicBezTo>
                    <a:pt x="278624" y="3377"/>
                    <a:pt x="344787" y="36666"/>
                    <a:pt x="500433" y="0"/>
                  </a:cubicBezTo>
                  <a:cubicBezTo>
                    <a:pt x="694641" y="-9872"/>
                    <a:pt x="681199" y="11582"/>
                    <a:pt x="856409" y="0"/>
                  </a:cubicBezTo>
                  <a:cubicBezTo>
                    <a:pt x="1037821" y="-29286"/>
                    <a:pt x="1128140" y="10791"/>
                    <a:pt x="1212386" y="0"/>
                  </a:cubicBezTo>
                  <a:cubicBezTo>
                    <a:pt x="1293502" y="-30351"/>
                    <a:pt x="1449710" y="12255"/>
                    <a:pt x="1568362" y="0"/>
                  </a:cubicBezTo>
                  <a:cubicBezTo>
                    <a:pt x="1703500" y="-65159"/>
                    <a:pt x="1984043" y="-559"/>
                    <a:pt x="2124575" y="0"/>
                  </a:cubicBezTo>
                  <a:cubicBezTo>
                    <a:pt x="2171490" y="13371"/>
                    <a:pt x="2541239" y="59505"/>
                    <a:pt x="2814280" y="0"/>
                  </a:cubicBezTo>
                  <a:cubicBezTo>
                    <a:pt x="3075102" y="-34777"/>
                    <a:pt x="3084739" y="60635"/>
                    <a:pt x="3303748" y="0"/>
                  </a:cubicBezTo>
                  <a:cubicBezTo>
                    <a:pt x="3453031" y="-83432"/>
                    <a:pt x="3700029" y="36120"/>
                    <a:pt x="3859961" y="0"/>
                  </a:cubicBezTo>
                  <a:cubicBezTo>
                    <a:pt x="3951783" y="-57240"/>
                    <a:pt x="4278112" y="21354"/>
                    <a:pt x="4349429" y="0"/>
                  </a:cubicBezTo>
                  <a:cubicBezTo>
                    <a:pt x="4513802" y="-23813"/>
                    <a:pt x="4556796" y="6771"/>
                    <a:pt x="4772151" y="0"/>
                  </a:cubicBezTo>
                  <a:cubicBezTo>
                    <a:pt x="4923193" y="-39292"/>
                    <a:pt x="5043911" y="4417"/>
                    <a:pt x="5194873" y="0"/>
                  </a:cubicBezTo>
                  <a:cubicBezTo>
                    <a:pt x="5343462" y="-59726"/>
                    <a:pt x="5510803" y="51041"/>
                    <a:pt x="5684341" y="0"/>
                  </a:cubicBezTo>
                  <a:cubicBezTo>
                    <a:pt x="5779689" y="-48997"/>
                    <a:pt x="6013632" y="109"/>
                    <a:pt x="6173809" y="0"/>
                  </a:cubicBezTo>
                  <a:cubicBezTo>
                    <a:pt x="6395483" y="-71111"/>
                    <a:pt x="6560492" y="55539"/>
                    <a:pt x="6819016" y="0"/>
                  </a:cubicBezTo>
                  <a:cubicBezTo>
                    <a:pt x="6928733" y="27367"/>
                    <a:pt x="6969979" y="64263"/>
                    <a:pt x="6963474" y="144456"/>
                  </a:cubicBezTo>
                  <a:cubicBezTo>
                    <a:pt x="6963194" y="317739"/>
                    <a:pt x="6891980" y="448940"/>
                    <a:pt x="6963474" y="687957"/>
                  </a:cubicBezTo>
                  <a:cubicBezTo>
                    <a:pt x="6909332" y="927487"/>
                    <a:pt x="6828669" y="1077912"/>
                    <a:pt x="6963474" y="1199799"/>
                  </a:cubicBezTo>
                  <a:cubicBezTo>
                    <a:pt x="7008103" y="1279963"/>
                    <a:pt x="6851721" y="1570742"/>
                    <a:pt x="6963474" y="1727470"/>
                  </a:cubicBezTo>
                  <a:cubicBezTo>
                    <a:pt x="6945243" y="1826140"/>
                    <a:pt x="6903917" y="1860034"/>
                    <a:pt x="6819016" y="1871928"/>
                  </a:cubicBezTo>
                  <a:cubicBezTo>
                    <a:pt x="6710906" y="1903258"/>
                    <a:pt x="6587043" y="1851397"/>
                    <a:pt x="6262803" y="1871928"/>
                  </a:cubicBezTo>
                  <a:cubicBezTo>
                    <a:pt x="5997665" y="1930568"/>
                    <a:pt x="5969985" y="1846581"/>
                    <a:pt x="5706589" y="1871928"/>
                  </a:cubicBezTo>
                  <a:cubicBezTo>
                    <a:pt x="5400740" y="1915177"/>
                    <a:pt x="5349097" y="1831764"/>
                    <a:pt x="5083630" y="1871928"/>
                  </a:cubicBezTo>
                  <a:cubicBezTo>
                    <a:pt x="4876456" y="1888487"/>
                    <a:pt x="4796443" y="1873269"/>
                    <a:pt x="4727654" y="1871928"/>
                  </a:cubicBezTo>
                  <a:cubicBezTo>
                    <a:pt x="4616859" y="1875137"/>
                    <a:pt x="4522485" y="1833615"/>
                    <a:pt x="4304932" y="1871928"/>
                  </a:cubicBezTo>
                  <a:cubicBezTo>
                    <a:pt x="4164105" y="1920930"/>
                    <a:pt x="3993695" y="1774979"/>
                    <a:pt x="3681973" y="1871928"/>
                  </a:cubicBezTo>
                  <a:cubicBezTo>
                    <a:pt x="3459438" y="1909623"/>
                    <a:pt x="3242253" y="1856937"/>
                    <a:pt x="3059014" y="1871928"/>
                  </a:cubicBezTo>
                  <a:cubicBezTo>
                    <a:pt x="2835580" y="1914056"/>
                    <a:pt x="2812755" y="1817592"/>
                    <a:pt x="2703037" y="1871928"/>
                  </a:cubicBezTo>
                  <a:cubicBezTo>
                    <a:pt x="2595586" y="1847698"/>
                    <a:pt x="2393012" y="1834164"/>
                    <a:pt x="2213570" y="1871928"/>
                  </a:cubicBezTo>
                  <a:cubicBezTo>
                    <a:pt x="2144810" y="1882605"/>
                    <a:pt x="1956449" y="1821082"/>
                    <a:pt x="1790847" y="1871928"/>
                  </a:cubicBezTo>
                  <a:cubicBezTo>
                    <a:pt x="1629349" y="1856885"/>
                    <a:pt x="1491592" y="1872290"/>
                    <a:pt x="1301380" y="1871928"/>
                  </a:cubicBezTo>
                  <a:cubicBezTo>
                    <a:pt x="1154107" y="1896505"/>
                    <a:pt x="1031758" y="1827269"/>
                    <a:pt x="878658" y="1871928"/>
                  </a:cubicBezTo>
                  <a:cubicBezTo>
                    <a:pt x="759607" y="1886254"/>
                    <a:pt x="281212" y="1891112"/>
                    <a:pt x="144456" y="1871928"/>
                  </a:cubicBezTo>
                  <a:cubicBezTo>
                    <a:pt x="36581" y="1894623"/>
                    <a:pt x="30416" y="1791921"/>
                    <a:pt x="0" y="1727470"/>
                  </a:cubicBezTo>
                  <a:cubicBezTo>
                    <a:pt x="-62106" y="1678778"/>
                    <a:pt x="67292" y="1458878"/>
                    <a:pt x="0" y="1215629"/>
                  </a:cubicBezTo>
                  <a:cubicBezTo>
                    <a:pt x="-59315" y="1054856"/>
                    <a:pt x="9333" y="922321"/>
                    <a:pt x="0" y="735448"/>
                  </a:cubicBezTo>
                  <a:cubicBezTo>
                    <a:pt x="8767" y="552194"/>
                    <a:pt x="81085" y="381611"/>
                    <a:pt x="0" y="144456"/>
                  </a:cubicBezTo>
                  <a:close/>
                </a:path>
                <a:path w="6963474" h="1871928" fill="none" stroke="0" extrusionOk="0">
                  <a:moveTo>
                    <a:pt x="0" y="144456"/>
                  </a:moveTo>
                  <a:cubicBezTo>
                    <a:pt x="4836" y="63190"/>
                    <a:pt x="66844" y="24035"/>
                    <a:pt x="144456" y="0"/>
                  </a:cubicBezTo>
                  <a:cubicBezTo>
                    <a:pt x="342490" y="-59787"/>
                    <a:pt x="516698" y="60636"/>
                    <a:pt x="633924" y="0"/>
                  </a:cubicBezTo>
                  <a:cubicBezTo>
                    <a:pt x="730752" y="-101408"/>
                    <a:pt x="921423" y="35313"/>
                    <a:pt x="1256883" y="0"/>
                  </a:cubicBezTo>
                  <a:cubicBezTo>
                    <a:pt x="1499367" y="-12716"/>
                    <a:pt x="1579027" y="5188"/>
                    <a:pt x="1746350" y="0"/>
                  </a:cubicBezTo>
                  <a:cubicBezTo>
                    <a:pt x="1864225" y="-16324"/>
                    <a:pt x="2097716" y="24257"/>
                    <a:pt x="2235818" y="0"/>
                  </a:cubicBezTo>
                  <a:cubicBezTo>
                    <a:pt x="2419466" y="-59503"/>
                    <a:pt x="2677020" y="-51119"/>
                    <a:pt x="2925523" y="0"/>
                  </a:cubicBezTo>
                  <a:cubicBezTo>
                    <a:pt x="3242853" y="-6346"/>
                    <a:pt x="3202245" y="1936"/>
                    <a:pt x="3348245" y="0"/>
                  </a:cubicBezTo>
                  <a:cubicBezTo>
                    <a:pt x="3512862" y="-10060"/>
                    <a:pt x="3813865" y="49666"/>
                    <a:pt x="3904458" y="0"/>
                  </a:cubicBezTo>
                  <a:cubicBezTo>
                    <a:pt x="4032761" y="-18244"/>
                    <a:pt x="4148312" y="10063"/>
                    <a:pt x="4327180" y="0"/>
                  </a:cubicBezTo>
                  <a:cubicBezTo>
                    <a:pt x="4521484" y="-26256"/>
                    <a:pt x="4760660" y="7147"/>
                    <a:pt x="5016885" y="0"/>
                  </a:cubicBezTo>
                  <a:cubicBezTo>
                    <a:pt x="5244624" y="-34292"/>
                    <a:pt x="5359266" y="38264"/>
                    <a:pt x="5573098" y="0"/>
                  </a:cubicBezTo>
                  <a:cubicBezTo>
                    <a:pt x="5766625" y="-45499"/>
                    <a:pt x="5889504" y="79307"/>
                    <a:pt x="6262803" y="0"/>
                  </a:cubicBezTo>
                  <a:cubicBezTo>
                    <a:pt x="6603275" y="-42951"/>
                    <a:pt x="6693509" y="-734"/>
                    <a:pt x="6819016" y="0"/>
                  </a:cubicBezTo>
                  <a:cubicBezTo>
                    <a:pt x="6930737" y="9494"/>
                    <a:pt x="6980350" y="80451"/>
                    <a:pt x="6963474" y="144456"/>
                  </a:cubicBezTo>
                  <a:cubicBezTo>
                    <a:pt x="7028241" y="375371"/>
                    <a:pt x="6940609" y="424919"/>
                    <a:pt x="6963474" y="656297"/>
                  </a:cubicBezTo>
                  <a:cubicBezTo>
                    <a:pt x="7007882" y="876719"/>
                    <a:pt x="6962841" y="977923"/>
                    <a:pt x="6963474" y="1199799"/>
                  </a:cubicBezTo>
                  <a:cubicBezTo>
                    <a:pt x="7069729" y="1402603"/>
                    <a:pt x="6934268" y="1477677"/>
                    <a:pt x="6963474" y="1727470"/>
                  </a:cubicBezTo>
                  <a:cubicBezTo>
                    <a:pt x="6966613" y="1770914"/>
                    <a:pt x="6903633" y="1860018"/>
                    <a:pt x="6819016" y="1871928"/>
                  </a:cubicBezTo>
                  <a:cubicBezTo>
                    <a:pt x="6397334" y="1946927"/>
                    <a:pt x="6304612" y="1820931"/>
                    <a:pt x="6129311" y="1871928"/>
                  </a:cubicBezTo>
                  <a:cubicBezTo>
                    <a:pt x="5903722" y="1949022"/>
                    <a:pt x="5675986" y="1798763"/>
                    <a:pt x="5506353" y="1871928"/>
                  </a:cubicBezTo>
                  <a:cubicBezTo>
                    <a:pt x="5361812" y="1937003"/>
                    <a:pt x="5190715" y="1863753"/>
                    <a:pt x="5083630" y="1871928"/>
                  </a:cubicBezTo>
                  <a:cubicBezTo>
                    <a:pt x="4970863" y="1909396"/>
                    <a:pt x="4643689" y="1868058"/>
                    <a:pt x="4393926" y="1871928"/>
                  </a:cubicBezTo>
                  <a:cubicBezTo>
                    <a:pt x="4158432" y="1888927"/>
                    <a:pt x="4107223" y="1861725"/>
                    <a:pt x="4037949" y="1871928"/>
                  </a:cubicBezTo>
                  <a:cubicBezTo>
                    <a:pt x="3920373" y="1881648"/>
                    <a:pt x="3803269" y="1892789"/>
                    <a:pt x="3615227" y="1871928"/>
                  </a:cubicBezTo>
                  <a:cubicBezTo>
                    <a:pt x="3519303" y="1891272"/>
                    <a:pt x="3154344" y="1860586"/>
                    <a:pt x="2992268" y="1871928"/>
                  </a:cubicBezTo>
                  <a:cubicBezTo>
                    <a:pt x="2803677" y="1898123"/>
                    <a:pt x="2782941" y="1866299"/>
                    <a:pt x="2636292" y="1871928"/>
                  </a:cubicBezTo>
                  <a:cubicBezTo>
                    <a:pt x="2512829" y="1866692"/>
                    <a:pt x="2362297" y="1859817"/>
                    <a:pt x="2080078" y="1871928"/>
                  </a:cubicBezTo>
                  <a:cubicBezTo>
                    <a:pt x="1874242" y="1962718"/>
                    <a:pt x="1703694" y="1804119"/>
                    <a:pt x="1390374" y="1871928"/>
                  </a:cubicBezTo>
                  <a:cubicBezTo>
                    <a:pt x="1071252" y="1903552"/>
                    <a:pt x="1077844" y="1874598"/>
                    <a:pt x="900906" y="1871928"/>
                  </a:cubicBezTo>
                  <a:cubicBezTo>
                    <a:pt x="721902" y="1875202"/>
                    <a:pt x="469153" y="1843322"/>
                    <a:pt x="144456" y="1871928"/>
                  </a:cubicBezTo>
                  <a:cubicBezTo>
                    <a:pt x="45465" y="1874469"/>
                    <a:pt x="-91" y="1787235"/>
                    <a:pt x="0" y="1727470"/>
                  </a:cubicBezTo>
                  <a:cubicBezTo>
                    <a:pt x="-75233" y="1464776"/>
                    <a:pt x="55844" y="1383476"/>
                    <a:pt x="0" y="1199799"/>
                  </a:cubicBezTo>
                  <a:cubicBezTo>
                    <a:pt x="-97955" y="1036785"/>
                    <a:pt x="32489" y="871155"/>
                    <a:pt x="0" y="703788"/>
                  </a:cubicBezTo>
                  <a:cubicBezTo>
                    <a:pt x="59925" y="548384"/>
                    <a:pt x="34418" y="377190"/>
                    <a:pt x="0" y="144456"/>
                  </a:cubicBezTo>
                  <a:close/>
                </a:path>
                <a:path w="6963474" h="1871928" fill="none" stroke="0" extrusionOk="0">
                  <a:moveTo>
                    <a:pt x="0" y="144456"/>
                  </a:moveTo>
                  <a:cubicBezTo>
                    <a:pt x="4285" y="76007"/>
                    <a:pt x="58433" y="8899"/>
                    <a:pt x="144456" y="0"/>
                  </a:cubicBezTo>
                  <a:cubicBezTo>
                    <a:pt x="370408" y="-63345"/>
                    <a:pt x="508006" y="63550"/>
                    <a:pt x="633924" y="0"/>
                  </a:cubicBezTo>
                  <a:cubicBezTo>
                    <a:pt x="745021" y="-3709"/>
                    <a:pt x="982665" y="-29629"/>
                    <a:pt x="1256883" y="0"/>
                  </a:cubicBezTo>
                  <a:cubicBezTo>
                    <a:pt x="1548033" y="-42783"/>
                    <a:pt x="1592770" y="30261"/>
                    <a:pt x="1746350" y="0"/>
                  </a:cubicBezTo>
                  <a:cubicBezTo>
                    <a:pt x="1884883" y="-32877"/>
                    <a:pt x="2136550" y="54089"/>
                    <a:pt x="2235818" y="0"/>
                  </a:cubicBezTo>
                  <a:cubicBezTo>
                    <a:pt x="2375953" y="-45424"/>
                    <a:pt x="2625844" y="-62060"/>
                    <a:pt x="2925523" y="0"/>
                  </a:cubicBezTo>
                  <a:cubicBezTo>
                    <a:pt x="3233757" y="-15376"/>
                    <a:pt x="3196422" y="-6098"/>
                    <a:pt x="3348245" y="0"/>
                  </a:cubicBezTo>
                  <a:cubicBezTo>
                    <a:pt x="3496897" y="20126"/>
                    <a:pt x="3773017" y="34591"/>
                    <a:pt x="3904458" y="0"/>
                  </a:cubicBezTo>
                  <a:cubicBezTo>
                    <a:pt x="4051967" y="-56709"/>
                    <a:pt x="4176741" y="-27024"/>
                    <a:pt x="4327180" y="0"/>
                  </a:cubicBezTo>
                  <a:cubicBezTo>
                    <a:pt x="4442309" y="16890"/>
                    <a:pt x="4752021" y="45838"/>
                    <a:pt x="5016885" y="0"/>
                  </a:cubicBezTo>
                  <a:cubicBezTo>
                    <a:pt x="5200386" y="-27180"/>
                    <a:pt x="5328235" y="19082"/>
                    <a:pt x="5573098" y="0"/>
                  </a:cubicBezTo>
                  <a:cubicBezTo>
                    <a:pt x="5793366" y="-42374"/>
                    <a:pt x="5973985" y="74267"/>
                    <a:pt x="6262803" y="0"/>
                  </a:cubicBezTo>
                  <a:cubicBezTo>
                    <a:pt x="6605900" y="-40521"/>
                    <a:pt x="6700501" y="13720"/>
                    <a:pt x="6819016" y="0"/>
                  </a:cubicBezTo>
                  <a:cubicBezTo>
                    <a:pt x="6891821" y="8552"/>
                    <a:pt x="6981199" y="77364"/>
                    <a:pt x="6963474" y="144456"/>
                  </a:cubicBezTo>
                  <a:cubicBezTo>
                    <a:pt x="6999321" y="360578"/>
                    <a:pt x="6902557" y="406053"/>
                    <a:pt x="6963474" y="656297"/>
                  </a:cubicBezTo>
                  <a:cubicBezTo>
                    <a:pt x="7020175" y="890842"/>
                    <a:pt x="6955758" y="984926"/>
                    <a:pt x="6963474" y="1199799"/>
                  </a:cubicBezTo>
                  <a:cubicBezTo>
                    <a:pt x="7000722" y="1420986"/>
                    <a:pt x="6889679" y="1471851"/>
                    <a:pt x="6963474" y="1727470"/>
                  </a:cubicBezTo>
                  <a:cubicBezTo>
                    <a:pt x="6964666" y="1792994"/>
                    <a:pt x="6929073" y="1861503"/>
                    <a:pt x="6819016" y="1871928"/>
                  </a:cubicBezTo>
                  <a:cubicBezTo>
                    <a:pt x="6453690" y="1996613"/>
                    <a:pt x="6306146" y="1827378"/>
                    <a:pt x="6129311" y="1871928"/>
                  </a:cubicBezTo>
                  <a:cubicBezTo>
                    <a:pt x="5898877" y="1952682"/>
                    <a:pt x="5649711" y="1815866"/>
                    <a:pt x="5506353" y="1871928"/>
                  </a:cubicBezTo>
                  <a:cubicBezTo>
                    <a:pt x="5371146" y="1923255"/>
                    <a:pt x="5176867" y="1848281"/>
                    <a:pt x="5083630" y="1871928"/>
                  </a:cubicBezTo>
                  <a:cubicBezTo>
                    <a:pt x="4960495" y="1898275"/>
                    <a:pt x="4621121" y="1898009"/>
                    <a:pt x="4393926" y="1871928"/>
                  </a:cubicBezTo>
                  <a:cubicBezTo>
                    <a:pt x="4149303" y="1882415"/>
                    <a:pt x="4109634" y="1870569"/>
                    <a:pt x="4037949" y="1871928"/>
                  </a:cubicBezTo>
                  <a:cubicBezTo>
                    <a:pt x="3936373" y="1882472"/>
                    <a:pt x="3783125" y="1908488"/>
                    <a:pt x="3615227" y="1871928"/>
                  </a:cubicBezTo>
                  <a:cubicBezTo>
                    <a:pt x="3418794" y="1917529"/>
                    <a:pt x="3167674" y="1830470"/>
                    <a:pt x="2992268" y="1871928"/>
                  </a:cubicBezTo>
                  <a:cubicBezTo>
                    <a:pt x="2770466" y="1918998"/>
                    <a:pt x="2770447" y="1845176"/>
                    <a:pt x="2636292" y="1871928"/>
                  </a:cubicBezTo>
                  <a:cubicBezTo>
                    <a:pt x="2511440" y="1891181"/>
                    <a:pt x="2311774" y="1838431"/>
                    <a:pt x="2080078" y="1871928"/>
                  </a:cubicBezTo>
                  <a:cubicBezTo>
                    <a:pt x="1869899" y="1896546"/>
                    <a:pt x="1642071" y="1819268"/>
                    <a:pt x="1390374" y="1871928"/>
                  </a:cubicBezTo>
                  <a:cubicBezTo>
                    <a:pt x="1065409" y="1903209"/>
                    <a:pt x="1065633" y="1859275"/>
                    <a:pt x="900906" y="1871928"/>
                  </a:cubicBezTo>
                  <a:cubicBezTo>
                    <a:pt x="737823" y="1862002"/>
                    <a:pt x="456896" y="1851953"/>
                    <a:pt x="144456" y="1871928"/>
                  </a:cubicBezTo>
                  <a:cubicBezTo>
                    <a:pt x="32648" y="1854131"/>
                    <a:pt x="-673" y="1792186"/>
                    <a:pt x="0" y="1727470"/>
                  </a:cubicBezTo>
                  <a:cubicBezTo>
                    <a:pt x="-109067" y="1479938"/>
                    <a:pt x="23041" y="1400255"/>
                    <a:pt x="0" y="1199799"/>
                  </a:cubicBezTo>
                  <a:cubicBezTo>
                    <a:pt x="-17677" y="991037"/>
                    <a:pt x="81972" y="919061"/>
                    <a:pt x="0" y="703788"/>
                  </a:cubicBezTo>
                  <a:cubicBezTo>
                    <a:pt x="-23212" y="576518"/>
                    <a:pt x="100035" y="316850"/>
                    <a:pt x="0" y="144456"/>
                  </a:cubicBezTo>
                  <a:close/>
                </a:path>
              </a:pathLst>
            </a:custGeom>
            <a:solidFill>
              <a:schemeClr val="bg1"/>
            </a:solidFill>
            <a:ln w="38100">
              <a:solidFill>
                <a:srgbClr val="FE5A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3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473768" y="2742317"/>
              <a:ext cx="6711573" cy="1729234"/>
            </a:xfrm>
            <a:prstGeom prst="rect">
              <a:avLst/>
            </a:prstGeom>
            <a:no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Đặc sản của quê hương được bạn nhỏ nhắc đến là trái bần chua, canh chua cá bống sao hay cá bông lau. Chi tiết cho thấy bạn nhỏ rất tự hào về đặc sản của quê hương mình là bạn ấy cho rằng trái bần mà đem nấu canh chua cá bống sao hay cá bông lau thì khó có món nào ngon hơn được. Ai đến cù lao quê bạn ấy mà chưa từng thưởng thức món canh chua này thì cũng xem như chưa đến.</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p:cNvGrpSpPr/>
          <p:nvPr/>
        </p:nvGrpSpPr>
        <p:grpSpPr>
          <a:xfrm>
            <a:off x="626147" y="217907"/>
            <a:ext cx="9284632" cy="1936714"/>
            <a:chOff x="1049311" y="0"/>
            <a:chExt cx="7015397" cy="1319134"/>
          </a:xfrm>
        </p:grpSpPr>
        <p:sp>
          <p:nvSpPr>
            <p:cNvPr id="2" name="Hình chữ nhật: Góc Tròn 1"/>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bài đọc, em yêu thích hình ảnh nào của vùng đất cù lao? Vì sao?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p:cNvGrpSpPr/>
          <p:nvPr/>
        </p:nvGrpSpPr>
        <p:grpSpPr>
          <a:xfrm>
            <a:off x="346841" y="2827281"/>
            <a:ext cx="9532704" cy="2627587"/>
            <a:chOff x="367357" y="2610617"/>
            <a:chExt cx="6963474" cy="1871928"/>
          </a:xfrm>
        </p:grpSpPr>
        <p:sp>
          <p:nvSpPr>
            <p:cNvPr id="16" name="Hình chữ nhật: Góc Tròn 15"/>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1" fmla="*/ 0 w 6963474"/>
                <a:gd name="connsiteY0-2" fmla="*/ 144456 h 1871928"/>
                <a:gd name="connsiteX1-3" fmla="*/ 144456 w 6963474"/>
                <a:gd name="connsiteY1-4" fmla="*/ 0 h 1871928"/>
                <a:gd name="connsiteX2-5" fmla="*/ 500433 w 6963474"/>
                <a:gd name="connsiteY2-6" fmla="*/ 0 h 1871928"/>
                <a:gd name="connsiteX3-7" fmla="*/ 856409 w 6963474"/>
                <a:gd name="connsiteY3-8" fmla="*/ 0 h 1871928"/>
                <a:gd name="connsiteX4-9" fmla="*/ 1212386 w 6963474"/>
                <a:gd name="connsiteY4-10" fmla="*/ 0 h 1871928"/>
                <a:gd name="connsiteX5-11" fmla="*/ 1568362 w 6963474"/>
                <a:gd name="connsiteY5-12" fmla="*/ 0 h 1871928"/>
                <a:gd name="connsiteX6-13" fmla="*/ 2124575 w 6963474"/>
                <a:gd name="connsiteY6-14" fmla="*/ 0 h 1871928"/>
                <a:gd name="connsiteX7-15" fmla="*/ 2814280 w 6963474"/>
                <a:gd name="connsiteY7-16" fmla="*/ 0 h 1871928"/>
                <a:gd name="connsiteX8-17" fmla="*/ 3303748 w 6963474"/>
                <a:gd name="connsiteY8-18" fmla="*/ 0 h 1871928"/>
                <a:gd name="connsiteX9-19" fmla="*/ 3859961 w 6963474"/>
                <a:gd name="connsiteY9-20" fmla="*/ 0 h 1871928"/>
                <a:gd name="connsiteX10-21" fmla="*/ 4349429 w 6963474"/>
                <a:gd name="connsiteY10-22" fmla="*/ 0 h 1871928"/>
                <a:gd name="connsiteX11-23" fmla="*/ 4772151 w 6963474"/>
                <a:gd name="connsiteY11-24" fmla="*/ 0 h 1871928"/>
                <a:gd name="connsiteX12-25" fmla="*/ 5194873 w 6963474"/>
                <a:gd name="connsiteY12-26" fmla="*/ 0 h 1871928"/>
                <a:gd name="connsiteX13-27" fmla="*/ 5684341 w 6963474"/>
                <a:gd name="connsiteY13-28" fmla="*/ 0 h 1871928"/>
                <a:gd name="connsiteX14-29" fmla="*/ 6173809 w 6963474"/>
                <a:gd name="connsiteY14-30" fmla="*/ 0 h 1871928"/>
                <a:gd name="connsiteX15-31" fmla="*/ 6819016 w 6963474"/>
                <a:gd name="connsiteY15-32" fmla="*/ 0 h 1871928"/>
                <a:gd name="connsiteX16-33" fmla="*/ 6963474 w 6963474"/>
                <a:gd name="connsiteY16-34" fmla="*/ 144456 h 1871928"/>
                <a:gd name="connsiteX17-35" fmla="*/ 6963474 w 6963474"/>
                <a:gd name="connsiteY17-36" fmla="*/ 687957 h 1871928"/>
                <a:gd name="connsiteX18-37" fmla="*/ 6963474 w 6963474"/>
                <a:gd name="connsiteY18-38" fmla="*/ 1199799 h 1871928"/>
                <a:gd name="connsiteX19-39" fmla="*/ 6963474 w 6963474"/>
                <a:gd name="connsiteY19-40" fmla="*/ 1727470 h 1871928"/>
                <a:gd name="connsiteX20-41" fmla="*/ 6819016 w 6963474"/>
                <a:gd name="connsiteY20-42" fmla="*/ 1871928 h 1871928"/>
                <a:gd name="connsiteX21-43" fmla="*/ 6262803 w 6963474"/>
                <a:gd name="connsiteY21-44" fmla="*/ 1871928 h 1871928"/>
                <a:gd name="connsiteX22-45" fmla="*/ 5706589 w 6963474"/>
                <a:gd name="connsiteY22-46" fmla="*/ 1871928 h 1871928"/>
                <a:gd name="connsiteX23-47" fmla="*/ 5083630 w 6963474"/>
                <a:gd name="connsiteY23-48" fmla="*/ 1871928 h 1871928"/>
                <a:gd name="connsiteX24-49" fmla="*/ 4727654 w 6963474"/>
                <a:gd name="connsiteY24-50" fmla="*/ 1871928 h 1871928"/>
                <a:gd name="connsiteX25-51" fmla="*/ 4304932 w 6963474"/>
                <a:gd name="connsiteY25-52" fmla="*/ 1871928 h 1871928"/>
                <a:gd name="connsiteX26-53" fmla="*/ 3681973 w 6963474"/>
                <a:gd name="connsiteY26-54" fmla="*/ 1871928 h 1871928"/>
                <a:gd name="connsiteX27-55" fmla="*/ 3059014 w 6963474"/>
                <a:gd name="connsiteY27-56" fmla="*/ 1871928 h 1871928"/>
                <a:gd name="connsiteX28-57" fmla="*/ 2703037 w 6963474"/>
                <a:gd name="connsiteY28-58" fmla="*/ 1871928 h 1871928"/>
                <a:gd name="connsiteX29-59" fmla="*/ 2213570 w 6963474"/>
                <a:gd name="connsiteY29-60" fmla="*/ 1871928 h 1871928"/>
                <a:gd name="connsiteX30-61" fmla="*/ 1790847 w 6963474"/>
                <a:gd name="connsiteY30-62" fmla="*/ 1871928 h 1871928"/>
                <a:gd name="connsiteX31-63" fmla="*/ 1301380 w 6963474"/>
                <a:gd name="connsiteY31-64" fmla="*/ 1871928 h 1871928"/>
                <a:gd name="connsiteX32-65" fmla="*/ 878658 w 6963474"/>
                <a:gd name="connsiteY32-66" fmla="*/ 1871928 h 1871928"/>
                <a:gd name="connsiteX33-67" fmla="*/ 144456 w 6963474"/>
                <a:gd name="connsiteY33-68" fmla="*/ 1871928 h 1871928"/>
                <a:gd name="connsiteX34-69" fmla="*/ 0 w 6963474"/>
                <a:gd name="connsiteY34-70"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71" fmla="*/ 0 w 6963474"/>
                <a:gd name="connsiteY0-72" fmla="*/ 144456 h 1871928"/>
                <a:gd name="connsiteX1-73" fmla="*/ 144456 w 6963474"/>
                <a:gd name="connsiteY1-74" fmla="*/ 0 h 1871928"/>
                <a:gd name="connsiteX2-75" fmla="*/ 633924 w 6963474"/>
                <a:gd name="connsiteY2-76" fmla="*/ 0 h 1871928"/>
                <a:gd name="connsiteX3-77" fmla="*/ 1256883 w 6963474"/>
                <a:gd name="connsiteY3-78" fmla="*/ 0 h 1871928"/>
                <a:gd name="connsiteX4-79" fmla="*/ 1746350 w 6963474"/>
                <a:gd name="connsiteY4-80" fmla="*/ 0 h 1871928"/>
                <a:gd name="connsiteX5-81" fmla="*/ 2235818 w 6963474"/>
                <a:gd name="connsiteY5-82" fmla="*/ 0 h 1871928"/>
                <a:gd name="connsiteX6-83" fmla="*/ 2925523 w 6963474"/>
                <a:gd name="connsiteY6-84" fmla="*/ 0 h 1871928"/>
                <a:gd name="connsiteX7-85" fmla="*/ 3348245 w 6963474"/>
                <a:gd name="connsiteY7-86" fmla="*/ 0 h 1871928"/>
                <a:gd name="connsiteX8-87" fmla="*/ 3904458 w 6963474"/>
                <a:gd name="connsiteY8-88" fmla="*/ 0 h 1871928"/>
                <a:gd name="connsiteX9-89" fmla="*/ 4327180 w 6963474"/>
                <a:gd name="connsiteY9-90" fmla="*/ 0 h 1871928"/>
                <a:gd name="connsiteX10-91" fmla="*/ 5016885 w 6963474"/>
                <a:gd name="connsiteY10-92" fmla="*/ 0 h 1871928"/>
                <a:gd name="connsiteX11-93" fmla="*/ 5573098 w 6963474"/>
                <a:gd name="connsiteY11-94" fmla="*/ 0 h 1871928"/>
                <a:gd name="connsiteX12-95" fmla="*/ 6262803 w 6963474"/>
                <a:gd name="connsiteY12-96" fmla="*/ 0 h 1871928"/>
                <a:gd name="connsiteX13-97" fmla="*/ 6819016 w 6963474"/>
                <a:gd name="connsiteY13-98" fmla="*/ 0 h 1871928"/>
                <a:gd name="connsiteX14-99" fmla="*/ 6963474 w 6963474"/>
                <a:gd name="connsiteY14-100" fmla="*/ 144456 h 1871928"/>
                <a:gd name="connsiteX15-101" fmla="*/ 6963474 w 6963474"/>
                <a:gd name="connsiteY15-102" fmla="*/ 656297 h 1871928"/>
                <a:gd name="connsiteX16-103" fmla="*/ 6963474 w 6963474"/>
                <a:gd name="connsiteY16-104" fmla="*/ 1199799 h 1871928"/>
                <a:gd name="connsiteX17-105" fmla="*/ 6963474 w 6963474"/>
                <a:gd name="connsiteY17-106" fmla="*/ 1727470 h 1871928"/>
                <a:gd name="connsiteX18-107" fmla="*/ 6819016 w 6963474"/>
                <a:gd name="connsiteY18-108" fmla="*/ 1871928 h 1871928"/>
                <a:gd name="connsiteX19-109" fmla="*/ 6129311 w 6963474"/>
                <a:gd name="connsiteY19-110" fmla="*/ 1871928 h 1871928"/>
                <a:gd name="connsiteX20-111" fmla="*/ 5506353 w 6963474"/>
                <a:gd name="connsiteY20-112" fmla="*/ 1871928 h 1871928"/>
                <a:gd name="connsiteX21-113" fmla="*/ 5083630 w 6963474"/>
                <a:gd name="connsiteY21-114" fmla="*/ 1871928 h 1871928"/>
                <a:gd name="connsiteX22-115" fmla="*/ 4393926 w 6963474"/>
                <a:gd name="connsiteY22-116" fmla="*/ 1871928 h 1871928"/>
                <a:gd name="connsiteX23-117" fmla="*/ 4037949 w 6963474"/>
                <a:gd name="connsiteY23-118" fmla="*/ 1871928 h 1871928"/>
                <a:gd name="connsiteX24-119" fmla="*/ 3615227 w 6963474"/>
                <a:gd name="connsiteY24-120" fmla="*/ 1871928 h 1871928"/>
                <a:gd name="connsiteX25-121" fmla="*/ 2992268 w 6963474"/>
                <a:gd name="connsiteY25-122" fmla="*/ 1871928 h 1871928"/>
                <a:gd name="connsiteX26-123" fmla="*/ 2636292 w 6963474"/>
                <a:gd name="connsiteY26-124" fmla="*/ 1871928 h 1871928"/>
                <a:gd name="connsiteX27-125" fmla="*/ 2080078 w 6963474"/>
                <a:gd name="connsiteY27-126" fmla="*/ 1871928 h 1871928"/>
                <a:gd name="connsiteX28-127" fmla="*/ 1390374 w 6963474"/>
                <a:gd name="connsiteY28-128" fmla="*/ 1871928 h 1871928"/>
                <a:gd name="connsiteX29-129" fmla="*/ 900906 w 6963474"/>
                <a:gd name="connsiteY29-130" fmla="*/ 1871928 h 1871928"/>
                <a:gd name="connsiteX30-131" fmla="*/ 144456 w 6963474"/>
                <a:gd name="connsiteY30-132" fmla="*/ 1871928 h 1871928"/>
                <a:gd name="connsiteX31-133" fmla="*/ 0 w 6963474"/>
                <a:gd name="connsiteY31-134" fmla="*/ 1727470 h 1871928"/>
                <a:gd name="connsiteX32-135" fmla="*/ 0 w 6963474"/>
                <a:gd name="connsiteY32-136" fmla="*/ 1199799 h 1871928"/>
                <a:gd name="connsiteX33-137" fmla="*/ 0 w 6963474"/>
                <a:gd name="connsiteY33-138" fmla="*/ 703788 h 1871928"/>
                <a:gd name="connsiteX34-139" fmla="*/ 0 w 6963474"/>
                <a:gd name="connsiteY34-140" fmla="*/ 144456 h 18719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Lst>
              <a:rect l="l" t="t" r="r" b="b"/>
              <a:pathLst>
                <a:path w="6963474" h="1871928" fill="none" extrusionOk="0">
                  <a:moveTo>
                    <a:pt x="0" y="144456"/>
                  </a:moveTo>
                  <a:cubicBezTo>
                    <a:pt x="19406" y="83569"/>
                    <a:pt x="27421" y="-42765"/>
                    <a:pt x="144456" y="0"/>
                  </a:cubicBezTo>
                  <a:cubicBezTo>
                    <a:pt x="383493" y="-69635"/>
                    <a:pt x="505832" y="81938"/>
                    <a:pt x="633924" y="0"/>
                  </a:cubicBezTo>
                  <a:cubicBezTo>
                    <a:pt x="865209" y="-77413"/>
                    <a:pt x="1030736" y="-28336"/>
                    <a:pt x="1256883" y="0"/>
                  </a:cubicBezTo>
                  <a:cubicBezTo>
                    <a:pt x="1555746" y="-58728"/>
                    <a:pt x="1611397" y="14309"/>
                    <a:pt x="1746350" y="0"/>
                  </a:cubicBezTo>
                  <a:cubicBezTo>
                    <a:pt x="1906755" y="-45471"/>
                    <a:pt x="2121215" y="45051"/>
                    <a:pt x="2235818" y="0"/>
                  </a:cubicBezTo>
                  <a:cubicBezTo>
                    <a:pt x="2370309" y="47158"/>
                    <a:pt x="2564854" y="-66215"/>
                    <a:pt x="2925523" y="0"/>
                  </a:cubicBezTo>
                  <a:cubicBezTo>
                    <a:pt x="3230368" y="-17272"/>
                    <a:pt x="3187674" y="-13945"/>
                    <a:pt x="3348245" y="0"/>
                  </a:cubicBezTo>
                  <a:cubicBezTo>
                    <a:pt x="3486468" y="26382"/>
                    <a:pt x="3755641" y="19994"/>
                    <a:pt x="3904458" y="0"/>
                  </a:cubicBezTo>
                  <a:cubicBezTo>
                    <a:pt x="4063537" y="-57204"/>
                    <a:pt x="4195248" y="-20845"/>
                    <a:pt x="4327180" y="0"/>
                  </a:cubicBezTo>
                  <a:cubicBezTo>
                    <a:pt x="4446638" y="16571"/>
                    <a:pt x="4746068" y="114424"/>
                    <a:pt x="5016885" y="0"/>
                  </a:cubicBezTo>
                  <a:cubicBezTo>
                    <a:pt x="5225982" y="-34622"/>
                    <a:pt x="5335222" y="37319"/>
                    <a:pt x="5573098" y="0"/>
                  </a:cubicBezTo>
                  <a:cubicBezTo>
                    <a:pt x="5790694" y="-126597"/>
                    <a:pt x="6026368" y="31009"/>
                    <a:pt x="6262803" y="0"/>
                  </a:cubicBezTo>
                  <a:cubicBezTo>
                    <a:pt x="6616993" y="-53053"/>
                    <a:pt x="6717340" y="-11791"/>
                    <a:pt x="6819016" y="0"/>
                  </a:cubicBezTo>
                  <a:cubicBezTo>
                    <a:pt x="6865324" y="18807"/>
                    <a:pt x="6984526" y="63554"/>
                    <a:pt x="6963474" y="144456"/>
                  </a:cubicBezTo>
                  <a:cubicBezTo>
                    <a:pt x="7008310" y="349534"/>
                    <a:pt x="6892014" y="400041"/>
                    <a:pt x="6963474" y="656297"/>
                  </a:cubicBezTo>
                  <a:cubicBezTo>
                    <a:pt x="7041163" y="936320"/>
                    <a:pt x="6962979" y="979894"/>
                    <a:pt x="6963474" y="1199799"/>
                  </a:cubicBezTo>
                  <a:cubicBezTo>
                    <a:pt x="6969537" y="1399529"/>
                    <a:pt x="6900660" y="1469003"/>
                    <a:pt x="6963474" y="1727470"/>
                  </a:cubicBezTo>
                  <a:cubicBezTo>
                    <a:pt x="6967498" y="1774003"/>
                    <a:pt x="6895686" y="1842572"/>
                    <a:pt x="6819016" y="1871928"/>
                  </a:cubicBezTo>
                  <a:cubicBezTo>
                    <a:pt x="6475817" y="2002024"/>
                    <a:pt x="6362407" y="1857123"/>
                    <a:pt x="6129311" y="1871928"/>
                  </a:cubicBezTo>
                  <a:cubicBezTo>
                    <a:pt x="5907343" y="1972073"/>
                    <a:pt x="5608382" y="1784424"/>
                    <a:pt x="5506353" y="1871928"/>
                  </a:cubicBezTo>
                  <a:cubicBezTo>
                    <a:pt x="5362189" y="1908162"/>
                    <a:pt x="5159478" y="1846540"/>
                    <a:pt x="5083630" y="1871928"/>
                  </a:cubicBezTo>
                  <a:cubicBezTo>
                    <a:pt x="5003341" y="1895095"/>
                    <a:pt x="4570982" y="1875161"/>
                    <a:pt x="4393926" y="1871928"/>
                  </a:cubicBezTo>
                  <a:cubicBezTo>
                    <a:pt x="4150239" y="1871928"/>
                    <a:pt x="4108322" y="1886667"/>
                    <a:pt x="4037949" y="1871928"/>
                  </a:cubicBezTo>
                  <a:cubicBezTo>
                    <a:pt x="3943672" y="1849286"/>
                    <a:pt x="3750018" y="1906308"/>
                    <a:pt x="3615227" y="1871928"/>
                  </a:cubicBezTo>
                  <a:cubicBezTo>
                    <a:pt x="3388768" y="1966112"/>
                    <a:pt x="3176032" y="1792085"/>
                    <a:pt x="2992268" y="1871928"/>
                  </a:cubicBezTo>
                  <a:cubicBezTo>
                    <a:pt x="2772982" y="1905832"/>
                    <a:pt x="2749966" y="1843060"/>
                    <a:pt x="2636292" y="1871928"/>
                  </a:cubicBezTo>
                  <a:cubicBezTo>
                    <a:pt x="2535744" y="1902153"/>
                    <a:pt x="2299462" y="1783846"/>
                    <a:pt x="2080078" y="1871928"/>
                  </a:cubicBezTo>
                  <a:cubicBezTo>
                    <a:pt x="1868797" y="1866839"/>
                    <a:pt x="1682775" y="1819097"/>
                    <a:pt x="1390374" y="1871928"/>
                  </a:cubicBezTo>
                  <a:cubicBezTo>
                    <a:pt x="1060859" y="1896000"/>
                    <a:pt x="1062131" y="1856973"/>
                    <a:pt x="900906" y="1871928"/>
                  </a:cubicBezTo>
                  <a:cubicBezTo>
                    <a:pt x="764182" y="1861453"/>
                    <a:pt x="364508" y="1890698"/>
                    <a:pt x="144456" y="1871928"/>
                  </a:cubicBezTo>
                  <a:cubicBezTo>
                    <a:pt x="21686" y="1862135"/>
                    <a:pt x="18368" y="1806535"/>
                    <a:pt x="0" y="1727470"/>
                  </a:cubicBezTo>
                  <a:cubicBezTo>
                    <a:pt x="-73860" y="1510147"/>
                    <a:pt x="10766" y="1380615"/>
                    <a:pt x="0" y="1199799"/>
                  </a:cubicBezTo>
                  <a:cubicBezTo>
                    <a:pt x="-32315" y="994089"/>
                    <a:pt x="106391" y="928474"/>
                    <a:pt x="0" y="703788"/>
                  </a:cubicBezTo>
                  <a:cubicBezTo>
                    <a:pt x="-48717" y="567081"/>
                    <a:pt x="85717" y="327987"/>
                    <a:pt x="0" y="144456"/>
                  </a:cubicBezTo>
                  <a:close/>
                </a:path>
                <a:path w="6963474" h="1871928" stroke="0" extrusionOk="0">
                  <a:moveTo>
                    <a:pt x="0" y="144456"/>
                  </a:moveTo>
                  <a:cubicBezTo>
                    <a:pt x="10279" y="71597"/>
                    <a:pt x="96760" y="2014"/>
                    <a:pt x="144456" y="0"/>
                  </a:cubicBezTo>
                  <a:cubicBezTo>
                    <a:pt x="291112" y="-939"/>
                    <a:pt x="344677" y="40340"/>
                    <a:pt x="500433" y="0"/>
                  </a:cubicBezTo>
                  <a:cubicBezTo>
                    <a:pt x="675898" y="-19401"/>
                    <a:pt x="681911" y="17122"/>
                    <a:pt x="856409" y="0"/>
                  </a:cubicBezTo>
                  <a:cubicBezTo>
                    <a:pt x="1043804" y="-22533"/>
                    <a:pt x="1107336" y="13887"/>
                    <a:pt x="1212386" y="0"/>
                  </a:cubicBezTo>
                  <a:cubicBezTo>
                    <a:pt x="1294503" y="-31857"/>
                    <a:pt x="1449310" y="7574"/>
                    <a:pt x="1568362" y="0"/>
                  </a:cubicBezTo>
                  <a:cubicBezTo>
                    <a:pt x="1695689" y="-61868"/>
                    <a:pt x="1991795" y="19860"/>
                    <a:pt x="2124575" y="0"/>
                  </a:cubicBezTo>
                  <a:cubicBezTo>
                    <a:pt x="2185801" y="9485"/>
                    <a:pt x="2505695" y="135624"/>
                    <a:pt x="2814280" y="0"/>
                  </a:cubicBezTo>
                  <a:cubicBezTo>
                    <a:pt x="3085704" y="-56351"/>
                    <a:pt x="3112050" y="55987"/>
                    <a:pt x="3303748" y="0"/>
                  </a:cubicBezTo>
                  <a:cubicBezTo>
                    <a:pt x="3464147" y="-73145"/>
                    <a:pt x="3723286" y="35135"/>
                    <a:pt x="3859961" y="0"/>
                  </a:cubicBezTo>
                  <a:cubicBezTo>
                    <a:pt x="3943758" y="-70271"/>
                    <a:pt x="4277545" y="19262"/>
                    <a:pt x="4349429" y="0"/>
                  </a:cubicBezTo>
                  <a:cubicBezTo>
                    <a:pt x="4486924" y="-26396"/>
                    <a:pt x="4543109" y="1530"/>
                    <a:pt x="4772151" y="0"/>
                  </a:cubicBezTo>
                  <a:cubicBezTo>
                    <a:pt x="4915128" y="-62940"/>
                    <a:pt x="5020446" y="-21579"/>
                    <a:pt x="5194873" y="0"/>
                  </a:cubicBezTo>
                  <a:cubicBezTo>
                    <a:pt x="5330544" y="-41221"/>
                    <a:pt x="5515315" y="52192"/>
                    <a:pt x="5684341" y="0"/>
                  </a:cubicBezTo>
                  <a:cubicBezTo>
                    <a:pt x="5763193" y="-64782"/>
                    <a:pt x="6013983" y="-1827"/>
                    <a:pt x="6173809" y="0"/>
                  </a:cubicBezTo>
                  <a:cubicBezTo>
                    <a:pt x="6377417" y="-63663"/>
                    <a:pt x="6566899" y="89541"/>
                    <a:pt x="6819016" y="0"/>
                  </a:cubicBezTo>
                  <a:cubicBezTo>
                    <a:pt x="6910318" y="19477"/>
                    <a:pt x="6975462" y="57926"/>
                    <a:pt x="6963474" y="144456"/>
                  </a:cubicBezTo>
                  <a:cubicBezTo>
                    <a:pt x="6941315" y="304240"/>
                    <a:pt x="6914571" y="440344"/>
                    <a:pt x="6963474" y="687957"/>
                  </a:cubicBezTo>
                  <a:cubicBezTo>
                    <a:pt x="6906429" y="918700"/>
                    <a:pt x="6872724" y="1076138"/>
                    <a:pt x="6963474" y="1199799"/>
                  </a:cubicBezTo>
                  <a:cubicBezTo>
                    <a:pt x="7007438" y="1259701"/>
                    <a:pt x="6862182" y="1574173"/>
                    <a:pt x="6963474" y="1727470"/>
                  </a:cubicBezTo>
                  <a:cubicBezTo>
                    <a:pt x="6930894" y="1827645"/>
                    <a:pt x="6907022" y="1865477"/>
                    <a:pt x="6819016" y="1871928"/>
                  </a:cubicBezTo>
                  <a:cubicBezTo>
                    <a:pt x="6714008" y="1915580"/>
                    <a:pt x="6576918" y="1850535"/>
                    <a:pt x="6262803" y="1871928"/>
                  </a:cubicBezTo>
                  <a:cubicBezTo>
                    <a:pt x="5977167" y="1936334"/>
                    <a:pt x="5956627" y="1855635"/>
                    <a:pt x="5706589" y="1871928"/>
                  </a:cubicBezTo>
                  <a:cubicBezTo>
                    <a:pt x="5443626" y="1895835"/>
                    <a:pt x="5327366" y="1834809"/>
                    <a:pt x="5083630" y="1871928"/>
                  </a:cubicBezTo>
                  <a:cubicBezTo>
                    <a:pt x="4877647" y="1882291"/>
                    <a:pt x="4786058" y="1881256"/>
                    <a:pt x="4727654" y="1871928"/>
                  </a:cubicBezTo>
                  <a:cubicBezTo>
                    <a:pt x="4604176" y="1874907"/>
                    <a:pt x="4513961" y="1830698"/>
                    <a:pt x="4304932" y="1871928"/>
                  </a:cubicBezTo>
                  <a:cubicBezTo>
                    <a:pt x="4174597" y="1949561"/>
                    <a:pt x="3970606" y="1806137"/>
                    <a:pt x="3681973" y="1871928"/>
                  </a:cubicBezTo>
                  <a:cubicBezTo>
                    <a:pt x="3480425" y="1927333"/>
                    <a:pt x="3248923" y="1854238"/>
                    <a:pt x="3059014" y="1871928"/>
                  </a:cubicBezTo>
                  <a:cubicBezTo>
                    <a:pt x="2838100" y="1914023"/>
                    <a:pt x="2809460" y="1815190"/>
                    <a:pt x="2703037" y="1871928"/>
                  </a:cubicBezTo>
                  <a:cubicBezTo>
                    <a:pt x="2608747" y="1876677"/>
                    <a:pt x="2411162" y="1816858"/>
                    <a:pt x="2213570" y="1871928"/>
                  </a:cubicBezTo>
                  <a:cubicBezTo>
                    <a:pt x="2114638" y="1884663"/>
                    <a:pt x="1936994" y="1825969"/>
                    <a:pt x="1790847" y="1871928"/>
                  </a:cubicBezTo>
                  <a:cubicBezTo>
                    <a:pt x="1648475" y="1878488"/>
                    <a:pt x="1522998" y="1879358"/>
                    <a:pt x="1301380" y="1871928"/>
                  </a:cubicBezTo>
                  <a:cubicBezTo>
                    <a:pt x="1151620" y="1894577"/>
                    <a:pt x="1042752" y="1840842"/>
                    <a:pt x="878658" y="1871928"/>
                  </a:cubicBezTo>
                  <a:cubicBezTo>
                    <a:pt x="744720" y="1887582"/>
                    <a:pt x="284698" y="1896042"/>
                    <a:pt x="144456" y="1871928"/>
                  </a:cubicBezTo>
                  <a:cubicBezTo>
                    <a:pt x="45888" y="1892300"/>
                    <a:pt x="3148" y="1798682"/>
                    <a:pt x="0" y="1727470"/>
                  </a:cubicBezTo>
                  <a:cubicBezTo>
                    <a:pt x="-57085" y="1658324"/>
                    <a:pt x="55340" y="1421439"/>
                    <a:pt x="0" y="1215629"/>
                  </a:cubicBezTo>
                  <a:cubicBezTo>
                    <a:pt x="-66143" y="1078662"/>
                    <a:pt x="19991" y="947574"/>
                    <a:pt x="0" y="735448"/>
                  </a:cubicBezTo>
                  <a:cubicBezTo>
                    <a:pt x="16031" y="570277"/>
                    <a:pt x="88688" y="400420"/>
                    <a:pt x="0" y="144456"/>
                  </a:cubicBezTo>
                  <a:close/>
                </a:path>
                <a:path w="6963474" h="1871928" fill="none" stroke="0" extrusionOk="0">
                  <a:moveTo>
                    <a:pt x="0" y="144456"/>
                  </a:moveTo>
                  <a:cubicBezTo>
                    <a:pt x="4548" y="47830"/>
                    <a:pt x="64232" y="11460"/>
                    <a:pt x="144456" y="0"/>
                  </a:cubicBezTo>
                  <a:cubicBezTo>
                    <a:pt x="345237" y="-94477"/>
                    <a:pt x="525820" y="50620"/>
                    <a:pt x="633924" y="0"/>
                  </a:cubicBezTo>
                  <a:cubicBezTo>
                    <a:pt x="716255" y="-33295"/>
                    <a:pt x="946438" y="4810"/>
                    <a:pt x="1256883" y="0"/>
                  </a:cubicBezTo>
                  <a:cubicBezTo>
                    <a:pt x="1520624" y="-30538"/>
                    <a:pt x="1576442" y="8151"/>
                    <a:pt x="1746350" y="0"/>
                  </a:cubicBezTo>
                  <a:cubicBezTo>
                    <a:pt x="1901146" y="-32747"/>
                    <a:pt x="2111139" y="34022"/>
                    <a:pt x="2235818" y="0"/>
                  </a:cubicBezTo>
                  <a:cubicBezTo>
                    <a:pt x="2430705" y="-78253"/>
                    <a:pt x="2642494" y="-28878"/>
                    <a:pt x="2925523" y="0"/>
                  </a:cubicBezTo>
                  <a:cubicBezTo>
                    <a:pt x="3243278" y="-5124"/>
                    <a:pt x="3210619" y="2905"/>
                    <a:pt x="3348245" y="0"/>
                  </a:cubicBezTo>
                  <a:cubicBezTo>
                    <a:pt x="3513128" y="22569"/>
                    <a:pt x="3815448" y="64325"/>
                    <a:pt x="3904458" y="0"/>
                  </a:cubicBezTo>
                  <a:cubicBezTo>
                    <a:pt x="4030559" y="-34705"/>
                    <a:pt x="4137114" y="25151"/>
                    <a:pt x="4327180" y="0"/>
                  </a:cubicBezTo>
                  <a:cubicBezTo>
                    <a:pt x="4553703" y="-28858"/>
                    <a:pt x="4759761" y="1936"/>
                    <a:pt x="5016885" y="0"/>
                  </a:cubicBezTo>
                  <a:cubicBezTo>
                    <a:pt x="5218446" y="-33876"/>
                    <a:pt x="5348343" y="37454"/>
                    <a:pt x="5573098" y="0"/>
                  </a:cubicBezTo>
                  <a:cubicBezTo>
                    <a:pt x="5797635" y="-79966"/>
                    <a:pt x="5927061" y="81886"/>
                    <a:pt x="6262803" y="0"/>
                  </a:cubicBezTo>
                  <a:cubicBezTo>
                    <a:pt x="6598059" y="-35182"/>
                    <a:pt x="6697115" y="985"/>
                    <a:pt x="6819016" y="0"/>
                  </a:cubicBezTo>
                  <a:cubicBezTo>
                    <a:pt x="6914190" y="14716"/>
                    <a:pt x="6992903" y="85494"/>
                    <a:pt x="6963474" y="144456"/>
                  </a:cubicBezTo>
                  <a:cubicBezTo>
                    <a:pt x="7020257" y="377603"/>
                    <a:pt x="6940410" y="429645"/>
                    <a:pt x="6963474" y="656297"/>
                  </a:cubicBezTo>
                  <a:cubicBezTo>
                    <a:pt x="7006111" y="862336"/>
                    <a:pt x="6963063" y="984768"/>
                    <a:pt x="6963474" y="1199799"/>
                  </a:cubicBezTo>
                  <a:cubicBezTo>
                    <a:pt x="7038337" y="1419900"/>
                    <a:pt x="6925705" y="1486990"/>
                    <a:pt x="6963474" y="1727470"/>
                  </a:cubicBezTo>
                  <a:cubicBezTo>
                    <a:pt x="6967180" y="1769049"/>
                    <a:pt x="6916762" y="1860770"/>
                    <a:pt x="6819016" y="1871928"/>
                  </a:cubicBezTo>
                  <a:cubicBezTo>
                    <a:pt x="6421283" y="1949813"/>
                    <a:pt x="6303977" y="1821595"/>
                    <a:pt x="6129311" y="1871928"/>
                  </a:cubicBezTo>
                  <a:cubicBezTo>
                    <a:pt x="5905241" y="1936086"/>
                    <a:pt x="5652945" y="1846125"/>
                    <a:pt x="5506353" y="1871928"/>
                  </a:cubicBezTo>
                  <a:cubicBezTo>
                    <a:pt x="5379947" y="1930309"/>
                    <a:pt x="5185011" y="1855005"/>
                    <a:pt x="5083630" y="1871928"/>
                  </a:cubicBezTo>
                  <a:cubicBezTo>
                    <a:pt x="4981874" y="1901448"/>
                    <a:pt x="4649817" y="1902306"/>
                    <a:pt x="4393926" y="1871928"/>
                  </a:cubicBezTo>
                  <a:cubicBezTo>
                    <a:pt x="4151900" y="1889899"/>
                    <a:pt x="4104182" y="1863149"/>
                    <a:pt x="4037949" y="1871928"/>
                  </a:cubicBezTo>
                  <a:cubicBezTo>
                    <a:pt x="3936954" y="1881059"/>
                    <a:pt x="3808197" y="1933891"/>
                    <a:pt x="3615227" y="1871928"/>
                  </a:cubicBezTo>
                  <a:cubicBezTo>
                    <a:pt x="3494275" y="1888362"/>
                    <a:pt x="3146691" y="1882763"/>
                    <a:pt x="2992268" y="1871928"/>
                  </a:cubicBezTo>
                  <a:cubicBezTo>
                    <a:pt x="2788247" y="1897412"/>
                    <a:pt x="2791941" y="1851874"/>
                    <a:pt x="2636292" y="1871928"/>
                  </a:cubicBezTo>
                  <a:cubicBezTo>
                    <a:pt x="2509201" y="1874863"/>
                    <a:pt x="2354785" y="1864498"/>
                    <a:pt x="2080078" y="1871928"/>
                  </a:cubicBezTo>
                  <a:cubicBezTo>
                    <a:pt x="1867564" y="1920677"/>
                    <a:pt x="1711805" y="1819877"/>
                    <a:pt x="1390374" y="1871928"/>
                  </a:cubicBezTo>
                  <a:cubicBezTo>
                    <a:pt x="1068357" y="1901855"/>
                    <a:pt x="1074703" y="1871375"/>
                    <a:pt x="900906" y="1871928"/>
                  </a:cubicBezTo>
                  <a:cubicBezTo>
                    <a:pt x="687084" y="1890297"/>
                    <a:pt x="467605" y="1841341"/>
                    <a:pt x="144456" y="1871928"/>
                  </a:cubicBezTo>
                  <a:cubicBezTo>
                    <a:pt x="48896" y="1870755"/>
                    <a:pt x="-7997" y="1774212"/>
                    <a:pt x="0" y="1727470"/>
                  </a:cubicBezTo>
                  <a:cubicBezTo>
                    <a:pt x="-98126" y="1445109"/>
                    <a:pt x="60582" y="1388665"/>
                    <a:pt x="0" y="1199799"/>
                  </a:cubicBezTo>
                  <a:cubicBezTo>
                    <a:pt x="-52860" y="1008402"/>
                    <a:pt x="12051" y="887975"/>
                    <a:pt x="0" y="703788"/>
                  </a:cubicBezTo>
                  <a:cubicBezTo>
                    <a:pt x="27380" y="538629"/>
                    <a:pt x="11749" y="366284"/>
                    <a:pt x="0" y="144456"/>
                  </a:cubicBezTo>
                  <a:close/>
                </a:path>
                <a:path w="6963474" h="1871928" fill="none" stroke="0" extrusionOk="0">
                  <a:moveTo>
                    <a:pt x="0" y="144456"/>
                  </a:moveTo>
                  <a:cubicBezTo>
                    <a:pt x="977" y="77833"/>
                    <a:pt x="51011" y="3975"/>
                    <a:pt x="144456" y="0"/>
                  </a:cubicBezTo>
                  <a:cubicBezTo>
                    <a:pt x="358856" y="-70572"/>
                    <a:pt x="520697" y="92826"/>
                    <a:pt x="633924" y="0"/>
                  </a:cubicBezTo>
                  <a:cubicBezTo>
                    <a:pt x="773844" y="-20924"/>
                    <a:pt x="1009716" y="-17141"/>
                    <a:pt x="1256883" y="0"/>
                  </a:cubicBezTo>
                  <a:cubicBezTo>
                    <a:pt x="1536916" y="-45229"/>
                    <a:pt x="1592912" y="26331"/>
                    <a:pt x="1746350" y="0"/>
                  </a:cubicBezTo>
                  <a:cubicBezTo>
                    <a:pt x="1880105" y="-28702"/>
                    <a:pt x="2110599" y="30400"/>
                    <a:pt x="2235818" y="0"/>
                  </a:cubicBezTo>
                  <a:cubicBezTo>
                    <a:pt x="2369407" y="-57075"/>
                    <a:pt x="2609983" y="-86662"/>
                    <a:pt x="2925523" y="0"/>
                  </a:cubicBezTo>
                  <a:cubicBezTo>
                    <a:pt x="3234273" y="-6155"/>
                    <a:pt x="3195235" y="-11509"/>
                    <a:pt x="3348245" y="0"/>
                  </a:cubicBezTo>
                  <a:cubicBezTo>
                    <a:pt x="3496684" y="30142"/>
                    <a:pt x="3790532" y="41861"/>
                    <a:pt x="3904458" y="0"/>
                  </a:cubicBezTo>
                  <a:cubicBezTo>
                    <a:pt x="4053580" y="-55352"/>
                    <a:pt x="4180483" y="-24404"/>
                    <a:pt x="4327180" y="0"/>
                  </a:cubicBezTo>
                  <a:cubicBezTo>
                    <a:pt x="4475173" y="45244"/>
                    <a:pt x="4762782" y="5175"/>
                    <a:pt x="5016885" y="0"/>
                  </a:cubicBezTo>
                  <a:cubicBezTo>
                    <a:pt x="5244169" y="-34299"/>
                    <a:pt x="5330216" y="24121"/>
                    <a:pt x="5573098" y="0"/>
                  </a:cubicBezTo>
                  <a:cubicBezTo>
                    <a:pt x="5783804" y="-56217"/>
                    <a:pt x="5964529" y="67683"/>
                    <a:pt x="6262803" y="0"/>
                  </a:cubicBezTo>
                  <a:cubicBezTo>
                    <a:pt x="6596524" y="-53040"/>
                    <a:pt x="6706134" y="3811"/>
                    <a:pt x="6819016" y="0"/>
                  </a:cubicBezTo>
                  <a:cubicBezTo>
                    <a:pt x="6892257" y="10555"/>
                    <a:pt x="6987367" y="82949"/>
                    <a:pt x="6963474" y="144456"/>
                  </a:cubicBezTo>
                  <a:cubicBezTo>
                    <a:pt x="7019169" y="364939"/>
                    <a:pt x="6912293" y="406246"/>
                    <a:pt x="6963474" y="656297"/>
                  </a:cubicBezTo>
                  <a:cubicBezTo>
                    <a:pt x="7027335" y="916323"/>
                    <a:pt x="6946305" y="981046"/>
                    <a:pt x="6963474" y="1199799"/>
                  </a:cubicBezTo>
                  <a:cubicBezTo>
                    <a:pt x="6999205" y="1407010"/>
                    <a:pt x="6895797" y="1483664"/>
                    <a:pt x="6963474" y="1727470"/>
                  </a:cubicBezTo>
                  <a:cubicBezTo>
                    <a:pt x="6969741" y="1765676"/>
                    <a:pt x="6911636" y="1846889"/>
                    <a:pt x="6819016" y="1871928"/>
                  </a:cubicBezTo>
                  <a:cubicBezTo>
                    <a:pt x="6463790" y="1981323"/>
                    <a:pt x="6321883" y="1833889"/>
                    <a:pt x="6129311" y="1871928"/>
                  </a:cubicBezTo>
                  <a:cubicBezTo>
                    <a:pt x="5892017" y="1940389"/>
                    <a:pt x="5627877" y="1826802"/>
                    <a:pt x="5506353" y="1871928"/>
                  </a:cubicBezTo>
                  <a:cubicBezTo>
                    <a:pt x="5378431" y="1922593"/>
                    <a:pt x="5168146" y="1857390"/>
                    <a:pt x="5083630" y="1871928"/>
                  </a:cubicBezTo>
                  <a:cubicBezTo>
                    <a:pt x="4962133" y="1881331"/>
                    <a:pt x="4625763" y="1886034"/>
                    <a:pt x="4393926" y="1871928"/>
                  </a:cubicBezTo>
                  <a:cubicBezTo>
                    <a:pt x="4148789" y="1884965"/>
                    <a:pt x="4109665" y="1884879"/>
                    <a:pt x="4037949" y="1871928"/>
                  </a:cubicBezTo>
                  <a:cubicBezTo>
                    <a:pt x="3912112" y="1877673"/>
                    <a:pt x="3794603" y="1911410"/>
                    <a:pt x="3615227" y="1871928"/>
                  </a:cubicBezTo>
                  <a:cubicBezTo>
                    <a:pt x="3439882" y="1930514"/>
                    <a:pt x="3155424" y="1813252"/>
                    <a:pt x="2992268" y="1871928"/>
                  </a:cubicBezTo>
                  <a:cubicBezTo>
                    <a:pt x="2785353" y="1912926"/>
                    <a:pt x="2768101" y="1844467"/>
                    <a:pt x="2636292" y="1871928"/>
                  </a:cubicBezTo>
                  <a:cubicBezTo>
                    <a:pt x="2478424" y="1872424"/>
                    <a:pt x="2361982" y="1825833"/>
                    <a:pt x="2080078" y="1871928"/>
                  </a:cubicBezTo>
                  <a:cubicBezTo>
                    <a:pt x="1859212" y="1908572"/>
                    <a:pt x="1697106" y="1832999"/>
                    <a:pt x="1390374" y="1871928"/>
                  </a:cubicBezTo>
                  <a:cubicBezTo>
                    <a:pt x="1066095" y="1900656"/>
                    <a:pt x="1069324" y="1859918"/>
                    <a:pt x="900906" y="1871928"/>
                  </a:cubicBezTo>
                  <a:cubicBezTo>
                    <a:pt x="763975" y="1835591"/>
                    <a:pt x="397989" y="1873169"/>
                    <a:pt x="144456" y="1871928"/>
                  </a:cubicBezTo>
                  <a:cubicBezTo>
                    <a:pt x="43235" y="1854407"/>
                    <a:pt x="6352" y="1796728"/>
                    <a:pt x="0" y="1727470"/>
                  </a:cubicBezTo>
                  <a:cubicBezTo>
                    <a:pt x="-71293" y="1486035"/>
                    <a:pt x="39036" y="1388430"/>
                    <a:pt x="0" y="1199799"/>
                  </a:cubicBezTo>
                  <a:cubicBezTo>
                    <a:pt x="-20207" y="991404"/>
                    <a:pt x="35213" y="917169"/>
                    <a:pt x="0" y="703788"/>
                  </a:cubicBezTo>
                  <a:cubicBezTo>
                    <a:pt x="13468" y="535124"/>
                    <a:pt x="43103" y="341745"/>
                    <a:pt x="0" y="144456"/>
                  </a:cubicBezTo>
                  <a:close/>
                </a:path>
              </a:pathLst>
            </a:custGeom>
            <a:solidFill>
              <a:schemeClr val="bg1"/>
            </a:solidFill>
            <a:ln w="38100">
              <a:solidFill>
                <a:srgbClr val="FE5A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3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473768" y="2742317"/>
              <a:ext cx="6711573" cy="1007467"/>
            </a:xfrm>
            <a:prstGeom prst="rect">
              <a:avLst/>
            </a:prstGeom>
            <a:no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VD: Hình ảnh mà em yêu thích là hình ảnh các bạn nhỏ tụ năm tụ bảy bên bến sông tuổi thơ với những trò chơi tuổi thơ vì kỉ niệm với các bạn luôn là những hình ảnh in sâu vào kí ức tuổi thơ.</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759017" y="2406980"/>
            <a:ext cx="8826366" cy="4451019"/>
            <a:chOff x="290569" y="2617305"/>
            <a:chExt cx="11318737" cy="3852899"/>
          </a:xfrm>
        </p:grpSpPr>
        <p:pic>
          <p:nvPicPr>
            <p:cNvPr id="21" name="Picture 20" descr="A yellow and black half circl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p:cNvSpPr txBox="1"/>
            <p:nvPr/>
          </p:nvSpPr>
          <p:spPr>
            <a:xfrm>
              <a:off x="1995968" y="3315697"/>
              <a:ext cx="8093844" cy="2191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Bài đọc kể, tả về kỉ niệm của các bạn</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nhỏ bên bến sông tuổi thơ. Qua đó, ta thấy được vẻ đẹp của miền sông nước; thấy được tình yêu quê hương tha thiết của bạn</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nhỏ.</a:t>
              </a:r>
              <a:endPar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a:fillRect/>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a:fillRect/>
          </a:stretch>
        </p:blipFill>
        <p:spPr>
          <a:xfrm>
            <a:off x="8983696" y="2451586"/>
            <a:ext cx="3644570" cy="4938827"/>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871" y="166686"/>
            <a:ext cx="10473836" cy="25361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p:cNvGrpSpPr/>
          <p:nvPr/>
        </p:nvGrpSpPr>
        <p:grpSpPr>
          <a:xfrm>
            <a:off x="1544650" y="236722"/>
            <a:ext cx="9246705" cy="3115981"/>
            <a:chOff x="944380" y="1"/>
            <a:chExt cx="6880486" cy="2008682"/>
          </a:xfrm>
        </p:grpSpPr>
        <p:sp>
          <p:nvSpPr>
            <p:cNvPr id="23" name="Hình chữ nhật: Góc Tròn 22"/>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US" sz="2400">
                <a:solidFill>
                  <a:prstClr val="white"/>
                </a:solidFill>
                <a:latin typeface="Calibri" panose="020F0502020204030204"/>
              </a:endParaRPr>
            </a:p>
          </p:txBody>
        </p:sp>
        <p:sp>
          <p:nvSpPr>
            <p:cNvPr id="26" name="Hình chữ nhật: Góc Tròn 25"/>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en-US" sz="2400">
                <a:solidFill>
                  <a:prstClr val="white"/>
                </a:solidFill>
                <a:latin typeface="Calibri" panose="020F0502020204030204"/>
              </a:endParaRPr>
            </a:p>
          </p:txBody>
        </p:sp>
      </p:grpSp>
      <p:pic>
        <p:nvPicPr>
          <p:cNvPr id="4" name="Hình ảnh 3" descr="Ảnh có chứa búp bê, đồ chơi, đồ họa véc-tơ&#10;&#10;Mô tả được tạo tự độ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a:fillRect/>
          </a:stretch>
        </p:blipFill>
        <p:spPr>
          <a:xfrm>
            <a:off x="7934793" y="1794712"/>
            <a:ext cx="4367135" cy="5730560"/>
          </a:xfrm>
          <a:prstGeom prst="rect">
            <a:avLst/>
          </a:prstGeom>
        </p:spPr>
      </p:pic>
      <p:pic>
        <p:nvPicPr>
          <p:cNvPr id="21" name="Hình ảnh 20" descr="Ảnh có chứa văn bản, búp bê, mẫu họa&#10;&#10;Mô tả được tạo tự độn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a:fillRect/>
          </a:stretch>
        </p:blipFill>
        <p:spPr>
          <a:xfrm>
            <a:off x="-459700" y="1914635"/>
            <a:ext cx="5216579" cy="5730560"/>
          </a:xfrm>
          <a:prstGeom prst="rect">
            <a:avLst/>
          </a:prstGeom>
        </p:spPr>
      </p:pic>
      <p:pic>
        <p:nvPicPr>
          <p:cNvPr id="2" name="Picture 1"/>
          <p:cNvPicPr>
            <a:picLocks noChangeAspect="1"/>
          </p:cNvPicPr>
          <p:nvPr/>
        </p:nvPicPr>
        <p:blipFill>
          <a:blip r:embed="rId5"/>
          <a:stretch>
            <a:fillRect/>
          </a:stretch>
        </p:blipFill>
        <p:spPr>
          <a:xfrm>
            <a:off x="2096677" y="1098478"/>
            <a:ext cx="7998645" cy="1444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p:cNvPicPr>
            <a:picLocks noChangeAspect="1"/>
          </p:cNvPicPr>
          <p:nvPr/>
        </p:nvPicPr>
        <p:blipFill>
          <a:blip r:embed="rId2"/>
          <a:stretch>
            <a:fillRect/>
          </a:stretch>
        </p:blipFill>
        <p:spPr>
          <a:xfrm>
            <a:off x="1086882" y="503079"/>
            <a:ext cx="10701219" cy="1803281"/>
          </a:xfrm>
          <a:prstGeom prst="rect">
            <a:avLst/>
          </a:prstGeom>
        </p:spPr>
      </p:pic>
      <p:sp>
        <p:nvSpPr>
          <p:cNvPr id="11" name="TextBox 10"/>
          <p:cNvSpPr txBox="1"/>
          <p:nvPr/>
        </p:nvSpPr>
        <p:spPr>
          <a:xfrm>
            <a:off x="665204" y="2187158"/>
            <a:ext cx="10661558" cy="341632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diễn cảm, nhấn giọng ở những từ ngữ thể hiện những tình tiết, những sự việc quan trọng, những từ ngữ, chi tiết diễn tả cảm xúc của nhân vật, hình ảnh bến sông quê hương hiện lên trong tâm trí bạn nhỏ như: dòng sông êm đềm lững lờ con nước, có hàng bần xanh soi bóng nghiêng nghiêng... </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p:cNvPicPr>
            <a:picLocks noChangeAspect="1"/>
          </p:cNvPicPr>
          <p:nvPr/>
        </p:nvPicPr>
        <p:blipFill>
          <a:blip r:embed="rId2"/>
          <a:stretch>
            <a:fillRect/>
          </a:stretch>
        </p:blipFill>
        <p:spPr>
          <a:xfrm>
            <a:off x="2043551" y="2319868"/>
            <a:ext cx="7923727" cy="4538133"/>
          </a:xfrm>
          <a:prstGeom prst="rect">
            <a:avLst/>
          </a:prstGeom>
          <a:effectLst/>
        </p:spPr>
      </p:pic>
      <p:pic>
        <p:nvPicPr>
          <p:cNvPr id="2" name="Picture 1"/>
          <p:cNvPicPr>
            <a:picLocks noChangeAspect="1"/>
          </p:cNvPicPr>
          <p:nvPr/>
        </p:nvPicPr>
        <p:blipFill>
          <a:blip r:embed="rId3"/>
          <a:stretch>
            <a:fillRect/>
          </a:stretch>
        </p:blipFill>
        <p:spPr>
          <a:xfrm>
            <a:off x="0" y="112312"/>
            <a:ext cx="11979678" cy="999831"/>
          </a:xfrm>
          <a:prstGeom prst="rect">
            <a:avLst/>
          </a:prstGeom>
        </p:spPr>
      </p:pic>
      <p:pic>
        <p:nvPicPr>
          <p:cNvPr id="1025" name="TextBox1" descr="ppt/media/image65.wmf"/>
          <p:cNvPicPr/>
          <p:nvPr/>
        </p:nvPicPr>
        <p:blipFill>
          <a:blip r:embed="rId4"/>
          <a:stretch>
            <a:fillRect/>
          </a:stretch>
        </p:blipFill>
        <p:spPr>
          <a:xfrm>
            <a:off x="3505200" y="1700019"/>
            <a:ext cx="5689600" cy="1151467"/>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
          <a:srcRect b="20667"/>
          <a:stretch>
            <a:fillRect/>
          </a:stretch>
        </p:blipFill>
        <p:spPr>
          <a:xfrm>
            <a:off x="3210563" y="2459421"/>
            <a:ext cx="6578918" cy="4398579"/>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2"/>
          <a:stretch>
            <a:fillRect/>
          </a:stretch>
        </p:blipFill>
        <p:spPr>
          <a:xfrm>
            <a:off x="3177807" y="0"/>
            <a:ext cx="7181710" cy="23959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59844" y="212655"/>
            <a:ext cx="11116044" cy="1736646"/>
            <a:chOff x="1606669" y="926145"/>
            <a:chExt cx="9990398" cy="1736646"/>
          </a:xfrm>
        </p:grpSpPr>
        <p:sp>
          <p:nvSpPr>
            <p:cNvPr id="6" name="TextBox 5"/>
            <p:cNvSpPr txBox="1"/>
            <p:nvPr/>
          </p:nvSpPr>
          <p:spPr>
            <a:xfrm>
              <a:off x="2230713" y="926145"/>
              <a:ext cx="9366354" cy="173664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1. </a:t>
              </a:r>
              <a:r>
                <a:rPr lang="vi-VN" sz="3200" b="1" dirty="0">
                  <a:solidFill>
                    <a:srgbClr val="002060"/>
                  </a:solidFill>
                  <a:latin typeface="Cambria" panose="02040503050406030204" pitchFamily="18" charset="0"/>
                  <a:ea typeface="Cambria" panose="02040503050406030204" pitchFamily="18" charset="0"/>
                </a:rPr>
                <a:t>Từ tôi và chúng tôi ở hai đoạn đầu của bài đọc được dùng để chỉ ai? Từ nào chỉ một người, từ nào chỉ nhiều người?</a:t>
              </a:r>
              <a:endParaRPr lang="vi-VN" sz="3200" b="1" dirty="0">
                <a:solidFill>
                  <a:srgbClr val="00206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2"/>
            <a:stretch>
              <a:fillRect/>
            </a:stretch>
          </p:blipFill>
          <p:spPr>
            <a:xfrm>
              <a:off x="1606669" y="992500"/>
              <a:ext cx="1048300" cy="1195311"/>
            </a:xfrm>
            <a:prstGeom prst="rect">
              <a:avLst/>
            </a:prstGeom>
          </p:spPr>
        </p:pic>
      </p:grpSp>
      <p:graphicFrame>
        <p:nvGraphicFramePr>
          <p:cNvPr id="8" name="Table 8"/>
          <p:cNvGraphicFramePr>
            <a:graphicFrameLocks noGrp="1"/>
          </p:cNvGraphicFramePr>
          <p:nvPr/>
        </p:nvGraphicFramePr>
        <p:xfrm>
          <a:off x="938923" y="2695611"/>
          <a:ext cx="10065408" cy="2283812"/>
        </p:xfrm>
        <a:graphic>
          <a:graphicData uri="http://schemas.openxmlformats.org/drawingml/2006/table">
            <a:tbl>
              <a:tblPr firstRow="1" bandRow="1">
                <a:tableStyleId>{5C22544A-7EE6-4342-B048-85BDC9FD1C3A}</a:tableStyleId>
              </a:tblPr>
              <a:tblGrid>
                <a:gridCol w="1488967"/>
                <a:gridCol w="8576441"/>
              </a:tblGrid>
              <a:tr h="877907">
                <a:tc>
                  <a:txBody>
                    <a:bodyPr/>
                    <a:lstStyle/>
                    <a:p>
                      <a:pPr algn="ct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05905">
                <a:tc>
                  <a:txBody>
                    <a:bodyPr/>
                    <a:lstStyle/>
                    <a:p>
                      <a:pPr algn="ctr"/>
                      <a:r>
                        <a:rPr lang="en-US" b="1" dirty="0" err="1">
                          <a:solidFill>
                            <a:srgbClr val="002060"/>
                          </a:solidFill>
                        </a:rPr>
                        <a:t>Chúng</a:t>
                      </a:r>
                      <a:r>
                        <a:rPr lang="en-US" b="1" dirty="0">
                          <a:solidFill>
                            <a:srgbClr val="002060"/>
                          </a:solidFill>
                        </a:rPr>
                        <a:t> </a:t>
                      </a: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9" name="TextBox 8"/>
          <p:cNvSpPr txBox="1"/>
          <p:nvPr/>
        </p:nvSpPr>
        <p:spPr>
          <a:xfrm>
            <a:off x="2774730" y="2858814"/>
            <a:ext cx="807194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sp>
        <p:nvSpPr>
          <p:cNvPr id="10" name="TextBox 9"/>
          <p:cNvSpPr txBox="1"/>
          <p:nvPr/>
        </p:nvSpPr>
        <p:spPr>
          <a:xfrm>
            <a:off x="2732688" y="3752194"/>
            <a:ext cx="8071945"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59844" y="212655"/>
            <a:ext cx="11116044" cy="1261666"/>
            <a:chOff x="1606669" y="926145"/>
            <a:chExt cx="9990398" cy="1261666"/>
          </a:xfrm>
        </p:grpSpPr>
        <p:sp>
          <p:nvSpPr>
            <p:cNvPr id="6" name="TextBox 5"/>
            <p:cNvSpPr txBox="1"/>
            <p:nvPr/>
          </p:nvSpPr>
          <p:spPr>
            <a:xfrm>
              <a:off x="2464291" y="926145"/>
              <a:ext cx="9132776" cy="119181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in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đậm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6"/>
            <p:cNvPicPr>
              <a:picLocks noChangeAspect="1"/>
            </p:cNvPicPr>
            <p:nvPr/>
          </p:nvPicPr>
          <p:blipFill>
            <a:blip r:embed="rId2"/>
            <a:stretch>
              <a:fillRect/>
            </a:stretch>
          </p:blipFill>
          <p:spPr>
            <a:xfrm>
              <a:off x="1606669" y="992500"/>
              <a:ext cx="1048300" cy="1195311"/>
            </a:xfrm>
            <a:prstGeom prst="rect">
              <a:avLst/>
            </a:prstGeom>
          </p:spPr>
        </p:pic>
      </p:grpSp>
      <p:graphicFrame>
        <p:nvGraphicFramePr>
          <p:cNvPr id="3" name="Table 2"/>
          <p:cNvGraphicFramePr>
            <a:graphicFrameLocks noGrp="1"/>
          </p:cNvGraphicFramePr>
          <p:nvPr/>
        </p:nvGraphicFramePr>
        <p:xfrm>
          <a:off x="1103587" y="1751554"/>
          <a:ext cx="10247586" cy="3200400"/>
        </p:xfrm>
        <a:graphic>
          <a:graphicData uri="http://schemas.openxmlformats.org/drawingml/2006/table">
            <a:tbl>
              <a:tblPr/>
              <a:tblGrid>
                <a:gridCol w="10247586"/>
              </a:tblGrid>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Thỉnh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thoảng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nghe</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những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chín</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rớt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tòm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xuống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âm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thanh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rất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quen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thuộc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gắn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gũi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với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sống</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xứ</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cù</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lao</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này</a:t>
                      </a:r>
                      <a:r>
                        <a:rPr lang="en-US" sz="3200" dirty="0">
                          <a:solidFill>
                            <a:srgbClr val="000000"/>
                          </a:solidFill>
                          <a:effectLst/>
                          <a:latin typeface="Cambria" panose="02040503050406030204" pitchFamily="18" charset="0"/>
                          <a:ea typeface="Cambria" panose="02040503050406030204" pitchFamily="18" charset="0"/>
                        </a:rPr>
                        <a:t>.</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tr>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Mỗi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chiều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chúng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tụ</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năm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tụ</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bảy</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bến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vui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đùa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đủ</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các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trò</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tuổi</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a:solidFill>
                            <a:srgbClr val="000000"/>
                          </a:solidFill>
                          <a:effectLst/>
                          <a:latin typeface="Cambria" panose="02040503050406030204" pitchFamily="18" charset="0"/>
                          <a:ea typeface="Cambria" panose="02040503050406030204" pitchFamily="18" charset="0"/>
                        </a:rPr>
                        <a:t>con </a:t>
                      </a:r>
                      <a:r>
                        <a:rPr lang="en-US" sz="3200" b="1" dirty="0" err="1">
                          <a:solidFill>
                            <a:srgbClr val="000000"/>
                          </a:solidFill>
                          <a:effectLst/>
                          <a:latin typeface="Cambria" panose="02040503050406030204" pitchFamily="18" charset="0"/>
                          <a:ea typeface="Cambria" panose="02040503050406030204" pitchFamily="18" charset="0"/>
                        </a:rPr>
                        <a:t>nít</a:t>
                      </a:r>
                      <a:r>
                        <a:rPr lang="en-US" sz="3200" b="1" dirty="0">
                          <a:solidFill>
                            <a:srgbClr val="000000"/>
                          </a:solidFill>
                          <a:effectLst/>
                          <a:latin typeface="Cambria" panose="02040503050406030204" pitchFamily="18" charset="0"/>
                          <a:ea typeface="Cambria" panose="02040503050406030204" pitchFamily="18" charset="0"/>
                        </a:rPr>
                        <a:t>.</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tr>
              <a:tr h="0">
                <a:tc>
                  <a:txBody>
                    <a:bodyPr/>
                    <a:lstStyle/>
                    <a:p>
                      <a:pPr algn="just"/>
                      <a:r>
                        <a:rPr lang="en-US" sz="3200" b="1"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chua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cũng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đặc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sản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quê</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tr>
            </a:tbl>
          </a:graphicData>
        </a:graphic>
      </p:graphicFrame>
      <p:cxnSp>
        <p:nvCxnSpPr>
          <p:cNvPr id="11" name="Straight Connector 10"/>
          <p:cNvCxnSpPr/>
          <p:nvPr/>
        </p:nvCxnSpPr>
        <p:spPr>
          <a:xfrm>
            <a:off x="8671034" y="2249214"/>
            <a:ext cx="672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420252" y="5475891"/>
            <a:ext cx="1060189" cy="769522"/>
            <a:chOff x="547894" y="1803375"/>
            <a:chExt cx="11096212" cy="963114"/>
          </a:xfrm>
        </p:grpSpPr>
        <p:sp>
          <p:nvSpPr>
            <p:cNvPr id="14" name="Rectangle 13"/>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16" name="TextBox 15"/>
            <p:cNvSpPr txBox="1"/>
            <p:nvPr/>
          </p:nvSpPr>
          <p:spPr>
            <a:xfrm>
              <a:off x="1081862" y="1889956"/>
              <a:ext cx="10068781" cy="820131"/>
            </a:xfrm>
            <a:prstGeom prst="rect">
              <a:avLst/>
            </a:prstGeom>
            <a:noFill/>
          </p:spPr>
          <p:txBody>
            <a:bodyPr wrap="square">
              <a:spAutoFit/>
            </a:bodyPr>
            <a:lstStyle/>
            <a:p>
              <a:pPr algn="ctr"/>
              <a:r>
                <a:rPr lang="en-US" sz="3600" b="1" i="0" dirty="0" err="1">
                  <a:solidFill>
                    <a:srgbClr val="FF0000"/>
                  </a:solidFill>
                  <a:effectLst/>
                  <a:latin typeface="Arial" panose="020B0604020202020204" pitchFamily="34" charset="0"/>
                  <a:cs typeface="Arial" panose="020B0604020202020204" pitchFamily="34" charset="0"/>
                </a:rPr>
                <a:t>rơi</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17" name="Straight Connector 16"/>
          <p:cNvCxnSpPr/>
          <p:nvPr/>
        </p:nvCxnSpPr>
        <p:spPr>
          <a:xfrm>
            <a:off x="2921876" y="3205655"/>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3532831" y="5447815"/>
            <a:ext cx="1417541" cy="769522"/>
            <a:chOff x="547894" y="1803375"/>
            <a:chExt cx="11096212" cy="963114"/>
          </a:xfrm>
        </p:grpSpPr>
        <p:sp>
          <p:nvSpPr>
            <p:cNvPr id="20" name="Rectangle 19"/>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1" name="TextBox 20"/>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đảo</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22" name="Straight Connector 21"/>
          <p:cNvCxnSpPr/>
          <p:nvPr/>
        </p:nvCxnSpPr>
        <p:spPr>
          <a:xfrm>
            <a:off x="5255172" y="4288221"/>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939700" y="5458325"/>
            <a:ext cx="2563169" cy="769522"/>
            <a:chOff x="547894" y="1803375"/>
            <a:chExt cx="11096212" cy="963114"/>
          </a:xfrm>
        </p:grpSpPr>
        <p:sp>
          <p:nvSpPr>
            <p:cNvPr id="24" name="Rectangle 23"/>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5" name="TextBox 24"/>
            <p:cNvSpPr txBox="1"/>
            <p:nvPr/>
          </p:nvSpPr>
          <p:spPr>
            <a:xfrm>
              <a:off x="1081862"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trẻ</a:t>
              </a:r>
              <a:r>
                <a:rPr lang="en-US" sz="3600" b="1" dirty="0">
                  <a:solidFill>
                    <a:srgbClr val="FF0000"/>
                  </a:solidFill>
                  <a:latin typeface="Arial" panose="020B0604020202020204" pitchFamily="34" charset="0"/>
                  <a:cs typeface="Arial" panose="020B0604020202020204" pitchFamily="34" charset="0"/>
                </a:rPr>
                <a:t> con</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26" name="Straight Connector 25"/>
          <p:cNvCxnSpPr/>
          <p:nvPr/>
        </p:nvCxnSpPr>
        <p:spPr>
          <a:xfrm>
            <a:off x="1219200" y="4845269"/>
            <a:ext cx="819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9292500" y="5395263"/>
            <a:ext cx="1417541" cy="769522"/>
            <a:chOff x="547894" y="1803375"/>
            <a:chExt cx="11096212" cy="963114"/>
          </a:xfrm>
        </p:grpSpPr>
        <p:sp>
          <p:nvSpPr>
            <p:cNvPr id="29" name="Rectangle 28"/>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30" name="TextBox 29"/>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quả</a:t>
              </a:r>
              <a:endParaRPr lang="en-US" sz="3600" b="1" dirty="0">
                <a:solidFill>
                  <a:srgbClr val="FF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9ebf1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1"/>
            <a:ext cx="1218431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59844" y="212655"/>
            <a:ext cx="11116044" cy="3915966"/>
            <a:chOff x="1606669" y="926145"/>
            <a:chExt cx="9990398" cy="3915966"/>
          </a:xfrm>
        </p:grpSpPr>
        <p:sp>
          <p:nvSpPr>
            <p:cNvPr id="6" name="TextBox 5"/>
            <p:cNvSpPr txBox="1"/>
            <p:nvPr/>
          </p:nvSpPr>
          <p:spPr>
            <a:xfrm>
              <a:off x="2464291" y="926145"/>
              <a:ext cx="9132776" cy="391596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Qua những từ in đậm ở trên, em có nhận xét gì về cách dùng từ ngữ của nhà văn trong bài Bến sông tuổi thơ? Chọn đáp án đúng.</a:t>
              </a:r>
              <a:endPar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Nhà văn sử dụng từ ngữ gần gũi với trẻ em.</a:t>
              </a:r>
              <a:endPar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Nhà văn dùng từ ngữ phổ biến với nhiều người.</a:t>
              </a:r>
              <a:endPar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Nhà văn sử dụng từ ngữ đậm màu sắc Nam Bộ.</a:t>
              </a:r>
              <a:endPar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Nhà văn dùng những từ ngữ trừu tượng, mơ hồ.</a:t>
              </a:r>
              <a:endPar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6"/>
            <p:cNvPicPr>
              <a:picLocks noChangeAspect="1"/>
            </p:cNvPicPr>
            <p:nvPr/>
          </p:nvPicPr>
          <p:blipFill>
            <a:blip r:embed="rId2"/>
            <a:stretch>
              <a:fillRect/>
            </a:stretch>
          </p:blipFill>
          <p:spPr>
            <a:xfrm>
              <a:off x="1606669" y="992500"/>
              <a:ext cx="1048300" cy="1195311"/>
            </a:xfrm>
            <a:prstGeom prst="rect">
              <a:avLst/>
            </a:prstGeom>
          </p:spPr>
        </p:pic>
      </p:grpSp>
      <p:sp>
        <p:nvSpPr>
          <p:cNvPr id="4" name="Oval 3"/>
          <p:cNvSpPr/>
          <p:nvPr/>
        </p:nvSpPr>
        <p:spPr>
          <a:xfrm>
            <a:off x="1324303" y="2858814"/>
            <a:ext cx="493987" cy="4939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622383" y="370538"/>
            <a:ext cx="8826366" cy="4275034"/>
            <a:chOff x="290569" y="2617305"/>
            <a:chExt cx="11318737" cy="3852899"/>
          </a:xfrm>
        </p:grpSpPr>
        <p:pic>
          <p:nvPicPr>
            <p:cNvPr id="21" name="Picture 20" descr="A yellow and black half circl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p:cNvSpPr txBox="1"/>
            <p:nvPr/>
          </p:nvSpPr>
          <p:spPr>
            <a:xfrm>
              <a:off x="1735313" y="3481669"/>
              <a:ext cx="8429941" cy="1711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Hãy</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chia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sẻ</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cho</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các</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lớp</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biết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những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cảm</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nhận</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đáng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nhớ</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nhất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của</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mình</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về</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quê</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hương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em</a:t>
              </a: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a:fillRect/>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a:fillRect/>
          </a:stretch>
        </p:blipFill>
        <p:spPr>
          <a:xfrm>
            <a:off x="8983696" y="2451586"/>
            <a:ext cx="3644570" cy="4938827"/>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a:fillRect/>
          </a:stretch>
        </p:blipFill>
        <p:spPr bwMode="auto">
          <a:xfrm>
            <a:off x="3992880" y="4094481"/>
            <a:ext cx="4460240" cy="3204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433204" y="658770"/>
            <a:ext cx="9388654" cy="28287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270934" y="266701"/>
            <a:ext cx="11616266" cy="6319064"/>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481011" y="490537"/>
            <a:ext cx="11244263" cy="4146995"/>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a:fillRect/>
          </a:stretch>
        </p:blipFill>
        <p:spPr>
          <a:xfrm>
            <a:off x="-338931" y="4036203"/>
            <a:ext cx="2815431" cy="3615377"/>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1847882" y="4969201"/>
            <a:ext cx="10040869" cy="966303"/>
            <a:chOff x="1735076" y="773425"/>
            <a:chExt cx="9024099" cy="966303"/>
          </a:xfrm>
        </p:grpSpPr>
        <p:sp>
          <p:nvSpPr>
            <p:cNvPr id="12" name="TextBox 11"/>
            <p:cNvSpPr txBox="1"/>
            <p:nvPr/>
          </p:nvSpPr>
          <p:spPr>
            <a:xfrm>
              <a:off x="2419885" y="926145"/>
              <a:ext cx="8339290" cy="71508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ctr"/>
              <a:r>
                <a:rPr lang="en-US" sz="3600" b="1" dirty="0" err="1">
                  <a:solidFill>
                    <a:srgbClr val="002060"/>
                  </a:solidFill>
                  <a:ea typeface="Roboto" panose="02000000000000000000" pitchFamily="2" charset="0"/>
                </a:rPr>
                <a:t>Nhìn</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vào</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tranh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em</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thấy</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cảnh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vật</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gì</a:t>
              </a:r>
              <a:r>
                <a:rPr lang="en-US" sz="3600" b="1" dirty="0">
                  <a:solidFill>
                    <a:srgbClr val="002060"/>
                  </a:solidFill>
                  <a:ea typeface="Roboto" panose="02000000000000000000" pitchFamily="2" charset="0"/>
                </a:rPr>
                <a:t>?</a:t>
              </a:r>
              <a:endParaRPr lang="en-US" sz="3600" b="1" dirty="0">
                <a:solidFill>
                  <a:srgbClr val="002060"/>
                </a:solidFill>
                <a:ea typeface="Roboto" panose="02000000000000000000" pitchFamily="2" charset="0"/>
              </a:endParaRPr>
            </a:p>
          </p:txBody>
        </p:sp>
        <p:pic>
          <p:nvPicPr>
            <p:cNvPr id="13" name="Picture 12"/>
            <p:cNvPicPr>
              <a:picLocks noChangeAspect="1"/>
            </p:cNvPicPr>
            <p:nvPr/>
          </p:nvPicPr>
          <p:blipFill>
            <a:blip r:embed="rId5"/>
            <a:stretch>
              <a:fillRect/>
            </a:stretch>
          </p:blipFill>
          <p:spPr>
            <a:xfrm>
              <a:off x="1735076" y="773425"/>
              <a:ext cx="847458" cy="96630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1"/>
            <a:stretch>
              <a:fillRect/>
            </a:stretch>
          </a:blipFill>
        </p:spPr>
        <p:txBody>
          <a:bodyPr/>
          <a:lstStyle/>
          <a:p>
            <a:endParaRPr lang="en-US"/>
          </a:p>
        </p:txBody>
      </p:sp>
      <p:sp>
        <p:nvSpPr>
          <p:cNvPr id="3" name="Freeform 5"/>
          <p:cNvSpPr/>
          <p:nvPr/>
        </p:nvSpPr>
        <p:spPr>
          <a:xfrm flipH="1">
            <a:off x="8861196" y="2828041"/>
            <a:ext cx="2953733" cy="1909972"/>
          </a:xfrm>
          <a:custGeom>
            <a:avLst/>
            <a:gdLst/>
            <a:ahLst/>
            <a:cxnLst/>
            <a:rect l="l" t="t" r="r" b="b"/>
            <a:pathLst>
              <a:path w="6242427" h="4114800">
                <a:moveTo>
                  <a:pt x="0" y="0"/>
                </a:moveTo>
                <a:lnTo>
                  <a:pt x="6242427" y="0"/>
                </a:lnTo>
                <a:lnTo>
                  <a:pt x="6242427" y="4114800"/>
                </a:lnTo>
                <a:lnTo>
                  <a:pt x="0" y="4114800"/>
                </a:lnTo>
                <a:lnTo>
                  <a:pt x="0" y="0"/>
                </a:lnTo>
                <a:close/>
              </a:path>
            </a:pathLst>
          </a:custGeom>
          <a:blipFill>
            <a:blip r:embed="rId2"/>
            <a:stretch>
              <a:fillRect/>
            </a:stretch>
          </a:blipFill>
        </p:spPr>
        <p:txBody>
          <a:bodyPr/>
          <a:lstStyle/>
          <a:p>
            <a:endParaRPr lang="en-US"/>
          </a:p>
        </p:txBody>
      </p:sp>
      <p:pic>
        <p:nvPicPr>
          <p:cNvPr id="8" name="Picture 7"/>
          <p:cNvPicPr>
            <a:picLocks noChangeAspect="1"/>
          </p:cNvPicPr>
          <p:nvPr/>
        </p:nvPicPr>
        <p:blipFill>
          <a:blip r:embed="rId3"/>
          <a:stretch>
            <a:fillRect/>
          </a:stretch>
        </p:blipFill>
        <p:spPr>
          <a:xfrm>
            <a:off x="5112471" y="167640"/>
            <a:ext cx="3048549" cy="883855"/>
          </a:xfrm>
          <a:prstGeom prst="rect">
            <a:avLst/>
          </a:prstGeom>
        </p:spPr>
      </p:pic>
      <p:pic>
        <p:nvPicPr>
          <p:cNvPr id="10" name="Picture 9"/>
          <p:cNvPicPr>
            <a:picLocks noChangeAspect="1"/>
          </p:cNvPicPr>
          <p:nvPr/>
        </p:nvPicPr>
        <p:blipFill>
          <a:blip r:embed="rId4"/>
          <a:stretch>
            <a:fillRect/>
          </a:stretch>
        </p:blipFill>
        <p:spPr>
          <a:xfrm>
            <a:off x="-950409" y="604600"/>
            <a:ext cx="4499238" cy="1072989"/>
          </a:xfrm>
          <a:prstGeom prst="rect">
            <a:avLst/>
          </a:prstGeom>
        </p:spPr>
      </p:pic>
      <p:pic>
        <p:nvPicPr>
          <p:cNvPr id="13" name="Picture 12"/>
          <p:cNvPicPr>
            <a:picLocks noChangeAspect="1"/>
          </p:cNvPicPr>
          <p:nvPr/>
        </p:nvPicPr>
        <p:blipFill>
          <a:blip r:embed="rId5"/>
          <a:stretch>
            <a:fillRect/>
          </a:stretch>
        </p:blipFill>
        <p:spPr>
          <a:xfrm>
            <a:off x="1607467" y="1208395"/>
            <a:ext cx="8138865" cy="3145809"/>
          </a:xfrm>
          <a:prstGeom prst="rect">
            <a:avLst/>
          </a:prstGeom>
        </p:spPr>
      </p:pic>
      <p:pic>
        <p:nvPicPr>
          <p:cNvPr id="15" name="Picture 14"/>
          <p:cNvPicPr>
            <a:picLocks noChangeAspect="1"/>
          </p:cNvPicPr>
          <p:nvPr/>
        </p:nvPicPr>
        <p:blipFill>
          <a:blip r:embed="rId6"/>
          <a:stretch>
            <a:fillRect/>
          </a:stretch>
        </p:blipFill>
        <p:spPr>
          <a:xfrm>
            <a:off x="8045005" y="6211768"/>
            <a:ext cx="4407790" cy="6462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13"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22082" r="14173"/>
          <a:stretch>
            <a:fillRect/>
          </a:stretch>
        </p:blipFill>
        <p:spPr>
          <a:xfrm>
            <a:off x="-305753" y="-250867"/>
            <a:ext cx="4525019" cy="7108867"/>
          </a:xfrm>
          <a:prstGeom prst="rect">
            <a:avLst/>
          </a:prstGeom>
        </p:spPr>
      </p:pic>
      <p:grpSp>
        <p:nvGrpSpPr>
          <p:cNvPr id="15" name="Group 14"/>
          <p:cNvGrpSpPr/>
          <p:nvPr/>
        </p:nvGrpSpPr>
        <p:grpSpPr>
          <a:xfrm>
            <a:off x="4531087" y="278296"/>
            <a:ext cx="7660913" cy="5540457"/>
            <a:chOff x="74342" y="1538752"/>
            <a:chExt cx="9069658" cy="3323063"/>
          </a:xfrm>
        </p:grpSpPr>
        <p:sp>
          <p:nvSpPr>
            <p:cNvPr id="16" name="Rounded Rectangle 13"/>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17" name="Rounded Rectangle 14"/>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grpSp>
      <p:sp>
        <p:nvSpPr>
          <p:cNvPr id="18" name="TextBox 7"/>
          <p:cNvSpPr txBox="1"/>
          <p:nvPr/>
        </p:nvSpPr>
        <p:spPr>
          <a:xfrm>
            <a:off x="4431214" y="720426"/>
            <a:ext cx="7500788" cy="4801314"/>
          </a:xfrm>
          <a:prstGeom prst="rect">
            <a:avLst/>
          </a:prstGeom>
        </p:spPr>
        <p:txBody>
          <a:bodyPr wrap="square" lIns="0" tIns="0" rIns="0" bIns="0" rtlCol="0" anchor="t">
            <a:spAutoFit/>
          </a:bodyPr>
          <a:lstStyle/>
          <a:p>
            <a:pPr marL="828040" lvl="1" indent="-571500" algn="just" defTabSz="914400">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Đọc đúng toàn bộ câu chuyện Bến sông tuổi thơ. Biết đọc diễn cảm văn bản phù hợp với nội dung; tốc độ đọc khoảng 90 – 100 tiếng trong 1 phút;</a:t>
            </a:r>
            <a:endParaRPr lang="vi-VN" sz="2400" b="1" dirty="0">
              <a:solidFill>
                <a:srgbClr val="002060"/>
              </a:solidFill>
              <a:latin typeface="Cambria" panose="02040503050406030204" pitchFamily="18" charset="0"/>
              <a:ea typeface="Cambria" panose="02040503050406030204" pitchFamily="18" charset="0"/>
            </a:endParaRPr>
          </a:p>
          <a:p>
            <a:pPr marL="828040" lvl="1" indent="-571500" algn="just" defTabSz="914400">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Biết đến những câu chuyện hay (cổ tích, đồng thoại, khoa học viễn tưởng,...) và những điều làm nên sự thú vị của câu chuyện: bối cảnh, nhân vật, sự việc,...</a:t>
            </a:r>
            <a:endParaRPr lang="en-US" sz="2400" b="1" dirty="0">
              <a:solidFill>
                <a:srgbClr val="002060"/>
              </a:solidFill>
              <a:latin typeface="Cambria" panose="02040503050406030204" pitchFamily="18" charset="0"/>
              <a:ea typeface="Cambria" panose="02040503050406030204" pitchFamily="18" charset="0"/>
            </a:endParaRPr>
          </a:p>
          <a:p>
            <a:pPr marL="828040" lvl="1" indent="-571500" algn="just" defTabSz="914400">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Nhận biết được đặc điểm của nhân vật thể hiện qua tâm trạng, cảm xúc,...</a:t>
            </a:r>
            <a:endParaRPr lang="en-US" sz="2400" b="1" dirty="0">
              <a:solidFill>
                <a:srgbClr val="002060"/>
              </a:solidFill>
              <a:latin typeface="Cambria" panose="02040503050406030204" pitchFamily="18" charset="0"/>
              <a:ea typeface="Cambria" panose="02040503050406030204" pitchFamily="18" charset="0"/>
            </a:endParaRPr>
          </a:p>
          <a:p>
            <a:pPr marL="828040" lvl="1" indent="-571500" algn="just" defTabSz="914400">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Hiểu điều tác giả muốn nói qua câu chuyện. Phân chia được bố cục và bước đầu tóm tắt được văn bản</a:t>
            </a:r>
            <a:endParaRPr lang="vi-VN" sz="2400" b="1" dirty="0">
              <a:solidFill>
                <a:srgbClr val="002060"/>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3"/>
          <a:stretch>
            <a:fillRect/>
          </a:stretch>
        </p:blipFill>
        <p:spPr>
          <a:xfrm>
            <a:off x="144402" y="235424"/>
            <a:ext cx="3499407" cy="27861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2000"/>
                                        <p:tgtEl>
                                          <p:spTgt spid="18">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circle(in)">
                                      <p:cBhvr>
                                        <p:cTn id="10" dur="2000"/>
                                        <p:tgtEl>
                                          <p:spTgt spid="18">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circle(in)">
                                      <p:cBhvr>
                                        <p:cTn id="13" dur="2000"/>
                                        <p:tgtEl>
                                          <p:spTgt spid="18">
                                            <p:txEl>
                                              <p:pRg st="2" end="2"/>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animEffect transition="in" filter="circle(in)">
                                      <p:cBhvr>
                                        <p:cTn id="16" dur="2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7116" y="3429000"/>
            <a:ext cx="6537925" cy="28720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09901" y="1408185"/>
            <a:ext cx="6053108" cy="98750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26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bóng</a:t>
            </a:r>
            <a:r>
              <a:rPr kumimoji="0" lang="en-US" sz="26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26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2" name="TextBox 11"/>
          <p:cNvSpPr txBox="1"/>
          <p:nvPr/>
        </p:nvSpPr>
        <p:spPr>
          <a:xfrm>
            <a:off x="3043355" y="2575546"/>
            <a:ext cx="6053108" cy="98750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26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hít</a:t>
            </a:r>
            <a:r>
              <a:rPr kumimoji="0" lang="en-US" sz="26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hà</a:t>
            </a:r>
            <a:r>
              <a:rPr kumimoji="0" lang="en-US" sz="26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vì</a:t>
            </a:r>
            <a:r>
              <a:rPr kumimoji="0" lang="en-US" sz="26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cay</a:t>
            </a:r>
            <a:r>
              <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3" name="TextBox 12"/>
          <p:cNvSpPr txBox="1"/>
          <p:nvPr/>
        </p:nvSpPr>
        <p:spPr>
          <a:xfrm>
            <a:off x="3043355" y="3720606"/>
            <a:ext cx="6053108" cy="98750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3: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26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xứ</a:t>
            </a:r>
            <a:r>
              <a:rPr kumimoji="0" lang="en-US" sz="26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cù</a:t>
            </a:r>
            <a:r>
              <a:rPr kumimoji="0" lang="en-US" sz="26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lao</a:t>
            </a:r>
            <a:r>
              <a:rPr kumimoji="0" lang="en-US" sz="26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6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này</a:t>
            </a:r>
            <a:r>
              <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4" name="TextBox 13"/>
          <p:cNvSpPr txBox="1"/>
          <p:nvPr/>
        </p:nvSpPr>
        <p:spPr>
          <a:xfrm>
            <a:off x="3031562" y="4996650"/>
            <a:ext cx="6053108" cy="98750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en-US" sz="2600" b="1" dirty="0" err="1">
                <a:solidFill>
                  <a:prstClr val="black"/>
                </a:solidFill>
                <a:latin typeface="Arial" panose="020B0604020202020204" pitchFamily="34" charset="0"/>
                <a:ea typeface="Roboto" panose="02000000000000000000" pitchFamily="2" charset="0"/>
                <a:cs typeface="Arial" panose="020B0604020202020204" pitchFamily="34" charset="0"/>
              </a:rPr>
              <a:t>Đoạn</a:t>
            </a:r>
            <a:r>
              <a:rPr lang="en-US" sz="2600" b="1" dirty="0">
                <a:solidFill>
                  <a:prstClr val="black"/>
                </a:solidFill>
                <a:latin typeface="Arial" panose="020B0604020202020204" pitchFamily="34" charset="0"/>
                <a:ea typeface="Roboto" panose="02000000000000000000" pitchFamily="2" charset="0"/>
                <a:cs typeface="Arial" panose="020B0604020202020204" pitchFamily="34" charset="0"/>
              </a:rPr>
              <a:t> 4: </a:t>
            </a:r>
            <a:r>
              <a:rPr lang="en-US" sz="2600" b="1" dirty="0" err="1">
                <a:solidFill>
                  <a:prstClr val="black"/>
                </a:solidFill>
                <a:latin typeface="Arial" panose="020B0604020202020204" pitchFamily="34" charset="0"/>
                <a:ea typeface="Roboto" panose="02000000000000000000" pitchFamily="2" charset="0"/>
                <a:cs typeface="Arial" panose="020B0604020202020204" pitchFamily="34" charset="0"/>
              </a:rPr>
              <a:t>Tiếp</a:t>
            </a:r>
            <a:r>
              <a:rPr lang="en-US" sz="2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600" b="1" dirty="0" err="1">
                <a:solidFill>
                  <a:prstClr val="black"/>
                </a:solidFill>
                <a:latin typeface="Arial" panose="020B0604020202020204" pitchFamily="34" charset="0"/>
                <a:ea typeface="Roboto" panose="02000000000000000000" pitchFamily="2" charset="0"/>
                <a:cs typeface="Arial" panose="020B0604020202020204" pitchFamily="34" charset="0"/>
              </a:rPr>
              <a:t>theo</a:t>
            </a:r>
            <a:r>
              <a:rPr lang="en-US" sz="2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600" b="1" dirty="0" err="1">
                <a:solidFill>
                  <a:prstClr val="black"/>
                </a:solidFill>
                <a:latin typeface="Arial" panose="020B0604020202020204" pitchFamily="34" charset="0"/>
                <a:ea typeface="Roboto" panose="02000000000000000000" pitchFamily="2" charset="0"/>
                <a:cs typeface="Arial" panose="020B0604020202020204" pitchFamily="34" charset="0"/>
              </a:rPr>
              <a:t>đến</a:t>
            </a:r>
            <a:r>
              <a:rPr lang="en-US" sz="2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600" b="1" i="1" dirty="0">
                <a:solidFill>
                  <a:prstClr val="black"/>
                </a:solidFill>
                <a:latin typeface="Arial" panose="020B0604020202020204" pitchFamily="34" charset="0"/>
                <a:ea typeface="Roboto" panose="02000000000000000000" pitchFamily="2" charset="0"/>
                <a:cs typeface="Arial" panose="020B0604020202020204" pitchFamily="34" charset="0"/>
              </a:rPr>
              <a:t>“</a:t>
            </a:r>
            <a:r>
              <a:rPr lang="en-US" sz="2600" b="1" i="1" dirty="0" err="1">
                <a:solidFill>
                  <a:prstClr val="black"/>
                </a:solidFill>
                <a:latin typeface="Arial" panose="020B0604020202020204" pitchFamily="34" charset="0"/>
                <a:ea typeface="Roboto" panose="02000000000000000000" pitchFamily="2" charset="0"/>
                <a:cs typeface="Arial" panose="020B0604020202020204" pitchFamily="34" charset="0"/>
              </a:rPr>
              <a:t>xem</a:t>
            </a:r>
            <a:r>
              <a:rPr lang="en-US" sz="2600" b="1" i="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600" b="1" i="1" dirty="0" err="1">
                <a:solidFill>
                  <a:prstClr val="black"/>
                </a:solidFill>
                <a:latin typeface="Arial" panose="020B0604020202020204" pitchFamily="34" charset="0"/>
                <a:ea typeface="Roboto" panose="02000000000000000000" pitchFamily="2" charset="0"/>
                <a:cs typeface="Arial" panose="020B0604020202020204" pitchFamily="34" charset="0"/>
              </a:rPr>
              <a:t>như</a:t>
            </a:r>
            <a:r>
              <a:rPr lang="en-US" sz="2600" b="1" i="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600" b="1" i="1" dirty="0" err="1">
                <a:solidFill>
                  <a:prstClr val="black"/>
                </a:solidFill>
                <a:latin typeface="Arial" panose="020B0604020202020204" pitchFamily="34" charset="0"/>
                <a:ea typeface="Roboto" panose="02000000000000000000" pitchFamily="2" charset="0"/>
                <a:cs typeface="Arial" panose="020B0604020202020204" pitchFamily="34" charset="0"/>
              </a:rPr>
              <a:t>chưa</a:t>
            </a:r>
            <a:r>
              <a:rPr lang="en-US" sz="2600" b="1" i="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600" b="1" i="1" dirty="0" err="1">
                <a:solidFill>
                  <a:prstClr val="black"/>
                </a:solidFill>
                <a:latin typeface="Arial" panose="020B0604020202020204" pitchFamily="34" charset="0"/>
                <a:ea typeface="Roboto" panose="02000000000000000000" pitchFamily="2" charset="0"/>
                <a:cs typeface="Arial" panose="020B0604020202020204" pitchFamily="34" charset="0"/>
              </a:rPr>
              <a:t>đến</a:t>
            </a:r>
            <a:r>
              <a:rPr lang="en-US" sz="2600" b="1" i="1" dirty="0">
                <a:solidFill>
                  <a:prstClr val="black"/>
                </a:solidFill>
                <a:latin typeface="Arial" panose="020B0604020202020204" pitchFamily="34" charset="0"/>
                <a:ea typeface="Roboto" panose="02000000000000000000" pitchFamily="2" charset="0"/>
                <a:cs typeface="Arial" panose="020B0604020202020204" pitchFamily="34" charset="0"/>
              </a:rPr>
              <a:t>”.</a:t>
            </a:r>
            <a:endParaRPr lang="en-US" sz="2600" b="1" i="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grpSp>
        <p:nvGrpSpPr>
          <p:cNvPr id="17" name="Group 16"/>
          <p:cNvGrpSpPr/>
          <p:nvPr/>
        </p:nvGrpSpPr>
        <p:grpSpPr>
          <a:xfrm>
            <a:off x="334861" y="116690"/>
            <a:ext cx="11212638" cy="1195311"/>
            <a:chOff x="1182413" y="788189"/>
            <a:chExt cx="9576762" cy="1195311"/>
          </a:xfrm>
        </p:grpSpPr>
        <p:sp>
          <p:nvSpPr>
            <p:cNvPr id="18" name="TextBox 17"/>
            <p:cNvSpPr txBox="1"/>
            <p:nvPr/>
          </p:nvSpPr>
          <p:spPr>
            <a:xfrm>
              <a:off x="1861905" y="926145"/>
              <a:ext cx="8897270" cy="91940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9" name="Picture 18"/>
            <p:cNvPicPr>
              <a:picLocks noChangeAspect="1"/>
            </p:cNvPicPr>
            <p:nvPr/>
          </p:nvPicPr>
          <p:blipFill>
            <a:blip r:embed="rId1"/>
            <a:stretch>
              <a:fillRect/>
            </a:stretch>
          </p:blipFill>
          <p:spPr>
            <a:xfrm>
              <a:off x="1182413" y="788189"/>
              <a:ext cx="1048300" cy="1195311"/>
            </a:xfrm>
            <a:prstGeom prst="rect">
              <a:avLst/>
            </a:prstGeom>
          </p:spPr>
        </p:pic>
      </p:gr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23" name="Picture 22"/>
          <p:cNvPicPr>
            <a:picLocks noChangeAspect="1"/>
          </p:cNvPicPr>
          <p:nvPr/>
        </p:nvPicPr>
        <p:blipFill>
          <a:blip r:embed="rId3"/>
          <a:stretch>
            <a:fillRect/>
          </a:stretch>
        </p:blipFill>
        <p:spPr>
          <a:xfrm>
            <a:off x="9063009" y="2892056"/>
            <a:ext cx="2979554" cy="3769830"/>
          </a:xfrm>
          <a:prstGeom prst="rect">
            <a:avLst/>
          </a:prstGeom>
        </p:spPr>
      </p:pic>
      <p:sp>
        <p:nvSpPr>
          <p:cNvPr id="2" name="TextBox 1"/>
          <p:cNvSpPr txBox="1"/>
          <p:nvPr/>
        </p:nvSpPr>
        <p:spPr>
          <a:xfrm>
            <a:off x="3120772" y="6173480"/>
            <a:ext cx="6053108" cy="544830"/>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en-US" sz="2600" b="1" dirty="0" err="1">
                <a:solidFill>
                  <a:prstClr val="black"/>
                </a:solidFill>
                <a:latin typeface="Arial" panose="020B0604020202020204" pitchFamily="34" charset="0"/>
                <a:ea typeface="Roboto" panose="02000000000000000000" pitchFamily="2" charset="0"/>
                <a:cs typeface="Arial" panose="020B0604020202020204" pitchFamily="34" charset="0"/>
              </a:rPr>
              <a:t>Đoạn</a:t>
            </a:r>
            <a:r>
              <a:rPr lang="en-US" sz="2600" b="1" dirty="0">
                <a:solidFill>
                  <a:prstClr val="black"/>
                </a:solidFill>
                <a:latin typeface="Arial" panose="020B0604020202020204" pitchFamily="34" charset="0"/>
                <a:ea typeface="Roboto" panose="02000000000000000000" pitchFamily="2" charset="0"/>
                <a:cs typeface="Arial" panose="020B0604020202020204" pitchFamily="34" charset="0"/>
              </a:rPr>
              <a:t> 5: </a:t>
            </a:r>
            <a:r>
              <a:rPr lang="en-US" sz="2600" b="1" dirty="0" err="1">
                <a:solidFill>
                  <a:prstClr val="black"/>
                </a:solidFill>
                <a:latin typeface="Arial" panose="020B0604020202020204" pitchFamily="34" charset="0"/>
                <a:ea typeface="Roboto" panose="02000000000000000000" pitchFamily="2" charset="0"/>
                <a:cs typeface="Arial" panose="020B0604020202020204" pitchFamily="34" charset="0"/>
              </a:rPr>
              <a:t>Còn</a:t>
            </a:r>
            <a:r>
              <a:rPr lang="en-US" sz="26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600" b="1" dirty="0" err="1">
                <a:solidFill>
                  <a:prstClr val="black"/>
                </a:solidFill>
                <a:latin typeface="Arial" panose="020B0604020202020204" pitchFamily="34" charset="0"/>
                <a:ea typeface="Roboto" panose="02000000000000000000" pitchFamily="2" charset="0"/>
                <a:cs typeface="Arial" panose="020B0604020202020204" pitchFamily="34" charset="0"/>
              </a:rPr>
              <a:t>lại</a:t>
            </a:r>
            <a:endParaRPr lang="en-US" sz="2600" b="1" i="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1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whoosh.wav"/>
                                        </p:tgtEl>
                                      </p:cMediaNode>
                                    </p:audio>
                                  </p:sub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900" decel="100000" fill="hold"/>
                                        <p:tgtEl>
                                          <p:spTgt spid="1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5" name="click.wav"/>
                                        </p:tgtEl>
                                      </p:cMediaNode>
                                    </p:audio>
                                  </p:sub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900" decel="100000" fill="hold"/>
                                        <p:tgtEl>
                                          <p:spTgt spid="14"/>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1000"/>
                                        <p:tgtEl>
                                          <p:spTgt spid="2"/>
                                        </p:tgtEl>
                                      </p:cBhvr>
                                    </p:animEffect>
                                    <p:anim calcmode="lin" valueType="num">
                                      <p:cBhvr>
                                        <p:cTn id="58" dur="1000" fill="hold"/>
                                        <p:tgtEl>
                                          <p:spTgt spid="2"/>
                                        </p:tgtEl>
                                        <p:attrNameLst>
                                          <p:attrName>ppt_x</p:attrName>
                                        </p:attrNameLst>
                                      </p:cBhvr>
                                      <p:tavLst>
                                        <p:tav tm="0">
                                          <p:val>
                                            <p:strVal val="#ppt_x"/>
                                          </p:val>
                                        </p:tav>
                                        <p:tav tm="100000">
                                          <p:val>
                                            <p:strVal val="#ppt_x"/>
                                          </p:val>
                                        </p:tav>
                                      </p:tavLst>
                                    </p:anim>
                                    <p:anim calcmode="lin" valueType="num">
                                      <p:cBhvr>
                                        <p:cTn id="59" dur="900" decel="100000" fill="hold"/>
                                        <p:tgtEl>
                                          <p:spTgt spid="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2265548" y="-130528"/>
            <a:ext cx="8711939" cy="21581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4389</Words>
  <Application>WPS Presentation</Application>
  <PresentationFormat>Widescreen</PresentationFormat>
  <Paragraphs>122</Paragraphs>
  <Slides>32</Slides>
  <Notes>26</Notes>
  <HiddenSlides>0</HiddenSlides>
  <MMClips>2</MMClips>
  <ScaleCrop>false</ScaleCrop>
  <HeadingPairs>
    <vt:vector size="6" baseType="variant">
      <vt:variant>
        <vt:lpstr>已用的字体</vt:lpstr>
      </vt:variant>
      <vt:variant>
        <vt:i4>24</vt:i4>
      </vt:variant>
      <vt:variant>
        <vt:lpstr>主题</vt:lpstr>
      </vt:variant>
      <vt:variant>
        <vt:i4>14</vt:i4>
      </vt:variant>
      <vt:variant>
        <vt:lpstr>幻灯片标题</vt:lpstr>
      </vt:variant>
      <vt:variant>
        <vt:i4>32</vt:i4>
      </vt:variant>
    </vt:vector>
  </HeadingPairs>
  <TitlesOfParts>
    <vt:vector size="70" baseType="lpstr">
      <vt:lpstr>Arial</vt:lpstr>
      <vt:lpstr>SimSun</vt:lpstr>
      <vt:lpstr>Wingdings</vt:lpstr>
      <vt:lpstr>Arial</vt:lpstr>
      <vt:lpstr>Lato Regular</vt:lpstr>
      <vt:lpstr>Segoe Print</vt:lpstr>
      <vt:lpstr>Lato Hairline</vt:lpstr>
      <vt:lpstr>Lato Light</vt:lpstr>
      <vt:lpstr>iCiel Altus</vt:lpstr>
      <vt:lpstr>思源黑体 CN Medium</vt:lpstr>
      <vt:lpstr>等线</vt:lpstr>
      <vt:lpstr>Calibri</vt:lpstr>
      <vt:lpstr>Roboto</vt:lpstr>
      <vt:lpstr>Times New Roman</vt:lpstr>
      <vt:lpstr>Open Sans</vt:lpstr>
      <vt:lpstr>Cambria</vt:lpstr>
      <vt:lpstr>Microsoft YaHei</vt:lpstr>
      <vt:lpstr>Arial Unicode MS</vt:lpstr>
      <vt:lpstr>Calibri Light</vt:lpstr>
      <vt:lpstr>Calibri</vt:lpstr>
      <vt:lpstr>等线</vt:lpstr>
      <vt:lpstr>Segoe UI Historic</vt:lpstr>
      <vt:lpstr>iCiel Cadena</vt:lpstr>
      <vt:lpstr>NewsGoth BT</vt:lpstr>
      <vt:lpstr>1_Office Theme</vt:lpstr>
      <vt:lpstr>Custom Design</vt:lpstr>
      <vt:lpstr>Office Theme</vt:lpstr>
      <vt:lpstr>2_Office Theme</vt:lpstr>
      <vt:lpstr>3_Office Theme</vt:lpstr>
      <vt:lpstr>4_Office Theme</vt:lpstr>
      <vt:lpstr>5_Office Theme</vt:lpstr>
      <vt:lpstr>6_Office Theme</vt:lpstr>
      <vt:lpstr>7_Office Theme</vt:lpstr>
      <vt:lpstr>Office 主题​​</vt:lpstr>
      <vt:lpstr>9_Office Theme</vt:lpstr>
      <vt:lpstr>8_Office Theme</vt:lpstr>
      <vt:lpstr>10_Office Theme</vt:lpstr>
      <vt:lpstr>1_Custom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Dang</cp:lastModifiedBy>
  <cp:revision>52</cp:revision>
  <dcterms:created xsi:type="dcterms:W3CDTF">2024-06-16T10:42:00Z</dcterms:created>
  <dcterms:modified xsi:type="dcterms:W3CDTF">2025-09-18T15:00:09Z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750A63921BF24661A8C4BB521583F5B9_12</vt:lpwstr>
  </property>
  <property fmtid="{D5CDD505-2E9C-101B-9397-08002B2CF9AE}" pid="3" name="KSOProductBuildVer">
    <vt:lpwstr>1033-12.2.0.22549</vt:lpwstr>
  </property>
</Properties>
</file>