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31"/>
  </p:notesMasterIdLst>
  <p:sldIdLst>
    <p:sldId id="496" r:id="rId4"/>
    <p:sldId id="2642" r:id="rId5"/>
    <p:sldId id="614" r:id="rId6"/>
    <p:sldId id="271" r:id="rId7"/>
    <p:sldId id="395" r:id="rId8"/>
    <p:sldId id="615" r:id="rId9"/>
    <p:sldId id="616" r:id="rId10"/>
    <p:sldId id="511" r:id="rId11"/>
    <p:sldId id="620" r:id="rId12"/>
    <p:sldId id="515" r:id="rId13"/>
    <p:sldId id="617" r:id="rId14"/>
    <p:sldId id="618" r:id="rId15"/>
    <p:sldId id="607" r:id="rId16"/>
    <p:sldId id="619" r:id="rId17"/>
    <p:sldId id="486" r:id="rId18"/>
    <p:sldId id="621" r:id="rId19"/>
    <p:sldId id="622" r:id="rId20"/>
    <p:sldId id="623" r:id="rId21"/>
    <p:sldId id="624" r:id="rId22"/>
    <p:sldId id="625" r:id="rId23"/>
    <p:sldId id="520" r:id="rId24"/>
    <p:sldId id="609" r:id="rId25"/>
    <p:sldId id="626" r:id="rId26"/>
    <p:sldId id="627" r:id="rId27"/>
    <p:sldId id="561" r:id="rId28"/>
    <p:sldId id="562" r:id="rId29"/>
    <p:sldId id="2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78"/>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9/21/2025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751B84-21B4-4F5D-B372-C32C073DDAA7}"/>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5" name="Footer Placeholder 4">
            <a:extLst>
              <a:ext uri="{FF2B5EF4-FFF2-40B4-BE49-F238E27FC236}">
                <a16:creationId xmlns:a16="http://schemas.microsoft.com/office/drawing/2014/main" xmlns=""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042B33-FA50-41E8-8D16-B3D354656214}"/>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5" name="Footer Placeholder 4">
            <a:extLst>
              <a:ext uri="{FF2B5EF4-FFF2-40B4-BE49-F238E27FC236}">
                <a16:creationId xmlns:a16="http://schemas.microsoft.com/office/drawing/2014/main" xmlns=""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2D9FF8-B0E3-425A-8262-414AEEAB5551}"/>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5" name="Footer Placeholder 4">
            <a:extLst>
              <a:ext uri="{FF2B5EF4-FFF2-40B4-BE49-F238E27FC236}">
                <a16:creationId xmlns:a16="http://schemas.microsoft.com/office/drawing/2014/main" xmlns=""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5" name="Footer Placeholder 4">
            <a:extLst>
              <a:ext uri="{FF2B5EF4-FFF2-40B4-BE49-F238E27FC236}">
                <a16:creationId xmlns:a16="http://schemas.microsoft.com/office/drawing/2014/main" xmlns=""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5" name="Footer Placeholder 4">
            <a:extLst>
              <a:ext uri="{FF2B5EF4-FFF2-40B4-BE49-F238E27FC236}">
                <a16:creationId xmlns:a16="http://schemas.microsoft.com/office/drawing/2014/main" xmlns=""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5" name="Footer Placeholder 4">
            <a:extLst>
              <a:ext uri="{FF2B5EF4-FFF2-40B4-BE49-F238E27FC236}">
                <a16:creationId xmlns:a16="http://schemas.microsoft.com/office/drawing/2014/main" xmlns=""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6" name="Footer Placeholder 5">
            <a:extLst>
              <a:ext uri="{FF2B5EF4-FFF2-40B4-BE49-F238E27FC236}">
                <a16:creationId xmlns:a16="http://schemas.microsoft.com/office/drawing/2014/main" xmlns=""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8" name="Footer Placeholder 7">
            <a:extLst>
              <a:ext uri="{FF2B5EF4-FFF2-40B4-BE49-F238E27FC236}">
                <a16:creationId xmlns:a16="http://schemas.microsoft.com/office/drawing/2014/main" xmlns=""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4" name="Footer Placeholder 3">
            <a:extLst>
              <a:ext uri="{FF2B5EF4-FFF2-40B4-BE49-F238E27FC236}">
                <a16:creationId xmlns:a16="http://schemas.microsoft.com/office/drawing/2014/main" xmlns=""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3" name="Footer Placeholder 2">
            <a:extLst>
              <a:ext uri="{FF2B5EF4-FFF2-40B4-BE49-F238E27FC236}">
                <a16:creationId xmlns:a16="http://schemas.microsoft.com/office/drawing/2014/main" xmlns=""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6" name="Footer Placeholder 5">
            <a:extLst>
              <a:ext uri="{FF2B5EF4-FFF2-40B4-BE49-F238E27FC236}">
                <a16:creationId xmlns:a16="http://schemas.microsoft.com/office/drawing/2014/main" xmlns=""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897393-0D8D-4C5F-BC8C-B9953ADD5123}"/>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5" name="Footer Placeholder 4">
            <a:extLst>
              <a:ext uri="{FF2B5EF4-FFF2-40B4-BE49-F238E27FC236}">
                <a16:creationId xmlns:a16="http://schemas.microsoft.com/office/drawing/2014/main" xmlns=""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6" name="Footer Placeholder 5">
            <a:extLst>
              <a:ext uri="{FF2B5EF4-FFF2-40B4-BE49-F238E27FC236}">
                <a16:creationId xmlns:a16="http://schemas.microsoft.com/office/drawing/2014/main" xmlns=""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5" name="Footer Placeholder 4">
            <a:extLst>
              <a:ext uri="{FF2B5EF4-FFF2-40B4-BE49-F238E27FC236}">
                <a16:creationId xmlns:a16="http://schemas.microsoft.com/office/drawing/2014/main" xmlns=""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9/21/2025</a:t>
            </a:fld>
            <a:endParaRPr lang="en-US"/>
          </a:p>
        </p:txBody>
      </p:sp>
      <p:sp>
        <p:nvSpPr>
          <p:cNvPr id="5" name="Footer Placeholder 4">
            <a:extLst>
              <a:ext uri="{FF2B5EF4-FFF2-40B4-BE49-F238E27FC236}">
                <a16:creationId xmlns:a16="http://schemas.microsoft.com/office/drawing/2014/main" xmlns=""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5" name="Footer Placeholder 4">
            <a:extLst>
              <a:ext uri="{FF2B5EF4-FFF2-40B4-BE49-F238E27FC236}">
                <a16:creationId xmlns:a16="http://schemas.microsoft.com/office/drawing/2014/main" xmlns=""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5" name="Footer Placeholder 4">
            <a:extLst>
              <a:ext uri="{FF2B5EF4-FFF2-40B4-BE49-F238E27FC236}">
                <a16:creationId xmlns:a16="http://schemas.microsoft.com/office/drawing/2014/main" xmlns=""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5" name="Footer Placeholder 4">
            <a:extLst>
              <a:ext uri="{FF2B5EF4-FFF2-40B4-BE49-F238E27FC236}">
                <a16:creationId xmlns:a16="http://schemas.microsoft.com/office/drawing/2014/main" xmlns=""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6" name="Footer Placeholder 5">
            <a:extLst>
              <a:ext uri="{FF2B5EF4-FFF2-40B4-BE49-F238E27FC236}">
                <a16:creationId xmlns:a16="http://schemas.microsoft.com/office/drawing/2014/main" xmlns=""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8" name="Footer Placeholder 7">
            <a:extLst>
              <a:ext uri="{FF2B5EF4-FFF2-40B4-BE49-F238E27FC236}">
                <a16:creationId xmlns:a16="http://schemas.microsoft.com/office/drawing/2014/main" xmlns=""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4" name="Footer Placeholder 3">
            <a:extLst>
              <a:ext uri="{FF2B5EF4-FFF2-40B4-BE49-F238E27FC236}">
                <a16:creationId xmlns:a16="http://schemas.microsoft.com/office/drawing/2014/main" xmlns=""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3" name="Footer Placeholder 2">
            <a:extLst>
              <a:ext uri="{FF2B5EF4-FFF2-40B4-BE49-F238E27FC236}">
                <a16:creationId xmlns:a16="http://schemas.microsoft.com/office/drawing/2014/main" xmlns=""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9F0002D-0EBA-467B-9B1C-EEB4C24AC120}"/>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5" name="Footer Placeholder 4">
            <a:extLst>
              <a:ext uri="{FF2B5EF4-FFF2-40B4-BE49-F238E27FC236}">
                <a16:creationId xmlns:a16="http://schemas.microsoft.com/office/drawing/2014/main" xmlns=""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6" name="Footer Placeholder 5">
            <a:extLst>
              <a:ext uri="{FF2B5EF4-FFF2-40B4-BE49-F238E27FC236}">
                <a16:creationId xmlns:a16="http://schemas.microsoft.com/office/drawing/2014/main" xmlns=""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6" name="Footer Placeholder 5">
            <a:extLst>
              <a:ext uri="{FF2B5EF4-FFF2-40B4-BE49-F238E27FC236}">
                <a16:creationId xmlns:a16="http://schemas.microsoft.com/office/drawing/2014/main" xmlns=""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5" name="Footer Placeholder 4">
            <a:extLst>
              <a:ext uri="{FF2B5EF4-FFF2-40B4-BE49-F238E27FC236}">
                <a16:creationId xmlns:a16="http://schemas.microsoft.com/office/drawing/2014/main" xmlns=""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9/21/2025</a:t>
            </a:fld>
            <a:endParaRPr lang="en-US"/>
          </a:p>
        </p:txBody>
      </p:sp>
      <p:sp>
        <p:nvSpPr>
          <p:cNvPr id="5" name="Footer Placeholder 4">
            <a:extLst>
              <a:ext uri="{FF2B5EF4-FFF2-40B4-BE49-F238E27FC236}">
                <a16:creationId xmlns:a16="http://schemas.microsoft.com/office/drawing/2014/main" xmlns=""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BDF9929-51BD-47B2-BD86-5C17D97892EB}"/>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6" name="Footer Placeholder 5">
            <a:extLst>
              <a:ext uri="{FF2B5EF4-FFF2-40B4-BE49-F238E27FC236}">
                <a16:creationId xmlns:a16="http://schemas.microsoft.com/office/drawing/2014/main" xmlns=""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6D24032-AF1B-4A5B-B363-27EF57210159}"/>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8" name="Footer Placeholder 7">
            <a:extLst>
              <a:ext uri="{FF2B5EF4-FFF2-40B4-BE49-F238E27FC236}">
                <a16:creationId xmlns:a16="http://schemas.microsoft.com/office/drawing/2014/main" xmlns=""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2B38E21-F0DB-49C1-9365-54FECCFC2B17}"/>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4" name="Footer Placeholder 3">
            <a:extLst>
              <a:ext uri="{FF2B5EF4-FFF2-40B4-BE49-F238E27FC236}">
                <a16:creationId xmlns:a16="http://schemas.microsoft.com/office/drawing/2014/main" xmlns=""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CAFD5A-29C6-4CEC-9BAC-CAD8FFEB3742}"/>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3" name="Footer Placeholder 2">
            <a:extLst>
              <a:ext uri="{FF2B5EF4-FFF2-40B4-BE49-F238E27FC236}">
                <a16:creationId xmlns:a16="http://schemas.microsoft.com/office/drawing/2014/main" xmlns=""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A79A8AF-5B56-4627-8470-16E942BFA88B}"/>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6" name="Footer Placeholder 5">
            <a:extLst>
              <a:ext uri="{FF2B5EF4-FFF2-40B4-BE49-F238E27FC236}">
                <a16:creationId xmlns:a16="http://schemas.microsoft.com/office/drawing/2014/main" xmlns=""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9ED9B2D-2761-4989-8EC3-2CDA4514A077}"/>
              </a:ext>
            </a:extLst>
          </p:cNvPr>
          <p:cNvSpPr>
            <a:spLocks noGrp="1"/>
          </p:cNvSpPr>
          <p:nvPr>
            <p:ph type="dt" sz="half" idx="10"/>
          </p:nvPr>
        </p:nvSpPr>
        <p:spPr/>
        <p:txBody>
          <a:bodyPr/>
          <a:lstStyle/>
          <a:p>
            <a:fld id="{DDEFC98F-EB4A-44BE-8C63-8CA280C0D252}" type="datetimeFigureOut">
              <a:rPr lang="en-US" smtClean="0"/>
              <a:t>9/21/2025</a:t>
            </a:fld>
            <a:endParaRPr lang="en-US"/>
          </a:p>
        </p:txBody>
      </p:sp>
      <p:sp>
        <p:nvSpPr>
          <p:cNvPr id="6" name="Footer Placeholder 5">
            <a:extLst>
              <a:ext uri="{FF2B5EF4-FFF2-40B4-BE49-F238E27FC236}">
                <a16:creationId xmlns:a16="http://schemas.microsoft.com/office/drawing/2014/main" xmlns=""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9/21/2025</a:t>
            </a:fld>
            <a:endParaRPr lang="en-US"/>
          </a:p>
        </p:txBody>
      </p:sp>
      <p:sp>
        <p:nvSpPr>
          <p:cNvPr id="5" name="Footer Placeholder 4">
            <a:extLst>
              <a:ext uri="{FF2B5EF4-FFF2-40B4-BE49-F238E27FC236}">
                <a16:creationId xmlns:a16="http://schemas.microsoft.com/office/drawing/2014/main" xmlns=""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xmlns="" id="{B4D8C3A0-2009-689C-ACC5-304D48529CF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62.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0.svg"/><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jpe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4.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61.png"/><Relationship Id="rId4" Type="http://schemas.openxmlformats.org/officeDocument/2006/relationships/image" Target="../media/image85.sv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31.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8.png"/><Relationship Id="rId5" Type="http://schemas.openxmlformats.org/officeDocument/2006/relationships/image" Target="../media/image15.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5.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xmlns=""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xmlns="" id="{596F62B1-CFC4-5407-3375-EE17570BFD88}"/>
              </a:ext>
            </a:extLst>
          </p:cNvPr>
          <p:cNvSpPr/>
          <p:nvPr/>
        </p:nvSpPr>
        <p:spPr>
          <a:xfrm>
            <a:off x="1870121" y="591107"/>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xmlns=""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xmlns=""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xmlns=""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xmlns=""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xmlns=""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xmlns=""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xmlns=""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xmlns=""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xmlns=""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xmlns=""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xmlns=""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xmlns=""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xmlns=""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xmlns=""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xmlns=""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xmlns=""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xmlns=""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xmlns=""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xmlns=""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xmlns=""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xmlns=""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xmlns=""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xmlns=""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xmlns=""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xmlns=""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xmlns=""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xmlns=""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xmlns=""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xmlns=""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xmlns=""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xmlns=""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xmlns=""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xmlns=""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xmlns=""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xmlns=""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xmlns=""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xmlns=""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xmlns=""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xmlns=""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xmlns=""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xmlns=""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xmlns=""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xmlns=""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xmlns=""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xmlns=""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xmlns=""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xmlns=""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xmlns=""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xmlns=""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xmlns=""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xmlns=""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xmlns=""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xmlns=""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xmlns=""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xmlns=""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xmlns=""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xmlns=""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xmlns=""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xmlns=""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xmlns=""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xmlns=""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xmlns=""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xmlns=""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xmlns=""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xmlns=""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xmlns=""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xmlns=""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xmlns=""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xmlns=""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xmlns=""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xmlns=""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xmlns=""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xmlns=""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xmlns=""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xmlns=""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xmlns=""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xmlns=""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xmlns=""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xmlns=""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xmlns=""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xmlns=""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xmlns=""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xmlns=""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xmlns=""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xmlns=""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xmlns=""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xmlns=""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xmlns=""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xmlns=""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xmlns=""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xmlns=""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xmlns=""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xmlns=""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xmlns=""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xmlns=""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xmlns=""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xmlns=""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xmlns=""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xmlns=""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xmlns=""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xmlns=""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xmlns=""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xmlns=""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xmlns=""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xmlns=""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xmlns=""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xmlns=""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xmlns=""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xmlns=""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xmlns=""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xmlns=""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xmlns=""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xmlns=""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xmlns=""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xmlns=""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xmlns=""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xmlns=""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xmlns=""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xmlns=""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xmlns=""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xmlns=""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xmlns=""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xmlns=""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xmlns=""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xmlns=""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xmlns=""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xmlns=""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xmlns="" id="{533AC5FA-AD38-392C-46D5-B3F3466B3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xmlns="" id="{9EBA398C-9DB7-F1AE-BAF1-ECD455F22A36}"/>
              </a:ext>
            </a:extLst>
          </p:cNvPr>
          <p:cNvPicPr>
            <a:picLocks noChangeAspect="1"/>
          </p:cNvPicPr>
          <p:nvPr/>
        </p:nvPicPr>
        <p:blipFill>
          <a:blip r:embed="rId7"/>
          <a:stretch>
            <a:fillRect/>
          </a:stretch>
        </p:blipFill>
        <p:spPr>
          <a:xfrm>
            <a:off x="4478587" y="451094"/>
            <a:ext cx="3215627" cy="1721843"/>
          </a:xfrm>
          <a:prstGeom prst="rect">
            <a:avLst/>
          </a:prstGeom>
        </p:spPr>
      </p:pic>
      <p:pic>
        <p:nvPicPr>
          <p:cNvPr id="13" name="Picture 12">
            <a:extLst>
              <a:ext uri="{FF2B5EF4-FFF2-40B4-BE49-F238E27FC236}">
                <a16:creationId xmlns:a16="http://schemas.microsoft.com/office/drawing/2014/main" xmlns="" id="{5CB89DC5-A5A5-699A-5461-BD1A9451A21E}"/>
              </a:ext>
            </a:extLst>
          </p:cNvPr>
          <p:cNvPicPr>
            <a:picLocks noChangeAspect="1"/>
          </p:cNvPicPr>
          <p:nvPr/>
        </p:nvPicPr>
        <p:blipFill>
          <a:blip r:embed="rId8"/>
          <a:stretch>
            <a:fillRect/>
          </a:stretch>
        </p:blipFill>
        <p:spPr>
          <a:xfrm>
            <a:off x="3553208" y="1606900"/>
            <a:ext cx="5456908" cy="1806038"/>
          </a:xfrm>
          <a:prstGeom prst="rect">
            <a:avLst/>
          </a:prstGeom>
        </p:spPr>
      </p:pic>
      <p:pic>
        <p:nvPicPr>
          <p:cNvPr id="136" name="bird">
            <a:extLst>
              <a:ext uri="{FF2B5EF4-FFF2-40B4-BE49-F238E27FC236}">
                <a16:creationId xmlns:a16="http://schemas.microsoft.com/office/drawing/2014/main" xmlns="" id="{5D9FFE77-8434-4609-8466-7494E9540D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695" y="704055"/>
            <a:ext cx="2661644" cy="891500"/>
          </a:xfrm>
          <a:prstGeom prst="rect">
            <a:avLst/>
          </a:prstGeom>
        </p:spPr>
      </p:pic>
      <p:sp>
        <p:nvSpPr>
          <p:cNvPr id="143" name="bg03">
            <a:extLst>
              <a:ext uri="{FF2B5EF4-FFF2-40B4-BE49-F238E27FC236}">
                <a16:creationId xmlns:a16="http://schemas.microsoft.com/office/drawing/2014/main" xmlns="" id="{B2D06E2D-BCE3-43FB-9EFD-B8B4935762C2}"/>
              </a:ext>
            </a:extLst>
          </p:cNvPr>
          <p:cNvSpPr/>
          <p:nvPr/>
        </p:nvSpPr>
        <p:spPr>
          <a:xfrm>
            <a:off x="-6577" y="6245990"/>
            <a:ext cx="12192000" cy="60892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sz="2400">
              <a:solidFill>
                <a:prstClr val="white"/>
              </a:solidFill>
              <a:cs typeface="+mn-ea"/>
              <a:sym typeface="+mn-lt"/>
            </a:endParaRPr>
          </a:p>
        </p:txBody>
      </p:sp>
      <p:sp>
        <p:nvSpPr>
          <p:cNvPr id="144" name="bg02">
            <a:extLst>
              <a:ext uri="{FF2B5EF4-FFF2-40B4-BE49-F238E27FC236}">
                <a16:creationId xmlns:a16="http://schemas.microsoft.com/office/drawing/2014/main" xmlns="" id="{03B630EC-CF24-40B7-92CD-A202067B3821}"/>
              </a:ext>
            </a:extLst>
          </p:cNvPr>
          <p:cNvSpPr/>
          <p:nvPr/>
        </p:nvSpPr>
        <p:spPr>
          <a:xfrm>
            <a:off x="-6577" y="6407945"/>
            <a:ext cx="12192000" cy="4528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sz="2400">
              <a:solidFill>
                <a:prstClr val="white"/>
              </a:solidFill>
              <a:cs typeface="+mn-ea"/>
              <a:sym typeface="+mn-lt"/>
            </a:endParaRPr>
          </a:p>
        </p:txBody>
      </p:sp>
      <p:sp>
        <p:nvSpPr>
          <p:cNvPr id="145" name="bg01">
            <a:extLst>
              <a:ext uri="{FF2B5EF4-FFF2-40B4-BE49-F238E27FC236}">
                <a16:creationId xmlns:a16="http://schemas.microsoft.com/office/drawing/2014/main" xmlns="" id="{DC5C79E7-ABF4-4256-A2FE-991EC7C95180}"/>
              </a:ext>
            </a:extLst>
          </p:cNvPr>
          <p:cNvSpPr/>
          <p:nvPr/>
        </p:nvSpPr>
        <p:spPr>
          <a:xfrm>
            <a:off x="-6577" y="6602273"/>
            <a:ext cx="12192000" cy="250832"/>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zh-CN" altLang="en-US" sz="2400">
              <a:solidFill>
                <a:prstClr val="white"/>
              </a:solidFill>
              <a:cs typeface="+mn-ea"/>
              <a:sym typeface="+mn-lt"/>
            </a:endParaRPr>
          </a:p>
        </p:txBody>
      </p:sp>
      <p:sp>
        <p:nvSpPr>
          <p:cNvPr id="148" name="tex02">
            <a:extLst>
              <a:ext uri="{FF2B5EF4-FFF2-40B4-BE49-F238E27FC236}">
                <a16:creationId xmlns:a16="http://schemas.microsoft.com/office/drawing/2014/main" xmlns="" id="{42976E72-D805-4783-B14C-CCD6189DC1FB}"/>
              </a:ext>
            </a:extLst>
          </p:cNvPr>
          <p:cNvSpPr txBox="1"/>
          <p:nvPr/>
        </p:nvSpPr>
        <p:spPr>
          <a:xfrm>
            <a:off x="2384688" y="3432306"/>
            <a:ext cx="7925413" cy="1200329"/>
          </a:xfrm>
          <a:prstGeom prst="rect">
            <a:avLst/>
          </a:prstGeom>
          <a:noFill/>
        </p:spPr>
        <p:txBody>
          <a:bodyPr wrap="square" rtlCol="0">
            <a:spAutoFit/>
          </a:bodyPr>
          <a:lstStyle/>
          <a:p>
            <a:pPr algn="ctr" defTabSz="457189"/>
            <a:r>
              <a:rPr lang="en-US" altLang="zh-CN" sz="2400" b="1" i="1" dirty="0" err="1">
                <a:solidFill>
                  <a:srgbClr val="00B050"/>
                </a:solidFill>
                <a:latin typeface="Times New Roman" panose="02020603050405020304" pitchFamily="18" charset="0"/>
                <a:ea typeface="Arial-Rounded" panose="020B0500000000000000" pitchFamily="34" charset="-93"/>
                <a:cs typeface="Times New Roman" panose="02020603050405020304" pitchFamily="18" charset="0"/>
                <a:sym typeface="+mn-lt"/>
              </a:rPr>
              <a:t>Giáo</a:t>
            </a:r>
            <a:r>
              <a:rPr lang="en-US" altLang="zh-CN" sz="2400" b="1" i="1" dirty="0">
                <a:solidFill>
                  <a:srgbClr val="00B05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dirty="0" err="1">
                <a:solidFill>
                  <a:srgbClr val="00B050"/>
                </a:solidFill>
                <a:latin typeface="Times New Roman" panose="02020603050405020304" pitchFamily="18" charset="0"/>
                <a:ea typeface="Arial-Rounded" panose="020B0500000000000000" pitchFamily="34" charset="-93"/>
                <a:cs typeface="Times New Roman" panose="02020603050405020304" pitchFamily="18" charset="0"/>
                <a:sym typeface="+mn-lt"/>
              </a:rPr>
              <a:t>viên</a:t>
            </a:r>
            <a:r>
              <a:rPr lang="en-US" altLang="zh-CN" sz="2400" b="1" i="1">
                <a:solidFill>
                  <a:srgbClr val="00B05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2400" b="1" i="1" smtClean="0">
                <a:solidFill>
                  <a:srgbClr val="00B050"/>
                </a:solidFill>
                <a:latin typeface="Times New Roman" panose="02020603050405020304" pitchFamily="18" charset="0"/>
                <a:ea typeface="Arial-Rounded" panose="020B0500000000000000" pitchFamily="34" charset="-93"/>
                <a:cs typeface="Times New Roman" panose="02020603050405020304" pitchFamily="18" charset="0"/>
                <a:sym typeface="+mn-lt"/>
              </a:rPr>
              <a:t>Vũ Thị Vân</a:t>
            </a:r>
          </a:p>
          <a:p>
            <a:pPr algn="ctr" defTabSz="457189"/>
            <a:r>
              <a:rPr lang="en-US" altLang="zh-CN" sz="2400" b="1" i="1" smtClean="0">
                <a:solidFill>
                  <a:srgbClr val="00B050"/>
                </a:solidFill>
                <a:latin typeface="Times New Roman" panose="02020603050405020304" pitchFamily="18" charset="0"/>
                <a:ea typeface="Arial-Rounded" panose="020B0500000000000000" pitchFamily="34" charset="-93"/>
                <a:cs typeface="Times New Roman" panose="02020603050405020304" pitchFamily="18" charset="0"/>
                <a:sym typeface="+mn-lt"/>
              </a:rPr>
              <a:t>Lớp: 5A7</a:t>
            </a:r>
          </a:p>
          <a:p>
            <a:pPr algn="ctr" defTabSz="457189"/>
            <a:r>
              <a:rPr lang="en-US" altLang="zh-CN" sz="2400" b="1" i="1" smtClean="0">
                <a:solidFill>
                  <a:srgbClr val="00B050"/>
                </a:solidFill>
                <a:latin typeface="Times New Roman" panose="02020603050405020304" pitchFamily="18" charset="0"/>
                <a:ea typeface="Arial-Rounded" panose="020B0500000000000000" pitchFamily="34" charset="-93"/>
                <a:cs typeface="Times New Roman" panose="02020603050405020304" pitchFamily="18" charset="0"/>
                <a:sym typeface="+mn-lt"/>
              </a:rPr>
              <a:t>Đơn vị công tác: Tiểu học Hưng Đạo </a:t>
            </a:r>
            <a:endParaRPr lang="vi-VN" altLang="zh-CN" sz="2400" b="1" i="1" dirty="0">
              <a:solidFill>
                <a:srgbClr val="00B05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0" presetClass="entr" presetSubtype="0" decel="10000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3"/>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43"/>
                                        </p:tgtEl>
                                        <p:attrNameLst>
                                          <p:attrName>style.visibility</p:attrName>
                                        </p:attrNameLst>
                                      </p:cBhvr>
                                      <p:to>
                                        <p:strVal val="visible"/>
                                      </p:to>
                                    </p:set>
                                    <p:animEffect transition="in" filter="wipe(down)">
                                      <p:cBhvr>
                                        <p:cTn id="16" dur="500"/>
                                        <p:tgtEl>
                                          <p:spTgt spid="143"/>
                                        </p:tgtEl>
                                      </p:cBhvr>
                                    </p:animEffect>
                                  </p:childTnLst>
                                </p:cTn>
                              </p:par>
                              <p:par>
                                <p:cTn id="17" presetID="22" presetClass="entr" presetSubtype="4" fill="hold" grpId="0" nodeType="withEffect">
                                  <p:stCondLst>
                                    <p:cond delay="250"/>
                                  </p:stCondLst>
                                  <p:childTnLst>
                                    <p:set>
                                      <p:cBhvr>
                                        <p:cTn id="18" dur="1" fill="hold">
                                          <p:stCondLst>
                                            <p:cond delay="0"/>
                                          </p:stCondLst>
                                        </p:cTn>
                                        <p:tgtEl>
                                          <p:spTgt spid="144"/>
                                        </p:tgtEl>
                                        <p:attrNameLst>
                                          <p:attrName>style.visibility</p:attrName>
                                        </p:attrNameLst>
                                      </p:cBhvr>
                                      <p:to>
                                        <p:strVal val="visible"/>
                                      </p:to>
                                    </p:set>
                                    <p:animEffect transition="in" filter="wipe(down)">
                                      <p:cBhvr>
                                        <p:cTn id="19" dur="500"/>
                                        <p:tgtEl>
                                          <p:spTgt spid="144"/>
                                        </p:tgtEl>
                                      </p:cBhvr>
                                    </p:animEffect>
                                  </p:childTnLst>
                                </p:cTn>
                              </p:par>
                              <p:par>
                                <p:cTn id="20" presetID="22" presetClass="entr" presetSubtype="4" fill="hold" grpId="0" nodeType="withEffect">
                                  <p:stCondLst>
                                    <p:cond delay="500"/>
                                  </p:stCondLst>
                                  <p:childTnLst>
                                    <p:set>
                                      <p:cBhvr>
                                        <p:cTn id="21" dur="1" fill="hold">
                                          <p:stCondLst>
                                            <p:cond delay="0"/>
                                          </p:stCondLst>
                                        </p:cTn>
                                        <p:tgtEl>
                                          <p:spTgt spid="145"/>
                                        </p:tgtEl>
                                        <p:attrNameLst>
                                          <p:attrName>style.visibility</p:attrName>
                                        </p:attrNameLst>
                                      </p:cBhvr>
                                      <p:to>
                                        <p:strVal val="visible"/>
                                      </p:to>
                                    </p:set>
                                    <p:animEffect transition="in" filter="wipe(down)">
                                      <p:cBhvr>
                                        <p:cTn id="22" dur="500"/>
                                        <p:tgtEl>
                                          <p:spTgt spid="145"/>
                                        </p:tgtEl>
                                      </p:cBhvr>
                                    </p:animEffect>
                                  </p:childTnLst>
                                </p:cTn>
                              </p:par>
                              <p:par>
                                <p:cTn id="23" presetID="53" presetClass="entr" presetSubtype="528" fill="hold" nodeType="withEffect">
                                  <p:stCondLst>
                                    <p:cond delay="2000"/>
                                  </p:stCondLst>
                                  <p:childTnLst>
                                    <p:set>
                                      <p:cBhvr>
                                        <p:cTn id="24" dur="1" fill="hold">
                                          <p:stCondLst>
                                            <p:cond delay="0"/>
                                          </p:stCondLst>
                                        </p:cTn>
                                        <p:tgtEl>
                                          <p:spTgt spid="136"/>
                                        </p:tgtEl>
                                        <p:attrNameLst>
                                          <p:attrName>style.visibility</p:attrName>
                                        </p:attrNameLst>
                                      </p:cBhvr>
                                      <p:to>
                                        <p:strVal val="visible"/>
                                      </p:to>
                                    </p:set>
                                    <p:anim calcmode="lin" valueType="num">
                                      <p:cBhvr>
                                        <p:cTn id="25" dur="1250" fill="hold"/>
                                        <p:tgtEl>
                                          <p:spTgt spid="136"/>
                                        </p:tgtEl>
                                        <p:attrNameLst>
                                          <p:attrName>ppt_w</p:attrName>
                                        </p:attrNameLst>
                                      </p:cBhvr>
                                      <p:tavLst>
                                        <p:tav tm="0">
                                          <p:val>
                                            <p:fltVal val="0"/>
                                          </p:val>
                                        </p:tav>
                                        <p:tav tm="100000">
                                          <p:val>
                                            <p:strVal val="#ppt_w"/>
                                          </p:val>
                                        </p:tav>
                                      </p:tavLst>
                                    </p:anim>
                                    <p:anim calcmode="lin" valueType="num">
                                      <p:cBhvr>
                                        <p:cTn id="26" dur="1250" fill="hold"/>
                                        <p:tgtEl>
                                          <p:spTgt spid="136"/>
                                        </p:tgtEl>
                                        <p:attrNameLst>
                                          <p:attrName>ppt_h</p:attrName>
                                        </p:attrNameLst>
                                      </p:cBhvr>
                                      <p:tavLst>
                                        <p:tav tm="0">
                                          <p:val>
                                            <p:fltVal val="0"/>
                                          </p:val>
                                        </p:tav>
                                        <p:tav tm="100000">
                                          <p:val>
                                            <p:strVal val="#ppt_h"/>
                                          </p:val>
                                        </p:tav>
                                      </p:tavLst>
                                    </p:anim>
                                    <p:animEffect transition="in" filter="fade">
                                      <p:cBhvr>
                                        <p:cTn id="27" dur="1250"/>
                                        <p:tgtEl>
                                          <p:spTgt spid="136"/>
                                        </p:tgtEl>
                                      </p:cBhvr>
                                    </p:animEffect>
                                    <p:anim calcmode="lin" valueType="num">
                                      <p:cBhvr>
                                        <p:cTn id="28" dur="1250" fill="hold"/>
                                        <p:tgtEl>
                                          <p:spTgt spid="136"/>
                                        </p:tgtEl>
                                        <p:attrNameLst>
                                          <p:attrName>ppt_x</p:attrName>
                                        </p:attrNameLst>
                                      </p:cBhvr>
                                      <p:tavLst>
                                        <p:tav tm="0">
                                          <p:val>
                                            <p:fltVal val="0.5"/>
                                          </p:val>
                                        </p:tav>
                                        <p:tav tm="100000">
                                          <p:val>
                                            <p:strVal val="#ppt_x"/>
                                          </p:val>
                                        </p:tav>
                                      </p:tavLst>
                                    </p:anim>
                                    <p:anim calcmode="lin" valueType="num">
                                      <p:cBhvr>
                                        <p:cTn id="29" dur="1250" fill="hold"/>
                                        <p:tgtEl>
                                          <p:spTgt spid="136"/>
                                        </p:tgtEl>
                                        <p:attrNameLst>
                                          <p:attrName>ppt_y</p:attrName>
                                        </p:attrNameLst>
                                      </p:cBhvr>
                                      <p:tavLst>
                                        <p:tav tm="0">
                                          <p:val>
                                            <p:fltVal val="0.5"/>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48"/>
                                        </p:tgtEl>
                                        <p:attrNameLst>
                                          <p:attrName>style.visibility</p:attrName>
                                        </p:attrNameLst>
                                      </p:cBhvr>
                                      <p:to>
                                        <p:strVal val="visible"/>
                                      </p:to>
                                    </p:set>
                                    <p:anim calcmode="lin" valueType="num">
                                      <p:cBhvr additive="base">
                                        <p:cTn id="32" dur="500" fill="hold"/>
                                        <p:tgtEl>
                                          <p:spTgt spid="148"/>
                                        </p:tgtEl>
                                        <p:attrNameLst>
                                          <p:attrName>ppt_x</p:attrName>
                                        </p:attrNameLst>
                                      </p:cBhvr>
                                      <p:tavLst>
                                        <p:tav tm="0">
                                          <p:val>
                                            <p:strVal val="#ppt_x"/>
                                          </p:val>
                                        </p:tav>
                                        <p:tav tm="100000">
                                          <p:val>
                                            <p:strVal val="#ppt_x"/>
                                          </p:val>
                                        </p:tav>
                                      </p:tavLst>
                                    </p:anim>
                                    <p:anim calcmode="lin" valueType="num">
                                      <p:cBhvr additive="base">
                                        <p:cTn id="33"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P spid="1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xmlns=""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xmln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xmlns=""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xmlns=""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xmln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xmlns=""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xmlns="" id="{9F7B6B9D-BD68-0595-98A7-FF0D4D754298}"/>
              </a:ext>
            </a:extLst>
          </p:cNvPr>
          <p:cNvPicPr>
            <a:picLocks noChangeAspect="1"/>
          </p:cNvPicPr>
          <p:nvPr/>
        </p:nvPicPr>
        <p:blipFill>
          <a:blip r:embed="rId3"/>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xmlns=""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xmlns=""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xmlns=""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xmlns=""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xmlns=""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4"/>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xmlns="" id="{083FDFE5-6497-D4EB-16EB-F13422824E7B}"/>
              </a:ext>
            </a:extLst>
          </p:cNvPr>
          <p:cNvPicPr>
            <a:picLocks noChangeAspect="1"/>
          </p:cNvPicPr>
          <p:nvPr/>
        </p:nvPicPr>
        <p:blipFill>
          <a:blip r:embed="rId5"/>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xmlns="" id="{8CD153DB-385F-8074-8CF4-5B80B7B7632C}"/>
              </a:ext>
            </a:extLst>
          </p:cNvPr>
          <p:cNvPicPr>
            <a:picLocks noChangeAspect="1"/>
          </p:cNvPicPr>
          <p:nvPr/>
        </p:nvPicPr>
        <p:blipFill>
          <a:blip r:embed="rId5"/>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xmlns="" id="{5CC5B72E-2059-E47D-F81F-75644BD93E64}"/>
              </a:ext>
            </a:extLst>
          </p:cNvPr>
          <p:cNvPicPr>
            <a:picLocks noChangeAspect="1"/>
          </p:cNvPicPr>
          <p:nvPr/>
        </p:nvPicPr>
        <p:blipFill>
          <a:blip r:embed="rId5"/>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xmlns="" id="{DB6867B2-4C94-3A31-3A96-BB9EA1709816}"/>
              </a:ext>
            </a:extLst>
          </p:cNvPr>
          <p:cNvPicPr>
            <a:picLocks noChangeAspect="1"/>
          </p:cNvPicPr>
          <p:nvPr/>
        </p:nvPicPr>
        <p:blipFill>
          <a:blip r:embed="rId5"/>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xmlns=""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xmlns=""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xmlns=""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xmlns=""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xmlns=""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xmlns=""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xmlns=""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xmlns=""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xmlns=""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xmlns=""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xmlns=""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xmlns=""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xmlns=""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xmlns=""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xmlns=""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xmlns=""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xmlns=""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xmlns=""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xmlns=""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xmlns=""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xmlns=""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xmlns=""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xmlns=""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xmlns=""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xmlns=""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xmlns=""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xmlns=""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xmlns=""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xmlns=""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xmlns=""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xmlns=""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xmlns=""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xmlns=""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xmlns=""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xmlns=""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xmlns=""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xmlns=""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xmlns=""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xmlns=""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xmlns=""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xmlns=""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xmlns=""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xmlns=""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xmlns=""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xmlns=""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xmlns=""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xmlns=""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xmlns=""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xmlns=""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xmlns=""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xmlns=""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xmlns=""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xmlns=""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xmlns=""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xmlns=""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xmlns=""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xmlns=""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xmlns=""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xmlns=""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xmlns=""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xmlns=""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xmlns=""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xmlns=""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xmlns=""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xmlns=""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xmlns=""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xmlns=""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xmlns=""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xmlns=""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xmlns=""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xmlns=""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xmlns=""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xmlns=""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xmlns=""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xmlns=""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xmlns=""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xmlns=""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xmlns=""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xmlns=""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xmlns=""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xmlns=""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xmlns=""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xmlns=""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xmlns=""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xmlns=""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xmlns=""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xmlns=""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xmlns=""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xmlns=""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xmlns=""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xmlns=""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xmlns=""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xmlns=""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xmlns=""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xmlns=""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xmlns=""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xmlns=""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xmlns=""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xmlns=""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xmlns=""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xmlns=""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xmlns=""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xmlns=""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xmlns=""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xmlns=""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xmlns=""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xmlns=""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xmlns=""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xmlns=""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xmlns=""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xmlns=""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xmlns=""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xmlns=""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xmlns=""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xmlns=""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xmlns=""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xmlns=""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xmlns=""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xmlns=""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xmlns=""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xmlns=""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xmlns=""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xmlns=""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xmlns=""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xmlns=""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xmlns=""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xmlns=""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xmlns=""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xmlns=""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xmlns=""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xmlns=""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xmlns=""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xmlns=""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xmlns=""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xmlns=""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xmlns=""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xmlns=""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xmlns=""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xmlns=""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xmlns=""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xmlns=""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xmlns=""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xmlns=""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xmlns=""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xmlns=""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xmlns=""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xmlns=""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xmlns=""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xmlns=""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xmlns=""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xmlns=""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xmlns=""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xmlns=""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xmlns=""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xmlns=""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xmlns=""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xmlns=""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xmlns=""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xmlns=""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xmlns=""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xmlns=""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xmlns=""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xmlns=""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xmlns=""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xmlns=""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xmlns=""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xmlns=""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xmlns=""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xmlns=""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xmlns=""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xmlns=""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xmlns=""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xmlns=""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xmlns=""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xmlns=""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xmlns=""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xmlns=""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xmlns=""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xmlns=""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xmlns=""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xmlns=""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xmlns=""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xmlns=""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xmlns=""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xmlns=""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xmlns=""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xmlns=""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xmlns=""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xmlns=""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xmlns=""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xmlns=""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xmlns=""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xmlns=""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xmlns=""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xmlns=""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xmlns=""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xmlns=""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xmlns=""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xmlns=""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xmlns=""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xmlns=""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xmlns=""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xmlns=""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xmlns=""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xmlns=""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xmlns=""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xmlns=""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xmlns=""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xmlns=""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xmlns=""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xmlns=""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xmlns=""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xmlns=""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xmlns=""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xmlns=""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xmlns=""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xmlns=""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xmlns=""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xmlns=""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xmlns=""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xmlns=""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xmlns=""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xmlns=""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xmlns=""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xmlns=""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xmlns=""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xmlns=""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xmlns=""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xmlns=""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xmlns=""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xmlns=""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xmlns=""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xmlns=""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xmlns=""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xmlns=""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xmlns=""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xmlns=""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xmlns=""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xmlns=""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xmlns=""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xmlns=""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xmlns=""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xmlns=""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xmlns=""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xmlns=""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xmlns=""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xmlns=""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xmlns=""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xmlns=""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xmlns=""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xmlns=""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xmlns=""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xmlns=""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xmlns=""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xmlns=""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xmlns=""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xmlns=""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xmlns=""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xmlns=""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xmlns=""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xmlns=""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xmlns=""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xmlns=""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xmlns=""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xmlns=""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xmlns=""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xmlns=""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xmlns=""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xmlns=""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xmlns=""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xmlns=""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xmlns=""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xmlns=""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xmlns=""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xmlns=""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xmlns=""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xmlns=""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xmlns=""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xmlns=""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xmlns=""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xmlns=""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xmlns=""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xmlns=""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xmlns=""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xmlns=""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xmlns=""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xmlns=""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xmlns=""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xmlns=""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xmlns=""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xmlns=""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xmlns=""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xmlns=""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xmlns=""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xmlns=""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xmlns=""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xmlns=""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xmlns=""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xmlns=""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xmlns=""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xmlns=""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xmlns=""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xmlns=""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xmlns=""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xmlns=""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xmlns=""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xmlns=""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xmlns=""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xmlns=""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xmlns=""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xmlns=""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xmlns=""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xmlns=""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xmlns=""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xmlns=""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xmlns=""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xmlns=""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xmlns=""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xmlns=""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xmlns=""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xmlns=""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xmlns=""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xmlns=""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xmlns=""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xmlns=""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xmlns=""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xmlns=""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xmlns="" id="{0E8CAD6E-586A-540E-1C07-E82471803E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xmlns=""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xmlns="" id="{38A073F6-1837-DB6E-355F-110188CF06AB}"/>
              </a:ext>
            </a:extLst>
          </p:cNvPr>
          <p:cNvPicPr>
            <a:picLocks noChangeAspect="1"/>
          </p:cNvPicPr>
          <p:nvPr/>
        </p:nvPicPr>
        <p:blipFill>
          <a:blip r:embed="rId5"/>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xmlns=""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xmlns=""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xmlns=""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xmlns=""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xmlns=""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xmlns=""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xmlns=""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xmlns="" id="{66C3FAEF-18A5-8EE2-47E8-1D07A8E3AE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xmlns=""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xmlns="" id="{064EBE89-81B0-4410-B6A8-DE2D7B6480E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xmlns=""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xmlns=""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xmlns=""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xmlns=""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xmlns=""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xmlns=""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xmlns=""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xmlns=""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xmlns=""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xmlns=""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xmlns=""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xmlns=""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xmlns=""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xmlns=""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xmlns=""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xmlns=""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xmlns=""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xmlns="" id="{9E67A563-7EA3-4C9D-8212-C6D7C1D209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xmlns=""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xmlns=""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xmlns=""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xmlns="" id="{3089073F-6131-4678-98C8-FDE980DBA1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xmlns=""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xmlns=""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xmlns=""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xmlns=""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xmlns=""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xmlns=""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xmlns=""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xmlns=""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xmlns="" id="{11B26E54-06BD-C5DD-E60D-D45CBEAE28BC}"/>
              </a:ext>
            </a:extLst>
          </p:cNvPr>
          <p:cNvSpPr/>
          <p:nvPr/>
        </p:nvSpPr>
        <p:spPr>
          <a:xfrm>
            <a:off x="1771650" y="981075"/>
            <a:ext cx="7477126"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xmlns=""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xmlns="" id="{00C80DA7-D358-9E7B-38CC-0644B4639AB4}"/>
              </a:ext>
            </a:extLst>
          </p:cNvPr>
          <p:cNvSpPr/>
          <p:nvPr/>
        </p:nvSpPr>
        <p:spPr>
          <a:xfrm>
            <a:off x="3597908" y="23005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xmlns="" id="{CFF8CD44-5771-A39A-D59C-4DB1B8D7828C}"/>
              </a:ext>
            </a:extLst>
          </p:cNvPr>
          <p:cNvSpPr/>
          <p:nvPr/>
        </p:nvSpPr>
        <p:spPr>
          <a:xfrm>
            <a:off x="3171824" y="3838575"/>
            <a:ext cx="8648701" cy="9525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xmlns="" id="{A6FB4BAD-AD9F-15CC-A427-349B186930C6}"/>
              </a:ext>
            </a:extLst>
          </p:cNvPr>
          <p:cNvSpPr/>
          <p:nvPr/>
        </p:nvSpPr>
        <p:spPr>
          <a:xfrm>
            <a:off x="3664583" y="50818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xmlns=""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xmlns="" id="{088B750A-F85A-4CBD-647A-8D9362DE7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xmlns=""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xmlns=""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xmlns=""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xmlns="" id="{08FA1023-6AC4-6343-FE2A-5C3212B9D4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xmlns=""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xmlns=""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xmlns=""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xmlns=""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xmlns=""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xmlns=""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xmlns=""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xmlns=""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xmlns=""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xmlns=""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xmlns=""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xmlns=""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xmlns=""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xmlns=""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xmlns=""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xmlns=""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xmlns=""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xmlns=""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xmlns=""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xmlns=""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xmlns=""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xmlns=""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xmlns=""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xmlns=""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xmlns=""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xmlns=""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xmlns=""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xmlns=""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xmlns=""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xmlns=""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xmlns=""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xmlns=""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xmlns=""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xmlns=""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xmlns=""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xmlns=""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xmlns=""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xmlns=""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xmlns=""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xmlns=""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xmlns=""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xmlns=""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xmlns=""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xmlns="" id="{6F31574A-3D20-0EC3-D28A-C5EBC2BB04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xmlns="" id="{00DAFA96-D530-B728-A73E-A3D54CA56BD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xmlns="" id="{BE9B6ECF-85DA-5CB2-61E7-827FF7E0935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xmlns="" id="{CA60BFB1-9BCE-3A74-848C-DC8B75CA76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xmlns="" id="{71FFA944-030B-BAAF-FD77-F8A893E33E88}"/>
              </a:ext>
            </a:extLst>
          </p:cNvPr>
          <p:cNvPicPr>
            <a:picLocks noChangeAspect="1"/>
          </p:cNvPicPr>
          <p:nvPr/>
        </p:nvPicPr>
        <p:blipFill>
          <a:blip r:embed="rId7"/>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xmlns=""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xmlns=""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xmlns=""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xmlns=""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xmlns=""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xmlns=""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xmlns=""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xmlns=""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xmlns=""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xmlns=""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xmlns=""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xmlns=""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xmlns=""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xmlns=""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xmlns=""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xmlns=""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xmlns=""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xmlns=""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xmlns=""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xmlns=""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xmlns=""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xmlns=""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xmlns=""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xmlns=""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xmlns=""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xmlns=""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xmlns=""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xmlns=""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xmlns=""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xmlns=""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xmlns=""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xmlns=""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xmlns=""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TotalTime>
  <Words>1096</Words>
  <Application>Microsoft Office PowerPoint</Application>
  <PresentationFormat>Widescreen</PresentationFormat>
  <Paragraphs>43</Paragraphs>
  <Slides>27</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Arial</vt:lpstr>
      <vt:lpstr>Arial-Rounded</vt:lpstr>
      <vt:lpstr>Calibri</vt:lpstr>
      <vt:lpstr>Calibri (Body)</vt:lpstr>
      <vt:lpstr>Calibri (Headings)</vt:lpstr>
      <vt:lpstr>Calibri Light</vt:lpstr>
      <vt:lpstr>Cambria</vt:lpstr>
      <vt:lpstr>Segoe UI</vt:lpstr>
      <vt:lpstr>Times New Roman</vt:lpstr>
      <vt:lpstr>字魂59号-创粗黑</vt:lpstr>
      <vt:lpstr>等线</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28</cp:revision>
  <dcterms:created xsi:type="dcterms:W3CDTF">2024-05-15T01:25:48Z</dcterms:created>
  <dcterms:modified xsi:type="dcterms:W3CDTF">2025-09-21T14:37:04Z</dcterms:modified>
</cp:coreProperties>
</file>