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 id="2147483691" r:id="rId4"/>
  </p:sldMasterIdLst>
  <p:notesMasterIdLst>
    <p:notesMasterId r:id="rId40"/>
  </p:notesMasterIdLst>
  <p:sldIdLst>
    <p:sldId id="4413" r:id="rId5"/>
    <p:sldId id="315" r:id="rId6"/>
    <p:sldId id="316" r:id="rId7"/>
    <p:sldId id="365" r:id="rId8"/>
    <p:sldId id="366" r:id="rId9"/>
    <p:sldId id="367" r:id="rId10"/>
    <p:sldId id="368" r:id="rId11"/>
    <p:sldId id="369" r:id="rId12"/>
    <p:sldId id="4411" r:id="rId13"/>
    <p:sldId id="317" r:id="rId14"/>
    <p:sldId id="257" r:id="rId15"/>
    <p:sldId id="364" r:id="rId16"/>
    <p:sldId id="320" r:id="rId17"/>
    <p:sldId id="292" r:id="rId18"/>
    <p:sldId id="326" r:id="rId19"/>
    <p:sldId id="370" r:id="rId20"/>
    <p:sldId id="328" r:id="rId21"/>
    <p:sldId id="329" r:id="rId22"/>
    <p:sldId id="337" r:id="rId23"/>
    <p:sldId id="528" r:id="rId24"/>
    <p:sldId id="339" r:id="rId25"/>
    <p:sldId id="351" r:id="rId26"/>
    <p:sldId id="349" r:id="rId27"/>
    <p:sldId id="372" r:id="rId28"/>
    <p:sldId id="373" r:id="rId29"/>
    <p:sldId id="374" r:id="rId30"/>
    <p:sldId id="376" r:id="rId31"/>
    <p:sldId id="377" r:id="rId32"/>
    <p:sldId id="378" r:id="rId33"/>
    <p:sldId id="354" r:id="rId34"/>
    <p:sldId id="356" r:id="rId35"/>
    <p:sldId id="379" r:id="rId36"/>
    <p:sldId id="380" r:id="rId37"/>
    <p:sldId id="381" r:id="rId38"/>
    <p:sldId id="31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66" d="100"/>
          <a:sy n="66" d="100"/>
        </p:scale>
        <p:origin x="900"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8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CA06AFE9-0DDE-4A1C-A6E9-42819EBF0C2A}" type="slidenum">
              <a:rPr lang="en-US" smtClean="0"/>
              <a:t>2</a:t>
            </a:fld>
            <a:endParaRPr lang="en-US"/>
          </a:p>
        </p:txBody>
      </p:sp>
    </p:spTree>
    <p:extLst>
      <p:ext uri="{BB962C8B-B14F-4D97-AF65-F5344CB8AC3E}">
        <p14:creationId xmlns:p14="http://schemas.microsoft.com/office/powerpoint/2010/main" val="275360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3</a:t>
            </a:fld>
            <a:endParaRPr lang="en-US"/>
          </a:p>
        </p:txBody>
      </p:sp>
    </p:spTree>
    <p:extLst>
      <p:ext uri="{BB962C8B-B14F-4D97-AF65-F5344CB8AC3E}">
        <p14:creationId xmlns:p14="http://schemas.microsoft.com/office/powerpoint/2010/main" val="54961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8</a:t>
            </a:fld>
            <a:endParaRPr lang="en-US"/>
          </a:p>
        </p:txBody>
      </p:sp>
    </p:spTree>
    <p:extLst>
      <p:ext uri="{BB962C8B-B14F-4D97-AF65-F5344CB8AC3E}">
        <p14:creationId xmlns:p14="http://schemas.microsoft.com/office/powerpoint/2010/main" val="227395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en-US" sz="1800" b="0" i="0" u="none" strike="noStrike" dirty="0">
                <a:solidFill>
                  <a:srgbClr val="616500"/>
                </a:solidFill>
                <a:effectLst/>
                <a:latin typeface="Arial" panose="020B0604020202020204" pitchFamily="34" charset="0"/>
              </a:rPr>
              <a:t>Tranh </a:t>
            </a:r>
            <a:r>
              <a:rPr lang="en-US" sz="1800" b="0" i="0" u="none" strike="noStrike" dirty="0" err="1">
                <a:solidFill>
                  <a:srgbClr val="616500"/>
                </a:solidFill>
                <a:effectLst/>
                <a:latin typeface="Arial" panose="020B0604020202020204" pitchFamily="34" charset="0"/>
              </a:rPr>
              <a:t>minh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hoạ</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hình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ảnh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lớp</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học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của</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khiếm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thính</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bạn</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đang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làm</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động</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tác</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theo</a:t>
            </a:r>
            <a:r>
              <a:rPr lang="en-US" sz="1800" b="0" i="0" u="none" strike="noStrike" dirty="0">
                <a:solidFill>
                  <a:srgbClr val="616500"/>
                </a:solidFill>
                <a:effectLst/>
                <a:latin typeface="Arial" panose="020B0604020202020204" pitchFamily="34" charset="0"/>
              </a:rPr>
              <a:t> </a:t>
            </a:r>
            <a:r>
              <a:rPr lang="en-US" sz="1800" b="0" i="0" u="none" strike="noStrike" dirty="0" err="1">
                <a:solidFill>
                  <a:srgbClr val="616500"/>
                </a:solidFill>
                <a:effectLst/>
                <a:latin typeface="Arial" panose="020B0604020202020204" pitchFamily="34" charset="0"/>
              </a:rPr>
              <a:t>cô</a:t>
            </a:r>
            <a:r>
              <a:rPr lang="en-US" sz="1800" b="0" i="0" u="none" strike="noStrike" dirty="0">
                <a:solidFill>
                  <a:srgbClr val="616500"/>
                </a:solidFill>
                <a:effectLst/>
                <a:latin typeface="Arial" panose="020B0604020202020204" pitchFamily="34" charset="0"/>
              </a:rPr>
              <a: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10</a:t>
            </a:fld>
            <a:endParaRPr lang="en-US"/>
          </a:p>
        </p:txBody>
      </p:sp>
    </p:spTree>
    <p:extLst>
      <p:ext uri="{BB962C8B-B14F-4D97-AF65-F5344CB8AC3E}">
        <p14:creationId xmlns:p14="http://schemas.microsoft.com/office/powerpoint/2010/main" val="201730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180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5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22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3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625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160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504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060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33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075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876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1545749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99427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9/22/2025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9/22/2025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46301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6.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9.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emf"/><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5" Type="http://schemas.openxmlformats.org/officeDocument/2006/relationships/image" Target="../media/image53.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66.sv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6.sv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74.svg"/><Relationship Id="rId5" Type="http://schemas.openxmlformats.org/officeDocument/2006/relationships/image" Target="../media/image62.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82.sv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6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svg"/><Relationship Id="rId11" Type="http://schemas.openxmlformats.org/officeDocument/2006/relationships/image" Target="../media/image22.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sv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22.svg"/><Relationship Id="rId4" Type="http://schemas.openxmlformats.org/officeDocument/2006/relationships/audio" Target="../media/audio1.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image" Target="../media/image15.svg"/><Relationship Id="rId12"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11" Type="http://schemas.openxmlformats.org/officeDocument/2006/relationships/image" Target="../media/image22.svg"/><Relationship Id="rId5" Type="http://schemas.openxmlformats.org/officeDocument/2006/relationships/audio" Target="../media/audio1.wav"/><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47773" y="203197"/>
            <a:ext cx="3033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TRƯỜNG TIỂU HƯNG ĐẠO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744684" y="3448150"/>
            <a:ext cx="59363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Bùi</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Thu </a:t>
            </a: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Hà</a:t>
            </a:r>
            <a:endPar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5A5</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497943" y="1393371"/>
            <a:ext cx="67491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MÔN: TIẾNG VIỆT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2969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21BE24-5162-4007-B0D9-8A72946AE269}"/>
              </a:ext>
            </a:extLst>
          </p:cNvPr>
          <p:cNvPicPr>
            <a:picLocks noChangeAspect="1"/>
          </p:cNvPicPr>
          <p:nvPr/>
        </p:nvPicPr>
        <p:blipFill>
          <a:blip r:embed="rId3"/>
          <a:stretch>
            <a:fillRect/>
          </a:stretch>
        </p:blipFill>
        <p:spPr>
          <a:xfrm>
            <a:off x="1932072" y="590812"/>
            <a:ext cx="7791791" cy="4557872"/>
          </a:xfrm>
          <a:prstGeom prst="rect">
            <a:avLst/>
          </a:prstGeom>
        </p:spPr>
      </p:pic>
      <p:grpSp>
        <p:nvGrpSpPr>
          <p:cNvPr id="15" name="Group 14">
            <a:extLst>
              <a:ext uri="{FF2B5EF4-FFF2-40B4-BE49-F238E27FC236}">
                <a16:creationId xmlns:a16="http://schemas.microsoft.com/office/drawing/2014/main" id="{0E050AEB-1EEF-7434-549C-E0053861A200}"/>
              </a:ext>
            </a:extLst>
          </p:cNvPr>
          <p:cNvGrpSpPr/>
          <p:nvPr/>
        </p:nvGrpSpPr>
        <p:grpSpPr>
          <a:xfrm>
            <a:off x="2051825" y="5111823"/>
            <a:ext cx="8028877" cy="1483055"/>
            <a:chOff x="2776654" y="5134126"/>
            <a:chExt cx="8028877" cy="1483055"/>
          </a:xfrm>
        </p:grpSpPr>
        <p:sp>
          <p:nvSpPr>
            <p:cNvPr id="12" name="Freeform 3">
              <a:extLst>
                <a:ext uri="{FF2B5EF4-FFF2-40B4-BE49-F238E27FC236}">
                  <a16:creationId xmlns:a16="http://schemas.microsoft.com/office/drawing/2014/main" id="{63955551-7105-2021-EBAD-74FFA733A0C0}"/>
                </a:ext>
              </a:extLst>
            </p:cNvPr>
            <p:cNvSpPr/>
            <p:nvPr/>
          </p:nvSpPr>
          <p:spPr>
            <a:xfrm>
              <a:off x="2776654" y="5134126"/>
              <a:ext cx="728174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8D3C5F8-9C0C-7551-F493-65A93D34F896}"/>
                </a:ext>
              </a:extLst>
            </p:cNvPr>
            <p:cNvSpPr txBox="1"/>
            <p:nvPr/>
          </p:nvSpPr>
          <p:spPr>
            <a:xfrm>
              <a:off x="5341434" y="5497551"/>
              <a:ext cx="5464097" cy="769441"/>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Tranh </a:t>
              </a:r>
              <a:r>
                <a:rPr lang="en-US" sz="4400" b="1" dirty="0" err="1">
                  <a:latin typeface="Cambria" panose="02040503050406030204" pitchFamily="18" charset="0"/>
                  <a:ea typeface="Cambria" panose="02040503050406030204" pitchFamily="18" charset="0"/>
                </a:rPr>
                <a:t>vẽ</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gì</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78644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4" name="Picture 3">
            <a:extLst>
              <a:ext uri="{FF2B5EF4-FFF2-40B4-BE49-F238E27FC236}">
                <a16:creationId xmlns:a16="http://schemas.microsoft.com/office/drawing/2014/main" id="{EEC32C30-2C6C-5BEE-896C-3F105EBC3723}"/>
              </a:ext>
            </a:extLst>
          </p:cNvPr>
          <p:cNvPicPr>
            <a:picLocks noChangeAspect="1"/>
          </p:cNvPicPr>
          <p:nvPr/>
        </p:nvPicPr>
        <p:blipFill>
          <a:blip r:embed="rId12"/>
          <a:stretch>
            <a:fillRect/>
          </a:stretch>
        </p:blipFill>
        <p:spPr>
          <a:xfrm>
            <a:off x="3410026" y="2214617"/>
            <a:ext cx="7029297" cy="3133616"/>
          </a:xfrm>
          <a:prstGeom prst="rect">
            <a:avLst/>
          </a:prstGeom>
        </p:spPr>
      </p:pic>
      <p:pic>
        <p:nvPicPr>
          <p:cNvPr id="20" name="Picture 19">
            <a:extLst>
              <a:ext uri="{FF2B5EF4-FFF2-40B4-BE49-F238E27FC236}">
                <a16:creationId xmlns:a16="http://schemas.microsoft.com/office/drawing/2014/main" id="{FCAFB800-D2DE-DE85-C6F3-A84FC1DD8EE6}"/>
              </a:ext>
            </a:extLst>
          </p:cNvPr>
          <p:cNvPicPr>
            <a:picLocks noChangeAspect="1"/>
          </p:cNvPicPr>
          <p:nvPr/>
        </p:nvPicPr>
        <p:blipFill>
          <a:blip r:embed="rId13"/>
          <a:stretch>
            <a:fillRect/>
          </a:stretch>
        </p:blipFill>
        <p:spPr>
          <a:xfrm>
            <a:off x="1254526" y="517312"/>
            <a:ext cx="2462997" cy="1975275"/>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78BA552-B138-F916-FC80-EFF0FFB9DE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5D93583F-EC0E-2C05-624C-0738CCCB42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1137" y="1383477"/>
            <a:ext cx="10630332" cy="1971398"/>
          </a:xfrm>
          <a:prstGeom prst="rect">
            <a:avLst/>
          </a:prstGeom>
        </p:spPr>
      </p:pic>
      <p:sp>
        <p:nvSpPr>
          <p:cNvPr id="3" name="TextBox 2">
            <a:extLst>
              <a:ext uri="{FF2B5EF4-FFF2-40B4-BE49-F238E27FC236}">
                <a16:creationId xmlns:a16="http://schemas.microsoft.com/office/drawing/2014/main" id="{985E5B40-4ACE-416E-6351-23F9E71854FB}"/>
              </a:ext>
            </a:extLst>
          </p:cNvPr>
          <p:cNvSpPr txBox="1"/>
          <p:nvPr/>
        </p:nvSpPr>
        <p:spPr>
          <a:xfrm>
            <a:off x="1497283" y="1567879"/>
            <a:ext cx="9592904" cy="1545038"/>
          </a:xfrm>
          <a:prstGeom prst="rect">
            <a:avLst/>
          </a:prstGeom>
          <a:noFill/>
        </p:spPr>
        <p:txBody>
          <a:bodyPr wrap="square">
            <a:spAutoFit/>
          </a:bodyPr>
          <a:lstStyle/>
          <a:p>
            <a:pPr indent="228600" algn="just">
              <a:lnSpc>
                <a:spcPct val="120000"/>
              </a:lnSpc>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và diễn cảm bài thơ Tiếng hạt nảy mầm, biết thể hiện giọng đọc khác nhau phù hợp với lời thơ nói về các em học sinh hoặc nói về cô giáo trong lớp học đặc biệt – lớp học của trẻ khiếm thính; nhấn giọng vào những từ ngữ cần thiết để thể hiện cảm nhận tinh tế của nhà thơ về suy nghĩ, cảm xúc của các bạn nhỏ và của cô giáo trong giờ học.</a:t>
            </a:r>
          </a:p>
        </p:txBody>
      </p:sp>
      <p:pic>
        <p:nvPicPr>
          <p:cNvPr id="5" name="Picture 4">
            <a:extLst>
              <a:ext uri="{FF2B5EF4-FFF2-40B4-BE49-F238E27FC236}">
                <a16:creationId xmlns:a16="http://schemas.microsoft.com/office/drawing/2014/main" id="{28C7FD42-067B-997B-F1B4-9B676D58D555}"/>
              </a:ext>
            </a:extLst>
          </p:cNvPr>
          <p:cNvPicPr>
            <a:picLocks noChangeAspect="1"/>
          </p:cNvPicPr>
          <p:nvPr/>
        </p:nvPicPr>
        <p:blipFill>
          <a:blip r:embed="rId4"/>
          <a:stretch>
            <a:fillRect/>
          </a:stretch>
        </p:blipFill>
        <p:spPr>
          <a:xfrm>
            <a:off x="3345367" y="0"/>
            <a:ext cx="5970367" cy="1454656"/>
          </a:xfrm>
          <a:prstGeom prst="rect">
            <a:avLst/>
          </a:prstGeom>
        </p:spPr>
      </p:pic>
      <p:pic>
        <p:nvPicPr>
          <p:cNvPr id="6" name="Picture 12">
            <a:extLst>
              <a:ext uri="{FF2B5EF4-FFF2-40B4-BE49-F238E27FC236}">
                <a16:creationId xmlns:a16="http://schemas.microsoft.com/office/drawing/2014/main" id="{AB7E66BD-3FA5-870D-ADAA-B5FFAB78C0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5655" y="3419736"/>
            <a:ext cx="10630332" cy="1765581"/>
          </a:xfrm>
          <a:prstGeom prst="rect">
            <a:avLst/>
          </a:prstGeom>
        </p:spPr>
      </p:pic>
      <p:sp>
        <p:nvSpPr>
          <p:cNvPr id="10" name="TextBox 9">
            <a:extLst>
              <a:ext uri="{FF2B5EF4-FFF2-40B4-BE49-F238E27FC236}">
                <a16:creationId xmlns:a16="http://schemas.microsoft.com/office/drawing/2014/main" id="{F590F15C-2041-CF00-62F3-6E80A31178EE}"/>
              </a:ext>
            </a:extLst>
          </p:cNvPr>
          <p:cNvSpPr txBox="1"/>
          <p:nvPr/>
        </p:nvSpPr>
        <p:spPr>
          <a:xfrm>
            <a:off x="1435255" y="3499828"/>
            <a:ext cx="9458325" cy="1545038"/>
          </a:xfrm>
          <a:prstGeom prst="rect">
            <a:avLst/>
          </a:prstGeom>
          <a:noFill/>
        </p:spPr>
        <p:txBody>
          <a:bodyPr wrap="square">
            <a:spAutoFit/>
          </a:bodyPr>
          <a:lstStyle/>
          <a:p>
            <a:pPr indent="228600" algn="just">
              <a:lnSpc>
                <a:spcPct val="120000"/>
              </a:lnSpc>
            </a:pP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cách thể hiện tình cảm, cảm xúc qua ngôn ngữ thơ. Hiểu bài thơ viết về một tiết học với bao nghĩ suy, cảm xúc, mong ước của cô giáo và học trò; nhận ra được mối liên hệ giữa các chi tiết về hình ảnh và âm thanh mà cô giáo mong muốn truyền tải đến các em học sinh thiệt thòi về khả năng nghe, khả năng nói.</a:t>
            </a:r>
          </a:p>
        </p:txBody>
      </p:sp>
      <p:pic>
        <p:nvPicPr>
          <p:cNvPr id="11" name="Picture 12">
            <a:extLst>
              <a:ext uri="{FF2B5EF4-FFF2-40B4-BE49-F238E27FC236}">
                <a16:creationId xmlns:a16="http://schemas.microsoft.com/office/drawing/2014/main" id="{A6F7980A-B5D6-0732-29D1-ADF1A7214D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0621" y="5360048"/>
            <a:ext cx="10630332" cy="1219171"/>
          </a:xfrm>
          <a:prstGeom prst="rect">
            <a:avLst/>
          </a:prstGeom>
        </p:spPr>
      </p:pic>
      <p:sp>
        <p:nvSpPr>
          <p:cNvPr id="12" name="TextBox 11">
            <a:extLst>
              <a:ext uri="{FF2B5EF4-FFF2-40B4-BE49-F238E27FC236}">
                <a16:creationId xmlns:a16="http://schemas.microsoft.com/office/drawing/2014/main" id="{31415CB2-5FE6-C49B-4CEB-E8844F1C338B}"/>
              </a:ext>
            </a:extLst>
          </p:cNvPr>
          <p:cNvSpPr txBox="1"/>
          <p:nvPr/>
        </p:nvSpPr>
        <p:spPr>
          <a:xfrm>
            <a:off x="1580221" y="5440140"/>
            <a:ext cx="9458325" cy="1175706"/>
          </a:xfrm>
          <a:prstGeom prst="rect">
            <a:avLst/>
          </a:prstGeom>
          <a:noFill/>
        </p:spPr>
        <p:txBody>
          <a:bodyPr wrap="square">
            <a:spAutoFit/>
          </a:bodyPr>
          <a:lstStyle/>
          <a:p>
            <a:pPr indent="228600" algn="just">
              <a:lnSpc>
                <a:spcPct val="120000"/>
              </a:lnSpc>
            </a:pP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bài thơ: Các em học sinh như những cánh chim non, tất cả đều được chắp cánh bay cao, bay xa bởi tình yêu thương vô bờ và sự tận tâm với nghề của thầy cô giáo.</a:t>
            </a:r>
          </a:p>
        </p:txBody>
      </p:sp>
    </p:spTree>
    <p:extLst>
      <p:ext uri="{BB962C8B-B14F-4D97-AF65-F5344CB8AC3E}">
        <p14:creationId xmlns:p14="http://schemas.microsoft.com/office/powerpoint/2010/main" val="116214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pic>
        <p:nvPicPr>
          <p:cNvPr id="3" name="Picture 2">
            <a:extLst>
              <a:ext uri="{FF2B5EF4-FFF2-40B4-BE49-F238E27FC236}">
                <a16:creationId xmlns:a16="http://schemas.microsoft.com/office/drawing/2014/main" id="{CD6D4F63-BC7E-CB66-1181-BF19B2C5CDA3}"/>
              </a:ext>
            </a:extLst>
          </p:cNvPr>
          <p:cNvPicPr>
            <a:picLocks noChangeAspect="1"/>
          </p:cNvPicPr>
          <p:nvPr/>
        </p:nvPicPr>
        <p:blipFill>
          <a:blip r:embed="rId6"/>
          <a:stretch>
            <a:fillRect/>
          </a:stretch>
        </p:blipFill>
        <p:spPr>
          <a:xfrm>
            <a:off x="1901665" y="552945"/>
            <a:ext cx="8321761" cy="3566469"/>
          </a:xfrm>
          <a:prstGeom prst="rect">
            <a:avLst/>
          </a:prstGeom>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1787942-6C42-4C1F-AC79-B9E56BC91058}"/>
                </a:ext>
              </a:extLst>
            </p:cNvPr>
            <p:cNvPicPr>
              <a:picLocks noChangeAspect="1"/>
            </p:cNvPicPr>
            <p:nvPr/>
          </p:nvPicPr>
          <p:blipFill>
            <a:blip r:embed="rId5"/>
            <a:stretch>
              <a:fillRect/>
            </a:stretch>
          </p:blipFill>
          <p:spPr>
            <a:xfrm>
              <a:off x="103939" y="1450539"/>
              <a:ext cx="925462" cy="925463"/>
            </a:xfrm>
            <a:prstGeom prst="rect">
              <a:avLst/>
            </a:prstGeom>
          </p:spPr>
        </p:pic>
      </p:grpSp>
      <p:grpSp>
        <p:nvGrpSpPr>
          <p:cNvPr id="19" name="Group 18">
            <a:extLst>
              <a:ext uri="{FF2B5EF4-FFF2-40B4-BE49-F238E27FC236}">
                <a16:creationId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BC33AE-B150-4D97-8406-15E7867A93F7}"/>
                </a:ext>
              </a:extLst>
            </p:cNvPr>
            <p:cNvPicPr>
              <a:picLocks noChangeAspect="1"/>
            </p:cNvPicPr>
            <p:nvPr/>
          </p:nvPicPr>
          <p:blipFill>
            <a:blip r:embed="rId6"/>
            <a:stretch>
              <a:fillRect/>
            </a:stretch>
          </p:blipFill>
          <p:spPr>
            <a:xfrm>
              <a:off x="4394496" y="3812784"/>
              <a:ext cx="961457" cy="961457"/>
            </a:xfrm>
            <a:prstGeom prst="rect">
              <a:avLst/>
            </a:prstGeom>
          </p:spPr>
        </p:pic>
      </p:grpSp>
      <p:grpSp>
        <p:nvGrpSpPr>
          <p:cNvPr id="22" name="Group 21">
            <a:extLst>
              <a:ext uri="{FF2B5EF4-FFF2-40B4-BE49-F238E27FC236}">
                <a16:creationId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DB8EF4F5-7DAD-4246-8CCC-834A6BF95E86}"/>
                </a:ext>
              </a:extLst>
            </p:cNvPr>
            <p:cNvPicPr>
              <a:picLocks noChangeAspect="1"/>
            </p:cNvPicPr>
            <p:nvPr/>
          </p:nvPicPr>
          <p:blipFill>
            <a:blip r:embed="rId7"/>
            <a:stretch>
              <a:fillRect/>
            </a:stretch>
          </p:blipFill>
          <p:spPr>
            <a:xfrm>
              <a:off x="8069134" y="1702756"/>
              <a:ext cx="945933" cy="945933"/>
            </a:xfrm>
            <a:prstGeom prst="rect">
              <a:avLst/>
            </a:prstGeom>
          </p:spPr>
        </p:pic>
      </p:grpSp>
      <p:pic>
        <p:nvPicPr>
          <p:cNvPr id="3" name="Picture 2">
            <a:extLst>
              <a:ext uri="{FF2B5EF4-FFF2-40B4-BE49-F238E27FC236}">
                <a16:creationId xmlns:a16="http://schemas.microsoft.com/office/drawing/2014/main" id="{C5C5A370-32AF-3357-E23F-03AF633DF91A}"/>
              </a:ext>
            </a:extLst>
          </p:cNvPr>
          <p:cNvPicPr>
            <a:picLocks noChangeAspect="1"/>
          </p:cNvPicPr>
          <p:nvPr/>
        </p:nvPicPr>
        <p:blipFill>
          <a:blip r:embed="rId8"/>
          <a:stretch>
            <a:fillRect/>
          </a:stretch>
        </p:blipFill>
        <p:spPr>
          <a:xfrm>
            <a:off x="3166154" y="269537"/>
            <a:ext cx="6261135" cy="2304488"/>
          </a:xfrm>
          <a:prstGeom prst="rect">
            <a:avLst/>
          </a:prstGeom>
        </p:spPr>
      </p:pic>
    </p:spTree>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B78459-F7C1-443C-AEBD-FBE3DD030F93}"/>
              </a:ext>
            </a:extLst>
          </p:cNvPr>
          <p:cNvGrpSpPr/>
          <p:nvPr/>
        </p:nvGrpSpPr>
        <p:grpSpPr>
          <a:xfrm>
            <a:off x="1372767" y="1257400"/>
            <a:ext cx="3845583" cy="1691565"/>
            <a:chOff x="710357" y="1590862"/>
            <a:chExt cx="3845583" cy="1691565"/>
          </a:xfrm>
        </p:grpSpPr>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AAAF8DA3-0411-4AFF-AA1A-8795E9C2AF54}"/>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6658CC-0E88-4C8E-8FA3-E84625A7B1B0}"/>
                </a:ext>
              </a:extLst>
            </p:cNvPr>
            <p:cNvSpPr txBox="1"/>
            <p:nvPr/>
          </p:nvSpPr>
          <p:spPr>
            <a:xfrm>
              <a:off x="1444441" y="2039188"/>
              <a:ext cx="3018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hồng</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7813B78-0EE7-4E41-BB2E-7DCB23C0B1E9}"/>
              </a:ext>
            </a:extLst>
          </p:cNvPr>
          <p:cNvGrpSpPr/>
          <p:nvPr/>
        </p:nvGrpSpPr>
        <p:grpSpPr>
          <a:xfrm>
            <a:off x="6057493" y="1235200"/>
            <a:ext cx="4734877" cy="1702662"/>
            <a:chOff x="710224" y="1590862"/>
            <a:chExt cx="4734877" cy="1702662"/>
          </a:xfrm>
        </p:grpSpPr>
        <p:sp>
          <p:nvSpPr>
            <p:cNvPr id="17" name="Google Shape;1953;p40">
              <a:extLst>
                <a:ext uri="{FF2B5EF4-FFF2-40B4-BE49-F238E27FC236}">
                  <a16:creationId xmlns:a16="http://schemas.microsoft.com/office/drawing/2014/main" id="{6AC1B6B3-70EF-41B2-B723-79EA00E3DA21}"/>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Cloud 17">
              <a:extLst>
                <a:ext uri="{FF2B5EF4-FFF2-40B4-BE49-F238E27FC236}">
                  <a16:creationId xmlns:a16="http://schemas.microsoft.com/office/drawing/2014/main" id="{4527B595-5E77-481F-BA18-DA2807130343}"/>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4934CD7-D735-4744-ADBD-7AE13C49B737}"/>
                </a:ext>
              </a:extLst>
            </p:cNvPr>
            <p:cNvSpPr txBox="1"/>
            <p:nvPr/>
          </p:nvSpPr>
          <p:spPr>
            <a:xfrm>
              <a:off x="1585500"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nắng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vàng</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28C047E4-45F1-4A73-9D9A-09DA502951B9}"/>
              </a:ext>
            </a:extLst>
          </p:cNvPr>
          <p:cNvGrpSpPr/>
          <p:nvPr/>
        </p:nvGrpSpPr>
        <p:grpSpPr>
          <a:xfrm>
            <a:off x="1528506" y="3132998"/>
            <a:ext cx="4212644" cy="1407104"/>
            <a:chOff x="710224" y="1590862"/>
            <a:chExt cx="4212644" cy="1702662"/>
          </a:xfrm>
        </p:grpSpPr>
        <p:sp>
          <p:nvSpPr>
            <p:cNvPr id="21" name="Google Shape;1953;p40">
              <a:extLst>
                <a:ext uri="{FF2B5EF4-FFF2-40B4-BE49-F238E27FC236}">
                  <a16:creationId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a16="http://schemas.microsoft.com/office/drawing/2014/main" id="{7BB8BE29-3934-4263-8673-6FF49352B780}"/>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38188ED-B148-4EAE-9F96-6A8D1CD2B025}"/>
                </a:ext>
              </a:extLst>
            </p:cNvPr>
            <p:cNvSpPr txBox="1"/>
            <p:nvPr/>
          </p:nvSpPr>
          <p:spPr>
            <a:xfrm>
              <a:off x="979445" y="2036083"/>
              <a:ext cx="3859601" cy="856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lặng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chăm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705CD6D4-58C8-4F9E-9FC2-DB658999253C}"/>
                </a:ext>
              </a:extLst>
            </p:cNvPr>
            <p:cNvSpPr txBox="1"/>
            <p:nvPr/>
          </p:nvSpPr>
          <p:spPr>
            <a:xfrm>
              <a:off x="684393" y="1978419"/>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mầm</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a16="http://schemas.microsoft.com/office/drawing/2014/main" id="{5697AE71-E3F2-61A5-46F7-3CDF2012194C}"/>
              </a:ext>
            </a:extLst>
          </p:cNvPr>
          <p:cNvPicPr>
            <a:picLocks noChangeAspect="1"/>
          </p:cNvPicPr>
          <p:nvPr/>
        </p:nvPicPr>
        <p:blipFill>
          <a:blip r:embed="rId6"/>
          <a:stretch>
            <a:fillRect/>
          </a:stretch>
        </p:blipFill>
        <p:spPr>
          <a:xfrm>
            <a:off x="1650506" y="-232092"/>
            <a:ext cx="8657070" cy="2048434"/>
          </a:xfrm>
          <a:prstGeom prst="rect">
            <a:avLst/>
          </a:prstGeom>
        </p:spPr>
      </p:pic>
      <p:grpSp>
        <p:nvGrpSpPr>
          <p:cNvPr id="6" name="Group 5">
            <a:extLst>
              <a:ext uri="{FF2B5EF4-FFF2-40B4-BE49-F238E27FC236}">
                <a16:creationId xmlns:a16="http://schemas.microsoft.com/office/drawing/2014/main" id="{AC43BB53-267C-8761-DBAC-F39F936924AE}"/>
              </a:ext>
            </a:extLst>
          </p:cNvPr>
          <p:cNvGrpSpPr/>
          <p:nvPr/>
        </p:nvGrpSpPr>
        <p:grpSpPr>
          <a:xfrm>
            <a:off x="1360381" y="4730446"/>
            <a:ext cx="4747648" cy="1319479"/>
            <a:chOff x="424311" y="1590862"/>
            <a:chExt cx="4747648" cy="1701562"/>
          </a:xfrm>
        </p:grpSpPr>
        <p:sp>
          <p:nvSpPr>
            <p:cNvPr id="7" name="Google Shape;1953;p40">
              <a:extLst>
                <a:ext uri="{FF2B5EF4-FFF2-40B4-BE49-F238E27FC236}">
                  <a16:creationId xmlns:a16="http://schemas.microsoft.com/office/drawing/2014/main" id="{F81B809D-9F95-2F43-53C5-280D02FBF9D3}"/>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Cloud 9">
              <a:extLst>
                <a:ext uri="{FF2B5EF4-FFF2-40B4-BE49-F238E27FC236}">
                  <a16:creationId xmlns:a16="http://schemas.microsoft.com/office/drawing/2014/main" id="{D4B68C29-D06B-FAF5-585F-E24F610BB84A}"/>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F70C5-3723-F6C4-BE07-CD2FF6024A5D}"/>
                </a:ext>
              </a:extLst>
            </p:cNvPr>
            <p:cNvSpPr txBox="1"/>
            <p:nvPr/>
          </p:nvSpPr>
          <p:spPr>
            <a:xfrm>
              <a:off x="833249" y="1909862"/>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ỏi</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7F5F3A00-B209-162C-655F-8054A32E8DAD}"/>
              </a:ext>
            </a:extLst>
          </p:cNvPr>
          <p:cNvGrpSpPr/>
          <p:nvPr/>
        </p:nvGrpSpPr>
        <p:grpSpPr>
          <a:xfrm>
            <a:off x="6333940" y="4350539"/>
            <a:ext cx="4702979" cy="1702662"/>
            <a:chOff x="710224" y="1590862"/>
            <a:chExt cx="4702979" cy="1702662"/>
          </a:xfrm>
        </p:grpSpPr>
        <p:sp>
          <p:nvSpPr>
            <p:cNvPr id="25" name="Google Shape;1953;p40">
              <a:extLst>
                <a:ext uri="{FF2B5EF4-FFF2-40B4-BE49-F238E27FC236}">
                  <a16:creationId xmlns:a16="http://schemas.microsoft.com/office/drawing/2014/main" id="{AF2E003E-4872-BD3A-8A31-D9BA05FD5B1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Cloud 31">
              <a:extLst>
                <a:ext uri="{FF2B5EF4-FFF2-40B4-BE49-F238E27FC236}">
                  <a16:creationId xmlns:a16="http://schemas.microsoft.com/office/drawing/2014/main" id="{9489F833-8333-CB65-B753-C78347FDE71A}"/>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2E141B92-9E32-9281-2283-8A032650D295}"/>
                </a:ext>
              </a:extLst>
            </p:cNvPr>
            <p:cNvSpPr txBox="1"/>
            <p:nvPr/>
          </p:nvSpPr>
          <p:spPr>
            <a:xfrm>
              <a:off x="1553602"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ran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vách</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đá</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5"/>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4330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8051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51133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100623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4739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76190"/>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5" name="Picture 4">
            <a:extLst>
              <a:ext uri="{FF2B5EF4-FFF2-40B4-BE49-F238E27FC236}">
                <a16:creationId xmlns:a16="http://schemas.microsoft.com/office/drawing/2014/main" id="{5FCEC2BE-C94A-5F98-AC1E-93AE129C82CD}"/>
              </a:ext>
            </a:extLst>
          </p:cNvPr>
          <p:cNvPicPr>
            <a:picLocks noChangeAspect="1"/>
          </p:cNvPicPr>
          <p:nvPr/>
        </p:nvPicPr>
        <p:blipFill>
          <a:blip r:embed="rId6"/>
          <a:stretch>
            <a:fillRect/>
          </a:stretch>
        </p:blipFill>
        <p:spPr>
          <a:xfrm>
            <a:off x="851682" y="-280500"/>
            <a:ext cx="9467909" cy="1932599"/>
          </a:xfrm>
          <a:prstGeom prst="rect">
            <a:avLst/>
          </a:prstGeom>
        </p:spPr>
      </p:pic>
      <p:sp>
        <p:nvSpPr>
          <p:cNvPr id="6" name="TextBox 5">
            <a:extLst>
              <a:ext uri="{FF2B5EF4-FFF2-40B4-BE49-F238E27FC236}">
                <a16:creationId xmlns:a16="http://schemas.microsoft.com/office/drawing/2014/main" id="{977D9ABA-039B-BBF2-C96A-D4C0A6AE33B3}"/>
              </a:ext>
            </a:extLst>
          </p:cNvPr>
          <p:cNvSpPr txBox="1"/>
          <p:nvPr/>
        </p:nvSpPr>
        <p:spPr>
          <a:xfrm>
            <a:off x="1073889" y="2137144"/>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tưng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bừng</a:t>
            </a:r>
            <a:endParaRPr lang="en-US" sz="24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F6B71A-02C7-9F5C-352E-4872E77BF14D}"/>
              </a:ext>
            </a:extLst>
          </p:cNvPr>
          <p:cNvSpPr txBox="1"/>
          <p:nvPr/>
        </p:nvSpPr>
        <p:spPr>
          <a:xfrm>
            <a:off x="1626783" y="2806996"/>
            <a:ext cx="2700670"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vụt qua song</a:t>
            </a:r>
            <a:endParaRPr lang="en-US" sz="24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1663589-AE79-156B-CA8E-E1E5271BE35B}"/>
              </a:ext>
            </a:extLst>
          </p:cNvPr>
          <p:cNvSpPr txBox="1"/>
          <p:nvPr/>
        </p:nvSpPr>
        <p:spPr>
          <a:xfrm>
            <a:off x="2477387" y="3168503"/>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ánh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ỏi</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E4786BE-1813-F3DD-6788-99969E9F1FC1}"/>
              </a:ext>
            </a:extLst>
          </p:cNvPr>
          <p:cNvSpPr txBox="1"/>
          <p:nvPr/>
        </p:nvSpPr>
        <p:spPr>
          <a:xfrm>
            <a:off x="6347638" y="2105248"/>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vách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đá</a:t>
            </a:r>
            <a:r>
              <a:rPr lang="en-US" sz="24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3A79D6A8-64FF-D806-5D4C-7CCFEB9BAAAE}"/>
              </a:ext>
            </a:extLst>
          </p:cNvPr>
          <p:cNvSpPr txBox="1"/>
          <p:nvPr/>
        </p:nvSpPr>
        <p:spPr>
          <a:xfrm>
            <a:off x="6932429" y="3221666"/>
            <a:ext cx="2700670"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lo </a:t>
            </a:r>
            <a:r>
              <a:rPr lang="en-US" sz="2400" dirty="0" err="1">
                <a:solidFill>
                  <a:srgbClr val="FF0000"/>
                </a:solidFill>
                <a:latin typeface="Cambria" panose="02040503050406030204" pitchFamily="18" charset="0"/>
                <a:ea typeface="Cambria" panose="02040503050406030204" pitchFamily="18" charset="0"/>
              </a:rPr>
              <a:t>toan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32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25710" y="2493310"/>
            <a:ext cx="12260254" cy="4882208"/>
          </a:xfrm>
          <a:prstGeom prst="rect">
            <a:avLst/>
          </a:prstGeom>
          <a:ln>
            <a:noFill/>
          </a:ln>
        </p:spPr>
      </p:pic>
      <p:grpSp>
        <p:nvGrpSpPr>
          <p:cNvPr id="4" name="Group 3">
            <a:extLst>
              <a:ext uri="{FF2B5EF4-FFF2-40B4-BE49-F238E27FC236}">
                <a16:creationId xmlns:a16="http://schemas.microsoft.com/office/drawing/2014/main" id="{AA0374D3-6820-4C54-960D-AC3FC81868DA}"/>
              </a:ext>
            </a:extLst>
          </p:cNvPr>
          <p:cNvGrpSpPr/>
          <p:nvPr/>
        </p:nvGrpSpPr>
        <p:grpSpPr>
          <a:xfrm>
            <a:off x="459541" y="1091202"/>
            <a:ext cx="6663683" cy="2586736"/>
            <a:chOff x="3446672" y="1278682"/>
            <a:chExt cx="6663683" cy="2586736"/>
          </a:xfrm>
        </p:grpSpPr>
        <p:sp>
          <p:nvSpPr>
            <p:cNvPr id="25" name="Rectangle: Diagonal Corners Rounded 24">
              <a:extLst>
                <a:ext uri="{FF2B5EF4-FFF2-40B4-BE49-F238E27FC236}">
                  <a16:creationId xmlns:a16="http://schemas.microsoft.com/office/drawing/2014/main" id="{DCE044C3-94CC-4094-9256-60CBFDE54B40}"/>
                </a:ext>
              </a:extLst>
            </p:cNvPr>
            <p:cNvSpPr/>
            <p:nvPr/>
          </p:nvSpPr>
          <p:spPr>
            <a:xfrm>
              <a:off x="3446672" y="1899138"/>
              <a:ext cx="6663683" cy="1966280"/>
            </a:xfrm>
            <a:prstGeom prst="round2DiagRect">
              <a:avLst>
                <a:gd name="adj1" fmla="val 16667"/>
                <a:gd name="adj2" fmla="val 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26" name="Hình ảnh 44" descr="Ảnh có chứa đồng hồ, tối&#10;&#10;Mô tả được tạo tự động">
              <a:extLst>
                <a:ext uri="{FF2B5EF4-FFF2-40B4-BE49-F238E27FC236}">
                  <a16:creationId xmlns:a16="http://schemas.microsoft.com/office/drawing/2014/main" id="{01D1629B-F020-4086-8BEA-699B717318EC}"/>
                </a:ext>
              </a:extLst>
            </p:cNvPr>
            <p:cNvPicPr>
              <a:picLocks noChangeAspect="1"/>
            </p:cNvPicPr>
            <p:nvPr/>
          </p:nvPicPr>
          <p:blipFill rotWithShape="1">
            <a:blip r:embed="rId5"/>
            <a:srcRect t="27390" r="49735" b="25821"/>
            <a:stretch/>
          </p:blipFill>
          <p:spPr>
            <a:xfrm>
              <a:off x="3610418" y="2390010"/>
              <a:ext cx="446729" cy="364423"/>
            </a:xfrm>
            <a:prstGeom prst="rect">
              <a:avLst/>
            </a:prstGeom>
          </p:spPr>
        </p:pic>
        <p:pic>
          <p:nvPicPr>
            <p:cNvPr id="27" name="Hình ảnh 44" descr="Ảnh có chứa đồng hồ, tối&#10;&#10;Mô tả được tạo tự động">
              <a:extLst>
                <a:ext uri="{FF2B5EF4-FFF2-40B4-BE49-F238E27FC236}">
                  <a16:creationId xmlns:a16="http://schemas.microsoft.com/office/drawing/2014/main" id="{00915E92-5E13-4EF1-A63D-FA7631BD6DE8}"/>
                </a:ext>
              </a:extLst>
            </p:cNvPr>
            <p:cNvPicPr>
              <a:picLocks noChangeAspect="1"/>
            </p:cNvPicPr>
            <p:nvPr/>
          </p:nvPicPr>
          <p:blipFill rotWithShape="1">
            <a:blip r:embed="rId5"/>
            <a:srcRect t="27390" r="49735" b="25821"/>
            <a:stretch/>
          </p:blipFill>
          <p:spPr>
            <a:xfrm>
              <a:off x="3592229" y="3072359"/>
              <a:ext cx="446729" cy="364423"/>
            </a:xfrm>
            <a:prstGeom prst="rect">
              <a:avLst/>
            </a:prstGeom>
          </p:spPr>
        </p:pic>
        <p:sp>
          <p:nvSpPr>
            <p:cNvPr id="31" name="Rectangle 30">
              <a:extLst>
                <a:ext uri="{FF2B5EF4-FFF2-40B4-BE49-F238E27FC236}">
                  <a16:creationId xmlns:a16="http://schemas.microsoft.com/office/drawing/2014/main" id="{064491DB-270A-4165-82EF-4EBC98BC80B1}"/>
                </a:ext>
              </a:extLst>
            </p:cNvPr>
            <p:cNvSpPr/>
            <p:nvPr/>
          </p:nvSpPr>
          <p:spPr>
            <a:xfrm>
              <a:off x="3988492" y="2310677"/>
              <a:ext cx="534793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Phân công đọc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trong</a:t>
              </a:r>
              <a:r>
                <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nhóm</a:t>
              </a:r>
              <a:endPar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32" name="Rectangle 31">
              <a:extLst>
                <a:ext uri="{FF2B5EF4-FFF2-40B4-BE49-F238E27FC236}">
                  <a16:creationId xmlns:a16="http://schemas.microsoft.com/office/drawing/2014/main" id="{3F6D79CC-A8AF-4085-8BE6-D12969316DA6}"/>
                </a:ext>
              </a:extLst>
            </p:cNvPr>
            <p:cNvSpPr/>
            <p:nvPr/>
          </p:nvSpPr>
          <p:spPr>
            <a:xfrm>
              <a:off x="4038958" y="2886305"/>
              <a:ext cx="51395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Tất cả th</a:t>
              </a:r>
              <a:r>
                <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à</a:t>
              </a: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nh viên đều đọc</a:t>
              </a:r>
              <a:endPar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47" name="Rectangle 46">
              <a:extLst>
                <a:ext uri="{FF2B5EF4-FFF2-40B4-BE49-F238E27FC236}">
                  <a16:creationId xmlns:a16="http://schemas.microsoft.com/office/drawing/2014/main" id="{0364A630-B4EE-4612-AC49-B689AD11821D}"/>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sp>
          <p:nvSpPr>
            <p:cNvPr id="48" name="Rectangle 47">
              <a:extLst>
                <a:ext uri="{FF2B5EF4-FFF2-40B4-BE49-F238E27FC236}">
                  <a16:creationId xmlns:a16="http://schemas.microsoft.com/office/drawing/2014/main" id="{871B6537-E7F4-42E8-B050-320BEADC44A1}"/>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grpSp>
          <p:nvGrpSpPr>
            <p:cNvPr id="3" name="Group 2">
              <a:extLst>
                <a:ext uri="{FF2B5EF4-FFF2-40B4-BE49-F238E27FC236}">
                  <a16:creationId xmlns:a16="http://schemas.microsoft.com/office/drawing/2014/main" id="{BCFDF507-035C-4F27-8C50-3A3B5A9501A8}"/>
                </a:ext>
              </a:extLst>
            </p:cNvPr>
            <p:cNvGrpSpPr/>
            <p:nvPr/>
          </p:nvGrpSpPr>
          <p:grpSpPr>
            <a:xfrm>
              <a:off x="4648020" y="1278682"/>
              <a:ext cx="3442905" cy="1356240"/>
              <a:chOff x="4648020" y="1278682"/>
              <a:chExt cx="3442905" cy="1356240"/>
            </a:xfrm>
          </p:grpSpPr>
          <p:sp>
            <p:nvSpPr>
              <p:cNvPr id="49" name="Rectangle 48">
                <a:extLst>
                  <a:ext uri="{FF2B5EF4-FFF2-40B4-BE49-F238E27FC236}">
                    <a16:creationId xmlns:a16="http://schemas.microsoft.com/office/drawing/2014/main" id="{30B0A43A-575C-47AA-8DDB-E564B2AD7A90}"/>
                  </a:ext>
                </a:extLst>
              </p:cNvPr>
              <p:cNvSpPr/>
              <p:nvPr/>
            </p:nvSpPr>
            <p:spPr>
              <a:xfrm>
                <a:off x="4660178" y="1311483"/>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0" name="Rectangle 49">
                <a:extLst>
                  <a:ext uri="{FF2B5EF4-FFF2-40B4-BE49-F238E27FC236}">
                    <a16:creationId xmlns:a16="http://schemas.microsoft.com/office/drawing/2014/main" id="{3DB5FF04-B055-428A-A79D-E801551D46B0}"/>
                  </a:ext>
                </a:extLst>
              </p:cNvPr>
              <p:cNvSpPr/>
              <p:nvPr/>
            </p:nvSpPr>
            <p:spPr>
              <a:xfrm>
                <a:off x="4648020" y="1278682"/>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grpSp>
      </p:grpSp>
      <p:grpSp>
        <p:nvGrpSpPr>
          <p:cNvPr id="51" name="Group 50">
            <a:extLst>
              <a:ext uri="{FF2B5EF4-FFF2-40B4-BE49-F238E27FC236}">
                <a16:creationId xmlns:a16="http://schemas.microsoft.com/office/drawing/2014/main" id="{CF14F36C-CC58-48E0-9CE6-0064A6E93CEB}"/>
              </a:ext>
            </a:extLst>
          </p:cNvPr>
          <p:cNvGrpSpPr/>
          <p:nvPr/>
        </p:nvGrpSpPr>
        <p:grpSpPr>
          <a:xfrm>
            <a:off x="4737691" y="3315215"/>
            <a:ext cx="6994768" cy="3111577"/>
            <a:chOff x="935522" y="1550149"/>
            <a:chExt cx="6994768" cy="3111577"/>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2270685" y="1550149"/>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2280729" y="1585288"/>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5"/>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5"/>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5"/>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6"/>
            <a:srcRect l="51268" t="8949" r="19792" b="48444"/>
            <a:stretch/>
          </p:blipFill>
          <p:spPr>
            <a:xfrm rot="20944439">
              <a:off x="3273481" y="2301447"/>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6"/>
            <a:srcRect l="51268" t="8949" r="19792" b="48444"/>
            <a:stretch/>
          </p:blipFill>
          <p:spPr>
            <a:xfrm rot="20944439">
              <a:off x="3952037" y="2281422"/>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6"/>
            <a:srcRect l="51268" t="8949" r="19792" b="48444"/>
            <a:stretch/>
          </p:blipFill>
          <p:spPr>
            <a:xfrm rot="20944439">
              <a:off x="4626467" y="2272706"/>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6"/>
            <a:srcRect l="51268" t="8949" r="19792" b="48444"/>
            <a:stretch/>
          </p:blipFill>
          <p:spPr>
            <a:xfrm rot="20944439">
              <a:off x="3444491"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6"/>
            <a:srcRect l="51268" t="8949" r="19792" b="48444"/>
            <a:stretch/>
          </p:blipFill>
          <p:spPr>
            <a:xfrm rot="20944439">
              <a:off x="4081878"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6"/>
            <a:srcRect l="51268" t="8949" r="19792" b="48444"/>
            <a:stretch/>
          </p:blipFill>
          <p:spPr>
            <a:xfrm rot="20944439">
              <a:off x="4716183"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41135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nhịp</a:t>
              </a:r>
              <a:endPar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6"/>
            <a:srcRect l="51268" t="8949" r="19792" b="48444"/>
            <a:stretch/>
          </p:blipFill>
          <p:spPr>
            <a:xfrm rot="20944439">
              <a:off x="6775844" y="3564792"/>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6"/>
            <a:srcRect l="51268" t="8949" r="19792" b="48444"/>
            <a:stretch/>
          </p:blipFill>
          <p:spPr>
            <a:xfrm rot="20944439">
              <a:off x="6170761" y="3556739"/>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6"/>
            <a:srcRect l="51268" t="8949" r="19792" b="48444"/>
            <a:stretch/>
          </p:blipFill>
          <p:spPr>
            <a:xfrm rot="20944439">
              <a:off x="5540837" y="3528771"/>
              <a:ext cx="717569" cy="622315"/>
            </a:xfrm>
            <a:prstGeom prst="rect">
              <a:avLst/>
            </a:prstGeom>
          </p:spPr>
        </p:pic>
      </p:grpSp>
      <p:pic>
        <p:nvPicPr>
          <p:cNvPr id="5" name="Picture 4">
            <a:extLst>
              <a:ext uri="{FF2B5EF4-FFF2-40B4-BE49-F238E27FC236}">
                <a16:creationId xmlns:a16="http://schemas.microsoft.com/office/drawing/2014/main" id="{7D858B5D-D42A-F29E-0225-1C5BCFB96C45}"/>
              </a:ext>
            </a:extLst>
          </p:cNvPr>
          <p:cNvPicPr>
            <a:picLocks noChangeAspect="1"/>
          </p:cNvPicPr>
          <p:nvPr/>
        </p:nvPicPr>
        <p:blipFill>
          <a:blip r:embed="rId7"/>
          <a:stretch>
            <a:fillRect/>
          </a:stretch>
        </p:blipFill>
        <p:spPr>
          <a:xfrm>
            <a:off x="753444" y="-368067"/>
            <a:ext cx="10961558" cy="2511770"/>
          </a:xfrm>
          <a:prstGeom prst="rect">
            <a:avLst/>
          </a:prstGeom>
        </p:spPr>
      </p:pic>
    </p:spTree>
    <p:extLst>
      <p:ext uri="{BB962C8B-B14F-4D97-AF65-F5344CB8AC3E}">
        <p14:creationId xmlns:p14="http://schemas.microsoft.com/office/powerpoint/2010/main" val="2882356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grpSp>
        <p:nvGrpSpPr>
          <p:cNvPr id="51" name="Group 50">
            <a:extLst>
              <a:ext uri="{FF2B5EF4-FFF2-40B4-BE49-F238E27FC236}">
                <a16:creationId xmlns:a16="http://schemas.microsoft.com/office/drawing/2014/main" id="{CF14F36C-CC58-48E0-9CE6-0064A6E93CEB}"/>
              </a:ext>
            </a:extLst>
          </p:cNvPr>
          <p:cNvGrpSpPr/>
          <p:nvPr/>
        </p:nvGrpSpPr>
        <p:grpSpPr>
          <a:xfrm>
            <a:off x="400456" y="2162193"/>
            <a:ext cx="6994768" cy="3298562"/>
            <a:chOff x="935522" y="1372638"/>
            <a:chExt cx="6994768" cy="3298562"/>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1343141" y="1401295"/>
              <a:ext cx="630510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1759734" y="1372638"/>
              <a:ext cx="551637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4"/>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4"/>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4"/>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5"/>
            <a:srcRect l="51268" t="8949" r="19792" b="48444"/>
            <a:stretch/>
          </p:blipFill>
          <p:spPr>
            <a:xfrm rot="20944439">
              <a:off x="3560560" y="2280181"/>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5"/>
            <a:srcRect l="51268" t="8949" r="19792" b="48444"/>
            <a:stretch/>
          </p:blipFill>
          <p:spPr>
            <a:xfrm rot="20944439">
              <a:off x="4239116" y="2260156"/>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5"/>
            <a:srcRect l="51268" t="8949" r="19792" b="48444"/>
            <a:stretch/>
          </p:blipFill>
          <p:spPr>
            <a:xfrm rot="20944439">
              <a:off x="4913546" y="2251440"/>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5"/>
            <a:srcRect l="51268" t="8949" r="19792" b="48444"/>
            <a:stretch/>
          </p:blipFill>
          <p:spPr>
            <a:xfrm rot="20944439">
              <a:off x="3603980"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5"/>
            <a:srcRect l="51268" t="8949" r="19792" b="48444"/>
            <a:stretch/>
          </p:blipFill>
          <p:spPr>
            <a:xfrm rot="20944439">
              <a:off x="4241367"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5"/>
            <a:srcRect l="51268" t="8949" r="19792" b="48444"/>
            <a:stretch/>
          </p:blipFill>
          <p:spPr>
            <a:xfrm rot="20944439">
              <a:off x="4875672"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3702663" cy="1093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3200" b="1" i="0" u="none" strike="noStrike" kern="0" cap="none" spc="0" normalizeH="0" baseline="0" noProof="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nhịp</a:t>
              </a:r>
              <a:endPar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5"/>
            <a:srcRect l="51268" t="8949" r="19792" b="48444"/>
            <a:stretch/>
          </p:blipFill>
          <p:spPr>
            <a:xfrm rot="20944439">
              <a:off x="6648254" y="3554158"/>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5"/>
            <a:srcRect l="51268" t="8949" r="19792" b="48444"/>
            <a:stretch/>
          </p:blipFill>
          <p:spPr>
            <a:xfrm rot="20944439">
              <a:off x="6043171" y="3546105"/>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5"/>
            <a:srcRect l="51268" t="8949" r="19792" b="48444"/>
            <a:stretch/>
          </p:blipFill>
          <p:spPr>
            <a:xfrm rot="20944439">
              <a:off x="5413247" y="3518137"/>
              <a:ext cx="717569" cy="622315"/>
            </a:xfrm>
            <a:prstGeom prst="rect">
              <a:avLst/>
            </a:prstGeom>
          </p:spPr>
        </p:pic>
      </p:grpSp>
      <p:pic>
        <p:nvPicPr>
          <p:cNvPr id="37" name="Picture 36" descr="A picture containing toy, vector graphics&#10;&#10;Description automatically generated">
            <a:extLst>
              <a:ext uri="{FF2B5EF4-FFF2-40B4-BE49-F238E27FC236}">
                <a16:creationId xmlns:a16="http://schemas.microsoft.com/office/drawing/2014/main" id="{814A8ECC-72D9-4070-99CE-0266713D42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7221968" y="845605"/>
            <a:ext cx="5520960" cy="616067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8">
            <a:extLst>
              <a:ext uri="{28A0092B-C50C-407E-A947-70E740481C1C}">
                <a14:useLocalDpi xmlns:a14="http://schemas.microsoft.com/office/drawing/2010/main" val="0"/>
              </a:ext>
            </a:extLst>
          </a:blip>
          <a:srcRect t="34709"/>
          <a:stretch/>
        </p:blipFill>
        <p:spPr>
          <a:xfrm>
            <a:off x="507867" y="5887306"/>
            <a:ext cx="12260254" cy="4882208"/>
          </a:xfrm>
          <a:prstGeom prst="rect">
            <a:avLst/>
          </a:prstGeom>
          <a:ln>
            <a:noFill/>
          </a:ln>
        </p:spPr>
      </p:pic>
      <p:pic>
        <p:nvPicPr>
          <p:cNvPr id="3" name="Picture 2">
            <a:extLst>
              <a:ext uri="{FF2B5EF4-FFF2-40B4-BE49-F238E27FC236}">
                <a16:creationId xmlns:a16="http://schemas.microsoft.com/office/drawing/2014/main" id="{F7587397-1949-51B6-C6D7-D4E1C85CC5E4}"/>
              </a:ext>
            </a:extLst>
          </p:cNvPr>
          <p:cNvPicPr>
            <a:picLocks noChangeAspect="1"/>
          </p:cNvPicPr>
          <p:nvPr/>
        </p:nvPicPr>
        <p:blipFill>
          <a:blip r:embed="rId9"/>
          <a:stretch>
            <a:fillRect/>
          </a:stretch>
        </p:blipFill>
        <p:spPr>
          <a:xfrm>
            <a:off x="572617" y="-335044"/>
            <a:ext cx="11004234" cy="2743438"/>
          </a:xfrm>
          <a:prstGeom prst="rect">
            <a:avLst/>
          </a:prstGeom>
        </p:spPr>
      </p:pic>
    </p:spTree>
    <p:extLst>
      <p:ext uri="{BB962C8B-B14F-4D97-AF65-F5344CB8AC3E}">
        <p14:creationId xmlns:p14="http://schemas.microsoft.com/office/powerpoint/2010/main" val="2624460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4" name="Picture 3">
            <a:extLst>
              <a:ext uri="{FF2B5EF4-FFF2-40B4-BE49-F238E27FC236}">
                <a16:creationId xmlns:a16="http://schemas.microsoft.com/office/drawing/2014/main" id="{1108729E-F746-DF6F-C17B-7DA10316FB10}"/>
              </a:ext>
            </a:extLst>
          </p:cNvPr>
          <p:cNvPicPr>
            <a:picLocks noChangeAspect="1"/>
          </p:cNvPicPr>
          <p:nvPr/>
        </p:nvPicPr>
        <p:blipFill>
          <a:blip r:embed="rId5"/>
          <a:stretch>
            <a:fillRect/>
          </a:stretch>
        </p:blipFill>
        <p:spPr>
          <a:xfrm>
            <a:off x="1803210" y="766310"/>
            <a:ext cx="8181541" cy="3560373"/>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Tree>
    <p:extLst>
      <p:ext uri="{BB962C8B-B14F-4D97-AF65-F5344CB8AC3E}">
        <p14:creationId xmlns:p14="http://schemas.microsoft.com/office/powerpoint/2010/main" val="352525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25" y="206478"/>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322227" y="783533"/>
            <a:ext cx="6915379" cy="358674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pic>
        <p:nvPicPr>
          <p:cNvPr id="5" name="Picture 4">
            <a:extLst>
              <a:ext uri="{FF2B5EF4-FFF2-40B4-BE49-F238E27FC236}">
                <a16:creationId xmlns:a16="http://schemas.microsoft.com/office/drawing/2014/main" id="{7BFB81C2-2FC9-48B9-F4F7-AEF4ECF5A66F}"/>
              </a:ext>
            </a:extLst>
          </p:cNvPr>
          <p:cNvPicPr>
            <a:picLocks noChangeAspect="1"/>
          </p:cNvPicPr>
          <p:nvPr/>
        </p:nvPicPr>
        <p:blipFill>
          <a:blip r:embed="rId7"/>
          <a:stretch>
            <a:fillRect/>
          </a:stretch>
        </p:blipFill>
        <p:spPr>
          <a:xfrm>
            <a:off x="2582571" y="325349"/>
            <a:ext cx="6102625" cy="4535817"/>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DF1B263-5F85-745B-36A4-B4DFCDE623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spTree>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797442"/>
            <a:ext cx="7232651" cy="2159705"/>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nảy</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chưa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a16="http://schemas.microsoft.com/office/drawing/2014/main" id="{CB90914A-6AC9-4486-8AD1-567F65FE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矩形 1">
              <a:extLst>
                <a:ext uri="{FF2B5EF4-FFF2-40B4-BE49-F238E27FC236}">
                  <a16:creationId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grpSp>
      <p:grpSp>
        <p:nvGrpSpPr>
          <p:cNvPr id="22" name="Group 21">
            <a:extLst>
              <a:ext uri="{FF2B5EF4-FFF2-40B4-BE49-F238E27FC236}">
                <a16:creationId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Á</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nh ỏi</a:t>
              </a: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tiếng, giọng ngân vang lảnh lót</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6" name="Group 25">
            <a:extLst>
              <a:ext uri="{FF2B5EF4-FFF2-40B4-BE49-F238E27FC236}">
                <a16:creationId xmlns:a16="http://schemas.microsoft.com/office/drawing/2014/main" id="{7AF1B259-CCFE-412D-958A-1653DB20133D}"/>
              </a:ext>
            </a:extLst>
          </p:cNvPr>
          <p:cNvGrpSpPr/>
          <p:nvPr/>
        </p:nvGrpSpPr>
        <p:grpSpPr>
          <a:xfrm>
            <a:off x="528451" y="3893088"/>
            <a:ext cx="4452749" cy="1206988"/>
            <a:chOff x="426039" y="464853"/>
            <a:chExt cx="4452749" cy="1206988"/>
          </a:xfrm>
        </p:grpSpPr>
        <p:cxnSp>
          <p:nvCxnSpPr>
            <p:cNvPr id="27" name="Connector: Elbow 117">
              <a:extLst>
                <a:ext uri="{FF2B5EF4-FFF2-40B4-BE49-F238E27FC236}">
                  <a16:creationId xmlns:a16="http://schemas.microsoft.com/office/drawing/2014/main" id="{069D5592-93F5-426A-8FD3-E64A17CEDCCC}"/>
                </a:ext>
              </a:extLst>
            </p:cNvPr>
            <p:cNvCxnSpPr>
              <a:cxnSpLocks/>
            </p:cNvCxnSpPr>
            <p:nvPr/>
          </p:nvCxnSpPr>
          <p:spPr>
            <a:xfrm rot="10800000" flipV="1">
              <a:off x="3802002" y="1101534"/>
              <a:ext cx="1076786" cy="57030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234687-8E35-4EF1-8DED-496D95BFCCE0}"/>
                </a:ext>
              </a:extLst>
            </p:cNvPr>
            <p:cNvSpPr txBox="1"/>
            <p:nvPr/>
          </p:nvSpPr>
          <p:spPr>
            <a:xfrm>
              <a:off x="426039" y="464853"/>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lặng chăm</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im lặng và chăm chú</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49FC17-ABF3-4499-924B-56C5FA1896A5}"/>
                </a:ext>
              </a:extLst>
            </p:cNvPr>
            <p:cNvSpPr txBox="1"/>
            <p:nvPr/>
          </p:nvSpPr>
          <p:spPr>
            <a:xfrm>
              <a:off x="723550" y="-196086"/>
              <a:ext cx="37125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T</a:t>
              </a: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ưng bừng</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quang cảnh, không khí nhộn nhịp, vui vẻ</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oy, vector graphics&#10;&#10;Description automatically generated">
            <a:extLst>
              <a:ext uri="{FF2B5EF4-FFF2-40B4-BE49-F238E27FC236}">
                <a16:creationId xmlns:a16="http://schemas.microsoft.com/office/drawing/2014/main" id="{0C92C896-B549-4950-9230-2E03ADDD01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6671040" y="575442"/>
            <a:ext cx="5520960" cy="6160670"/>
          </a:xfrm>
          <a:prstGeom prst="rect">
            <a:avLst/>
          </a:prstGeom>
        </p:spPr>
      </p:pic>
      <p:pic>
        <p:nvPicPr>
          <p:cNvPr id="2" name="Picture 1">
            <a:extLst>
              <a:ext uri="{FF2B5EF4-FFF2-40B4-BE49-F238E27FC236}">
                <a16:creationId xmlns:a16="http://schemas.microsoft.com/office/drawing/2014/main" id="{DCB5B2FA-957A-DF6B-B651-590C5F316BB0}"/>
              </a:ext>
            </a:extLst>
          </p:cNvPr>
          <p:cNvPicPr>
            <a:picLocks noChangeAspect="1"/>
          </p:cNvPicPr>
          <p:nvPr/>
        </p:nvPicPr>
        <p:blipFill>
          <a:blip r:embed="rId4"/>
          <a:stretch>
            <a:fillRect/>
          </a:stretch>
        </p:blipFill>
        <p:spPr>
          <a:xfrm>
            <a:off x="979611" y="2093172"/>
            <a:ext cx="6596444" cy="2182557"/>
          </a:xfrm>
          <a:prstGeom prst="rect">
            <a:avLst/>
          </a:prstGeom>
        </p:spPr>
      </p:pic>
    </p:spTree>
    <p:extLst>
      <p:ext uri="{BB962C8B-B14F-4D97-AF65-F5344CB8AC3E}">
        <p14:creationId xmlns:p14="http://schemas.microsoft.com/office/powerpoint/2010/main" val="351810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2777866844"/>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a16="http://schemas.microsoft.com/office/drawing/2014/main" val="4122218231"/>
                    </a:ext>
                  </a:extLst>
                </a:gridCol>
                <a:gridCol w="3877702">
                  <a:extLst>
                    <a:ext uri="{9D8B030D-6E8A-4147-A177-3AD203B41FA5}">
                      <a16:colId xmlns:a16="http://schemas.microsoft.com/office/drawing/2014/main" val="2608063246"/>
                    </a:ext>
                  </a:extLst>
                </a:gridCol>
                <a:gridCol w="3168504">
                  <a:extLst>
                    <a:ext uri="{9D8B030D-6E8A-4147-A177-3AD203B41FA5}">
                      <a16:colId xmlns:a16="http://schemas.microsoft.com/office/drawing/2014/main" val="1933907584"/>
                    </a:ext>
                  </a:extLst>
                </a:gridCol>
              </a:tblGrid>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320700"/>
                  </a:ext>
                </a:extLst>
              </a:tr>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Cô</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giáo</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5649247"/>
                  </a:ext>
                </a:extLst>
              </a:tr>
            </a:tbl>
          </a:graphicData>
        </a:graphic>
      </p:graphicFrame>
      <p:sp>
        <p:nvSpPr>
          <p:cNvPr id="6" name="TextBox 5">
            <a:extLst>
              <a:ext uri="{FF2B5EF4-FFF2-40B4-BE49-F238E27FC236}">
                <a16:creationId xmlns:a16="http://schemas.microsoft.com/office/drawing/2014/main" id="{82D09BA2-7A30-85D6-9265-14D0163C1122}"/>
              </a:ext>
            </a:extLst>
          </p:cNvPr>
          <p:cNvSpPr txBox="1"/>
          <p:nvPr/>
        </p:nvSpPr>
        <p:spPr>
          <a:xfrm>
            <a:off x="4465674" y="2615609"/>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nhìn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bảng</a:t>
            </a:r>
            <a:endParaRPr lang="en-US" sz="28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3D9C0B6-61E8-F76B-9FCF-C9F809703F19}"/>
              </a:ext>
            </a:extLst>
          </p:cNvPr>
          <p:cNvSpPr txBox="1"/>
          <p:nvPr/>
        </p:nvSpPr>
        <p:spPr>
          <a:xfrm>
            <a:off x="4486939" y="3370520"/>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mươi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nụ</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hồng</a:t>
            </a:r>
            <a:endParaRPr lang="en-US" sz="28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3489AB-650E-CCBA-715E-230C945CAF37}"/>
              </a:ext>
            </a:extLst>
          </p:cNvPr>
          <p:cNvSpPr txBox="1"/>
          <p:nvPr/>
        </p:nvSpPr>
        <p:spPr>
          <a:xfrm>
            <a:off x="8314660" y="2562447"/>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 </a:t>
            </a:r>
            <a:r>
              <a:rPr lang="en-US" sz="2400" dirty="0" err="1">
                <a:solidFill>
                  <a:srgbClr val="002060"/>
                </a:solidFill>
                <a:latin typeface="Cambria" panose="02040503050406030204" pitchFamily="18" charset="0"/>
                <a:ea typeface="Cambria" panose="02040503050406030204" pitchFamily="18" charset="0"/>
              </a:rPr>
              <a:t>Lớp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ít</a:t>
            </a:r>
            <a:r>
              <a:rPr lang="en-US" sz="2400" dirty="0">
                <a:solidFill>
                  <a:srgbClr val="002060"/>
                </a:solidFill>
                <a:latin typeface="Cambria" panose="02040503050406030204" pitchFamily="18" charset="0"/>
                <a:ea typeface="Cambria" panose="02040503050406030204" pitchFamily="18" charset="0"/>
              </a:rPr>
              <a:t> HS,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9064340E-7E19-58C3-0136-A1369FDCB3F4}"/>
              </a:ext>
            </a:extLst>
          </p:cNvPr>
          <p:cNvSpPr txBox="1"/>
          <p:nvPr/>
        </p:nvSpPr>
        <p:spPr>
          <a:xfrm>
            <a:off x="4455041" y="4295553"/>
            <a:ext cx="3763926"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rPr>
              <a:t>Đôi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tay</a:t>
            </a:r>
            <a:r>
              <a:rPr lang="en-US" sz="2800" b="1"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mở</a:t>
            </a:r>
            <a:endParaRPr lang="en-US" sz="28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thanh</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a16="http://schemas.microsoft.com/office/drawing/2014/main" id="{166DEA73-AC4D-9440-4E08-E3895C351389}"/>
                </a:ext>
              </a:extLst>
            </p:cNvPr>
            <p:cNvSpPr txBox="1">
              <a:spLocks/>
            </p:cNvSpPr>
            <p:nvPr/>
          </p:nvSpPr>
          <p:spPr>
            <a:xfrm>
              <a:off x="5943413" y="2000787"/>
              <a:ext cx="5381756" cy="3585248"/>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Đây là lớp học của các bạn HS khiếm thính. Các bạn không nghe được, vì chưa bao giờ nghe được âm thanh xung quanh cũng như tiếng nói nên các bạn cũng không nói được. Việc học tập của các bạn sẽ vô cùng khó khăn.</a:t>
              </a:r>
            </a:p>
          </p:txBody>
        </p:sp>
      </p:gr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a16="http://schemas.microsoft.com/office/drawing/2014/main" id="{A136BDAA-2C6E-275B-3728-1F6B47CFC8BD}"/>
              </a:ext>
            </a:extLst>
          </p:cNvPr>
          <p:cNvPicPr>
            <a:picLocks noChangeAspect="1"/>
          </p:cNvPicPr>
          <p:nvPr/>
        </p:nvPicPr>
        <p:blipFill>
          <a:blip r:embed="rId5"/>
          <a:stretch>
            <a:fillRect/>
          </a:stretch>
        </p:blipFill>
        <p:spPr>
          <a:xfrm>
            <a:off x="2597223" y="1936343"/>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4A89B00-5BAB-F5B6-A3A4-BD3E9BC6318C}"/>
              </a:ext>
            </a:extLst>
          </p:cNvPr>
          <p:cNvSpPr/>
          <p:nvPr/>
        </p:nvSpPr>
        <p:spPr>
          <a:xfrm>
            <a:off x="675874" y="103653"/>
            <a:ext cx="10679698" cy="151249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5A79B62C-E2FF-DD85-7905-2554B000B7D1}"/>
              </a:ext>
            </a:extLst>
          </p:cNvPr>
          <p:cNvSpPr txBox="1"/>
          <p:nvPr/>
        </p:nvSpPr>
        <p:spPr>
          <a:xfrm>
            <a:off x="1382233" y="520995"/>
            <a:ext cx="9494874" cy="830997"/>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Cô giáo đã giúp các bạn học sinh cảm nhận những hình ảnh cùng âm thanh rộn rã, tưng bừng của cuộc sống, đó là:</a:t>
            </a:r>
          </a:p>
        </p:txBody>
      </p:sp>
      <p:pic>
        <p:nvPicPr>
          <p:cNvPr id="8" name="Picture 7">
            <a:extLst>
              <a:ext uri="{FF2B5EF4-FFF2-40B4-BE49-F238E27FC236}">
                <a16:creationId xmlns:a16="http://schemas.microsoft.com/office/drawing/2014/main" id="{ABB5C102-2AA1-BB01-9C85-BC35906E8210}"/>
              </a:ext>
            </a:extLst>
          </p:cNvPr>
          <p:cNvPicPr>
            <a:picLocks noChangeAspect="1"/>
          </p:cNvPicPr>
          <p:nvPr/>
        </p:nvPicPr>
        <p:blipFill>
          <a:blip r:embed="rId4"/>
          <a:stretch>
            <a:fillRect/>
          </a:stretch>
        </p:blipFill>
        <p:spPr>
          <a:xfrm>
            <a:off x="902659" y="2168710"/>
            <a:ext cx="3371630" cy="2323691"/>
          </a:xfrm>
          <a:prstGeom prst="rect">
            <a:avLst/>
          </a:prstGeom>
        </p:spPr>
      </p:pic>
      <p:grpSp>
        <p:nvGrpSpPr>
          <p:cNvPr id="13" name="Group 12">
            <a:extLst>
              <a:ext uri="{FF2B5EF4-FFF2-40B4-BE49-F238E27FC236}">
                <a16:creationId xmlns:a16="http://schemas.microsoft.com/office/drawing/2014/main" id="{98FE318F-D109-6A81-EF30-76628DCC714B}"/>
              </a:ext>
            </a:extLst>
          </p:cNvPr>
          <p:cNvGrpSpPr/>
          <p:nvPr/>
        </p:nvGrpSpPr>
        <p:grpSpPr>
          <a:xfrm>
            <a:off x="701748" y="4754789"/>
            <a:ext cx="3838353" cy="1624746"/>
            <a:chOff x="627321" y="4903645"/>
            <a:chExt cx="3838353" cy="1624746"/>
          </a:xfrm>
        </p:grpSpPr>
        <p:sp>
          <p:nvSpPr>
            <p:cNvPr id="10" name="Freeform 10">
              <a:extLst>
                <a:ext uri="{FF2B5EF4-FFF2-40B4-BE49-F238E27FC236}">
                  <a16:creationId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D7590659-2439-BF84-56D9-5AFD9909E93B}"/>
                </a:ext>
              </a:extLst>
            </p:cNvPr>
            <p:cNvSpPr txBox="1"/>
            <p:nvPr/>
          </p:nvSpPr>
          <p:spPr>
            <a:xfrm>
              <a:off x="1446029" y="5263117"/>
              <a:ext cx="2626242" cy="923330"/>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chim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sẻ</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vụt</a:t>
              </a:r>
              <a:r>
                <a:rPr lang="en-US" sz="1800" b="1" i="0" u="none" strike="noStrike" dirty="0">
                  <a:solidFill>
                    <a:srgbClr val="002060"/>
                  </a:solidFill>
                  <a:effectLst/>
                  <a:latin typeface="Cambria" panose="02040503050406030204" pitchFamily="18" charset="0"/>
                  <a:ea typeface="Cambria" panose="02040503050406030204" pitchFamily="18" charset="0"/>
                </a:rPr>
                <a:t> qua song </a:t>
              </a:r>
              <a:r>
                <a:rPr lang="en-US" sz="1800" b="1" i="0" u="none" strike="noStrike" dirty="0" err="1">
                  <a:solidFill>
                    <a:srgbClr val="002060"/>
                  </a:solidFill>
                  <a:effectLst/>
                  <a:latin typeface="Cambria" panose="02040503050406030204" pitchFamily="18" charset="0"/>
                  <a:ea typeface="Cambria" panose="02040503050406030204" pitchFamily="18" charset="0"/>
                </a:rPr>
                <a:t>cửa</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hót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ỏi</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trong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nắng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vàng</a:t>
              </a:r>
              <a:r>
                <a:rPr lang="en-US" sz="1800" b="1" i="0" u="none" strike="noStrike" dirty="0">
                  <a:solidFill>
                    <a:srgbClr val="002060"/>
                  </a:solidFill>
                  <a:effectLst/>
                  <a:latin typeface="Cambria" panose="02040503050406030204" pitchFamily="18" charset="0"/>
                  <a:ea typeface="Cambria" panose="02040503050406030204" pitchFamily="18" charset="0"/>
                </a:rPr>
                <a:t>.</a:t>
              </a:r>
              <a:endParaRPr lang="en-US"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11E2DAA-4924-DB40-395D-FFB926A44C64}"/>
              </a:ext>
            </a:extLst>
          </p:cNvPr>
          <p:cNvPicPr>
            <a:picLocks noChangeAspect="1"/>
          </p:cNvPicPr>
          <p:nvPr/>
        </p:nvPicPr>
        <p:blipFill>
          <a:blip r:embed="rId7"/>
          <a:stretch>
            <a:fillRect/>
          </a:stretch>
        </p:blipFill>
        <p:spPr>
          <a:xfrm>
            <a:off x="6532377" y="2238707"/>
            <a:ext cx="3333709" cy="2280131"/>
          </a:xfrm>
          <a:prstGeom prst="rect">
            <a:avLst/>
          </a:prstGeom>
        </p:spPr>
      </p:pic>
      <p:grpSp>
        <p:nvGrpSpPr>
          <p:cNvPr id="16" name="Group 15">
            <a:extLst>
              <a:ext uri="{FF2B5EF4-FFF2-40B4-BE49-F238E27FC236}">
                <a16:creationId xmlns:a16="http://schemas.microsoft.com/office/drawing/2014/main" id="{AD5281BA-856E-AF74-0524-C788871ED714}"/>
              </a:ext>
            </a:extLst>
          </p:cNvPr>
          <p:cNvGrpSpPr/>
          <p:nvPr/>
        </p:nvGrpSpPr>
        <p:grpSpPr>
          <a:xfrm>
            <a:off x="6347636" y="4690994"/>
            <a:ext cx="3838353" cy="1624746"/>
            <a:chOff x="627321" y="4903645"/>
            <a:chExt cx="3838353" cy="1624746"/>
          </a:xfrm>
        </p:grpSpPr>
        <p:sp>
          <p:nvSpPr>
            <p:cNvPr id="17" name="Freeform 10">
              <a:extLst>
                <a:ext uri="{FF2B5EF4-FFF2-40B4-BE49-F238E27FC236}">
                  <a16:creationId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6A86908C-D636-7F8E-BCB8-922599C0646A}"/>
                </a:ext>
              </a:extLst>
            </p:cNvPr>
            <p:cNvSpPr txBox="1"/>
            <p:nvPr/>
          </p:nvSpPr>
          <p:spPr>
            <a:xfrm>
              <a:off x="1446028" y="5326913"/>
              <a:ext cx="2796363" cy="646331"/>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hạt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cây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tách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vỏ</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nảy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mầm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bật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dậy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từ</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đất</a:t>
              </a:r>
              <a:endParaRPr lang="en-US"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2780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BE9E4-D7B2-B1CC-75F8-1C82F1AF134C}"/>
              </a:ext>
            </a:extLst>
          </p:cNvPr>
          <p:cNvPicPr>
            <a:picLocks noChangeAspect="1"/>
          </p:cNvPicPr>
          <p:nvPr/>
        </p:nvPicPr>
        <p:blipFill>
          <a:blip r:embed="rId2"/>
          <a:stretch>
            <a:fillRect/>
          </a:stretch>
        </p:blipFill>
        <p:spPr>
          <a:xfrm>
            <a:off x="792678" y="376570"/>
            <a:ext cx="3251413" cy="2196510"/>
          </a:xfrm>
          <a:prstGeom prst="rect">
            <a:avLst/>
          </a:prstGeom>
        </p:spPr>
      </p:pic>
      <p:grpSp>
        <p:nvGrpSpPr>
          <p:cNvPr id="7" name="Group 6">
            <a:extLst>
              <a:ext uri="{FF2B5EF4-FFF2-40B4-BE49-F238E27FC236}">
                <a16:creationId xmlns:a16="http://schemas.microsoft.com/office/drawing/2014/main" id="{5736913A-A288-9FB8-2252-310588DE0617}"/>
              </a:ext>
            </a:extLst>
          </p:cNvPr>
          <p:cNvGrpSpPr/>
          <p:nvPr/>
        </p:nvGrpSpPr>
        <p:grpSpPr>
          <a:xfrm>
            <a:off x="595422" y="2362464"/>
            <a:ext cx="3838353" cy="1751512"/>
            <a:chOff x="627321" y="4903645"/>
            <a:chExt cx="3838353" cy="1751512"/>
          </a:xfrm>
        </p:grpSpPr>
        <p:sp>
          <p:nvSpPr>
            <p:cNvPr id="9" name="Freeform 10">
              <a:extLst>
                <a:ext uri="{FF2B5EF4-FFF2-40B4-BE49-F238E27FC236}">
                  <a16:creationId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a16="http://schemas.microsoft.com/office/drawing/2014/main" id="{86A910B4-7263-D05C-DC04-FF68BD2581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9917" y="244548"/>
            <a:ext cx="2821439" cy="2821439"/>
          </a:xfrm>
          <a:prstGeom prst="rect">
            <a:avLst/>
          </a:prstGeom>
        </p:spPr>
      </p:pic>
      <p:grpSp>
        <p:nvGrpSpPr>
          <p:cNvPr id="19" name="Group 18">
            <a:extLst>
              <a:ext uri="{FF2B5EF4-FFF2-40B4-BE49-F238E27FC236}">
                <a16:creationId xmlns:a16="http://schemas.microsoft.com/office/drawing/2014/main" id="{4B687A65-658E-55D5-295C-92FAC085167B}"/>
              </a:ext>
            </a:extLst>
          </p:cNvPr>
          <p:cNvGrpSpPr/>
          <p:nvPr/>
        </p:nvGrpSpPr>
        <p:grpSpPr>
          <a:xfrm>
            <a:off x="4678324" y="2362464"/>
            <a:ext cx="3434317" cy="1624746"/>
            <a:chOff x="627321" y="4903645"/>
            <a:chExt cx="3838353" cy="1624746"/>
          </a:xfrm>
        </p:grpSpPr>
        <p:sp>
          <p:nvSpPr>
            <p:cNvPr id="20" name="Freeform 10">
              <a:extLst>
                <a:ext uri="{FF2B5EF4-FFF2-40B4-BE49-F238E27FC236}">
                  <a16:creationId xmlns:a16="http://schemas.microsoft.com/office/drawing/2014/main" id="{359D0F44-3140-EDD6-94E6-5DF640ADF990}"/>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3575FDF1-AF10-9D2B-355F-419E10CA642C}"/>
              </a:ext>
            </a:extLst>
          </p:cNvPr>
          <p:cNvPicPr>
            <a:picLocks noChangeAspect="1"/>
          </p:cNvPicPr>
          <p:nvPr/>
        </p:nvPicPr>
        <p:blipFill>
          <a:blip r:embed="rId6"/>
          <a:stretch>
            <a:fillRect/>
          </a:stretch>
        </p:blipFill>
        <p:spPr>
          <a:xfrm>
            <a:off x="8765546" y="582575"/>
            <a:ext cx="2802677" cy="1932881"/>
          </a:xfrm>
          <a:prstGeom prst="rect">
            <a:avLst/>
          </a:prstGeom>
        </p:spPr>
      </p:pic>
      <p:grpSp>
        <p:nvGrpSpPr>
          <p:cNvPr id="24" name="Group 23">
            <a:extLst>
              <a:ext uri="{FF2B5EF4-FFF2-40B4-BE49-F238E27FC236}">
                <a16:creationId xmlns:a16="http://schemas.microsoft.com/office/drawing/2014/main" id="{19EAF022-7BC0-7BB1-0EE5-2EAEB5DA6F2A}"/>
              </a:ext>
            </a:extLst>
          </p:cNvPr>
          <p:cNvGrpSpPr/>
          <p:nvPr/>
        </p:nvGrpSpPr>
        <p:grpSpPr>
          <a:xfrm>
            <a:off x="8293394" y="2383729"/>
            <a:ext cx="3434317" cy="1624746"/>
            <a:chOff x="627321" y="4903645"/>
            <a:chExt cx="3838353" cy="1624746"/>
          </a:xfrm>
        </p:grpSpPr>
        <p:sp>
          <p:nvSpPr>
            <p:cNvPr id="25" name="Freeform 10">
              <a:extLst>
                <a:ext uri="{FF2B5EF4-FFF2-40B4-BE49-F238E27FC236}">
                  <a16:creationId xmlns:a16="http://schemas.microsoft.com/office/drawing/2014/main" id="{8A4FAD0E-1DF4-7337-DF16-11C208ACDA61}"/>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Tiếng tàu biển buông neo.</a:t>
              </a:r>
            </a:p>
          </p:txBody>
        </p:sp>
      </p:grpSp>
      <p:pic>
        <p:nvPicPr>
          <p:cNvPr id="4" name="Picture 3">
            <a:extLst>
              <a:ext uri="{FF2B5EF4-FFF2-40B4-BE49-F238E27FC236}">
                <a16:creationId xmlns:a16="http://schemas.microsoft.com/office/drawing/2014/main" id="{60B279E3-2DEB-A424-7DD6-855F659894BC}"/>
              </a:ext>
            </a:extLst>
          </p:cNvPr>
          <p:cNvPicPr>
            <a:picLocks noChangeAspect="1"/>
          </p:cNvPicPr>
          <p:nvPr/>
        </p:nvPicPr>
        <p:blipFill>
          <a:blip r:embed="rId7"/>
          <a:stretch>
            <a:fillRect/>
          </a:stretch>
        </p:blipFill>
        <p:spPr>
          <a:xfrm>
            <a:off x="1981641" y="4038156"/>
            <a:ext cx="2951863" cy="1949343"/>
          </a:xfrm>
          <a:prstGeom prst="rect">
            <a:avLst/>
          </a:prstGeom>
        </p:spPr>
      </p:pic>
      <p:grpSp>
        <p:nvGrpSpPr>
          <p:cNvPr id="5" name="Group 4">
            <a:extLst>
              <a:ext uri="{FF2B5EF4-FFF2-40B4-BE49-F238E27FC236}">
                <a16:creationId xmlns:a16="http://schemas.microsoft.com/office/drawing/2014/main" id="{8B480411-910D-48B5-91CA-218DD9BED511}"/>
              </a:ext>
            </a:extLst>
          </p:cNvPr>
          <p:cNvGrpSpPr/>
          <p:nvPr/>
        </p:nvGrpSpPr>
        <p:grpSpPr>
          <a:xfrm>
            <a:off x="1297170" y="5350213"/>
            <a:ext cx="3838353" cy="1624746"/>
            <a:chOff x="627321" y="4903645"/>
            <a:chExt cx="3838353" cy="1624746"/>
          </a:xfrm>
        </p:grpSpPr>
        <p:sp>
          <p:nvSpPr>
            <p:cNvPr id="6" name="Freeform 10">
              <a:extLst>
                <a:ext uri="{FF2B5EF4-FFF2-40B4-BE49-F238E27FC236}">
                  <a16:creationId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vó ngựa khua ran vách đá.</a:t>
              </a:r>
            </a:p>
          </p:txBody>
        </p:sp>
      </p:grpSp>
      <p:pic>
        <p:nvPicPr>
          <p:cNvPr id="10" name="vang">
            <a:hlinkClick r:id="rId8" action="ppaction://hlinksldjump"/>
            <a:extLst>
              <a:ext uri="{FF2B5EF4-FFF2-40B4-BE49-F238E27FC236}">
                <a16:creationId xmlns:a16="http://schemas.microsoft.com/office/drawing/2014/main" id="{AFF1ED0F-A981-3587-3A88-69BEB469B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305" y="3816342"/>
            <a:ext cx="2014592" cy="2082652"/>
          </a:xfrm>
          <a:prstGeom prst="rect">
            <a:avLst/>
          </a:prstGeom>
        </p:spPr>
      </p:pic>
      <p:grpSp>
        <p:nvGrpSpPr>
          <p:cNvPr id="12" name="Group 11">
            <a:extLst>
              <a:ext uri="{FF2B5EF4-FFF2-40B4-BE49-F238E27FC236}">
                <a16:creationId xmlns:a16="http://schemas.microsoft.com/office/drawing/2014/main" id="{6B1EEE92-E023-CD02-F608-33CB0840BDB1}"/>
              </a:ext>
            </a:extLst>
          </p:cNvPr>
          <p:cNvGrpSpPr/>
          <p:nvPr/>
        </p:nvGrpSpPr>
        <p:grpSpPr>
          <a:xfrm>
            <a:off x="6188147" y="5286417"/>
            <a:ext cx="3838353" cy="1624746"/>
            <a:chOff x="627321" y="4903645"/>
            <a:chExt cx="3838353" cy="1624746"/>
          </a:xfrm>
        </p:grpSpPr>
        <p:sp>
          <p:nvSpPr>
            <p:cNvPr id="13" name="Freeform 10">
              <a:extLst>
                <a:ext uri="{FF2B5EF4-FFF2-40B4-BE49-F238E27FC236}">
                  <a16:creationId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Ngôi sao mọc khi chiều buông, đêm xuống.</a:t>
              </a:r>
            </a:p>
          </p:txBody>
        </p:sp>
      </p:grpSp>
    </p:spTree>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4:</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a16="http://schemas.microsoft.com/office/drawing/2014/main" id="{9BB35352-B3B2-68F9-2368-98024557AC98}"/>
              </a:ext>
            </a:extLst>
          </p:cNvPr>
          <p:cNvGrpSpPr/>
          <p:nvPr/>
        </p:nvGrpSpPr>
        <p:grpSpPr>
          <a:xfrm>
            <a:off x="1972558" y="1881389"/>
            <a:ext cx="9457441" cy="4440069"/>
            <a:chOff x="1834150" y="1963118"/>
            <a:chExt cx="5449824" cy="2061234"/>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53577" y="2495530"/>
              <a:ext cx="4635608" cy="152882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Các chi tiết: “Mắt sáng nhìn lên bảng”, “Các bé vẫn lặng chăm/ Nhìn theo cô mấp máy” cho thấy các bạn học sinh trong lớp học tập chăm chú, tích cực. Giờ học của cô cuốn hút các bạn học sinh, phương pháp dạy của cô giúp các bạn cảm nhận được bao điều thú vị của cuộc sống; giúp các bạn cảm nhận được cuộc sống tưng bừng âm thanh theo một cách riêng;...</a:t>
              </a:r>
            </a:p>
          </p:txBody>
        </p:sp>
      </p:gr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Cambria" panose="02040503050406030204" pitchFamily="18" charset="0"/>
                <a:ea typeface="Cambria" panose="020405030504060302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63773" y="2424602"/>
              <a:ext cx="4807687" cy="15510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 hiểu được ý nghĩa của câu chữ, giúp các em cảm nhận được những thanh âm của cuộc sống, có thể nghe tiếng vỗ cánh của chim non, có thể cảm nhận được điều diệu kì của tiếng hót... Trước vẻ hồn nhiên và sự chăm chú, háo hức học tập của các em HS, cô giáo đã vui mừng, đã xúc động trào nước mắt (Ai nụ cười rưng rưng).</a:t>
              </a:r>
            </a:p>
          </p:txBody>
        </p:sp>
      </p:gr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5C7A286-F059-CFCF-296A-59D280063012}"/>
              </a:ext>
            </a:extLst>
          </p:cNvPr>
          <p:cNvSpPr/>
          <p:nvPr/>
        </p:nvSpPr>
        <p:spPr>
          <a:xfrm>
            <a:off x="7783551" y="2341757"/>
            <a:ext cx="3957695" cy="4032034"/>
          </a:xfrm>
          <a:custGeom>
            <a:avLst/>
            <a:gdLst/>
            <a:ahLst/>
            <a:cxnLst/>
            <a:rect l="l" t="t" r="r" b="b"/>
            <a:pathLst>
              <a:path w="6016952" h="6016952">
                <a:moveTo>
                  <a:pt x="0" y="0"/>
                </a:moveTo>
                <a:lnTo>
                  <a:pt x="6016953" y="0"/>
                </a:lnTo>
                <a:lnTo>
                  <a:pt x="6016953" y="6016952"/>
                </a:lnTo>
                <a:lnTo>
                  <a:pt x="0" y="60169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2EB44A2A-6B6A-B835-B57B-08F7328F415F}"/>
              </a:ext>
            </a:extLst>
          </p:cNvPr>
          <p:cNvSpPr/>
          <p:nvPr/>
        </p:nvSpPr>
        <p:spPr>
          <a:xfrm>
            <a:off x="4482789" y="1661531"/>
            <a:ext cx="2804775" cy="2701383"/>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F6A9CB83-F527-941D-CA10-D059A764635D}"/>
              </a:ext>
            </a:extLst>
          </p:cNvPr>
          <p:cNvSpPr/>
          <p:nvPr/>
        </p:nvSpPr>
        <p:spPr>
          <a:xfrm flipH="1">
            <a:off x="1304750" y="2877014"/>
            <a:ext cx="2731991" cy="3571253"/>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A025E8B6-173A-7778-A2D7-3829FA9F0563}"/>
              </a:ext>
            </a:extLst>
          </p:cNvPr>
          <p:cNvPicPr>
            <a:picLocks noChangeAspect="1"/>
          </p:cNvPicPr>
          <p:nvPr/>
        </p:nvPicPr>
        <p:blipFill>
          <a:blip r:embed="rId9"/>
          <a:stretch>
            <a:fillRect/>
          </a:stretch>
        </p:blipFill>
        <p:spPr>
          <a:xfrm>
            <a:off x="931121" y="-99301"/>
            <a:ext cx="10418967" cy="1280271"/>
          </a:xfrm>
          <a:prstGeom prst="rect">
            <a:avLst/>
          </a:prstGeom>
        </p:spPr>
      </p:pic>
      <p:pic>
        <p:nvPicPr>
          <p:cNvPr id="13" name="Picture 12">
            <a:extLst>
              <a:ext uri="{FF2B5EF4-FFF2-40B4-BE49-F238E27FC236}">
                <a16:creationId xmlns:a16="http://schemas.microsoft.com/office/drawing/2014/main" id="{A2F4DC4B-7446-8FF8-7EE8-A7DA4C38A521}"/>
              </a:ext>
            </a:extLst>
          </p:cNvPr>
          <p:cNvPicPr>
            <a:picLocks noChangeAspect="1"/>
          </p:cNvPicPr>
          <p:nvPr/>
        </p:nvPicPr>
        <p:blipFill>
          <a:blip r:embed="rId10"/>
          <a:stretch>
            <a:fillRect/>
          </a:stretch>
        </p:blipFill>
        <p:spPr>
          <a:xfrm>
            <a:off x="-149844" y="1251154"/>
            <a:ext cx="2767824" cy="2036240"/>
          </a:xfrm>
          <a:prstGeom prst="rect">
            <a:avLst/>
          </a:prstGeom>
        </p:spPr>
      </p:pic>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par>
                                <p:cTn id="21" presetID="32" presetClass="emph" presetSubtype="0" repeatCount="indefinite" fill="hold" grpId="0"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6F3014-FDAA-227D-35E1-6434E8FF7D7F}"/>
              </a:ext>
            </a:extLst>
          </p:cNvPr>
          <p:cNvGrpSpPr/>
          <p:nvPr/>
        </p:nvGrpSpPr>
        <p:grpSpPr>
          <a:xfrm>
            <a:off x="649202" y="520236"/>
            <a:ext cx="4054831" cy="2887291"/>
            <a:chOff x="656289" y="1290397"/>
            <a:chExt cx="3973197" cy="3431754"/>
          </a:xfrm>
        </p:grpSpPr>
        <p:sp>
          <p:nvSpPr>
            <p:cNvPr id="4" name="Speech Bubble: Oval 3">
              <a:extLst>
                <a:ext uri="{FF2B5EF4-FFF2-40B4-BE49-F238E27FC236}">
                  <a16:creationId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F2C34F9-A037-451F-EA31-42EDF09C847D}"/>
                </a:ext>
              </a:extLst>
            </p:cNvPr>
            <p:cNvSpPr txBox="1"/>
            <p:nvPr/>
          </p:nvSpPr>
          <p:spPr>
            <a:xfrm>
              <a:off x="962692" y="1946146"/>
              <a:ext cx="3231968" cy="23046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Theo em nội dung bài học là gì ?</a:t>
              </a:r>
              <a:endParaRPr kumimoji="0" lang="en-US" sz="40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Bài thơ viết về một lớp học đặc biệt với giờ học rất thú vị, hấp dẫn. Qua đó ca ngợi sự nhiệt huyết, tình yêu dành cho các học trò của cô giáo.</a:t>
              </a:r>
            </a:p>
          </p:txBody>
        </p:sp>
      </p:grpSp>
      <p:grpSp>
        <p:nvGrpSpPr>
          <p:cNvPr id="12" name="Group 11">
            <a:extLst>
              <a:ext uri="{FF2B5EF4-FFF2-40B4-BE49-F238E27FC236}">
                <a16:creationId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a16="http://schemas.microsoft.com/office/drawing/2014/main" id="{E7503EA9-762F-1AAA-6595-8DD64DF37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a16="http://schemas.microsoft.com/office/drawing/2014/main" id="{02B13DC6-A1B9-3E23-6A52-EE2C3398AFE7}"/>
              </a:ext>
            </a:extLst>
          </p:cNvPr>
          <p:cNvPicPr>
            <a:picLocks noChangeAspect="1"/>
          </p:cNvPicPr>
          <p:nvPr/>
        </p:nvPicPr>
        <p:blipFill>
          <a:blip r:embed="rId7"/>
          <a:stretch>
            <a:fillRect/>
          </a:stretch>
        </p:blipFill>
        <p:spPr>
          <a:xfrm>
            <a:off x="1771312" y="246440"/>
            <a:ext cx="8181541" cy="3792041"/>
          </a:xfrm>
          <a:prstGeom prst="rect">
            <a:avLst/>
          </a:prstGeom>
        </p:spPr>
      </p:pic>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FAAB58-7D69-E306-EB35-248D787A9E9C}"/>
              </a:ext>
            </a:extLst>
          </p:cNvPr>
          <p:cNvSpPr/>
          <p:nvPr/>
        </p:nvSpPr>
        <p:spPr>
          <a:xfrm>
            <a:off x="2462792" y="521566"/>
            <a:ext cx="781976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Tiêu chí đọc</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và</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nhận</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xét</a:t>
            </a:r>
            <a:endParaRPr kumimoji="0" lang="en-US"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0FFF677-1F12-D4B0-1B2C-62AF14BC9E38}"/>
              </a:ext>
            </a:extLst>
          </p:cNvPr>
          <p:cNvSpPr/>
          <p:nvPr/>
        </p:nvSpPr>
        <p:spPr>
          <a:xfrm>
            <a:off x="349771"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5F45B815-854D-8FD4-AB2E-71BF1A4FE36C}"/>
              </a:ext>
            </a:extLst>
          </p:cNvPr>
          <p:cNvSpPr/>
          <p:nvPr/>
        </p:nvSpPr>
        <p:spPr>
          <a:xfrm>
            <a:off x="349771" y="32552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id="{D983B7DC-4FE2-7EB3-D622-76071B80A334}"/>
              </a:ext>
            </a:extLst>
          </p:cNvPr>
          <p:cNvSpPr/>
          <p:nvPr/>
        </p:nvSpPr>
        <p:spPr>
          <a:xfrm>
            <a:off x="349771" y="446523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11" name="TextBox 10">
            <a:extLst>
              <a:ext uri="{FF2B5EF4-FFF2-40B4-BE49-F238E27FC236}">
                <a16:creationId xmlns:a16="http://schemas.microsoft.com/office/drawing/2014/main" id="{2351B9C4-B6E2-48CB-F0B9-58532AB9EA42}"/>
              </a:ext>
            </a:extLst>
          </p:cNvPr>
          <p:cNvSpPr txBox="1"/>
          <p:nvPr/>
        </p:nvSpPr>
        <p:spPr>
          <a:xfrm>
            <a:off x="1705004" y="159950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88D64231-57F5-9C90-3A10-2FC9433CBCF0}"/>
              </a:ext>
            </a:extLst>
          </p:cNvPr>
          <p:cNvSpPr txBox="1"/>
          <p:nvPr/>
        </p:nvSpPr>
        <p:spPr>
          <a:xfrm>
            <a:off x="5560891" y="166941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102F4630-AEA3-FC2E-6B8F-391D1B64B1F5}"/>
              </a:ext>
            </a:extLst>
          </p:cNvPr>
          <p:cNvSpPr txBox="1"/>
          <p:nvPr/>
        </p:nvSpPr>
        <p:spPr>
          <a:xfrm>
            <a:off x="8227890" y="170214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652AFAD3-8B51-903B-967E-9E1AD51359CA}"/>
              </a:ext>
            </a:extLst>
          </p:cNvPr>
          <p:cNvSpPr txBox="1"/>
          <p:nvPr/>
        </p:nvSpPr>
        <p:spPr>
          <a:xfrm>
            <a:off x="9758656" y="166941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Rất</a:t>
            </a:r>
            <a:r>
              <a:rPr kumimoji="0" lang="en-SG"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44F6EC8E-681A-BF63-49F8-B2B348CB9E9C}"/>
              </a:ext>
            </a:extLst>
          </p:cNvPr>
          <p:cNvSpPr/>
          <p:nvPr/>
        </p:nvSpPr>
        <p:spPr>
          <a:xfrm>
            <a:off x="827419" y="555467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Giọng đọc phù hợp</a:t>
            </a:r>
          </a:p>
        </p:txBody>
      </p:sp>
      <p:grpSp>
        <p:nvGrpSpPr>
          <p:cNvPr id="20" name="Group 19">
            <a:extLst>
              <a:ext uri="{FF2B5EF4-FFF2-40B4-BE49-F238E27FC236}">
                <a16:creationId xmlns:a16="http://schemas.microsoft.com/office/drawing/2014/main" id="{1CA6757C-5B10-DD3F-D86E-3D10417375FE}"/>
              </a:ext>
            </a:extLst>
          </p:cNvPr>
          <p:cNvGrpSpPr/>
          <p:nvPr/>
        </p:nvGrpSpPr>
        <p:grpSpPr>
          <a:xfrm>
            <a:off x="6254333" y="2121205"/>
            <a:ext cx="5083237" cy="1121738"/>
            <a:chOff x="6254333" y="2121205"/>
            <a:chExt cx="5083237" cy="1121738"/>
          </a:xfrm>
        </p:grpSpPr>
        <p:grpSp>
          <p:nvGrpSpPr>
            <p:cNvPr id="21" name="Group 20">
              <a:extLst>
                <a:ext uri="{FF2B5EF4-FFF2-40B4-BE49-F238E27FC236}">
                  <a16:creationId xmlns:a16="http://schemas.microsoft.com/office/drawing/2014/main" id="{B4C83054-42D5-90B1-E8EE-EDDE7027C03F}"/>
                </a:ext>
              </a:extLst>
            </p:cNvPr>
            <p:cNvGrpSpPr/>
            <p:nvPr/>
          </p:nvGrpSpPr>
          <p:grpSpPr>
            <a:xfrm>
              <a:off x="6254333"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a16="http://schemas.microsoft.com/office/drawing/2014/main" id="{EB1E5C9A-2B91-0558-3CF7-3665A648C4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7FEB345-8A6B-3DF0-6980-ED9DDD1B969A}"/>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2" name="Group 21">
              <a:extLst>
                <a:ext uri="{FF2B5EF4-FFF2-40B4-BE49-F238E27FC236}">
                  <a16:creationId xmlns:a16="http://schemas.microsoft.com/office/drawing/2014/main" id="{239AC367-8AD5-1FA7-E77E-1292CBBD5CE2}"/>
                </a:ext>
              </a:extLst>
            </p:cNvPr>
            <p:cNvGrpSpPr/>
            <p:nvPr/>
          </p:nvGrpSpPr>
          <p:grpSpPr>
            <a:xfrm>
              <a:off x="8308009" y="2121205"/>
              <a:ext cx="1089439" cy="1089439"/>
              <a:chOff x="6254333" y="2153504"/>
              <a:chExt cx="1089439" cy="1089439"/>
            </a:xfrm>
          </p:grpSpPr>
          <p:pic>
            <p:nvPicPr>
              <p:cNvPr id="26" name="Picture 6" descr="164,777 Cartoon Stars Stock Photos, Pictures &amp; Royalty-Free Images - iStock">
                <a:extLst>
                  <a:ext uri="{FF2B5EF4-FFF2-40B4-BE49-F238E27FC236}">
                    <a16:creationId xmlns:a16="http://schemas.microsoft.com/office/drawing/2014/main" id="{68FC07B0-BD75-ADA1-8C6E-6750A2670AE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733B33D-FF1E-CAA9-8643-E5941AAD7937}"/>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3" name="Group 22">
              <a:extLst>
                <a:ext uri="{FF2B5EF4-FFF2-40B4-BE49-F238E27FC236}">
                  <a16:creationId xmlns:a16="http://schemas.microsoft.com/office/drawing/2014/main" id="{407CBD80-0274-75CD-269C-D560E9B90CC8}"/>
                </a:ext>
              </a:extLst>
            </p:cNvPr>
            <p:cNvGrpSpPr/>
            <p:nvPr/>
          </p:nvGrpSpPr>
          <p:grpSpPr>
            <a:xfrm>
              <a:off x="10248131" y="2153504"/>
              <a:ext cx="1089439" cy="1089439"/>
              <a:chOff x="6254333" y="2153504"/>
              <a:chExt cx="1089439" cy="1089439"/>
            </a:xfrm>
          </p:grpSpPr>
          <p:pic>
            <p:nvPicPr>
              <p:cNvPr id="24" name="Picture 6" descr="164,777 Cartoon Stars Stock Photos, Pictures &amp; Royalty-Free Images - iStock">
                <a:extLst>
                  <a:ext uri="{FF2B5EF4-FFF2-40B4-BE49-F238E27FC236}">
                    <a16:creationId xmlns:a16="http://schemas.microsoft.com/office/drawing/2014/main" id="{673746CE-23DF-4366-167D-74DCECBEC89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5509CA4-52F4-00B5-FDA6-3DC9DF11B6AC}"/>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grpSp>
        <p:nvGrpSpPr>
          <p:cNvPr id="30" name="Group 29">
            <a:extLst>
              <a:ext uri="{FF2B5EF4-FFF2-40B4-BE49-F238E27FC236}">
                <a16:creationId xmlns:a16="http://schemas.microsoft.com/office/drawing/2014/main" id="{B48DEFC6-FE35-B709-F00E-7015C9D8D306}"/>
              </a:ext>
            </a:extLst>
          </p:cNvPr>
          <p:cNvGrpSpPr/>
          <p:nvPr/>
        </p:nvGrpSpPr>
        <p:grpSpPr>
          <a:xfrm>
            <a:off x="6254333" y="3166104"/>
            <a:ext cx="5083237" cy="1121738"/>
            <a:chOff x="6254333" y="2121205"/>
            <a:chExt cx="5083237" cy="1121738"/>
          </a:xfrm>
        </p:grpSpPr>
        <p:grpSp>
          <p:nvGrpSpPr>
            <p:cNvPr id="31" name="Group 30">
              <a:extLst>
                <a:ext uri="{FF2B5EF4-FFF2-40B4-BE49-F238E27FC236}">
                  <a16:creationId xmlns:a16="http://schemas.microsoft.com/office/drawing/2014/main" id="{4E7B265B-F093-34B3-7696-0A5F3DC11159}"/>
                </a:ext>
              </a:extLst>
            </p:cNvPr>
            <p:cNvGrpSpPr/>
            <p:nvPr/>
          </p:nvGrpSpPr>
          <p:grpSpPr>
            <a:xfrm>
              <a:off x="6254333" y="2153504"/>
              <a:ext cx="1089439" cy="1089439"/>
              <a:chOff x="6254333" y="2153504"/>
              <a:chExt cx="1089439" cy="1089439"/>
            </a:xfrm>
          </p:grpSpPr>
          <p:pic>
            <p:nvPicPr>
              <p:cNvPr id="38" name="Picture 6" descr="164,777 Cartoon Stars Stock Photos, Pictures &amp; Royalty-Free Images - iStock">
                <a:extLst>
                  <a:ext uri="{FF2B5EF4-FFF2-40B4-BE49-F238E27FC236}">
                    <a16:creationId xmlns:a16="http://schemas.microsoft.com/office/drawing/2014/main" id="{7F0765BA-7C66-CFF6-C5BE-B5D76435B98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9B0464B3-D64D-4077-B073-ED03929DB026}"/>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2" name="Group 31">
              <a:extLst>
                <a:ext uri="{FF2B5EF4-FFF2-40B4-BE49-F238E27FC236}">
                  <a16:creationId xmlns:a16="http://schemas.microsoft.com/office/drawing/2014/main" id="{E2D1C59A-C2E1-6111-790A-C378A7B9C6CA}"/>
                </a:ext>
              </a:extLst>
            </p:cNvPr>
            <p:cNvGrpSpPr/>
            <p:nvPr/>
          </p:nvGrpSpPr>
          <p:grpSpPr>
            <a:xfrm>
              <a:off x="8308009" y="2121205"/>
              <a:ext cx="1089439" cy="1089439"/>
              <a:chOff x="6254333" y="2153504"/>
              <a:chExt cx="1089439" cy="1089439"/>
            </a:xfrm>
          </p:grpSpPr>
          <p:pic>
            <p:nvPicPr>
              <p:cNvPr id="36" name="Picture 6" descr="164,777 Cartoon Stars Stock Photos, Pictures &amp; Royalty-Free Images - iStock">
                <a:extLst>
                  <a:ext uri="{FF2B5EF4-FFF2-40B4-BE49-F238E27FC236}">
                    <a16:creationId xmlns:a16="http://schemas.microsoft.com/office/drawing/2014/main" id="{9E27D56F-E962-6290-4E5E-727DB3814E1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3A06E19-D01F-3201-DFFE-5D731F097CB6}"/>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3" name="Group 32">
              <a:extLst>
                <a:ext uri="{FF2B5EF4-FFF2-40B4-BE49-F238E27FC236}">
                  <a16:creationId xmlns:a16="http://schemas.microsoft.com/office/drawing/2014/main" id="{A1C8E175-50A9-9405-CBD9-39B51CACBAE4}"/>
                </a:ext>
              </a:extLst>
            </p:cNvPr>
            <p:cNvGrpSpPr/>
            <p:nvPr/>
          </p:nvGrpSpPr>
          <p:grpSpPr>
            <a:xfrm>
              <a:off x="10248131" y="2153504"/>
              <a:ext cx="1089439" cy="1089439"/>
              <a:chOff x="6254333" y="2153504"/>
              <a:chExt cx="1089439" cy="1089439"/>
            </a:xfrm>
          </p:grpSpPr>
          <p:pic>
            <p:nvPicPr>
              <p:cNvPr id="34" name="Picture 6" descr="164,777 Cartoon Stars Stock Photos, Pictures &amp; Royalty-Free Images - iStock">
                <a:extLst>
                  <a:ext uri="{FF2B5EF4-FFF2-40B4-BE49-F238E27FC236}">
                    <a16:creationId xmlns:a16="http://schemas.microsoft.com/office/drawing/2014/main" id="{A088C393-3D62-4A5D-852D-3814FB16E21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AFBA5D1-5EE4-B4FD-1253-90F1C9BAD868}"/>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grpSp>
        <p:nvGrpSpPr>
          <p:cNvPr id="40" name="Group 39">
            <a:extLst>
              <a:ext uri="{FF2B5EF4-FFF2-40B4-BE49-F238E27FC236}">
                <a16:creationId xmlns:a16="http://schemas.microsoft.com/office/drawing/2014/main" id="{744AEB1E-2799-6690-64A0-7EF51A256FC1}"/>
              </a:ext>
            </a:extLst>
          </p:cNvPr>
          <p:cNvGrpSpPr/>
          <p:nvPr/>
        </p:nvGrpSpPr>
        <p:grpSpPr>
          <a:xfrm>
            <a:off x="6311108" y="4305029"/>
            <a:ext cx="5083237" cy="1121738"/>
            <a:chOff x="6254333" y="2121205"/>
            <a:chExt cx="5083237" cy="1121738"/>
          </a:xfrm>
        </p:grpSpPr>
        <p:grpSp>
          <p:nvGrpSpPr>
            <p:cNvPr id="41" name="Group 40">
              <a:extLst>
                <a:ext uri="{FF2B5EF4-FFF2-40B4-BE49-F238E27FC236}">
                  <a16:creationId xmlns:a16="http://schemas.microsoft.com/office/drawing/2014/main" id="{42B24ECA-5821-04AA-A3A0-B9C0ADEA74B0}"/>
                </a:ext>
              </a:extLst>
            </p:cNvPr>
            <p:cNvGrpSpPr/>
            <p:nvPr/>
          </p:nvGrpSpPr>
          <p:grpSpPr>
            <a:xfrm>
              <a:off x="6254333" y="2153504"/>
              <a:ext cx="1089439" cy="1089439"/>
              <a:chOff x="6254333" y="2153504"/>
              <a:chExt cx="1089439" cy="1089439"/>
            </a:xfrm>
          </p:grpSpPr>
          <p:pic>
            <p:nvPicPr>
              <p:cNvPr id="48" name="Picture 6" descr="164,777 Cartoon Stars Stock Photos, Pictures &amp; Royalty-Free Images - iStock">
                <a:extLst>
                  <a:ext uri="{FF2B5EF4-FFF2-40B4-BE49-F238E27FC236}">
                    <a16:creationId xmlns:a16="http://schemas.microsoft.com/office/drawing/2014/main" id="{CA90AAE2-934E-FFD6-4055-59728F28DC2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1EF62D8B-5027-81C5-10FE-F585C59C0A8D}"/>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641CBEE6-9A92-A1A1-11E1-A4CB7B154D07}"/>
                </a:ext>
              </a:extLst>
            </p:cNvPr>
            <p:cNvGrpSpPr/>
            <p:nvPr/>
          </p:nvGrpSpPr>
          <p:grpSpPr>
            <a:xfrm>
              <a:off x="8308009" y="2121205"/>
              <a:ext cx="1089439" cy="1089439"/>
              <a:chOff x="6254333" y="2153504"/>
              <a:chExt cx="1089439" cy="1089439"/>
            </a:xfrm>
          </p:grpSpPr>
          <p:pic>
            <p:nvPicPr>
              <p:cNvPr id="46" name="Picture 6" descr="164,777 Cartoon Stars Stock Photos, Pictures &amp; Royalty-Free Images - iStock">
                <a:extLst>
                  <a:ext uri="{FF2B5EF4-FFF2-40B4-BE49-F238E27FC236}">
                    <a16:creationId xmlns:a16="http://schemas.microsoft.com/office/drawing/2014/main" id="{78BA3F7C-9532-ACEA-BED9-3C613F9C485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BF8AD225-6C66-D40C-1F82-A3325AC21032}"/>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3" name="Group 42">
              <a:extLst>
                <a:ext uri="{FF2B5EF4-FFF2-40B4-BE49-F238E27FC236}">
                  <a16:creationId xmlns:a16="http://schemas.microsoft.com/office/drawing/2014/main" id="{C763C449-4688-45F7-1283-F81263D98DDE}"/>
                </a:ext>
              </a:extLst>
            </p:cNvPr>
            <p:cNvGrpSpPr/>
            <p:nvPr/>
          </p:nvGrpSpPr>
          <p:grpSpPr>
            <a:xfrm>
              <a:off x="10248131" y="2153504"/>
              <a:ext cx="1089439" cy="1089439"/>
              <a:chOff x="6254333" y="2153504"/>
              <a:chExt cx="1089439" cy="1089439"/>
            </a:xfrm>
          </p:grpSpPr>
          <p:pic>
            <p:nvPicPr>
              <p:cNvPr id="44" name="Picture 6" descr="164,777 Cartoon Stars Stock Photos, Pictures &amp; Royalty-Free Images - iStock">
                <a:extLst>
                  <a:ext uri="{FF2B5EF4-FFF2-40B4-BE49-F238E27FC236}">
                    <a16:creationId xmlns:a16="http://schemas.microsoft.com/office/drawing/2014/main" id="{274B7728-A2B2-B3D2-35CA-60A24773D2E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0DC8046-2DE2-48F5-CC24-4B7266C14DA1}"/>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grpSp>
        <p:nvGrpSpPr>
          <p:cNvPr id="50" name="Group 49">
            <a:extLst>
              <a:ext uri="{FF2B5EF4-FFF2-40B4-BE49-F238E27FC236}">
                <a16:creationId xmlns:a16="http://schemas.microsoft.com/office/drawing/2014/main" id="{C436F249-BFB6-0DCA-7F27-8787BC1ED8BC}"/>
              </a:ext>
            </a:extLst>
          </p:cNvPr>
          <p:cNvGrpSpPr/>
          <p:nvPr/>
        </p:nvGrpSpPr>
        <p:grpSpPr>
          <a:xfrm>
            <a:off x="6281344" y="5316600"/>
            <a:ext cx="5083237" cy="1121738"/>
            <a:chOff x="6254333" y="2121205"/>
            <a:chExt cx="5083237" cy="1121738"/>
          </a:xfrm>
        </p:grpSpPr>
        <p:grpSp>
          <p:nvGrpSpPr>
            <p:cNvPr id="51" name="Group 50">
              <a:extLst>
                <a:ext uri="{FF2B5EF4-FFF2-40B4-BE49-F238E27FC236}">
                  <a16:creationId xmlns:a16="http://schemas.microsoft.com/office/drawing/2014/main" id="{FEE4ABE3-F72D-0414-9181-F9B40F46990A}"/>
                </a:ext>
              </a:extLst>
            </p:cNvPr>
            <p:cNvGrpSpPr/>
            <p:nvPr/>
          </p:nvGrpSpPr>
          <p:grpSpPr>
            <a:xfrm>
              <a:off x="6254333" y="2153504"/>
              <a:ext cx="1089439" cy="1089439"/>
              <a:chOff x="6254333" y="2153504"/>
              <a:chExt cx="1089439" cy="1089439"/>
            </a:xfrm>
          </p:grpSpPr>
          <p:pic>
            <p:nvPicPr>
              <p:cNvPr id="58" name="Picture 6" descr="164,777 Cartoon Stars Stock Photos, Pictures &amp; Royalty-Free Images - iStock">
                <a:extLst>
                  <a:ext uri="{FF2B5EF4-FFF2-40B4-BE49-F238E27FC236}">
                    <a16:creationId xmlns:a16="http://schemas.microsoft.com/office/drawing/2014/main" id="{90EB5A7F-945E-F539-2DF4-273DB2220B1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F905A386-64EC-EAF4-1739-12DA4A9B2277}"/>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2" name="Group 51">
              <a:extLst>
                <a:ext uri="{FF2B5EF4-FFF2-40B4-BE49-F238E27FC236}">
                  <a16:creationId xmlns:a16="http://schemas.microsoft.com/office/drawing/2014/main" id="{566AF2E2-584E-EA85-3E6C-C6597E5723C4}"/>
                </a:ext>
              </a:extLst>
            </p:cNvPr>
            <p:cNvGrpSpPr/>
            <p:nvPr/>
          </p:nvGrpSpPr>
          <p:grpSpPr>
            <a:xfrm>
              <a:off x="8308009" y="2121205"/>
              <a:ext cx="1089439" cy="1089439"/>
              <a:chOff x="6254333" y="2153504"/>
              <a:chExt cx="1089439" cy="1089439"/>
            </a:xfrm>
          </p:grpSpPr>
          <p:pic>
            <p:nvPicPr>
              <p:cNvPr id="56" name="Picture 6" descr="164,777 Cartoon Stars Stock Photos, Pictures &amp; Royalty-Free Images - iStock">
                <a:extLst>
                  <a:ext uri="{FF2B5EF4-FFF2-40B4-BE49-F238E27FC236}">
                    <a16:creationId xmlns:a16="http://schemas.microsoft.com/office/drawing/2014/main" id="{E12649EA-A816-96A2-BC48-2149EAB9E79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4BFF75CC-2BC6-9E44-1F92-217AD28621CE}"/>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3" name="Group 52">
              <a:extLst>
                <a:ext uri="{FF2B5EF4-FFF2-40B4-BE49-F238E27FC236}">
                  <a16:creationId xmlns:a16="http://schemas.microsoft.com/office/drawing/2014/main" id="{0F9B08EC-BA45-E89F-0973-019B6EA306F3}"/>
                </a:ext>
              </a:extLst>
            </p:cNvPr>
            <p:cNvGrpSpPr/>
            <p:nvPr/>
          </p:nvGrpSpPr>
          <p:grpSpPr>
            <a:xfrm>
              <a:off x="10248131" y="2153504"/>
              <a:ext cx="1089439" cy="1089439"/>
              <a:chOff x="6254333" y="2153504"/>
              <a:chExt cx="1089439" cy="1089439"/>
            </a:xfrm>
          </p:grpSpPr>
          <p:pic>
            <p:nvPicPr>
              <p:cNvPr id="54" name="Picture 6" descr="164,777 Cartoon Stars Stock Photos, Pictures &amp; Royalty-Free Images - iStock">
                <a:extLst>
                  <a:ext uri="{FF2B5EF4-FFF2-40B4-BE49-F238E27FC236}">
                    <a16:creationId xmlns:a16="http://schemas.microsoft.com/office/drawing/2014/main" id="{DF75568B-1D08-9E43-32F1-4B4EA7BF9A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A217FF0C-20AF-9675-3607-4B441F3A691E}"/>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spTree>
    <p:extLst>
      <p:ext uri="{BB962C8B-B14F-4D97-AF65-F5344CB8AC3E}">
        <p14:creationId xmlns:p14="http://schemas.microsoft.com/office/powerpoint/2010/main" val="363712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80">
                                          <p:stCondLst>
                                            <p:cond delay="0"/>
                                          </p:stCondLst>
                                        </p:cTn>
                                        <p:tgtEl>
                                          <p:spTgt spid="19"/>
                                        </p:tgtEl>
                                      </p:cBhvr>
                                    </p:animEffect>
                                    <p:anim calcmode="lin" valueType="num">
                                      <p:cBhvr>
                                        <p:cTn id="6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6" dur="26">
                                          <p:stCondLst>
                                            <p:cond delay="650"/>
                                          </p:stCondLst>
                                        </p:cTn>
                                        <p:tgtEl>
                                          <p:spTgt spid="19"/>
                                        </p:tgtEl>
                                      </p:cBhvr>
                                      <p:to x="100000" y="60000"/>
                                    </p:animScale>
                                    <p:animScale>
                                      <p:cBhvr>
                                        <p:cTn id="67" dur="166" decel="50000">
                                          <p:stCondLst>
                                            <p:cond delay="676"/>
                                          </p:stCondLst>
                                        </p:cTn>
                                        <p:tgtEl>
                                          <p:spTgt spid="19"/>
                                        </p:tgtEl>
                                      </p:cBhvr>
                                      <p:to x="100000" y="100000"/>
                                    </p:animScale>
                                    <p:animScale>
                                      <p:cBhvr>
                                        <p:cTn id="68" dur="26">
                                          <p:stCondLst>
                                            <p:cond delay="1312"/>
                                          </p:stCondLst>
                                        </p:cTn>
                                        <p:tgtEl>
                                          <p:spTgt spid="19"/>
                                        </p:tgtEl>
                                      </p:cBhvr>
                                      <p:to x="100000" y="80000"/>
                                    </p:animScale>
                                    <p:animScale>
                                      <p:cBhvr>
                                        <p:cTn id="69" dur="166" decel="50000">
                                          <p:stCondLst>
                                            <p:cond delay="1338"/>
                                          </p:stCondLst>
                                        </p:cTn>
                                        <p:tgtEl>
                                          <p:spTgt spid="19"/>
                                        </p:tgtEl>
                                      </p:cBhvr>
                                      <p:to x="100000" y="100000"/>
                                    </p:animScale>
                                    <p:animScale>
                                      <p:cBhvr>
                                        <p:cTn id="70" dur="26">
                                          <p:stCondLst>
                                            <p:cond delay="1642"/>
                                          </p:stCondLst>
                                        </p:cTn>
                                        <p:tgtEl>
                                          <p:spTgt spid="19"/>
                                        </p:tgtEl>
                                      </p:cBhvr>
                                      <p:to x="100000" y="90000"/>
                                    </p:animScale>
                                    <p:animScale>
                                      <p:cBhvr>
                                        <p:cTn id="71" dur="166" decel="50000">
                                          <p:stCondLst>
                                            <p:cond delay="1668"/>
                                          </p:stCondLst>
                                        </p:cTn>
                                        <p:tgtEl>
                                          <p:spTgt spid="19"/>
                                        </p:tgtEl>
                                      </p:cBhvr>
                                      <p:to x="100000" y="100000"/>
                                    </p:animScale>
                                    <p:animScale>
                                      <p:cBhvr>
                                        <p:cTn id="72" dur="26">
                                          <p:stCondLst>
                                            <p:cond delay="1808"/>
                                          </p:stCondLst>
                                        </p:cTn>
                                        <p:tgtEl>
                                          <p:spTgt spid="19"/>
                                        </p:tgtEl>
                                      </p:cBhvr>
                                      <p:to x="100000" y="95000"/>
                                    </p:animScale>
                                    <p:animScale>
                                      <p:cBhvr>
                                        <p:cTn id="73" dur="166" decel="50000">
                                          <p:stCondLst>
                                            <p:cond delay="1834"/>
                                          </p:stCondLst>
                                        </p:cTn>
                                        <p:tgtEl>
                                          <p:spTgt spid="19"/>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1000"/>
                                        <p:tgtEl>
                                          <p:spTgt spid="13"/>
                                        </p:tgtEl>
                                      </p:cBhvr>
                                    </p:animEffect>
                                    <p:anim calcmode="lin" valueType="num">
                                      <p:cBhvr>
                                        <p:cTn id="84" dur="1000" fill="hold"/>
                                        <p:tgtEl>
                                          <p:spTgt spid="13"/>
                                        </p:tgtEl>
                                        <p:attrNameLst>
                                          <p:attrName>ppt_x</p:attrName>
                                        </p:attrNameLst>
                                      </p:cBhvr>
                                      <p:tavLst>
                                        <p:tav tm="0">
                                          <p:val>
                                            <p:strVal val="#ppt_x"/>
                                          </p:val>
                                        </p:tav>
                                        <p:tav tm="100000">
                                          <p:val>
                                            <p:strVal val="#ppt_x"/>
                                          </p:val>
                                        </p:tav>
                                      </p:tavLst>
                                    </p:anim>
                                    <p:anim calcmode="lin" valueType="num">
                                      <p:cBhvr>
                                        <p:cTn id="85" dur="1000" fill="hold"/>
                                        <p:tgtEl>
                                          <p:spTgt spid="1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
                                          </p:val>
                                        </p:tav>
                                        <p:tav tm="100000">
                                          <p:val>
                                            <p:strVal val="#ppt_x"/>
                                          </p:val>
                                        </p:tav>
                                      </p:tavLst>
                                    </p:anim>
                                    <p:anim calcmode="lin" valueType="num">
                                      <p:cBhvr>
                                        <p:cTn id="9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nodeType="with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par>
                                <p:cTn id="99" presetID="10" presetClass="entr" presetSubtype="0"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par>
                                <p:cTn id="102" presetID="10" presetClass="entr" presetSubtype="0" fill="hold"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12" grpId="0"/>
      <p:bldP spid="13"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4" name="Picture 3" descr="A yellow letters on a black background&#10;&#10;Description automatically generated">
            <a:extLst>
              <a:ext uri="{FF2B5EF4-FFF2-40B4-BE49-F238E27FC236}">
                <a16:creationId xmlns:a16="http://schemas.microsoft.com/office/drawing/2014/main" id="{502B1A7E-6A1F-56E3-6DA2-FAD989651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33" y="829338"/>
            <a:ext cx="7742840" cy="2570865"/>
          </a:xfrm>
          <a:prstGeom prst="rect">
            <a:avLst/>
          </a:prstGeom>
        </p:spPr>
      </p:pic>
    </p:spTree>
    <p:extLst>
      <p:ext uri="{BB962C8B-B14F-4D97-AF65-F5344CB8AC3E}">
        <p14:creationId xmlns:p14="http://schemas.microsoft.com/office/powerpoint/2010/main" val="223734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a16="http://schemas.microsoft.com/office/drawing/2014/main" id="{F7B935DB-C635-FEBF-4F38-CC0B2563D38A}"/>
                </a:ext>
              </a:extLst>
            </p:cNvPr>
            <p:cNvSpPr txBox="1"/>
            <p:nvPr/>
          </p:nvSpPr>
          <p:spPr>
            <a:xfrm>
              <a:off x="4265454" y="1077456"/>
              <a:ext cx="5036025" cy="1661993"/>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Chia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sẻ</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cảm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nhận</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riêng</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em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khi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đọc</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bài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thơ</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a:t>
              </a:r>
            </a:p>
          </p:txBody>
        </p:sp>
      </p:grpSp>
      <p:pic>
        <p:nvPicPr>
          <p:cNvPr id="2" name="Picture 1">
            <a:extLst>
              <a:ext uri="{FF2B5EF4-FFF2-40B4-BE49-F238E27FC236}">
                <a16:creationId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
            <a:ext cx="12192000" cy="6858000"/>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045" y="206352"/>
            <a:ext cx="3673924" cy="3673924"/>
          </a:xfrm>
          <a:prstGeom prst="rect">
            <a:avLst/>
          </a:prstGeom>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6" cstate="print">
            <a:extLst>
              <a:ext uri="{28A0092B-C50C-407E-A947-70E740481C1C}">
                <a14:useLocalDpi xmlns:a14="http://schemas.microsoft.com/office/drawing/2010/main" val="0"/>
              </a:ext>
            </a:extLst>
          </a:blip>
          <a:srcRect b="22149"/>
          <a:stretch>
            <a:fillRect/>
          </a:stretch>
        </p:blipFill>
        <p:spPr>
          <a:xfrm>
            <a:off x="7532513" y="2979886"/>
            <a:ext cx="4885355"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sp>
        <p:nvSpPr>
          <p:cNvPr id="2" name="Rectangle: Rounded Corners 1">
            <a:extLst>
              <a:ext uri="{FF2B5EF4-FFF2-40B4-BE49-F238E27FC236}">
                <a16:creationId xmlns:a16="http://schemas.microsoft.com/office/drawing/2014/main" id="{4C2D0D65-DEAC-CB62-0AF2-60B9374D3706}"/>
              </a:ext>
            </a:extLst>
          </p:cNvPr>
          <p:cNvSpPr/>
          <p:nvPr/>
        </p:nvSpPr>
        <p:spPr>
          <a:xfrm>
            <a:off x="172720" y="1635760"/>
            <a:ext cx="8524240" cy="3078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9455C7B5-5209-24B0-1C7F-9F805C2D9507}"/>
              </a:ext>
            </a:extLst>
          </p:cNvPr>
          <p:cNvPicPr>
            <a:picLocks noChangeAspect="1"/>
          </p:cNvPicPr>
          <p:nvPr/>
        </p:nvPicPr>
        <p:blipFill>
          <a:blip r:embed="rId7"/>
          <a:stretch>
            <a:fillRect/>
          </a:stretch>
        </p:blipFill>
        <p:spPr>
          <a:xfrm>
            <a:off x="-144287" y="1209040"/>
            <a:ext cx="9104240" cy="4537687"/>
          </a:xfrm>
          <a:prstGeom prst="rect">
            <a:avLst/>
          </a:prstGeom>
        </p:spPr>
      </p:pic>
    </p:spTree>
    <p:extLst>
      <p:ext uri="{BB962C8B-B14F-4D97-AF65-F5344CB8AC3E}">
        <p14:creationId xmlns:p14="http://schemas.microsoft.com/office/powerpoint/2010/main" val="54208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tượng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p>
          </p:txBody>
        </p:sp>
      </p:grpSp>
      <p:pic>
        <p:nvPicPr>
          <p:cNvPr id="9" name="Tieng-mua-roi-www_tiengdong_com">
            <a:hlinkClick r:id="" action="ppaction://media"/>
            <a:extLst>
              <a:ext uri="{FF2B5EF4-FFF2-40B4-BE49-F238E27FC236}">
                <a16:creationId xmlns:a16="http://schemas.microsoft.com/office/drawing/2014/main" id="{B31125F4-0E57-9303-DED4-E0D52CFCC2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5571" y="1664629"/>
            <a:ext cx="835102" cy="835102"/>
          </a:xfrm>
          <a:prstGeom prst="rect">
            <a:avLst/>
          </a:prstGeom>
        </p:spPr>
      </p:pic>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mưa</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rơi</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06066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8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thổi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gio-thoi-www_tiengdong_com">
            <a:hlinkClick r:id="" action="ppaction://media"/>
            <a:extLst>
              <a:ext uri="{FF2B5EF4-FFF2-40B4-BE49-F238E27FC236}">
                <a16:creationId xmlns:a16="http://schemas.microsoft.com/office/drawing/2014/main" id="{FEE2495D-A5CD-8030-9740-2F1607C79F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69735" y="1741448"/>
            <a:ext cx="842537" cy="842537"/>
          </a:xfrm>
          <a:prstGeom prst="rect">
            <a:avLst/>
          </a:prstGeom>
        </p:spPr>
      </p:pic>
    </p:spTree>
    <p:extLst>
      <p:ext uri="{BB962C8B-B14F-4D97-AF65-F5344CB8AC3E}">
        <p14:creationId xmlns:p14="http://schemas.microsoft.com/office/powerpoint/2010/main" val="3007863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bước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lội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nguoi-di-bo-trong-vung-nuoc-dong-www.tiengdong.com">
            <a:hlinkClick r:id="" action="ppaction://media"/>
            <a:extLst>
              <a:ext uri="{FF2B5EF4-FFF2-40B4-BE49-F238E27FC236}">
                <a16:creationId xmlns:a16="http://schemas.microsoft.com/office/drawing/2014/main" id="{7E85AF4B-F657-6503-9A0D-823FEE6FD1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31688" y="1686932"/>
            <a:ext cx="812800" cy="812800"/>
          </a:xfrm>
          <a:prstGeom prst="rect">
            <a:avLst/>
          </a:prstGeom>
        </p:spPr>
      </p:pic>
    </p:spTree>
    <p:extLst>
      <p:ext uri="{BB962C8B-B14F-4D97-AF65-F5344CB8AC3E}">
        <p14:creationId xmlns:p14="http://schemas.microsoft.com/office/powerpoint/2010/main" val="38895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nhịp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đập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Tieng-nhip-tim-dap-www_tiengdong_com">
            <a:hlinkClick r:id="" action="ppaction://media"/>
            <a:extLst>
              <a:ext uri="{FF2B5EF4-FFF2-40B4-BE49-F238E27FC236}">
                <a16:creationId xmlns:a16="http://schemas.microsoft.com/office/drawing/2014/main" id="{F53F2BD7-360A-388E-1A86-F7CEC75933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4771" y="1717288"/>
            <a:ext cx="855546" cy="855546"/>
          </a:xfrm>
          <a:prstGeom prst="rect">
            <a:avLst/>
          </a:prstGeom>
        </p:spPr>
      </p:pic>
    </p:spTree>
    <p:extLst>
      <p:ext uri="{BB962C8B-B14F-4D97-AF65-F5344CB8AC3E}">
        <p14:creationId xmlns:p14="http://schemas.microsoft.com/office/powerpoint/2010/main" val="215655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F6A9CB83-F527-941D-CA10-D059A764635D}"/>
              </a:ext>
            </a:extLst>
          </p:cNvPr>
          <p:cNvSpPr/>
          <p:nvPr/>
        </p:nvSpPr>
        <p:spPr>
          <a:xfrm flipH="1">
            <a:off x="1304749" y="2408664"/>
            <a:ext cx="3233796" cy="4039604"/>
          </a:xfrm>
          <a:custGeom>
            <a:avLst/>
            <a:gdLst/>
            <a:ahLst/>
            <a:cxnLst/>
            <a:rect l="l" t="t" r="r" b="b"/>
            <a:pathLst>
              <a:path w="3336729" h="4114800">
                <a:moveTo>
                  <a:pt x="0" y="0"/>
                </a:moveTo>
                <a:lnTo>
                  <a:pt x="3336729" y="0"/>
                </a:lnTo>
                <a:lnTo>
                  <a:pt x="333672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1BB3956F-882B-8B43-4C86-246AEAE90D45}"/>
              </a:ext>
            </a:extLst>
          </p:cNvPr>
          <p:cNvGrpSpPr/>
          <p:nvPr/>
        </p:nvGrpSpPr>
        <p:grpSpPr>
          <a:xfrm>
            <a:off x="1304694" y="0"/>
            <a:ext cx="9389326" cy="1505416"/>
            <a:chOff x="1304694" y="0"/>
            <a:chExt cx="9389326" cy="1505416"/>
          </a:xfrm>
        </p:grpSpPr>
        <p:sp>
          <p:nvSpPr>
            <p:cNvPr id="2" name="Freeform 6">
              <a:extLst>
                <a:ext uri="{FF2B5EF4-FFF2-40B4-BE49-F238E27FC236}">
                  <a16:creationId xmlns:a16="http://schemas.microsoft.com/office/drawing/2014/main" id="{3CC17E44-84B9-25BC-0945-44651B38062F}"/>
                </a:ext>
              </a:extLst>
            </p:cNvPr>
            <p:cNvSpPr/>
            <p:nvPr/>
          </p:nvSpPr>
          <p:spPr>
            <a:xfrm>
              <a:off x="1304694" y="0"/>
              <a:ext cx="9389326" cy="150541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BE3BA20E-58AD-CE54-79E2-CD994F25757A}"/>
                </a:ext>
              </a:extLst>
            </p:cNvPr>
            <p:cNvSpPr txBox="1"/>
            <p:nvPr/>
          </p:nvSpPr>
          <p:spPr>
            <a:xfrm>
              <a:off x="1873404" y="490653"/>
              <a:ext cx="86421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2" name="Group 11">
            <a:extLst>
              <a:ext uri="{FF2B5EF4-FFF2-40B4-BE49-F238E27FC236}">
                <a16:creationId xmlns:a16="http://schemas.microsoft.com/office/drawing/2014/main" id="{095F1110-3DF4-A8FE-90C9-DA7F98C6D580}"/>
              </a:ext>
            </a:extLst>
          </p:cNvPr>
          <p:cNvGrpSpPr/>
          <p:nvPr/>
        </p:nvGrpSpPr>
        <p:grpSpPr>
          <a:xfrm>
            <a:off x="5229922" y="2553629"/>
            <a:ext cx="5006898" cy="3432407"/>
            <a:chOff x="5229922" y="2553629"/>
            <a:chExt cx="5006898" cy="3432407"/>
          </a:xfrm>
        </p:grpSpPr>
        <p:sp>
          <p:nvSpPr>
            <p:cNvPr id="10" name="Freeform 9">
              <a:extLst>
                <a:ext uri="{FF2B5EF4-FFF2-40B4-BE49-F238E27FC236}">
                  <a16:creationId xmlns:a16="http://schemas.microsoft.com/office/drawing/2014/main" id="{ABA0D150-7252-47EC-87D7-6743738C2051}"/>
                </a:ext>
              </a:extLst>
            </p:cNvPr>
            <p:cNvSpPr/>
            <p:nvPr/>
          </p:nvSpPr>
          <p:spPr>
            <a:xfrm>
              <a:off x="5229922" y="2553629"/>
              <a:ext cx="5006898" cy="3432407"/>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7743520-9DD8-35B9-2A50-230C0778EE50}"/>
                </a:ext>
              </a:extLst>
            </p:cNvPr>
            <p:cNvSpPr txBox="1"/>
            <p:nvPr/>
          </p:nvSpPr>
          <p:spPr>
            <a:xfrm>
              <a:off x="6478859" y="3456878"/>
              <a:ext cx="33899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án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sóng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biển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vỗ</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Tieng-song-bien-vo-bo-www_tiengdong_com">
            <a:hlinkClick r:id="" action="ppaction://media"/>
            <a:extLst>
              <a:ext uri="{FF2B5EF4-FFF2-40B4-BE49-F238E27FC236}">
                <a16:creationId xmlns:a16="http://schemas.microsoft.com/office/drawing/2014/main" id="{349AD67A-FB8E-588A-BF78-F35E2CE415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20536" y="1787291"/>
            <a:ext cx="745893" cy="745893"/>
          </a:xfrm>
          <a:prstGeom prst="rect">
            <a:avLst/>
          </a:prstGeom>
        </p:spPr>
      </p:pic>
    </p:spTree>
    <p:extLst>
      <p:ext uri="{BB962C8B-B14F-4D97-AF65-F5344CB8AC3E}">
        <p14:creationId xmlns:p14="http://schemas.microsoft.com/office/powerpoint/2010/main" val="100665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cbf1108">
            <a:hlinkClick r:id="" action="ppaction://media"/>
            <a:extLst>
              <a:ext uri="{FF2B5EF4-FFF2-40B4-BE49-F238E27FC236}">
                <a16:creationId xmlns:a16="http://schemas.microsoft.com/office/drawing/2014/main" id="{2CDC866A-FA2B-B1AF-EA46-A69A2DD7D224}"/>
              </a:ext>
            </a:extLst>
          </p:cNvPr>
          <p:cNvPicPr>
            <a:picLocks noChangeAspect="1"/>
          </p:cNvPicPr>
          <p:nvPr>
            <a:videoFile r:link="rId1"/>
            <p:extLst>
              <p:ext uri="{DAA4B4D4-6D71-4841-9C94-3DE7FCFB9230}">
                <p14:media xmlns:p14="http://schemas.microsoft.com/office/powerpoint/2010/main" r:embed="rId2">
                  <p14:trim end="271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4192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1346</Words>
  <Application>Microsoft Office PowerPoint</Application>
  <PresentationFormat>Widescreen</PresentationFormat>
  <Paragraphs>155</Paragraphs>
  <Slides>35</Slides>
  <Notes>6</Notes>
  <HiddenSlides>0</HiddenSlides>
  <MMClips>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宋体</vt:lpstr>
      <vt:lpstr>Arial</vt:lpstr>
      <vt:lpstr>AvantGarde</vt:lpstr>
      <vt:lpstr>Calibri</vt:lpstr>
      <vt:lpstr>Calibri Light</vt:lpstr>
      <vt:lpstr>Cambria</vt:lpstr>
      <vt:lpstr>Lato Hairline</vt:lpstr>
      <vt:lpstr>Lato Light</vt:lpstr>
      <vt:lpstr>Lato Regular</vt:lpstr>
      <vt:lpstr>Pattaya</vt:lpstr>
      <vt:lpstr>Roboto</vt:lpstr>
      <vt:lpstr>Times New Roman</vt:lpstr>
      <vt:lpstr>思源黑体</vt:lpstr>
      <vt:lpstr>思源黑体 CN Medium</vt:lpstr>
      <vt:lpstr>思源黑体 Medium</vt:lpstr>
      <vt:lpstr>2_Custom Design</vt:lpstr>
      <vt:lpstr>Office 主题​​</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38</cp:revision>
  <dcterms:created xsi:type="dcterms:W3CDTF">2024-06-20T02:37:59Z</dcterms:created>
  <dcterms:modified xsi:type="dcterms:W3CDTF">2025-09-22T02:07:04Z</dcterms:modified>
</cp:coreProperties>
</file>