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83" r:id="rId4"/>
    <p:sldId id="273" r:id="rId5"/>
    <p:sldId id="274" r:id="rId6"/>
    <p:sldId id="284" r:id="rId7"/>
    <p:sldId id="276" r:id="rId8"/>
    <p:sldId id="285" r:id="rId9"/>
    <p:sldId id="20075774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9239A0-7BC9-F0A0-4C79-9D5B09FF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65" y="1407907"/>
            <a:ext cx="11391069" cy="49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BCA0B-4F29-12B8-4EB3-5C1915FB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15" y="1359210"/>
            <a:ext cx="7052963" cy="53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E80BA-91CF-CC62-7CCC-430F7305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" y="1416394"/>
            <a:ext cx="11143538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65EE3-5E2E-AD99-0F8E-91D37B15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194" y="267994"/>
            <a:ext cx="8275441" cy="63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10737-EA34-C8D6-6BB4-ECD53BBD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2" y="1389737"/>
            <a:ext cx="11863885" cy="48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24172-9ABF-8AA1-504A-88EEB9BEA899}"/>
              </a:ext>
            </a:extLst>
          </p:cNvPr>
          <p:cNvSpPr txBox="1"/>
          <p:nvPr/>
        </p:nvSpPr>
        <p:spPr>
          <a:xfrm>
            <a:off x="853536" y="34235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07BFF-04DE-D677-1393-859F8591BFEE}"/>
              </a:ext>
            </a:extLst>
          </p:cNvPr>
          <p:cNvSpPr txBox="1"/>
          <p:nvPr/>
        </p:nvSpPr>
        <p:spPr>
          <a:xfrm>
            <a:off x="1232452" y="938958"/>
            <a:ext cx="955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sử dụng yếu tố tạo hình trang trí một cuốn sổ.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C89049-2993-79D2-4BA6-ECC94890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0" y="1780097"/>
            <a:ext cx="10661073" cy="4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CA8A3-88A5-6197-BDA6-577E583D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9" y="237460"/>
            <a:ext cx="6553614" cy="2906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CA9E1-143E-E2F3-C904-05A3213F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61" y="3143915"/>
            <a:ext cx="78676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Arial-BoldMT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23</cp:revision>
  <dcterms:created xsi:type="dcterms:W3CDTF">2024-07-20T03:02:26Z</dcterms:created>
  <dcterms:modified xsi:type="dcterms:W3CDTF">2025-09-18T13:45:51Z</dcterms:modified>
</cp:coreProperties>
</file>