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2" r:id="rId3"/>
  </p:sldMasterIdLst>
  <p:notesMasterIdLst>
    <p:notesMasterId r:id="rId15"/>
  </p:notesMasterIdLst>
  <p:sldIdLst>
    <p:sldId id="459" r:id="rId4"/>
    <p:sldId id="438" r:id="rId5"/>
    <p:sldId id="295" r:id="rId6"/>
    <p:sldId id="257" r:id="rId7"/>
    <p:sldId id="261" r:id="rId8"/>
    <p:sldId id="263" r:id="rId9"/>
    <p:sldId id="454" r:id="rId10"/>
    <p:sldId id="455" r:id="rId11"/>
    <p:sldId id="457" r:id="rId12"/>
    <p:sldId id="45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29AC5-9F1C-4F88-B548-6DE93D30291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613C-FEA2-4B18-B719-DAFE27C3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a98da3b58c_0_1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a98da3b58c_0_1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17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2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3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4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4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BD14-C576-14F8-C0DD-8D09F20D3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12F2B-D341-8E8D-63F1-BD0809CD8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917C7-BF96-9701-8485-419B53D6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06654-0029-F55B-1759-7A9EEA2B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0440-68FE-6B68-493B-9B086EDB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9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74FE-4688-EE83-E42F-ED512D9F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EF7F-ACF8-3521-BE15-9B6249C5F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C0135-941D-4C3A-92F9-7B4C91E5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F6F62-E334-A3E3-62B2-58DCC7D3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7424D-C4C2-6BFE-B4DB-50A4C359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1AB5-3C34-5AC4-C969-7A481D86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24947-69CD-2D37-8D04-F2AC6DA89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F6DB8-76F3-1103-F771-A241BEB6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DEE86-45B1-7EAB-938D-6F340F3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8F711-3516-0DED-C3FE-A5F1FF58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8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12B-26C9-6BE3-8391-A1993E75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9282D-30D1-97B8-997B-CFB704D05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BC96A-0F42-9C60-7CB3-0D757E4A2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5914C-14C1-51BD-13E8-C7AA06BC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60203-7455-B504-8F9E-131420D9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CC169-825F-D151-24B9-44DB7FDB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2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2034-1299-44FE-E0AD-AB101946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E8AA3-E701-4283-D2B6-31F3C4AB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3F912-BF78-ED1A-0D4E-15356E9F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F3D48-8468-B4F2-8673-43336F597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C658B-5912-1C9D-5D57-6757F66B2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47D4B-A813-D9D4-B3DB-F60AE2DD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43F98-B587-A674-8241-4498340A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CB4AB-9631-15FC-E0B6-D463D108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6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C307-F3FA-38CC-03F2-1E1905F3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9E7B5-6002-5E00-4A12-6F8163A8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7C784-6275-06A9-E885-E36D2178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6E4E5-26FD-20D0-7827-C160939F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0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4F0B0-D446-AE3C-5A11-1E841DBB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B1A62-C76C-2B2E-09E6-5D463214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DA849-EAD1-327D-79D3-417A371D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6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7CCC-C01C-386A-5F80-EB54DF40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70B6-9AD7-095E-E5B4-44FF6EA6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08C7E-3123-C72F-B851-E4D82A350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496CA-972D-8539-CDBC-F8FD5F81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EEAA3-0B50-7204-FABA-CC23107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9822B-786C-C972-C242-D33326A2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2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C523-48E4-6B5F-FA1E-1064675D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D0E2E-6BB5-9AE2-2CAF-347C00FC1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540FD-4949-5AF0-DB52-74018A477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521E3-5A3E-0CEF-5B54-57843B42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EC2DF-B55D-1A81-069E-27061782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CE463-AE8E-3B16-C06C-F8081ED5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60F9-D159-C820-927A-121F040C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D9A55-A9CC-5455-4B5C-04D14A417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27F56-E9BA-9CF1-21B4-674DF51F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9064B-3695-6739-5C5E-A55B0AA6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B2B7-356F-3D68-05B7-B8873E58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2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D2BDD-8DE8-E417-D829-7CC88DF3C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3DA34-A72D-CC52-2932-AA95AC924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545B-B568-56C9-522F-0B5A11DA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4A8FE-4919-0EDD-0011-CC1FD80C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A85B7-D435-1B63-81BC-2D9634E5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7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9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630" indent="0" algn="ctr">
              <a:buNone/>
              <a:defRPr sz="2665"/>
            </a:lvl2pPr>
            <a:lvl3pPr marL="1219261" indent="0" algn="ctr">
              <a:buNone/>
              <a:defRPr sz="2400"/>
            </a:lvl3pPr>
            <a:lvl4pPr marL="1828891" indent="0" algn="ctr">
              <a:buNone/>
              <a:defRPr sz="2135"/>
            </a:lvl4pPr>
            <a:lvl5pPr marL="2438522" indent="0" algn="ctr">
              <a:buNone/>
              <a:defRPr sz="2135"/>
            </a:lvl5pPr>
            <a:lvl6pPr marL="3048152" indent="0" algn="ctr">
              <a:buNone/>
              <a:defRPr sz="2135"/>
            </a:lvl6pPr>
            <a:lvl7pPr marL="3657783" indent="0" algn="ctr">
              <a:buNone/>
              <a:defRPr sz="2135"/>
            </a:lvl7pPr>
            <a:lvl8pPr marL="4267413" indent="0" algn="ctr">
              <a:buNone/>
              <a:defRPr sz="2135"/>
            </a:lvl8pPr>
            <a:lvl9pPr marL="4877044" indent="0" algn="ctr">
              <a:buNone/>
              <a:defRPr sz="213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858E4EFA-8564-4BBA-B33A-0AE029A904D5}" type="datetimeFigureOut">
              <a:rPr lang="en-US" smtClean="0">
                <a:solidFill>
                  <a:prstClr val="black"/>
                </a:solidFill>
              </a:rPr>
              <a:pPr defTabSz="914446"/>
              <a:t>9/25/2025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6C44E4BE-4E6A-400A-8D15-49AD800E386C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6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685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858E4EFA-8564-4BBA-B33A-0AE029A904D5}" type="datetimeFigureOut">
              <a:rPr lang="en-US" smtClean="0">
                <a:solidFill>
                  <a:prstClr val="black"/>
                </a:solidFill>
              </a:rPr>
              <a:pPr defTabSz="914446"/>
              <a:t>9/25/2025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6C44E4BE-4E6A-400A-8D15-49AD800E386C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8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5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3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926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91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8522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8152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7783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7413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77044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858E4EFA-8564-4BBA-B33A-0AE029A904D5}" type="datetimeFigureOut">
              <a:rPr lang="en-US" smtClean="0">
                <a:solidFill>
                  <a:prstClr val="black"/>
                </a:solidFill>
              </a:rPr>
              <a:pPr defTabSz="914446"/>
              <a:t>9/25/2025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6C44E4BE-4E6A-400A-8D15-49AD800E386C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6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5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5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858E4EFA-8564-4BBA-B33A-0AE029A904D5}" type="datetimeFigureOut">
              <a:rPr lang="en-US" smtClean="0">
                <a:solidFill>
                  <a:prstClr val="black"/>
                </a:solidFill>
              </a:rPr>
              <a:pPr defTabSz="914446"/>
              <a:t>9/25/2025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6C44E4BE-4E6A-400A-8D15-49AD800E386C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6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5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5" b="1"/>
            </a:lvl4pPr>
            <a:lvl5pPr marL="2438522" indent="0">
              <a:buNone/>
              <a:defRPr sz="2135" b="1"/>
            </a:lvl5pPr>
            <a:lvl6pPr marL="3048152" indent="0">
              <a:buNone/>
              <a:defRPr sz="2135" b="1"/>
            </a:lvl6pPr>
            <a:lvl7pPr marL="3657783" indent="0">
              <a:buNone/>
              <a:defRPr sz="2135" b="1"/>
            </a:lvl7pPr>
            <a:lvl8pPr marL="4267413" indent="0">
              <a:buNone/>
              <a:defRPr sz="2135" b="1"/>
            </a:lvl8pPr>
            <a:lvl9pPr marL="4877044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5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5" b="1"/>
            </a:lvl4pPr>
            <a:lvl5pPr marL="2438522" indent="0">
              <a:buNone/>
              <a:defRPr sz="2135" b="1"/>
            </a:lvl5pPr>
            <a:lvl6pPr marL="3048152" indent="0">
              <a:buNone/>
              <a:defRPr sz="2135" b="1"/>
            </a:lvl6pPr>
            <a:lvl7pPr marL="3657783" indent="0">
              <a:buNone/>
              <a:defRPr sz="2135" b="1"/>
            </a:lvl7pPr>
            <a:lvl8pPr marL="4267413" indent="0">
              <a:buNone/>
              <a:defRPr sz="2135" b="1"/>
            </a:lvl8pPr>
            <a:lvl9pPr marL="4877044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858E4EFA-8564-4BBA-B33A-0AE029A904D5}" type="datetimeFigureOut">
              <a:rPr lang="en-US" smtClean="0">
                <a:solidFill>
                  <a:prstClr val="black"/>
                </a:solidFill>
              </a:rPr>
              <a:pPr defTabSz="914446"/>
              <a:t>9/25/2025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6C44E4BE-4E6A-400A-8D15-49AD800E386C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6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858E4EFA-8564-4BBA-B33A-0AE029A904D5}" type="datetimeFigureOut">
              <a:rPr lang="en-US" smtClean="0">
                <a:solidFill>
                  <a:prstClr val="black"/>
                </a:solidFill>
              </a:rPr>
              <a:pPr defTabSz="914446"/>
              <a:t>9/25/2025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6C44E4BE-4E6A-400A-8D15-49AD800E386C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858E4EFA-8564-4BBA-B33A-0AE029A904D5}" type="datetimeFigureOut">
              <a:rPr lang="en-US" smtClean="0">
                <a:solidFill>
                  <a:prstClr val="black"/>
                </a:solidFill>
              </a:rPr>
              <a:pPr defTabSz="914446"/>
              <a:t>9/25/2025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6C44E4BE-4E6A-400A-8D15-49AD800E386C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6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6"/>
            </a:lvl1pPr>
            <a:lvl2pPr>
              <a:defRPr sz="3736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30" indent="0">
              <a:buNone/>
              <a:defRPr sz="1865"/>
            </a:lvl2pPr>
            <a:lvl3pPr marL="1219261" indent="0">
              <a:buNone/>
              <a:defRPr sz="1600"/>
            </a:lvl3pPr>
            <a:lvl4pPr marL="1828891" indent="0">
              <a:buNone/>
              <a:defRPr sz="1335"/>
            </a:lvl4pPr>
            <a:lvl5pPr marL="2438522" indent="0">
              <a:buNone/>
              <a:defRPr sz="1335"/>
            </a:lvl5pPr>
            <a:lvl6pPr marL="3048152" indent="0">
              <a:buNone/>
              <a:defRPr sz="1335"/>
            </a:lvl6pPr>
            <a:lvl7pPr marL="3657783" indent="0">
              <a:buNone/>
              <a:defRPr sz="1335"/>
            </a:lvl7pPr>
            <a:lvl8pPr marL="4267413" indent="0">
              <a:buNone/>
              <a:defRPr sz="1335"/>
            </a:lvl8pPr>
            <a:lvl9pPr marL="4877044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858E4EFA-8564-4BBA-B33A-0AE029A904D5}" type="datetimeFigureOut">
              <a:rPr lang="en-US" smtClean="0">
                <a:solidFill>
                  <a:prstClr val="black"/>
                </a:solidFill>
              </a:rPr>
              <a:pPr defTabSz="914446"/>
              <a:t>9/25/2025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6C44E4BE-4E6A-400A-8D15-49AD800E386C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6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6"/>
            </a:lvl1pPr>
            <a:lvl2pPr marL="609630" indent="0">
              <a:buNone/>
              <a:defRPr sz="3736"/>
            </a:lvl2pPr>
            <a:lvl3pPr marL="1219261" indent="0">
              <a:buNone/>
              <a:defRPr sz="3200"/>
            </a:lvl3pPr>
            <a:lvl4pPr marL="1828891" indent="0">
              <a:buNone/>
              <a:defRPr sz="2665"/>
            </a:lvl4pPr>
            <a:lvl5pPr marL="2438522" indent="0">
              <a:buNone/>
              <a:defRPr sz="2665"/>
            </a:lvl5pPr>
            <a:lvl6pPr marL="3048152" indent="0">
              <a:buNone/>
              <a:defRPr sz="2665"/>
            </a:lvl6pPr>
            <a:lvl7pPr marL="3657783" indent="0">
              <a:buNone/>
              <a:defRPr sz="2665"/>
            </a:lvl7pPr>
            <a:lvl8pPr marL="4267413" indent="0">
              <a:buNone/>
              <a:defRPr sz="2665"/>
            </a:lvl8pPr>
            <a:lvl9pPr marL="4877044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30" indent="0">
              <a:buNone/>
              <a:defRPr sz="1865"/>
            </a:lvl2pPr>
            <a:lvl3pPr marL="1219261" indent="0">
              <a:buNone/>
              <a:defRPr sz="1600"/>
            </a:lvl3pPr>
            <a:lvl4pPr marL="1828891" indent="0">
              <a:buNone/>
              <a:defRPr sz="1335"/>
            </a:lvl4pPr>
            <a:lvl5pPr marL="2438522" indent="0">
              <a:buNone/>
              <a:defRPr sz="1335"/>
            </a:lvl5pPr>
            <a:lvl6pPr marL="3048152" indent="0">
              <a:buNone/>
              <a:defRPr sz="1335"/>
            </a:lvl6pPr>
            <a:lvl7pPr marL="3657783" indent="0">
              <a:buNone/>
              <a:defRPr sz="1335"/>
            </a:lvl7pPr>
            <a:lvl8pPr marL="4267413" indent="0">
              <a:buNone/>
              <a:defRPr sz="1335"/>
            </a:lvl8pPr>
            <a:lvl9pPr marL="4877044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858E4EFA-8564-4BBA-B33A-0AE029A904D5}" type="datetimeFigureOut">
              <a:rPr lang="en-US" smtClean="0">
                <a:solidFill>
                  <a:prstClr val="black"/>
                </a:solidFill>
              </a:rPr>
              <a:pPr defTabSz="914446"/>
              <a:t>9/25/2025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6C44E4BE-4E6A-400A-8D15-49AD800E386C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6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6685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858E4EFA-8564-4BBA-B33A-0AE029A904D5}" type="datetimeFigureOut">
              <a:rPr lang="en-US" smtClean="0">
                <a:solidFill>
                  <a:prstClr val="black"/>
                </a:solidFill>
              </a:rPr>
              <a:pPr defTabSz="914446"/>
              <a:t>9/25/2025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6C44E4BE-4E6A-400A-8D15-49AD800E386C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7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6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6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858E4EFA-8564-4BBA-B33A-0AE029A904D5}" type="datetimeFigureOut">
              <a:rPr lang="en-US" smtClean="0">
                <a:solidFill>
                  <a:prstClr val="black"/>
                </a:solidFill>
              </a:rPr>
              <a:pPr defTabSz="914446"/>
              <a:t>9/25/2025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46"/>
            <a:fld id="{6C44E4BE-4E6A-400A-8D15-49AD800E386C}" type="slidenum">
              <a:rPr lang="en-US" smtClean="0">
                <a:solidFill>
                  <a:prstClr val="black"/>
                </a:solidFill>
              </a:rPr>
              <a:pPr defTabSz="91444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8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3"/>
          <p:cNvSpPr txBox="1">
            <a:spLocks noGrp="1"/>
          </p:cNvSpPr>
          <p:nvPr>
            <p:ph type="title"/>
          </p:nvPr>
        </p:nvSpPr>
        <p:spPr>
          <a:xfrm>
            <a:off x="3147784" y="1104900"/>
            <a:ext cx="5896400" cy="2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4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2037"/>
            <a:ext cx="4368800" cy="308410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2117"/>
            <a:ext cx="4511964" cy="43185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6018"/>
            <a:ext cx="4511964" cy="228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8" y="4818668"/>
            <a:ext cx="4488039" cy="1537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7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8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EC3EBFEF-DBFA-6B89-4CC0-AC6EC9D332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FAFEB-A99B-B28D-2303-1FD3731C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122E0-1A65-5B0B-5E61-0511239D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1C380-EB06-77BA-11EA-933725ACD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33E28A-4DE8-448A-893D-002C5B22328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37AB9-CF35-47EB-9895-B9D04CA9D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97D5B-196E-294E-E31B-89B99C227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48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1219261" rtl="0" eaLnBrk="1" latinLnBrk="0" hangingPunct="1">
        <a:lnSpc>
          <a:spcPct val="90000"/>
        </a:lnSpc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15" indent="-304815" algn="l" defTabSz="1219261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6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04815" algn="l" defTabSz="1219261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76" indent="-304815" algn="l" defTabSz="1219261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707" indent="-304815" algn="l" defTabSz="1219261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indent="-304815" algn="l" defTabSz="1219261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968" indent="-304815" algn="l" defTabSz="1219261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8" indent="-304815" algn="l" defTabSz="1219261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9" indent="-304815" algn="l" defTabSz="1219261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981200" y="213361"/>
            <a:ext cx="817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4000" b="1" dirty="0">
                <a:gradFill>
                  <a:gsLst>
                    <a:gs pos="50000">
                      <a:prstClr val="black"/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prstClr val="black">
                        <a:lumMod val="85000"/>
                      </a:prst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HƯNG ĐẠO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302000" y="2463801"/>
            <a:ext cx="6410325" cy="10185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46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489200" y="4690389"/>
            <a:ext cx="756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endParaRPr lang="en-US" sz="3200" b="1" dirty="0">
              <a:solidFill>
                <a:srgbClr val="4472C4"/>
              </a:solidFill>
              <a:latin typeface="Calibri"/>
            </a:endParaRPr>
          </a:p>
          <a:p>
            <a:pPr algn="ctr" defTabSz="914446"/>
            <a:r>
              <a:rPr lang="en-US" sz="3200" b="1" dirty="0" err="1">
                <a:solidFill>
                  <a:srgbClr val="4472C4"/>
                </a:solidFill>
                <a:latin typeface="Calibri"/>
              </a:rPr>
              <a:t>Họ</a:t>
            </a:r>
            <a:r>
              <a:rPr lang="en-US" sz="3200" b="1" dirty="0">
                <a:solidFill>
                  <a:srgbClr val="4472C4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latin typeface="Calibri"/>
              </a:rPr>
              <a:t>và</a:t>
            </a:r>
            <a:r>
              <a:rPr lang="en-US" sz="3200" b="1" dirty="0">
                <a:solidFill>
                  <a:srgbClr val="4472C4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latin typeface="Calibri"/>
              </a:rPr>
              <a:t>tên</a:t>
            </a:r>
            <a:r>
              <a:rPr lang="en-US" sz="3200" b="1" dirty="0">
                <a:solidFill>
                  <a:srgbClr val="4472C4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latin typeface="Calibri"/>
              </a:rPr>
              <a:t>giáo</a:t>
            </a:r>
            <a:r>
              <a:rPr lang="en-US" sz="3200" b="1" dirty="0">
                <a:solidFill>
                  <a:srgbClr val="4472C4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latin typeface="Calibri"/>
              </a:rPr>
              <a:t>viên</a:t>
            </a:r>
            <a:r>
              <a:rPr lang="en-US" sz="3200" b="1" dirty="0">
                <a:solidFill>
                  <a:srgbClr val="4472C4"/>
                </a:solidFill>
                <a:latin typeface="Calibri"/>
              </a:rPr>
              <a:t> : </a:t>
            </a:r>
            <a:r>
              <a:rPr lang="en-US" sz="3200" b="1" dirty="0" err="1">
                <a:solidFill>
                  <a:srgbClr val="4472C4"/>
                </a:solidFill>
                <a:latin typeface="Calibri"/>
              </a:rPr>
              <a:t>Trần</a:t>
            </a:r>
            <a:r>
              <a:rPr lang="en-US" sz="3200" b="1" dirty="0">
                <a:solidFill>
                  <a:srgbClr val="4472C4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latin typeface="Calibri"/>
              </a:rPr>
              <a:t>Thị</a:t>
            </a:r>
            <a:r>
              <a:rPr lang="en-US" sz="3200" b="1" dirty="0">
                <a:solidFill>
                  <a:srgbClr val="4472C4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latin typeface="Calibri"/>
              </a:rPr>
              <a:t>Phương</a:t>
            </a:r>
            <a:r>
              <a:rPr lang="en-US" sz="3200" b="1" dirty="0">
                <a:solidFill>
                  <a:srgbClr val="4472C4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latin typeface="Calibri"/>
              </a:rPr>
              <a:t>Thuý</a:t>
            </a:r>
            <a:endParaRPr lang="en-US" sz="3200" b="1" dirty="0">
              <a:solidFill>
                <a:srgbClr val="4472C4"/>
              </a:solidFill>
              <a:latin typeface="Calibri"/>
            </a:endParaRPr>
          </a:p>
          <a:p>
            <a:pPr algn="ctr" defTabSz="914446"/>
            <a:r>
              <a:rPr lang="en-US" sz="3200" b="1" dirty="0" err="1">
                <a:solidFill>
                  <a:srgbClr val="4472C4"/>
                </a:solidFill>
                <a:latin typeface="Calibri"/>
              </a:rPr>
              <a:t>Lớp</a:t>
            </a:r>
            <a:r>
              <a:rPr lang="en-US" sz="3200" b="1" dirty="0">
                <a:solidFill>
                  <a:srgbClr val="4472C4"/>
                </a:solidFill>
                <a:latin typeface="Calibri"/>
              </a:rPr>
              <a:t> : </a:t>
            </a:r>
            <a:r>
              <a:rPr lang="en-US" sz="3200" b="1" dirty="0">
                <a:solidFill>
                  <a:srgbClr val="4472C4"/>
                </a:solidFill>
                <a:latin typeface="Calibri"/>
              </a:rPr>
              <a:t>5A3</a:t>
            </a:r>
            <a:endParaRPr lang="en-US" sz="3200" b="1" dirty="0">
              <a:solidFill>
                <a:srgbClr val="4472C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8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199"/>
            <a:ext cx="11582400" cy="582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358659" y="553387"/>
            <a:ext cx="11366615" cy="1569660"/>
            <a:chOff x="890133" y="539870"/>
            <a:chExt cx="11366615" cy="1569660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1" y="539870"/>
              <a:ext cx="10718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đoàn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ô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tô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tham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quan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gồm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6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35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9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40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Hỏi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trung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bình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ô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tô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đó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bao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nhiêu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2816BF4-9904-0B51-92F0-0CD6B30DB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5" y="4343400"/>
            <a:ext cx="6017131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F439CA-6298-DFEE-C078-6F96A957D161}"/>
              </a:ext>
            </a:extLst>
          </p:cNvPr>
          <p:cNvSpPr txBox="1"/>
          <p:nvPr/>
        </p:nvSpPr>
        <p:spPr>
          <a:xfrm>
            <a:off x="114300" y="23622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x 6 = 210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x 9 = 360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(210 + 360) : (9 + 6) = 38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38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2005" y="2136133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8" name="图片 3" descr="4">
            <a:extLst>
              <a:ext uri="{FF2B5EF4-FFF2-40B4-BE49-F238E27FC236}">
                <a16:creationId xmlns:a16="http://schemas.microsoft.com/office/drawing/2014/main" id="{A56E9D82-56BE-A12B-030E-3E762394A1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56B00B-9C6B-3837-752F-AAB065433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077" y="1905602"/>
            <a:ext cx="4749196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Đ-KL">
            <a:hlinkClick r:id="" action="ppaction://media"/>
            <a:extLst>
              <a:ext uri="{FF2B5EF4-FFF2-40B4-BE49-F238E27FC236}">
                <a16:creationId xmlns:a16="http://schemas.microsoft.com/office/drawing/2014/main" id="{A9C87C45-A14D-5CDD-F00D-83EE0FC018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27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47244-EB56-FBD8-3181-6565A17933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7575" y="1264491"/>
            <a:ext cx="4600819" cy="905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45C8D-1FEA-465F-7244-DB20B2F82B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249" y="2471865"/>
            <a:ext cx="8602202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1599F4-2BCF-9231-BE59-5084D13FB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501" y="1848452"/>
            <a:ext cx="579779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882534" y="629587"/>
            <a:ext cx="10828969" cy="769441"/>
            <a:chOff x="890133" y="539870"/>
            <a:chExt cx="10828969" cy="769441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2800" dirty="0"/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bg1"/>
                    </a:solidFill>
                    <a:latin typeface="iCiel Pony" panose="02000000000000000000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  <a:latin typeface="iCiel Pony" panose="02000000000000000000" pitchFamily="2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579CE-C56F-9997-0C84-39093783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543050"/>
            <a:ext cx="11049000" cy="1657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77128E-26B3-313F-825E-64A0554B7282}"/>
                  </a:ext>
                </a:extLst>
              </p:cNvPr>
              <p:cNvSpPr txBox="1"/>
              <p:nvPr/>
            </p:nvSpPr>
            <p:spPr>
              <a:xfrm>
                <a:off x="590550" y="3343275"/>
                <a:ext cx="2390775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77128E-26B3-313F-825E-64A0554B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3343275"/>
                <a:ext cx="2390775" cy="1020279"/>
              </a:xfrm>
              <a:prstGeom prst="rect">
                <a:avLst/>
              </a:prstGeom>
              <a:blipFill>
                <a:blip r:embed="rId3"/>
                <a:stretch>
                  <a:fillRect l="-9184"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1176B0-498B-B855-45A1-46D74250CEFE}"/>
                  </a:ext>
                </a:extLst>
              </p:cNvPr>
              <p:cNvSpPr txBox="1"/>
              <p:nvPr/>
            </p:nvSpPr>
            <p:spPr>
              <a:xfrm>
                <a:off x="600075" y="44100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1176B0-498B-B855-45A1-46D74250C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4410075"/>
                <a:ext cx="2390775" cy="1017330"/>
              </a:xfrm>
              <a:prstGeom prst="rect">
                <a:avLst/>
              </a:prstGeom>
              <a:blipFill>
                <a:blip r:embed="rId4"/>
                <a:stretch>
                  <a:fillRect l="-8906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E6EA58-9168-177E-C6D3-AC576F2CC240}"/>
                  </a:ext>
                </a:extLst>
              </p:cNvPr>
              <p:cNvSpPr txBox="1"/>
              <p:nvPr/>
            </p:nvSpPr>
            <p:spPr>
              <a:xfrm>
                <a:off x="3371850" y="332422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E6EA58-9168-177E-C6D3-AC576F2CC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50" y="3324225"/>
                <a:ext cx="2390775" cy="1017330"/>
              </a:xfrm>
              <a:prstGeom prst="rect">
                <a:avLst/>
              </a:prstGeom>
              <a:blipFill>
                <a:blip r:embed="rId5"/>
                <a:stretch>
                  <a:fillRect l="-8929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BE6B5-57CF-D8F2-F5F0-46D92D8C66C5}"/>
                  </a:ext>
                </a:extLst>
              </p:cNvPr>
              <p:cNvSpPr txBox="1"/>
              <p:nvPr/>
            </p:nvSpPr>
            <p:spPr>
              <a:xfrm>
                <a:off x="3381375" y="439102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BE6B5-57CF-D8F2-F5F0-46D92D8C6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5" y="4391025"/>
                <a:ext cx="2390775" cy="1017330"/>
              </a:xfrm>
              <a:prstGeom prst="rect">
                <a:avLst/>
              </a:prstGeom>
              <a:blipFill>
                <a:blip r:embed="rId6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85C606-3A55-19E4-AD01-F57CEC181393}"/>
                  </a:ext>
                </a:extLst>
              </p:cNvPr>
              <p:cNvSpPr txBox="1"/>
              <p:nvPr/>
            </p:nvSpPr>
            <p:spPr>
              <a:xfrm>
                <a:off x="6515100" y="33051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85C606-3A55-19E4-AD01-F57CEC181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3305175"/>
                <a:ext cx="2390775" cy="1017330"/>
              </a:xfrm>
              <a:prstGeom prst="rect">
                <a:avLst/>
              </a:prstGeom>
              <a:blipFill>
                <a:blip r:embed="rId7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A55B3F-F341-C9AD-4A7D-565A2AD2B04D}"/>
                  </a:ext>
                </a:extLst>
              </p:cNvPr>
              <p:cNvSpPr txBox="1"/>
              <p:nvPr/>
            </p:nvSpPr>
            <p:spPr>
              <a:xfrm>
                <a:off x="6524625" y="43719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A55B3F-F341-C9AD-4A7D-565A2AD2B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4371975"/>
                <a:ext cx="2390775" cy="1017330"/>
              </a:xfrm>
              <a:prstGeom prst="rect">
                <a:avLst/>
              </a:prstGeom>
              <a:blipFill>
                <a:blip r:embed="rId8"/>
                <a:stretch>
                  <a:fillRect l="-8906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593471-4449-0E76-3C4B-41D4A5CB1225}"/>
                  </a:ext>
                </a:extLst>
              </p:cNvPr>
              <p:cNvSpPr txBox="1"/>
              <p:nvPr/>
            </p:nvSpPr>
            <p:spPr>
              <a:xfrm>
                <a:off x="9515475" y="3267075"/>
                <a:ext cx="2390775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593471-4449-0E76-3C4B-41D4A5CB1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475" y="3267075"/>
                <a:ext cx="2390775" cy="1020216"/>
              </a:xfrm>
              <a:prstGeom prst="rect">
                <a:avLst/>
              </a:prstGeom>
              <a:blipFill>
                <a:blip r:embed="rId9"/>
                <a:stretch>
                  <a:fillRect l="-91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3C36DB-3C65-ABD7-BEF1-26BB05D3F01E}"/>
                  </a:ext>
                </a:extLst>
              </p:cNvPr>
              <p:cNvSpPr txBox="1"/>
              <p:nvPr/>
            </p:nvSpPr>
            <p:spPr>
              <a:xfrm>
                <a:off x="9525000" y="43338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3C36DB-3C65-ABD7-BEF1-26BB05D3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333875"/>
                <a:ext cx="2390775" cy="1017330"/>
              </a:xfrm>
              <a:prstGeom prst="rect">
                <a:avLst/>
              </a:prstGeom>
              <a:blipFill>
                <a:blip r:embed="rId10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199"/>
            <a:ext cx="11582400" cy="582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882534" y="629587"/>
            <a:ext cx="10828969" cy="769441"/>
            <a:chOff x="890133" y="539870"/>
            <a:chExt cx="10828969" cy="769441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2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trị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biểu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2849EA-EF06-E081-24B4-7347BB1440D0}"/>
              </a:ext>
            </a:extLst>
          </p:cNvPr>
          <p:cNvSpPr/>
          <p:nvPr/>
        </p:nvSpPr>
        <p:spPr>
          <a:xfrm>
            <a:off x="666750" y="1828801"/>
            <a:ext cx="4210050" cy="1028700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1D873B-0090-D919-92F2-9C5571641F76}"/>
              </a:ext>
            </a:extLst>
          </p:cNvPr>
          <p:cNvSpPr/>
          <p:nvPr/>
        </p:nvSpPr>
        <p:spPr>
          <a:xfrm>
            <a:off x="6781799" y="1704975"/>
            <a:ext cx="4467225" cy="1304925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F4316-0862-F1E8-9E99-88519F6E5E2B}"/>
                  </a:ext>
                </a:extLst>
              </p:cNvPr>
              <p:cNvSpPr txBox="1"/>
              <p:nvPr/>
            </p:nvSpPr>
            <p:spPr>
              <a:xfrm>
                <a:off x="771525" y="2047875"/>
                <a:ext cx="4171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35 700 : 50 + 68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2060"/>
                        </a:solidFill>
                      </a:rPr>
                      <m:t>x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46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F4316-0862-F1E8-9E99-88519F6E5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2047875"/>
                <a:ext cx="4171949" cy="523220"/>
              </a:xfrm>
              <a:prstGeom prst="rect">
                <a:avLst/>
              </a:prstGeom>
              <a:blipFill>
                <a:blip r:embed="rId2"/>
                <a:stretch>
                  <a:fillRect l="-307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DC410E-E083-9B82-97D5-57DC0B36BFE3}"/>
                  </a:ext>
                </a:extLst>
              </p:cNvPr>
              <p:cNvSpPr txBox="1"/>
              <p:nvPr/>
            </p:nvSpPr>
            <p:spPr>
              <a:xfrm>
                <a:off x="7096125" y="1924050"/>
                <a:ext cx="4352925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dirty="0" smtClean="0">
                        <a:solidFill>
                          <a:srgbClr val="002060"/>
                        </a:solidFill>
                      </a:rPr>
                      <m:t>x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d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DC410E-E083-9B82-97D5-57DC0B36B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25" y="1924050"/>
                <a:ext cx="4352925" cy="921471"/>
              </a:xfrm>
              <a:prstGeom prst="rect">
                <a:avLst/>
              </a:prstGeom>
              <a:blipFill>
                <a:blip r:embed="rId3"/>
                <a:stretch>
                  <a:fillRect l="-4202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DF2D2AE-C65D-D11A-53CB-74C629EE18DE}"/>
              </a:ext>
            </a:extLst>
          </p:cNvPr>
          <p:cNvSpPr txBox="1"/>
          <p:nvPr/>
        </p:nvSpPr>
        <p:spPr>
          <a:xfrm>
            <a:off x="714375" y="2943225"/>
            <a:ext cx="4410075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714 + 3 128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3 842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9A114-43E9-CDCB-BC5F-8DE64FF68F30}"/>
                  </a:ext>
                </a:extLst>
              </p:cNvPr>
              <p:cNvSpPr txBox="1"/>
              <p:nvPr/>
            </p:nvSpPr>
            <p:spPr>
              <a:xfrm>
                <a:off x="7153275" y="3124200"/>
                <a:ext cx="4410075" cy="333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(6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9A114-43E9-CDCB-BC5F-8DE64FF6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275" y="3124200"/>
                <a:ext cx="4410075" cy="3336363"/>
              </a:xfrm>
              <a:prstGeom prst="rect">
                <a:avLst/>
              </a:prstGeom>
              <a:blipFill>
                <a:blip r:embed="rId4"/>
                <a:stretch>
                  <a:fillRect l="-4144" b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0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419100"/>
            <a:ext cx="11582400" cy="6353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749184" y="445845"/>
            <a:ext cx="10828969" cy="649098"/>
            <a:chOff x="890133" y="603778"/>
            <a:chExt cx="10828969" cy="649098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606545"/>
              <a:ext cx="1018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hỗn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hợp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564388-7FA6-C62F-677F-B6AFC7291A74}"/>
              </a:ext>
            </a:extLst>
          </p:cNvPr>
          <p:cNvSpPr txBox="1"/>
          <p:nvPr/>
        </p:nvSpPr>
        <p:spPr>
          <a:xfrm>
            <a:off x="514350" y="1152525"/>
            <a:ext cx="42957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3 mm =          cm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6 cm = 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52 cm =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750 m =           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7F7D30-A39E-01C9-2CD3-44142079B1A7}"/>
              </a:ext>
            </a:extLst>
          </p:cNvPr>
          <p:cNvSpPr txBox="1"/>
          <p:nvPr/>
        </p:nvSpPr>
        <p:spPr>
          <a:xfrm>
            <a:off x="6829425" y="1228725"/>
            <a:ext cx="42957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b) 5 g =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30 g = 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274 g =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963 kg =          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F77B6D-B245-C0AE-B01C-FCA9738B8004}"/>
              </a:ext>
            </a:extLst>
          </p:cNvPr>
          <p:cNvSpPr txBox="1"/>
          <p:nvPr/>
        </p:nvSpPr>
        <p:spPr>
          <a:xfrm>
            <a:off x="457200" y="3957517"/>
            <a:ext cx="47148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c) 2 dm 7 cm =           dm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4 m 35 cm =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5 kg 680 g = 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1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78 kg =           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A468F7-A290-64E1-CF46-1B6DE24E68DD}"/>
              </a:ext>
            </a:extLst>
          </p:cNvPr>
          <p:cNvSpPr/>
          <p:nvPr/>
        </p:nvSpPr>
        <p:spPr>
          <a:xfrm>
            <a:off x="2409825" y="1343025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B8D0FA-D241-7B69-C518-CBBD64115CC2}"/>
              </a:ext>
            </a:extLst>
          </p:cNvPr>
          <p:cNvSpPr/>
          <p:nvPr/>
        </p:nvSpPr>
        <p:spPr>
          <a:xfrm>
            <a:off x="2257424" y="200977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D4F015-B6B8-87E3-F722-7ED08C24E9DD}"/>
              </a:ext>
            </a:extLst>
          </p:cNvPr>
          <p:cNvSpPr/>
          <p:nvPr/>
        </p:nvSpPr>
        <p:spPr>
          <a:xfrm>
            <a:off x="2428874" y="27241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EE5D94-BF70-383A-64E4-F779CCCE1A2F}"/>
              </a:ext>
            </a:extLst>
          </p:cNvPr>
          <p:cNvSpPr/>
          <p:nvPr/>
        </p:nvSpPr>
        <p:spPr>
          <a:xfrm>
            <a:off x="2447924" y="33718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8C2AC0-41C8-2EA9-7651-C20B4F07D7AE}"/>
              </a:ext>
            </a:extLst>
          </p:cNvPr>
          <p:cNvSpPr/>
          <p:nvPr/>
        </p:nvSpPr>
        <p:spPr>
          <a:xfrm>
            <a:off x="8220075" y="1400175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7E324A7-71B4-4098-92F4-6C04331DA7BC}"/>
              </a:ext>
            </a:extLst>
          </p:cNvPr>
          <p:cNvSpPr/>
          <p:nvPr/>
        </p:nvSpPr>
        <p:spPr>
          <a:xfrm>
            <a:off x="8334374" y="210502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3D6C51-1BBB-D873-47C9-32BFAC88E03B}"/>
              </a:ext>
            </a:extLst>
          </p:cNvPr>
          <p:cNvSpPr/>
          <p:nvPr/>
        </p:nvSpPr>
        <p:spPr>
          <a:xfrm>
            <a:off x="8477249" y="278130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4EEE5A-78F9-FC7D-4992-963E382A436E}"/>
              </a:ext>
            </a:extLst>
          </p:cNvPr>
          <p:cNvSpPr/>
          <p:nvPr/>
        </p:nvSpPr>
        <p:spPr>
          <a:xfrm>
            <a:off x="8639174" y="347662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757E62C-0CDC-B3F1-BC7B-7FF5FCE38448}"/>
              </a:ext>
            </a:extLst>
          </p:cNvPr>
          <p:cNvSpPr/>
          <p:nvPr/>
        </p:nvSpPr>
        <p:spPr>
          <a:xfrm>
            <a:off x="3076575" y="4133850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3D3396-D0F3-B5AE-0717-CE97DB467E83}"/>
              </a:ext>
            </a:extLst>
          </p:cNvPr>
          <p:cNvSpPr/>
          <p:nvPr/>
        </p:nvSpPr>
        <p:spPr>
          <a:xfrm>
            <a:off x="2924174" y="48196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3031B59-2722-35BE-A09B-3DC8C9D8183D}"/>
              </a:ext>
            </a:extLst>
          </p:cNvPr>
          <p:cNvSpPr/>
          <p:nvPr/>
        </p:nvSpPr>
        <p:spPr>
          <a:xfrm>
            <a:off x="2990849" y="5467350"/>
            <a:ext cx="819151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8E18619-FA63-12FF-D378-DF9636E93264}"/>
              </a:ext>
            </a:extLst>
          </p:cNvPr>
          <p:cNvSpPr/>
          <p:nvPr/>
        </p:nvSpPr>
        <p:spPr>
          <a:xfrm>
            <a:off x="3105149" y="616267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3534080-A9BE-56EF-4735-7CDDC999F568}"/>
              </a:ext>
            </a:extLst>
          </p:cNvPr>
          <p:cNvSpPr/>
          <p:nvPr/>
        </p:nvSpPr>
        <p:spPr>
          <a:xfrm>
            <a:off x="5143500" y="4238625"/>
            <a:ext cx="6191250" cy="2295525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410B9C-83AA-8AC5-CF79-32A6F90F45E2}"/>
              </a:ext>
            </a:extLst>
          </p:cNvPr>
          <p:cNvSpPr txBox="1"/>
          <p:nvPr/>
        </p:nvSpPr>
        <p:spPr>
          <a:xfrm>
            <a:off x="6010275" y="4314825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045983-0DF7-B600-87B7-001EBE4715DF}"/>
                  </a:ext>
                </a:extLst>
              </p:cNvPr>
              <p:cNvSpPr txBox="1"/>
              <p:nvPr/>
            </p:nvSpPr>
            <p:spPr>
              <a:xfrm>
                <a:off x="5048250" y="4867275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045983-0DF7-B600-87B7-001EBE471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0" y="4867275"/>
                <a:ext cx="2533650" cy="739754"/>
              </a:xfrm>
              <a:prstGeom prst="rect">
                <a:avLst/>
              </a:prstGeom>
              <a:blipFill>
                <a:blip r:embed="rId2"/>
                <a:stretch>
                  <a:fillRect l="-2644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84E71-C398-5439-573F-89115CFB9449}"/>
                  </a:ext>
                </a:extLst>
              </p:cNvPr>
              <p:cNvSpPr txBox="1"/>
              <p:nvPr/>
            </p:nvSpPr>
            <p:spPr>
              <a:xfrm>
                <a:off x="7848600" y="4876800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84E71-C398-5439-573F-89115CFB9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876800"/>
                <a:ext cx="2533650" cy="739754"/>
              </a:xfrm>
              <a:prstGeom prst="rect">
                <a:avLst/>
              </a:prstGeom>
              <a:blipFill>
                <a:blip r:embed="rId3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DCC986-29B8-3961-12EB-2F4A0F3FFF93}"/>
                  </a:ext>
                </a:extLst>
              </p:cNvPr>
              <p:cNvSpPr txBox="1"/>
              <p:nvPr/>
            </p:nvSpPr>
            <p:spPr>
              <a:xfrm>
                <a:off x="5086350" y="5695950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DCC986-29B8-3961-12EB-2F4A0F3FF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5695950"/>
                <a:ext cx="2533650" cy="739754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7B5C8E-306E-3026-6642-7F91019141C0}"/>
                  </a:ext>
                </a:extLst>
              </p:cNvPr>
              <p:cNvSpPr txBox="1"/>
              <p:nvPr/>
            </p:nvSpPr>
            <p:spPr>
              <a:xfrm>
                <a:off x="7886700" y="5705475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7B5C8E-306E-3026-6642-7F9101914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0" y="5705475"/>
                <a:ext cx="2533650" cy="739754"/>
              </a:xfrm>
              <a:prstGeom prst="rect">
                <a:avLst/>
              </a:prstGeom>
              <a:blipFill>
                <a:blip r:embed="rId5"/>
                <a:stretch>
                  <a:fillRect l="-1928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9E737A-31BD-0AB7-325C-96E3C7692D23}"/>
                  </a:ext>
                </a:extLst>
              </p:cNvPr>
              <p:cNvSpPr/>
              <p:nvPr/>
            </p:nvSpPr>
            <p:spPr>
              <a:xfrm>
                <a:off x="2419350" y="1333500"/>
                <a:ext cx="7048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9E737A-31BD-0AB7-325C-96E3C7692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1333500"/>
                <a:ext cx="704850" cy="457200"/>
              </a:xfrm>
              <a:prstGeom prst="roundRect">
                <a:avLst/>
              </a:prstGeom>
              <a:blipFill>
                <a:blip r:embed="rId6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352015D-5DDE-0D21-7619-261D2283DA03}"/>
                  </a:ext>
                </a:extLst>
              </p:cNvPr>
              <p:cNvSpPr/>
              <p:nvPr/>
            </p:nvSpPr>
            <p:spPr>
              <a:xfrm>
                <a:off x="2276474" y="2019300"/>
                <a:ext cx="7524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352015D-5DDE-0D21-7619-261D2283D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474" y="2019300"/>
                <a:ext cx="752475" cy="457200"/>
              </a:xfrm>
              <a:prstGeom prst="roundRect">
                <a:avLst/>
              </a:prstGeom>
              <a:blipFill>
                <a:blip r:embed="rId7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29737E4-14DA-4B87-3E28-91AC767252D8}"/>
                  </a:ext>
                </a:extLst>
              </p:cNvPr>
              <p:cNvSpPr/>
              <p:nvPr/>
            </p:nvSpPr>
            <p:spPr>
              <a:xfrm>
                <a:off x="2419349" y="2714625"/>
                <a:ext cx="7524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29737E4-14DA-4B87-3E28-91AC76725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49" y="2714625"/>
                <a:ext cx="752475" cy="457200"/>
              </a:xfrm>
              <a:prstGeom prst="roundRect">
                <a:avLst/>
              </a:prstGeom>
              <a:blipFill>
                <a:blip r:embed="rId8"/>
                <a:stretch>
                  <a:fillRect b="-17284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F7254F-70AD-6050-9CA6-F8849793358F}"/>
                  </a:ext>
                </a:extLst>
              </p:cNvPr>
              <p:cNvSpPr/>
              <p:nvPr/>
            </p:nvSpPr>
            <p:spPr>
              <a:xfrm>
                <a:off x="2371724" y="3371850"/>
                <a:ext cx="857251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𝟕𝟓𝟎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F7254F-70AD-6050-9CA6-F88497933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24" y="3371850"/>
                <a:ext cx="857251" cy="457200"/>
              </a:xfrm>
              <a:prstGeom prst="roundRect">
                <a:avLst/>
              </a:prstGeom>
              <a:blipFill>
                <a:blip r:embed="rId9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FC8354-A479-BDE7-64D7-2DDCEC1E5293}"/>
                  </a:ext>
                </a:extLst>
              </p:cNvPr>
              <p:cNvSpPr/>
              <p:nvPr/>
            </p:nvSpPr>
            <p:spPr>
              <a:xfrm>
                <a:off x="8181975" y="1409700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FC8354-A479-BDE7-64D7-2DDCEC1E5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75" y="1409700"/>
                <a:ext cx="742950" cy="457200"/>
              </a:xfrm>
              <a:prstGeom prst="roundRect">
                <a:avLst/>
              </a:prstGeom>
              <a:blipFill>
                <a:blip r:embed="rId10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BFE097C-97A7-232E-8974-9F4329477623}"/>
                  </a:ext>
                </a:extLst>
              </p:cNvPr>
              <p:cNvSpPr/>
              <p:nvPr/>
            </p:nvSpPr>
            <p:spPr>
              <a:xfrm>
                <a:off x="8305799" y="2095500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BFE097C-97A7-232E-8974-9F432947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799" y="2095500"/>
                <a:ext cx="790575" cy="457200"/>
              </a:xfrm>
              <a:prstGeom prst="roundRect">
                <a:avLst/>
              </a:prstGeom>
              <a:blipFill>
                <a:blip r:embed="rId11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56042F2-992E-EA1E-0144-C2ECE40079EC}"/>
                  </a:ext>
                </a:extLst>
              </p:cNvPr>
              <p:cNvSpPr/>
              <p:nvPr/>
            </p:nvSpPr>
            <p:spPr>
              <a:xfrm>
                <a:off x="8486774" y="2771775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𝟐𝟕𝟒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56042F2-992E-EA1E-0144-C2ECE4007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774" y="2771775"/>
                <a:ext cx="790575" cy="457200"/>
              </a:xfrm>
              <a:prstGeom prst="roundRect">
                <a:avLst/>
              </a:prstGeom>
              <a:blipFill>
                <a:blip r:embed="rId12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C61671E-FD21-E77E-A729-367D8EAB9931}"/>
                  </a:ext>
                </a:extLst>
              </p:cNvPr>
              <p:cNvSpPr/>
              <p:nvPr/>
            </p:nvSpPr>
            <p:spPr>
              <a:xfrm>
                <a:off x="8629649" y="3457575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𝟗𝟔𝟑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C61671E-FD21-E77E-A729-367D8EAB9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649" y="3457575"/>
                <a:ext cx="790575" cy="457200"/>
              </a:xfrm>
              <a:prstGeom prst="roundRect">
                <a:avLst/>
              </a:prstGeom>
              <a:blipFill>
                <a:blip r:embed="rId13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AF8DE6A-F2FA-0F87-C2DF-F16176112FFF}"/>
                  </a:ext>
                </a:extLst>
              </p:cNvPr>
              <p:cNvSpPr/>
              <p:nvPr/>
            </p:nvSpPr>
            <p:spPr>
              <a:xfrm>
                <a:off x="3095625" y="4124325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AF8DE6A-F2FA-0F87-C2DF-F16176112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5" y="4124325"/>
                <a:ext cx="742950" cy="457200"/>
              </a:xfrm>
              <a:prstGeom prst="roundRect">
                <a:avLst/>
              </a:prstGeom>
              <a:blipFill>
                <a:blip r:embed="rId14"/>
                <a:stretch>
                  <a:fillRect b="-14815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8CDE42E-17A0-8C7D-5D9A-C9FB0FC4E82B}"/>
                  </a:ext>
                </a:extLst>
              </p:cNvPr>
              <p:cNvSpPr/>
              <p:nvPr/>
            </p:nvSpPr>
            <p:spPr>
              <a:xfrm>
                <a:off x="2924175" y="4829175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8CDE42E-17A0-8C7D-5D9A-C9FB0FC4E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75" y="4829175"/>
                <a:ext cx="742950" cy="457200"/>
              </a:xfrm>
              <a:prstGeom prst="roundRect">
                <a:avLst/>
              </a:prstGeom>
              <a:blipFill>
                <a:blip r:embed="rId15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E95B341-3594-1589-D31C-7AD5A3060E10}"/>
                  </a:ext>
                </a:extLst>
              </p:cNvPr>
              <p:cNvSpPr/>
              <p:nvPr/>
            </p:nvSpPr>
            <p:spPr>
              <a:xfrm>
                <a:off x="2981324" y="5486400"/>
                <a:ext cx="8286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𝟔𝟖𝟎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E95B341-3594-1589-D31C-7AD5A3060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24" y="5486400"/>
                <a:ext cx="828675" cy="457200"/>
              </a:xfrm>
              <a:prstGeom prst="roundRect">
                <a:avLst/>
              </a:prstGeom>
              <a:blipFill>
                <a:blip r:embed="rId16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1993FAD-E25E-FC61-5C26-D452185853BC}"/>
                  </a:ext>
                </a:extLst>
              </p:cNvPr>
              <p:cNvSpPr/>
              <p:nvPr/>
            </p:nvSpPr>
            <p:spPr>
              <a:xfrm>
                <a:off x="3086099" y="6153150"/>
                <a:ext cx="8286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𝟕𝟖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1993FAD-E25E-FC61-5C26-D45218585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099" y="6153150"/>
                <a:ext cx="828675" cy="457200"/>
              </a:xfrm>
              <a:prstGeom prst="roundRect">
                <a:avLst/>
              </a:prstGeom>
              <a:blipFill>
                <a:blip r:embed="rId17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0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43FAD7-5D25-1B52-56AC-1D977AAF2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488887"/>
            <a:ext cx="6006776" cy="48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294</Words>
  <Application>Microsoft Office PowerPoint</Application>
  <PresentationFormat>Widescreen</PresentationFormat>
  <Paragraphs>78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Cambria</vt:lpstr>
      <vt:lpstr>Cambria Math</vt:lpstr>
      <vt:lpstr>等线</vt:lpstr>
      <vt:lpstr>iCiel Pony</vt:lpstr>
      <vt:lpstr>Lato Hairline</vt:lpstr>
      <vt:lpstr>Lato Light</vt:lpstr>
      <vt:lpstr>Lato Regular</vt:lpstr>
      <vt:lpstr>Times New Roman</vt:lpstr>
      <vt:lpstr>思源黑体 CN Bold</vt:lpstr>
      <vt:lpstr>思源黑体 CN Light</vt:lpstr>
      <vt:lpstr>Office 主题​​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2024-06-27T10:32:57Z</dcterms:created>
  <dcterms:modified xsi:type="dcterms:W3CDTF">2025-09-25T15:04:46Z</dcterms:modified>
</cp:coreProperties>
</file>