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CA038-D0A5-4027-AA08-E80006989CD1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17EA-5795-4D82-9A9B-822D3FF12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1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4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3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2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1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40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00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C844-86DB-420B-9A7F-E3D73883B7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0094-4D39-4B90-BCD5-9F16A629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xmlns="" id="{D1D32682-DFC2-57FB-2678-F0EA747B2F2E}"/>
              </a:ext>
            </a:extLst>
          </p:cNvPr>
          <p:cNvGrpSpPr/>
          <p:nvPr/>
        </p:nvGrpSpPr>
        <p:grpSpPr>
          <a:xfrm>
            <a:off x="4091762" y="838200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xmlns="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xmlns="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xmlns="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xmlns="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xmlns="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xmlns="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xmlns="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xmlns="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xmlns="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xmlns="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xmlns="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xmlns="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xmlns="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xmlns="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4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3091010" y="5426918"/>
            <a:ext cx="7925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altLang="zh-CN" sz="3200" b="1" i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200" b="1" i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3200" b="1" i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b="1" i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Vũ Thị Vân</a:t>
            </a:r>
          </a:p>
          <a:p>
            <a:pPr algn="ctr" defTabSz="457189"/>
            <a:r>
              <a:rPr lang="en-US" altLang="zh-CN" sz="3200" b="1" i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Lớp: 5A7</a:t>
            </a:r>
          </a:p>
          <a:p>
            <a:pPr algn="ctr" defTabSz="457189"/>
            <a:r>
              <a:rPr lang="en-US" altLang="zh-CN" sz="3200" b="1" i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Đơn vị công tác: Tiểu học Hưng Đạo </a:t>
            </a:r>
            <a:endParaRPr lang="vi-VN" altLang="zh-CN" sz="3200" b="1" i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1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E8A5228-CB92-BB07-3B38-6C7E36041B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xmlns="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5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xmlns="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xmlns="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xmlns="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xmlns="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26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xmlns="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xmlns="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66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xmlns="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31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59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30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xmlns="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xmlns="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xmlns="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2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E5E20DE-0349-C19B-876C-DE986C6132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60967" y="1850064"/>
          <a:ext cx="9760689" cy="4205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xmlns="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xmlns="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xmlns="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2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xmlns="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xmlns="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xmlns="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0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xmlns="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xmlns="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xmlns="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5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xmlns="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C3730-62DA-B408-1AA5-E96BFA1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Con Quạ thông minh  The clever Crow  Tiếng Việt 1 tập 1  Kết nối tri thức với cuộc sống_360p">
            <a:hlinkClick r:id="" action="ppaction://media"/>
            <a:extLst>
              <a:ext uri="{FF2B5EF4-FFF2-40B4-BE49-F238E27FC236}">
                <a16:creationId xmlns:a16="http://schemas.microsoft.com/office/drawing/2014/main" xmlns="" id="{9D4EA7C9-06F3-0295-2C0E-4F6C1667E934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913" end="10105.4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18125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xmlns="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xmlns="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xmlns="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xmlns="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xmlns="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xmlns="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xmlns="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xmlns="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xmlns="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xmlns="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xmlns="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xmlns="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xmlns="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xmlns="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xmlns="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xmlns="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xmlns="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655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xmlns="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3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AA07561-4990-888C-26F0-7A8C42C8DD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xmlns="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3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884</Words>
  <Application>Microsoft Office PowerPoint</Application>
  <PresentationFormat>Widescreen</PresentationFormat>
  <Paragraphs>78</Paragraphs>
  <Slides>27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宋体</vt:lpstr>
      <vt:lpstr>#9Slide03 Arima Madurai Bold</vt:lpstr>
      <vt:lpstr>Arial</vt:lpstr>
      <vt:lpstr>Arial-Rounded</vt:lpstr>
      <vt:lpstr>Calibri</vt:lpstr>
      <vt:lpstr>Calibri Light</vt:lpstr>
      <vt:lpstr>Cambria</vt:lpstr>
      <vt:lpstr>iCiel Cadena</vt:lpstr>
      <vt:lpstr>Source Han Sans CN Medium</vt:lpstr>
      <vt:lpstr>Times New Roman</vt:lpstr>
      <vt:lpstr>印品天逸黑</vt:lpstr>
      <vt:lpstr>思源黑体 CN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2025-09-28T11:13:57Z</dcterms:created>
  <dcterms:modified xsi:type="dcterms:W3CDTF">2025-09-28T11:16:17Z</dcterms:modified>
</cp:coreProperties>
</file>