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7B90D-0EA5-463A-A5DF-4CF452ACA19E}" type="datetimeFigureOut">
              <a:rPr lang="en-US" smtClean="0"/>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AA362-397D-414B-ADFD-8BBED192AD00}" type="slidenum">
              <a:rPr lang="en-US" smtClean="0"/>
              <a:t>‹#›</a:t>
            </a:fld>
            <a:endParaRPr lang="en-US"/>
          </a:p>
        </p:txBody>
      </p:sp>
    </p:spTree>
    <p:extLst>
      <p:ext uri="{BB962C8B-B14F-4D97-AF65-F5344CB8AC3E}">
        <p14:creationId xmlns:p14="http://schemas.microsoft.com/office/powerpoint/2010/main" val="331495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627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405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449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468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chậu</a:t>
            </a:r>
            <a:r>
              <a:rPr lang="en-US" baseline="0" dirty="0"/>
              <a:t> </a:t>
            </a:r>
            <a:r>
              <a:rPr lang="en-US" baseline="0" dirty="0" err="1"/>
              <a:t>hoa</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câu</a:t>
            </a:r>
            <a:r>
              <a:rPr lang="en-US" baseline="0" dirty="0"/>
              <a:t> </a:t>
            </a:r>
            <a:r>
              <a:rPr lang="en-US" baseline="0" dirty="0" err="1"/>
              <a:t>hỏi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9078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314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21585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271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4388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021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795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241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A6741-EF5C-4731-BD40-6DEA77A88F6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16187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A6741-EF5C-4731-BD40-6DEA77A88F6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755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A6741-EF5C-4731-BD40-6DEA77A88F6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74673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9" name="Google Shape;349;p22"/>
          <p:cNvSpPr txBox="1">
            <a:spLocks noGrp="1"/>
          </p:cNvSpPr>
          <p:nvPr>
            <p:ph type="subTitle" idx="1"/>
          </p:nvPr>
        </p:nvSpPr>
        <p:spPr>
          <a:xfrm>
            <a:off x="6729765" y="2656767"/>
            <a:ext cx="3429200" cy="1494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50" name="Google Shape;350;p22"/>
          <p:cNvGrpSpPr/>
          <p:nvPr/>
        </p:nvGrpSpPr>
        <p:grpSpPr>
          <a:xfrm>
            <a:off x="9221352" y="4762098"/>
            <a:ext cx="3814805" cy="1358817"/>
            <a:chOff x="6916014" y="3571573"/>
            <a:chExt cx="2861104" cy="1019113"/>
          </a:xfrm>
        </p:grpSpPr>
        <p:sp>
          <p:nvSpPr>
            <p:cNvPr id="351" name="Google Shape;351;p22"/>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2"/>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3" name="Google Shape;353;p22"/>
          <p:cNvSpPr/>
          <p:nvPr/>
        </p:nvSpPr>
        <p:spPr>
          <a:xfrm flipH="1">
            <a:off x="9611190" y="1013272"/>
            <a:ext cx="2766909" cy="7635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2"/>
          <p:cNvSpPr/>
          <p:nvPr/>
        </p:nvSpPr>
        <p:spPr>
          <a:xfrm flipH="1">
            <a:off x="8851934" y="20687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55" name="Google Shape;355;p22"/>
          <p:cNvGrpSpPr/>
          <p:nvPr/>
        </p:nvGrpSpPr>
        <p:grpSpPr>
          <a:xfrm>
            <a:off x="-331600" y="5576298"/>
            <a:ext cx="12854800" cy="1281716"/>
            <a:chOff x="-248700" y="4182223"/>
            <a:chExt cx="9641100" cy="961287"/>
          </a:xfrm>
        </p:grpSpPr>
        <p:grpSp>
          <p:nvGrpSpPr>
            <p:cNvPr id="356" name="Google Shape;356;p22"/>
            <p:cNvGrpSpPr/>
            <p:nvPr/>
          </p:nvGrpSpPr>
          <p:grpSpPr>
            <a:xfrm>
              <a:off x="-248629" y="4462202"/>
              <a:ext cx="9640980" cy="681308"/>
              <a:chOff x="131200" y="4480088"/>
              <a:chExt cx="8881603" cy="627644"/>
            </a:xfrm>
          </p:grpSpPr>
          <p:sp>
            <p:nvSpPr>
              <p:cNvPr id="357" name="Google Shape;357;p22"/>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22"/>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22"/>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60" name="Google Shape;360;p22"/>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09041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0317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89"/>
        <p:cNvGrpSpPr/>
        <p:nvPr/>
      </p:nvGrpSpPr>
      <p:grpSpPr>
        <a:xfrm>
          <a:off x="0" y="0"/>
          <a:ext cx="0" cy="0"/>
          <a:chOff x="0" y="0"/>
          <a:chExt cx="0" cy="0"/>
        </a:xfrm>
      </p:grpSpPr>
      <p:grpSp>
        <p:nvGrpSpPr>
          <p:cNvPr id="1590" name="Google Shape;1590;p20"/>
          <p:cNvGrpSpPr/>
          <p:nvPr/>
        </p:nvGrpSpPr>
        <p:grpSpPr>
          <a:xfrm>
            <a:off x="4069489" y="-3808298"/>
            <a:ext cx="273619" cy="4984091"/>
            <a:chOff x="806403" y="1477939"/>
            <a:chExt cx="61436" cy="1119048"/>
          </a:xfrm>
        </p:grpSpPr>
        <p:sp>
          <p:nvSpPr>
            <p:cNvPr id="1591" name="Google Shape;1591;p20"/>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0"/>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3" name="Google Shape;1593;p20"/>
          <p:cNvGrpSpPr/>
          <p:nvPr/>
        </p:nvGrpSpPr>
        <p:grpSpPr>
          <a:xfrm>
            <a:off x="2332801" y="-4070599"/>
            <a:ext cx="885867" cy="5626949"/>
            <a:chOff x="1674094" y="1477939"/>
            <a:chExt cx="183151" cy="1163362"/>
          </a:xfrm>
        </p:grpSpPr>
        <p:sp>
          <p:nvSpPr>
            <p:cNvPr id="1594" name="Google Shape;1594;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0"/>
          <p:cNvGrpSpPr/>
          <p:nvPr/>
        </p:nvGrpSpPr>
        <p:grpSpPr>
          <a:xfrm>
            <a:off x="7439368" y="-4129732"/>
            <a:ext cx="885867" cy="5626949"/>
            <a:chOff x="1674094" y="1477939"/>
            <a:chExt cx="183151" cy="1163362"/>
          </a:xfrm>
        </p:grpSpPr>
        <p:sp>
          <p:nvSpPr>
            <p:cNvPr id="1597" name="Google Shape;1597;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20"/>
          <p:cNvGrpSpPr/>
          <p:nvPr/>
        </p:nvGrpSpPr>
        <p:grpSpPr>
          <a:xfrm rot="-3599983" flipH="1">
            <a:off x="10108325" y="-78294"/>
            <a:ext cx="1120009" cy="2421583"/>
            <a:chOff x="4773700" y="4444775"/>
            <a:chExt cx="332100" cy="718100"/>
          </a:xfrm>
        </p:grpSpPr>
        <p:sp>
          <p:nvSpPr>
            <p:cNvPr id="1600" name="Google Shape;1600;p2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3" name="Google Shape;1613;p20"/>
          <p:cNvSpPr/>
          <p:nvPr/>
        </p:nvSpPr>
        <p:spPr>
          <a:xfrm rot="-899765" flipH="1">
            <a:off x="5893077" y="1306855"/>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614" name="Google Shape;1614;p20"/>
          <p:cNvGrpSpPr/>
          <p:nvPr/>
        </p:nvGrpSpPr>
        <p:grpSpPr>
          <a:xfrm>
            <a:off x="-1895766" y="-159299"/>
            <a:ext cx="15984412" cy="7413988"/>
            <a:chOff x="-1421825" y="-119475"/>
            <a:chExt cx="11988309" cy="5560491"/>
          </a:xfrm>
        </p:grpSpPr>
        <p:sp>
          <p:nvSpPr>
            <p:cNvPr id="1615" name="Google Shape;1615;p20"/>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0"/>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0"/>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0"/>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0"/>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1" name="Google Shape;1691;p20"/>
          <p:cNvSpPr txBox="1">
            <a:spLocks noGrp="1"/>
          </p:cNvSpPr>
          <p:nvPr>
            <p:ph type="title" hasCustomPrompt="1"/>
          </p:nvPr>
        </p:nvSpPr>
        <p:spPr>
          <a:xfrm>
            <a:off x="1431200" y="2076103"/>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2" name="Google Shape;1692;p20"/>
          <p:cNvSpPr txBox="1">
            <a:spLocks noGrp="1"/>
          </p:cNvSpPr>
          <p:nvPr>
            <p:ph type="subTitle" idx="1"/>
          </p:nvPr>
        </p:nvSpPr>
        <p:spPr>
          <a:xfrm>
            <a:off x="1431200" y="2869964"/>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3" name="Google Shape;1693;p20"/>
          <p:cNvSpPr txBox="1">
            <a:spLocks noGrp="1"/>
          </p:cNvSpPr>
          <p:nvPr>
            <p:ph type="title" idx="2" hasCustomPrompt="1"/>
          </p:nvPr>
        </p:nvSpPr>
        <p:spPr>
          <a:xfrm>
            <a:off x="5127200" y="3634436"/>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solidFill>
                  <a:schemeClr val="accent6"/>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4" name="Google Shape;1694;p20"/>
          <p:cNvSpPr txBox="1">
            <a:spLocks noGrp="1"/>
          </p:cNvSpPr>
          <p:nvPr>
            <p:ph type="subTitle" idx="3"/>
          </p:nvPr>
        </p:nvSpPr>
        <p:spPr>
          <a:xfrm>
            <a:off x="5127200" y="4428297"/>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9256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A6741-EF5C-4731-BD40-6DEA77A88F6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226341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A6741-EF5C-4731-BD40-6DEA77A88F6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27902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A6741-EF5C-4731-BD40-6DEA77A88F64}"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184530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A6741-EF5C-4731-BD40-6DEA77A88F64}"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411750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A6741-EF5C-4731-BD40-6DEA77A88F64}"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367821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A6741-EF5C-4731-BD40-6DEA77A88F64}" type="datetimeFigureOut">
              <a:rPr lang="en-US" smtClean="0"/>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57757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A6741-EF5C-4731-BD40-6DEA77A88F64}"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96694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A6741-EF5C-4731-BD40-6DEA77A88F64}"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4E333-AD5E-495A-88B3-DE778E7E5573}" type="slidenum">
              <a:rPr lang="en-US" smtClean="0"/>
              <a:t>‹#›</a:t>
            </a:fld>
            <a:endParaRPr lang="en-US"/>
          </a:p>
        </p:txBody>
      </p:sp>
    </p:spTree>
    <p:extLst>
      <p:ext uri="{BB962C8B-B14F-4D97-AF65-F5344CB8AC3E}">
        <p14:creationId xmlns:p14="http://schemas.microsoft.com/office/powerpoint/2010/main" val="206230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A6741-EF5C-4731-BD40-6DEA77A88F64}" type="datetimeFigureOut">
              <a:rPr lang="en-US" smtClean="0"/>
              <a:t>9/28/2025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4E333-AD5E-495A-88B3-DE778E7E5573}" type="slidenum">
              <a:rPr lang="en-US" smtClean="0"/>
              <a:t>‹#›</a:t>
            </a:fld>
            <a:endParaRPr lang="en-US"/>
          </a:p>
        </p:txBody>
      </p:sp>
    </p:spTree>
    <p:extLst>
      <p:ext uri="{BB962C8B-B14F-4D97-AF65-F5344CB8AC3E}">
        <p14:creationId xmlns:p14="http://schemas.microsoft.com/office/powerpoint/2010/main" val="240082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7.sv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49.svg"/><Relationship Id="rId4" Type="http://schemas.openxmlformats.org/officeDocument/2006/relationships/image" Target="../media/image35.png"/><Relationship Id="rId9"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18" Type="http://schemas.openxmlformats.org/officeDocument/2006/relationships/slide" Target="slide6.xml"/><Relationship Id="rId3" Type="http://schemas.openxmlformats.org/officeDocument/2006/relationships/notesSlide" Target="../notesSlides/notesSlide2.xml"/><Relationship Id="rId21" Type="http://schemas.openxmlformats.org/officeDocument/2006/relationships/slide" Target="slide5.xml"/><Relationship Id="rId7" Type="http://schemas.openxmlformats.org/officeDocument/2006/relationships/image" Target="../media/image11.png"/><Relationship Id="rId12" Type="http://schemas.openxmlformats.org/officeDocument/2006/relationships/image" Target="../media/image13.png"/><Relationship Id="rId17" Type="http://schemas.microsoft.com/office/2007/relationships/hdphoto" Target="../media/hdphoto5.wdp"/><Relationship Id="rId25" Type="http://schemas.openxmlformats.org/officeDocument/2006/relationships/image" Target="../media/image20.png"/><Relationship Id="rId2" Type="http://schemas.openxmlformats.org/officeDocument/2006/relationships/slideLayout" Target="../slideLayouts/slideLayout12.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tags" Target="../tags/tag1.xml"/><Relationship Id="rId6" Type="http://schemas.microsoft.com/office/2007/relationships/hdphoto" Target="../media/hdphoto1.wdp"/><Relationship Id="rId11" Type="http://schemas.microsoft.com/office/2007/relationships/hdphoto" Target="../media/hdphoto3.wdp"/><Relationship Id="rId24" Type="http://schemas.openxmlformats.org/officeDocument/2006/relationships/image" Target="../media/image19.png"/><Relationship Id="rId5" Type="http://schemas.openxmlformats.org/officeDocument/2006/relationships/image" Target="../media/image10.png"/><Relationship Id="rId15" Type="http://schemas.openxmlformats.org/officeDocument/2006/relationships/image" Target="../media/image14.png"/><Relationship Id="rId23" Type="http://schemas.openxmlformats.org/officeDocument/2006/relationships/slide" Target="slide7.xml"/><Relationship Id="rId10" Type="http://schemas.openxmlformats.org/officeDocument/2006/relationships/image" Target="../media/image12.png"/><Relationship Id="rId19"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slide" Target="slide3.xml"/><Relationship Id="rId14" Type="http://schemas.openxmlformats.org/officeDocument/2006/relationships/slide" Target="slide4.xml"/><Relationship Id="rId22"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8.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8.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8.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28.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srcRect l="16051" t="13178"/>
          <a:stretch/>
        </p:blipFill>
        <p:spPr>
          <a:xfrm>
            <a:off x="0" y="120461"/>
            <a:ext cx="2638237" cy="2178239"/>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9248" t="11066" r="11377" b="12684"/>
          <a:stretch/>
        </p:blipFill>
        <p:spPr>
          <a:xfrm>
            <a:off x="9801597" y="3527826"/>
            <a:ext cx="1727704" cy="33457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5127" y="1074970"/>
            <a:ext cx="1709709" cy="1709709"/>
          </a:xfrm>
          <a:prstGeom prst="rect">
            <a:avLst/>
          </a:prstGeom>
        </p:spPr>
      </p:pic>
      <p:sp>
        <p:nvSpPr>
          <p:cNvPr id="14" name="矩形 26">
            <a:extLst>
              <a:ext uri="{FF2B5EF4-FFF2-40B4-BE49-F238E27FC236}">
                <a16:creationId xmlns:a16="http://schemas.microsoft.com/office/drawing/2014/main" xmlns="" id="{C3465FEE-B797-4DD0-BA9C-DFD0887F44B9}"/>
              </a:ext>
            </a:extLst>
          </p:cNvPr>
          <p:cNvSpPr/>
          <p:nvPr/>
        </p:nvSpPr>
        <p:spPr>
          <a:xfrm flipV="1">
            <a:off x="2947354" y="5043278"/>
            <a:ext cx="6297293" cy="45719"/>
          </a:xfrm>
          <a:prstGeom prst="rect">
            <a:avLst/>
          </a:prstGeom>
          <a:solidFill>
            <a:srgbClr val="F88F96"/>
          </a:solidFill>
          <a:ln>
            <a:solidFill>
              <a:srgbClr val="F88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2" name="Picture 1">
            <a:extLst>
              <a:ext uri="{FF2B5EF4-FFF2-40B4-BE49-F238E27FC236}">
                <a16:creationId xmlns:a16="http://schemas.microsoft.com/office/drawing/2014/main" xmlns="" id="{1775A53F-8E06-CD82-DC3E-D7B18878B3D4}"/>
              </a:ext>
            </a:extLst>
          </p:cNvPr>
          <p:cNvPicPr>
            <a:picLocks noChangeAspect="1"/>
          </p:cNvPicPr>
          <p:nvPr/>
        </p:nvPicPr>
        <p:blipFill>
          <a:blip r:embed="rId5"/>
          <a:stretch>
            <a:fillRect/>
          </a:stretch>
        </p:blipFill>
        <p:spPr>
          <a:xfrm>
            <a:off x="1885950" y="2485152"/>
            <a:ext cx="8421577" cy="2787236"/>
          </a:xfrm>
          <a:prstGeom prst="rect">
            <a:avLst/>
          </a:prstGeom>
        </p:spPr>
      </p:pic>
      <p:pic>
        <p:nvPicPr>
          <p:cNvPr id="5" name="Picture 4">
            <a:extLst>
              <a:ext uri="{FF2B5EF4-FFF2-40B4-BE49-F238E27FC236}">
                <a16:creationId xmlns:a16="http://schemas.microsoft.com/office/drawing/2014/main" xmlns="" id="{6A96D17E-4422-8A0D-AADF-34426F46349D}"/>
              </a:ext>
            </a:extLst>
          </p:cNvPr>
          <p:cNvPicPr>
            <a:picLocks noChangeAspect="1"/>
          </p:cNvPicPr>
          <p:nvPr/>
        </p:nvPicPr>
        <p:blipFill>
          <a:blip r:embed="rId6"/>
          <a:stretch>
            <a:fillRect/>
          </a:stretch>
        </p:blipFill>
        <p:spPr>
          <a:xfrm>
            <a:off x="4317708" y="1932775"/>
            <a:ext cx="3804234" cy="877900"/>
          </a:xfrm>
          <a:prstGeom prst="rect">
            <a:avLst/>
          </a:prstGeom>
        </p:spPr>
      </p:pic>
      <p:pic>
        <p:nvPicPr>
          <p:cNvPr id="6" name="Picture 5">
            <a:extLst>
              <a:ext uri="{FF2B5EF4-FFF2-40B4-BE49-F238E27FC236}">
                <a16:creationId xmlns:a16="http://schemas.microsoft.com/office/drawing/2014/main" xmlns="" id="{1831698E-07E6-91EC-10A1-9C74231937E1}"/>
              </a:ext>
            </a:extLst>
          </p:cNvPr>
          <p:cNvPicPr>
            <a:picLocks noChangeAspect="1"/>
          </p:cNvPicPr>
          <p:nvPr/>
        </p:nvPicPr>
        <p:blipFill>
          <a:blip r:embed="rId7"/>
          <a:stretch>
            <a:fillRect/>
          </a:stretch>
        </p:blipFill>
        <p:spPr>
          <a:xfrm rot="829047">
            <a:off x="4648081" y="693358"/>
            <a:ext cx="2743438" cy="1432684"/>
          </a:xfrm>
          <a:prstGeom prst="rect">
            <a:avLst/>
          </a:prstGeom>
        </p:spPr>
      </p:pic>
      <p:sp>
        <p:nvSpPr>
          <p:cNvPr id="9" name="tex02">
            <a:extLst>
              <a:ext uri="{FF2B5EF4-FFF2-40B4-BE49-F238E27FC236}">
                <a16:creationId xmlns:a16="http://schemas.microsoft.com/office/drawing/2014/main" xmlns="" id="{42976E72-D805-4783-B14C-CCD6189DC1FB}"/>
              </a:ext>
            </a:extLst>
          </p:cNvPr>
          <p:cNvSpPr txBox="1"/>
          <p:nvPr/>
        </p:nvSpPr>
        <p:spPr>
          <a:xfrm>
            <a:off x="2057093" y="5088997"/>
            <a:ext cx="7925413" cy="1200329"/>
          </a:xfrm>
          <a:prstGeom prst="rect">
            <a:avLst/>
          </a:prstGeom>
          <a:noFill/>
        </p:spPr>
        <p:txBody>
          <a:bodyPr wrap="square" rtlCol="0">
            <a:spAutoFit/>
          </a:bodyPr>
          <a:lstStyle/>
          <a:p>
            <a:pPr algn="ctr" defTabSz="457189"/>
            <a:r>
              <a:rPr lang="en-US" altLang="zh-CN" sz="2400" b="1" i="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Giáo</a:t>
            </a:r>
            <a:r>
              <a:rPr lang="en-US" altLang="zh-CN" sz="2400" b="1" i="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i="1" dirty="0" err="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viên</a:t>
            </a:r>
            <a:r>
              <a:rPr lang="en-US" altLang="zh-CN" sz="2400" b="1" i="1">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 </a:t>
            </a:r>
            <a:r>
              <a:rPr lang="en-US" altLang="zh-CN" sz="2400" b="1" i="1"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Vũ Thị Vân</a:t>
            </a:r>
          </a:p>
          <a:p>
            <a:pPr algn="ctr" defTabSz="457189"/>
            <a:r>
              <a:rPr lang="en-US" altLang="zh-CN" sz="2400" b="1" i="1"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Lớp: 5A7</a:t>
            </a:r>
          </a:p>
          <a:p>
            <a:pPr algn="ctr" defTabSz="457189"/>
            <a:r>
              <a:rPr lang="en-US" altLang="zh-CN" sz="2400" b="1" i="1"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rPr>
              <a:t>Đơn vị công tác: Tiểu học Hưng Đạo </a:t>
            </a:r>
            <a:endParaRPr lang="vi-VN" altLang="zh-CN" sz="2400" b="1" i="1" dirty="0">
              <a:solidFill>
                <a:srgbClr val="FF00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Tree>
    <p:extLst>
      <p:ext uri="{BB962C8B-B14F-4D97-AF65-F5344CB8AC3E}">
        <p14:creationId xmlns:p14="http://schemas.microsoft.com/office/powerpoint/2010/main" val="24744436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8A736-5254-D577-E529-B9D6A81AC20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3B906B35-4EFF-4D1B-BFA8-6B5324AE785B}"/>
              </a:ext>
            </a:extLst>
          </p:cNvPr>
          <p:cNvSpPr>
            <a:spLocks noGrp="1"/>
          </p:cNvSpPr>
          <p:nvPr>
            <p:ph type="subTitle" idx="1"/>
          </p:nvPr>
        </p:nvSpPr>
        <p:spPr/>
        <p:txBody>
          <a:bodyPr/>
          <a:lstStyle/>
          <a:p>
            <a:endParaRPr lang="en-US"/>
          </a:p>
        </p:txBody>
      </p:sp>
      <p:sp>
        <p:nvSpPr>
          <p:cNvPr id="4" name="矩形 62">
            <a:extLst>
              <a:ext uri="{FF2B5EF4-FFF2-40B4-BE49-F238E27FC236}">
                <a16:creationId xmlns:a16="http://schemas.microsoft.com/office/drawing/2014/main" xmlns="" id="{BC1B6FBB-C11D-A65E-7F40-62366ABE7C7A}"/>
              </a:ext>
            </a:extLst>
          </p:cNvPr>
          <p:cNvSpPr/>
          <p:nvPr/>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5" name="组合 61">
            <a:extLst>
              <a:ext uri="{FF2B5EF4-FFF2-40B4-BE49-F238E27FC236}">
                <a16:creationId xmlns:a16="http://schemas.microsoft.com/office/drawing/2014/main" xmlns="" id="{680E7BD2-B093-AC7B-3807-50CE460623E6}"/>
              </a:ext>
            </a:extLst>
          </p:cNvPr>
          <p:cNvGrpSpPr/>
          <p:nvPr/>
        </p:nvGrpSpPr>
        <p:grpSpPr>
          <a:xfrm>
            <a:off x="488948" y="342900"/>
            <a:ext cx="11214100" cy="6172200"/>
            <a:chOff x="488950" y="2108200"/>
            <a:chExt cx="11214100" cy="6172200"/>
          </a:xfrm>
        </p:grpSpPr>
        <p:grpSp>
          <p:nvGrpSpPr>
            <p:cNvPr id="6" name="组合 4">
              <a:extLst>
                <a:ext uri="{FF2B5EF4-FFF2-40B4-BE49-F238E27FC236}">
                  <a16:creationId xmlns:a16="http://schemas.microsoft.com/office/drawing/2014/main" xmlns="" id="{63203CBA-687C-8404-1F73-AA8755B636E3}"/>
                </a:ext>
              </a:extLst>
            </p:cNvPr>
            <p:cNvGrpSpPr/>
            <p:nvPr userDrawn="1"/>
          </p:nvGrpSpPr>
          <p:grpSpPr>
            <a:xfrm>
              <a:off x="488950" y="2108200"/>
              <a:ext cx="11214100" cy="6172200"/>
              <a:chOff x="488950" y="342900"/>
              <a:chExt cx="11214100" cy="6172200"/>
            </a:xfrm>
          </p:grpSpPr>
          <p:sp>
            <p:nvSpPr>
              <p:cNvPr id="63" name="矩形 2">
                <a:extLst>
                  <a:ext uri="{FF2B5EF4-FFF2-40B4-BE49-F238E27FC236}">
                    <a16:creationId xmlns:a16="http://schemas.microsoft.com/office/drawing/2014/main" xmlns="" id="{9C9E194E-4962-B0BC-5C63-62D00C89A940}"/>
                  </a:ext>
                </a:extLst>
              </p:cNvPr>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64" name="矩形 3">
                <a:extLst>
                  <a:ext uri="{FF2B5EF4-FFF2-40B4-BE49-F238E27FC236}">
                    <a16:creationId xmlns:a16="http://schemas.microsoft.com/office/drawing/2014/main" xmlns="" id="{DCCE21FA-5CD8-7ED9-3688-B9DB6FD47564}"/>
                  </a:ext>
                </a:extLst>
              </p:cNvPr>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7" name="组合 5">
              <a:extLst>
                <a:ext uri="{FF2B5EF4-FFF2-40B4-BE49-F238E27FC236}">
                  <a16:creationId xmlns:a16="http://schemas.microsoft.com/office/drawing/2014/main" xmlns="" id="{6D5D1707-8699-F93A-A403-681274682566}"/>
                </a:ext>
              </a:extLst>
            </p:cNvPr>
            <p:cNvGrpSpPr/>
            <p:nvPr userDrawn="1"/>
          </p:nvGrpSpPr>
          <p:grpSpPr>
            <a:xfrm>
              <a:off x="634999" y="2260600"/>
              <a:ext cx="10896600" cy="5861050"/>
              <a:chOff x="-16572" y="-43571"/>
              <a:chExt cx="12208572" cy="6940307"/>
            </a:xfrm>
          </p:grpSpPr>
          <p:grpSp>
            <p:nvGrpSpPr>
              <p:cNvPr id="8" name="组合 6">
                <a:extLst>
                  <a:ext uri="{FF2B5EF4-FFF2-40B4-BE49-F238E27FC236}">
                    <a16:creationId xmlns:a16="http://schemas.microsoft.com/office/drawing/2014/main" xmlns="" id="{4FE428EF-F6BD-A750-D135-2A0B986DE53F}"/>
                  </a:ext>
                </a:extLst>
              </p:cNvPr>
              <p:cNvGrpSpPr/>
              <p:nvPr/>
            </p:nvGrpSpPr>
            <p:grpSpPr>
              <a:xfrm>
                <a:off x="-16572" y="275771"/>
                <a:ext cx="12208572" cy="6270174"/>
                <a:chOff x="-16572" y="275771"/>
                <a:chExt cx="12208572" cy="6270174"/>
              </a:xfrm>
            </p:grpSpPr>
            <p:cxnSp>
              <p:nvCxnSpPr>
                <p:cNvPr id="44" name="直接连接符 42">
                  <a:extLst>
                    <a:ext uri="{FF2B5EF4-FFF2-40B4-BE49-F238E27FC236}">
                      <a16:creationId xmlns:a16="http://schemas.microsoft.com/office/drawing/2014/main" xmlns="" id="{A159AB38-039C-FCAF-57DD-BA2A694ADF84}"/>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3">
                  <a:extLst>
                    <a:ext uri="{FF2B5EF4-FFF2-40B4-BE49-F238E27FC236}">
                      <a16:creationId xmlns:a16="http://schemas.microsoft.com/office/drawing/2014/main" xmlns="" id="{50BC7C5A-B4D1-1450-DDFB-BF1E7D3AD4E2}"/>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4">
                  <a:extLst>
                    <a:ext uri="{FF2B5EF4-FFF2-40B4-BE49-F238E27FC236}">
                      <a16:creationId xmlns:a16="http://schemas.microsoft.com/office/drawing/2014/main" xmlns="" id="{0F36D517-A736-E846-B176-93E676C3F51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5">
                  <a:extLst>
                    <a:ext uri="{FF2B5EF4-FFF2-40B4-BE49-F238E27FC236}">
                      <a16:creationId xmlns:a16="http://schemas.microsoft.com/office/drawing/2014/main" xmlns="" id="{5CB79330-197D-3A86-3BF9-81C5907BAA88}"/>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6">
                  <a:extLst>
                    <a:ext uri="{FF2B5EF4-FFF2-40B4-BE49-F238E27FC236}">
                      <a16:creationId xmlns:a16="http://schemas.microsoft.com/office/drawing/2014/main" xmlns="" id="{3A8336FD-041A-A91B-F790-076F5E91E22C}"/>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7">
                  <a:extLst>
                    <a:ext uri="{FF2B5EF4-FFF2-40B4-BE49-F238E27FC236}">
                      <a16:creationId xmlns:a16="http://schemas.microsoft.com/office/drawing/2014/main" xmlns="" id="{948BAF1F-8786-D816-3162-F1370D86F116}"/>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8">
                  <a:extLst>
                    <a:ext uri="{FF2B5EF4-FFF2-40B4-BE49-F238E27FC236}">
                      <a16:creationId xmlns:a16="http://schemas.microsoft.com/office/drawing/2014/main" xmlns="" id="{B0BC44CF-1F47-A0DC-AF00-C793DEAB72EC}"/>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49">
                  <a:extLst>
                    <a:ext uri="{FF2B5EF4-FFF2-40B4-BE49-F238E27FC236}">
                      <a16:creationId xmlns:a16="http://schemas.microsoft.com/office/drawing/2014/main" xmlns="" id="{AC21D0DA-1A80-48D2-BA57-CD314210F40C}"/>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0">
                  <a:extLst>
                    <a:ext uri="{FF2B5EF4-FFF2-40B4-BE49-F238E27FC236}">
                      <a16:creationId xmlns:a16="http://schemas.microsoft.com/office/drawing/2014/main" xmlns="" id="{7B5A201F-520C-C7EE-F758-67EAFCF3D981}"/>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1">
                  <a:extLst>
                    <a:ext uri="{FF2B5EF4-FFF2-40B4-BE49-F238E27FC236}">
                      <a16:creationId xmlns:a16="http://schemas.microsoft.com/office/drawing/2014/main" xmlns="" id="{42EE59E2-C064-E987-A493-4844E718A78B}"/>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2">
                  <a:extLst>
                    <a:ext uri="{FF2B5EF4-FFF2-40B4-BE49-F238E27FC236}">
                      <a16:creationId xmlns:a16="http://schemas.microsoft.com/office/drawing/2014/main" xmlns="" id="{53026894-6AAA-AF2E-3A47-586DE2D53209}"/>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3">
                  <a:extLst>
                    <a:ext uri="{FF2B5EF4-FFF2-40B4-BE49-F238E27FC236}">
                      <a16:creationId xmlns:a16="http://schemas.microsoft.com/office/drawing/2014/main" xmlns="" id="{EF88CD6C-E204-A3CC-E4AC-82223B91586C}"/>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4">
                  <a:extLst>
                    <a:ext uri="{FF2B5EF4-FFF2-40B4-BE49-F238E27FC236}">
                      <a16:creationId xmlns:a16="http://schemas.microsoft.com/office/drawing/2014/main" xmlns="" id="{1AA03A52-3E5D-1140-71D4-3440F82D646B}"/>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5">
                  <a:extLst>
                    <a:ext uri="{FF2B5EF4-FFF2-40B4-BE49-F238E27FC236}">
                      <a16:creationId xmlns:a16="http://schemas.microsoft.com/office/drawing/2014/main" xmlns="" id="{E63C585F-9879-A01F-B34E-E567CF22DE81}"/>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6">
                  <a:extLst>
                    <a:ext uri="{FF2B5EF4-FFF2-40B4-BE49-F238E27FC236}">
                      <a16:creationId xmlns:a16="http://schemas.microsoft.com/office/drawing/2014/main" xmlns="" id="{88FEBB47-F593-4A27-FEFD-54205DC099E1}"/>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7">
                  <a:extLst>
                    <a:ext uri="{FF2B5EF4-FFF2-40B4-BE49-F238E27FC236}">
                      <a16:creationId xmlns:a16="http://schemas.microsoft.com/office/drawing/2014/main" xmlns="" id="{2D902C12-4392-82E9-B87E-9C4B829E91BB}"/>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8">
                  <a:extLst>
                    <a:ext uri="{FF2B5EF4-FFF2-40B4-BE49-F238E27FC236}">
                      <a16:creationId xmlns:a16="http://schemas.microsoft.com/office/drawing/2014/main" xmlns="" id="{43EC9D26-087A-A369-5505-711317D62D66}"/>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59">
                  <a:extLst>
                    <a:ext uri="{FF2B5EF4-FFF2-40B4-BE49-F238E27FC236}">
                      <a16:creationId xmlns:a16="http://schemas.microsoft.com/office/drawing/2014/main" xmlns="" id="{361B661D-4188-21BC-9532-2B0AA4E96148}"/>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0">
                  <a:extLst>
                    <a:ext uri="{FF2B5EF4-FFF2-40B4-BE49-F238E27FC236}">
                      <a16:creationId xmlns:a16="http://schemas.microsoft.com/office/drawing/2014/main" xmlns="" id="{ECB9EF38-BF8B-4B5C-1EE0-03584EA17776}"/>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9" name="组合 7">
                <a:extLst>
                  <a:ext uri="{FF2B5EF4-FFF2-40B4-BE49-F238E27FC236}">
                    <a16:creationId xmlns:a16="http://schemas.microsoft.com/office/drawing/2014/main" xmlns="" id="{6B6F752F-5513-9134-37CC-A9D8BB0DE91A}"/>
                  </a:ext>
                </a:extLst>
              </p:cNvPr>
              <p:cNvGrpSpPr/>
              <p:nvPr/>
            </p:nvGrpSpPr>
            <p:grpSpPr>
              <a:xfrm rot="5400000">
                <a:off x="26760" y="291496"/>
                <a:ext cx="6940307" cy="6270174"/>
                <a:chOff x="-16572" y="275771"/>
                <a:chExt cx="12208572" cy="6270174"/>
              </a:xfrm>
            </p:grpSpPr>
            <p:cxnSp>
              <p:nvCxnSpPr>
                <p:cNvPr id="25" name="直接连接符 23">
                  <a:extLst>
                    <a:ext uri="{FF2B5EF4-FFF2-40B4-BE49-F238E27FC236}">
                      <a16:creationId xmlns:a16="http://schemas.microsoft.com/office/drawing/2014/main" xmlns="" id="{7381670C-67E7-6A52-AB0F-9B7B08C63AFF}"/>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4">
                  <a:extLst>
                    <a:ext uri="{FF2B5EF4-FFF2-40B4-BE49-F238E27FC236}">
                      <a16:creationId xmlns:a16="http://schemas.microsoft.com/office/drawing/2014/main" xmlns="" id="{C7E48ACF-57E7-3FF4-3413-4C3613FF753B}"/>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5">
                  <a:extLst>
                    <a:ext uri="{FF2B5EF4-FFF2-40B4-BE49-F238E27FC236}">
                      <a16:creationId xmlns:a16="http://schemas.microsoft.com/office/drawing/2014/main" xmlns="" id="{9061711D-A218-9641-EBF8-D4BA6424657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6">
                  <a:extLst>
                    <a:ext uri="{FF2B5EF4-FFF2-40B4-BE49-F238E27FC236}">
                      <a16:creationId xmlns:a16="http://schemas.microsoft.com/office/drawing/2014/main" xmlns="" id="{83B7B236-0BF8-C70D-30BA-88B94969B374}"/>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7">
                  <a:extLst>
                    <a:ext uri="{FF2B5EF4-FFF2-40B4-BE49-F238E27FC236}">
                      <a16:creationId xmlns:a16="http://schemas.microsoft.com/office/drawing/2014/main" xmlns="" id="{3FF41014-CB28-CE76-670D-A4F36D67B54E}"/>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8">
                  <a:extLst>
                    <a:ext uri="{FF2B5EF4-FFF2-40B4-BE49-F238E27FC236}">
                      <a16:creationId xmlns:a16="http://schemas.microsoft.com/office/drawing/2014/main" xmlns="" id="{B8B0495A-75DA-FED7-BECB-B0ADC350B7F4}"/>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29">
                  <a:extLst>
                    <a:ext uri="{FF2B5EF4-FFF2-40B4-BE49-F238E27FC236}">
                      <a16:creationId xmlns:a16="http://schemas.microsoft.com/office/drawing/2014/main" xmlns="" id="{8F0E3549-B231-82B7-D801-8700A019AB4A}"/>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0">
                  <a:extLst>
                    <a:ext uri="{FF2B5EF4-FFF2-40B4-BE49-F238E27FC236}">
                      <a16:creationId xmlns:a16="http://schemas.microsoft.com/office/drawing/2014/main" xmlns="" id="{0F853E61-2745-D7AA-5CFC-3947CE0294E4}"/>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1">
                  <a:extLst>
                    <a:ext uri="{FF2B5EF4-FFF2-40B4-BE49-F238E27FC236}">
                      <a16:creationId xmlns:a16="http://schemas.microsoft.com/office/drawing/2014/main" xmlns="" id="{3E436DB8-28B3-3BCD-D09C-5AE18AFF9B0E}"/>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2">
                  <a:extLst>
                    <a:ext uri="{FF2B5EF4-FFF2-40B4-BE49-F238E27FC236}">
                      <a16:creationId xmlns:a16="http://schemas.microsoft.com/office/drawing/2014/main" xmlns="" id="{3743598B-6EA0-CC09-811F-9C402932F524}"/>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3">
                  <a:extLst>
                    <a:ext uri="{FF2B5EF4-FFF2-40B4-BE49-F238E27FC236}">
                      <a16:creationId xmlns:a16="http://schemas.microsoft.com/office/drawing/2014/main" xmlns="" id="{776959DC-05B6-23D9-8FC5-E3B118F05637}"/>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4">
                  <a:extLst>
                    <a:ext uri="{FF2B5EF4-FFF2-40B4-BE49-F238E27FC236}">
                      <a16:creationId xmlns:a16="http://schemas.microsoft.com/office/drawing/2014/main" xmlns="" id="{0E1F2943-F19D-B62A-6064-5B5A688C7FBA}"/>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5">
                  <a:extLst>
                    <a:ext uri="{FF2B5EF4-FFF2-40B4-BE49-F238E27FC236}">
                      <a16:creationId xmlns:a16="http://schemas.microsoft.com/office/drawing/2014/main" xmlns="" id="{F9444313-F5C3-B463-D4F9-6645D424CD1E}"/>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6">
                  <a:extLst>
                    <a:ext uri="{FF2B5EF4-FFF2-40B4-BE49-F238E27FC236}">
                      <a16:creationId xmlns:a16="http://schemas.microsoft.com/office/drawing/2014/main" xmlns="" id="{4C896397-5866-C91A-6921-D2222B8F722D}"/>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7">
                  <a:extLst>
                    <a:ext uri="{FF2B5EF4-FFF2-40B4-BE49-F238E27FC236}">
                      <a16:creationId xmlns:a16="http://schemas.microsoft.com/office/drawing/2014/main" xmlns="" id="{611FF351-2B4C-0B30-E37F-22E5896FAA9C}"/>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8">
                  <a:extLst>
                    <a:ext uri="{FF2B5EF4-FFF2-40B4-BE49-F238E27FC236}">
                      <a16:creationId xmlns:a16="http://schemas.microsoft.com/office/drawing/2014/main" xmlns="" id="{290F9742-B589-0048-855A-D53EE275967D}"/>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39">
                  <a:extLst>
                    <a:ext uri="{FF2B5EF4-FFF2-40B4-BE49-F238E27FC236}">
                      <a16:creationId xmlns:a16="http://schemas.microsoft.com/office/drawing/2014/main" xmlns="" id="{72B0B36E-041D-B458-930F-6765FECF8294}"/>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0">
                  <a:extLst>
                    <a:ext uri="{FF2B5EF4-FFF2-40B4-BE49-F238E27FC236}">
                      <a16:creationId xmlns:a16="http://schemas.microsoft.com/office/drawing/2014/main" xmlns="" id="{C845B486-A1F8-A323-2BD1-CA8DD1498317}"/>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1">
                  <a:extLst>
                    <a:ext uri="{FF2B5EF4-FFF2-40B4-BE49-F238E27FC236}">
                      <a16:creationId xmlns:a16="http://schemas.microsoft.com/office/drawing/2014/main" xmlns="" id="{BD4F92E8-EADC-1AC6-2AF9-3A59C50FCD8E}"/>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8">
                <a:extLst>
                  <a:ext uri="{FF2B5EF4-FFF2-40B4-BE49-F238E27FC236}">
                    <a16:creationId xmlns:a16="http://schemas.microsoft.com/office/drawing/2014/main" xmlns="" id="{64481F85-645C-E0B8-681B-856DAC2038BC}"/>
                  </a:ext>
                </a:extLst>
              </p:cNvPr>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9">
                <a:extLst>
                  <a:ext uri="{FF2B5EF4-FFF2-40B4-BE49-F238E27FC236}">
                    <a16:creationId xmlns:a16="http://schemas.microsoft.com/office/drawing/2014/main" xmlns="" id="{BDE9C98D-ECD8-3DF7-43CB-BDE83E6290CE}"/>
                  </a:ext>
                </a:extLst>
              </p:cNvPr>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0">
                <a:extLst>
                  <a:ext uri="{FF2B5EF4-FFF2-40B4-BE49-F238E27FC236}">
                    <a16:creationId xmlns:a16="http://schemas.microsoft.com/office/drawing/2014/main" xmlns="" id="{DAF49701-41C0-779E-BF99-3FA6B4160AC4}"/>
                  </a:ext>
                </a:extLst>
              </p:cNvPr>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xmlns="" id="{3FAD3C35-CF17-6F59-8E51-01A2D3676020}"/>
                  </a:ext>
                </a:extLst>
              </p:cNvPr>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2">
                <a:extLst>
                  <a:ext uri="{FF2B5EF4-FFF2-40B4-BE49-F238E27FC236}">
                    <a16:creationId xmlns:a16="http://schemas.microsoft.com/office/drawing/2014/main" xmlns="" id="{76E5124A-C44A-F8BA-B7B1-12C9CA624F53}"/>
                  </a:ext>
                </a:extLst>
              </p:cNvPr>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3">
                <a:extLst>
                  <a:ext uri="{FF2B5EF4-FFF2-40B4-BE49-F238E27FC236}">
                    <a16:creationId xmlns:a16="http://schemas.microsoft.com/office/drawing/2014/main" xmlns="" id="{EA2CAA4F-3117-5026-46D6-EE6AF7A96A68}"/>
                  </a:ext>
                </a:extLst>
              </p:cNvPr>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4">
                <a:extLst>
                  <a:ext uri="{FF2B5EF4-FFF2-40B4-BE49-F238E27FC236}">
                    <a16:creationId xmlns:a16="http://schemas.microsoft.com/office/drawing/2014/main" xmlns="" id="{8446927C-ECEB-28C3-594C-73B8B53C02E2}"/>
                  </a:ext>
                </a:extLst>
              </p:cNvPr>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5">
                <a:extLst>
                  <a:ext uri="{FF2B5EF4-FFF2-40B4-BE49-F238E27FC236}">
                    <a16:creationId xmlns:a16="http://schemas.microsoft.com/office/drawing/2014/main" xmlns="" id="{016ABFDC-14FE-1857-7633-73BD60F4180F}"/>
                  </a:ext>
                </a:extLst>
              </p:cNvPr>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6">
                <a:extLst>
                  <a:ext uri="{FF2B5EF4-FFF2-40B4-BE49-F238E27FC236}">
                    <a16:creationId xmlns:a16="http://schemas.microsoft.com/office/drawing/2014/main" xmlns="" id="{1B110D71-0518-6EF6-4366-3AED0D5DD8AF}"/>
                  </a:ext>
                </a:extLst>
              </p:cNvPr>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7">
                <a:extLst>
                  <a:ext uri="{FF2B5EF4-FFF2-40B4-BE49-F238E27FC236}">
                    <a16:creationId xmlns:a16="http://schemas.microsoft.com/office/drawing/2014/main" xmlns="" id="{0E8508ED-7BD1-E975-CCA6-6632FE249E88}"/>
                  </a:ext>
                </a:extLst>
              </p:cNvPr>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8">
                <a:extLst>
                  <a:ext uri="{FF2B5EF4-FFF2-40B4-BE49-F238E27FC236}">
                    <a16:creationId xmlns:a16="http://schemas.microsoft.com/office/drawing/2014/main" xmlns="" id="{DAAB3736-4ECE-17E2-3A25-9FB46350E374}"/>
                  </a:ext>
                </a:extLst>
              </p:cNvPr>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19">
                <a:extLst>
                  <a:ext uri="{FF2B5EF4-FFF2-40B4-BE49-F238E27FC236}">
                    <a16:creationId xmlns:a16="http://schemas.microsoft.com/office/drawing/2014/main" xmlns="" id="{A272C103-AABA-6392-9130-2AC0AFBEA404}"/>
                  </a:ext>
                </a:extLst>
              </p:cNvPr>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0">
                <a:extLst>
                  <a:ext uri="{FF2B5EF4-FFF2-40B4-BE49-F238E27FC236}">
                    <a16:creationId xmlns:a16="http://schemas.microsoft.com/office/drawing/2014/main" xmlns="" id="{F5DA1746-D08D-B008-9B1F-9C61678B5941}"/>
                  </a:ext>
                </a:extLst>
              </p:cNvPr>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xmlns="" id="{CEC79A27-02FB-2D5F-C1F6-79310E037015}"/>
                  </a:ext>
                </a:extLst>
              </p:cNvPr>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2">
                <a:extLst>
                  <a:ext uri="{FF2B5EF4-FFF2-40B4-BE49-F238E27FC236}">
                    <a16:creationId xmlns:a16="http://schemas.microsoft.com/office/drawing/2014/main" xmlns="" id="{C2122691-7DBD-A56F-838A-FF2B2C426C0C}"/>
                  </a:ext>
                </a:extLst>
              </p:cNvPr>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a:extLst>
              <a:ext uri="{FF2B5EF4-FFF2-40B4-BE49-F238E27FC236}">
                <a16:creationId xmlns:a16="http://schemas.microsoft.com/office/drawing/2014/main" xmlns="" id="{D52C9BDF-2B31-999B-8B91-1BEB943BCC26}"/>
              </a:ext>
            </a:extLst>
          </p:cNvPr>
          <p:cNvGrpSpPr/>
          <p:nvPr/>
        </p:nvGrpSpPr>
        <p:grpSpPr>
          <a:xfrm>
            <a:off x="473215" y="303441"/>
            <a:ext cx="10632934" cy="858866"/>
            <a:chOff x="1741715" y="163287"/>
            <a:chExt cx="10632934" cy="858866"/>
          </a:xfrm>
        </p:grpSpPr>
        <p:sp>
          <p:nvSpPr>
            <p:cNvPr id="98" name="Rectangle: Rounded Corners 97">
              <a:extLst>
                <a:ext uri="{FF2B5EF4-FFF2-40B4-BE49-F238E27FC236}">
                  <a16:creationId xmlns:a16="http://schemas.microsoft.com/office/drawing/2014/main" xmlns="" id="{B6B62970-B714-55DD-8D08-E0E0E3EAC83D}"/>
                </a:ext>
              </a:extLst>
            </p:cNvPr>
            <p:cNvSpPr/>
            <p:nvPr/>
          </p:nvSpPr>
          <p:spPr>
            <a:xfrm flipH="1">
              <a:off x="2275112" y="238527"/>
              <a:ext cx="10099537" cy="708385"/>
            </a:xfrm>
            <a:prstGeom prst="roundRect">
              <a:avLst/>
            </a:prstGeom>
            <a:solidFill>
              <a:schemeClr val="bg1"/>
            </a:solidFill>
            <a:ln w="57150">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latin typeface="UTM Avo" panose="02040603050506020204" pitchFamily="18" charset="0"/>
                </a:rPr>
                <a:t>Xử</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lý</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tình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huống</a:t>
              </a:r>
              <a:endParaRPr lang="en-US" sz="3200" b="1" dirty="0">
                <a:solidFill>
                  <a:srgbClr val="002060"/>
                </a:solidFill>
                <a:latin typeface="UTM Avo" panose="02040603050506020204" pitchFamily="18" charset="0"/>
              </a:endParaRPr>
            </a:p>
          </p:txBody>
        </p:sp>
        <p:sp>
          <p:nvSpPr>
            <p:cNvPr id="99" name="Google Shape;544;p31">
              <a:extLst>
                <a:ext uri="{FF2B5EF4-FFF2-40B4-BE49-F238E27FC236}">
                  <a16:creationId xmlns:a16="http://schemas.microsoft.com/office/drawing/2014/main" xmlns="" id="{C919FECB-FDCF-FB49-7B7A-4C3D73686338}"/>
                </a:ext>
              </a:extLst>
            </p:cNvPr>
            <p:cNvSpPr/>
            <p:nvPr/>
          </p:nvSpPr>
          <p:spPr>
            <a:xfrm>
              <a:off x="1741715" y="163287"/>
              <a:ext cx="871084" cy="858866"/>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a:solidFill>
                    <a:srgbClr val="002060"/>
                  </a:solidFill>
                  <a:latin typeface="UTM Showcard" panose="02040603050506020204" pitchFamily="18" charset="0"/>
                </a:rPr>
                <a:t>5</a:t>
              </a:r>
              <a:endParaRPr sz="4400" dirty="0">
                <a:solidFill>
                  <a:srgbClr val="002060"/>
                </a:solidFill>
                <a:latin typeface="UTM Showcard" panose="02040603050506020204" pitchFamily="18" charset="0"/>
              </a:endParaRPr>
            </a:p>
          </p:txBody>
        </p:sp>
      </p:grpSp>
      <p:pic>
        <p:nvPicPr>
          <p:cNvPr id="101" name="Picture 100">
            <a:extLst>
              <a:ext uri="{FF2B5EF4-FFF2-40B4-BE49-F238E27FC236}">
                <a16:creationId xmlns:a16="http://schemas.microsoft.com/office/drawing/2014/main" xmlns="" id="{45070F5A-6457-488F-DFAD-7F2D83108FE9}"/>
              </a:ext>
            </a:extLst>
          </p:cNvPr>
          <p:cNvPicPr>
            <a:picLocks noChangeAspect="1"/>
          </p:cNvPicPr>
          <p:nvPr/>
        </p:nvPicPr>
        <p:blipFill>
          <a:blip r:embed="rId2"/>
          <a:stretch>
            <a:fillRect/>
          </a:stretch>
        </p:blipFill>
        <p:spPr>
          <a:xfrm>
            <a:off x="1057275" y="1543050"/>
            <a:ext cx="4248150" cy="3771900"/>
          </a:xfrm>
          <a:prstGeom prst="rect">
            <a:avLst/>
          </a:prstGeom>
        </p:spPr>
      </p:pic>
      <p:pic>
        <p:nvPicPr>
          <p:cNvPr id="103" name="Picture 102">
            <a:extLst>
              <a:ext uri="{FF2B5EF4-FFF2-40B4-BE49-F238E27FC236}">
                <a16:creationId xmlns:a16="http://schemas.microsoft.com/office/drawing/2014/main" xmlns="" id="{EEDC2148-3051-DD47-0D2B-26B632D69C5D}"/>
              </a:ext>
            </a:extLst>
          </p:cNvPr>
          <p:cNvPicPr>
            <a:picLocks noChangeAspect="1"/>
          </p:cNvPicPr>
          <p:nvPr/>
        </p:nvPicPr>
        <p:blipFill>
          <a:blip r:embed="rId3"/>
          <a:stretch>
            <a:fillRect/>
          </a:stretch>
        </p:blipFill>
        <p:spPr>
          <a:xfrm>
            <a:off x="5953125" y="1400175"/>
            <a:ext cx="4800600" cy="3905250"/>
          </a:xfrm>
          <a:prstGeom prst="rect">
            <a:avLst/>
          </a:prstGeom>
        </p:spPr>
      </p:pic>
    </p:spTree>
    <p:extLst>
      <p:ext uri="{BB962C8B-B14F-4D97-AF65-F5344CB8AC3E}">
        <p14:creationId xmlns:p14="http://schemas.microsoft.com/office/powerpoint/2010/main" val="207476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par>
                                <p:cTn id="8" presetID="16" presetClass="entr" presetSubtype="21"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barn(inVertical)">
                                      <p:cBhvr>
                                        <p:cTn id="10" dur="500"/>
                                        <p:tgtEl>
                                          <p:spTgt spid="103"/>
                                        </p:tgtEl>
                                      </p:cBhvr>
                                    </p:animEffect>
                                  </p:childTnLst>
                                </p:cTn>
                              </p:par>
                              <p:par>
                                <p:cTn id="11" presetID="16" presetClass="entr" presetSubtype="21"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barn(inVertical)">
                                      <p:cBhvr>
                                        <p:cTn id="1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2">
            <a:extLst>
              <a:ext uri="{FF2B5EF4-FFF2-40B4-BE49-F238E27FC236}">
                <a16:creationId xmlns:a16="http://schemas.microsoft.com/office/drawing/2014/main" xmlns="" id="{BC1B6FBB-C11D-A65E-7F40-62366ABE7C7A}"/>
              </a:ext>
            </a:extLst>
          </p:cNvPr>
          <p:cNvSpPr/>
          <p:nvPr/>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5" name="组合 61">
            <a:extLst>
              <a:ext uri="{FF2B5EF4-FFF2-40B4-BE49-F238E27FC236}">
                <a16:creationId xmlns:a16="http://schemas.microsoft.com/office/drawing/2014/main" xmlns="" id="{680E7BD2-B093-AC7B-3807-50CE460623E6}"/>
              </a:ext>
            </a:extLst>
          </p:cNvPr>
          <p:cNvGrpSpPr/>
          <p:nvPr/>
        </p:nvGrpSpPr>
        <p:grpSpPr>
          <a:xfrm>
            <a:off x="488948" y="342900"/>
            <a:ext cx="11214100" cy="6172200"/>
            <a:chOff x="488950" y="2108200"/>
            <a:chExt cx="11214100" cy="6172200"/>
          </a:xfrm>
        </p:grpSpPr>
        <p:grpSp>
          <p:nvGrpSpPr>
            <p:cNvPr id="6" name="组合 4">
              <a:extLst>
                <a:ext uri="{FF2B5EF4-FFF2-40B4-BE49-F238E27FC236}">
                  <a16:creationId xmlns:a16="http://schemas.microsoft.com/office/drawing/2014/main" xmlns="" id="{63203CBA-687C-8404-1F73-AA8755B636E3}"/>
                </a:ext>
              </a:extLst>
            </p:cNvPr>
            <p:cNvGrpSpPr/>
            <p:nvPr userDrawn="1"/>
          </p:nvGrpSpPr>
          <p:grpSpPr>
            <a:xfrm>
              <a:off x="488950" y="2108200"/>
              <a:ext cx="11214100" cy="6172200"/>
              <a:chOff x="488950" y="342900"/>
              <a:chExt cx="11214100" cy="6172200"/>
            </a:xfrm>
          </p:grpSpPr>
          <p:sp>
            <p:nvSpPr>
              <p:cNvPr id="63" name="矩形 2">
                <a:extLst>
                  <a:ext uri="{FF2B5EF4-FFF2-40B4-BE49-F238E27FC236}">
                    <a16:creationId xmlns:a16="http://schemas.microsoft.com/office/drawing/2014/main" xmlns="" id="{9C9E194E-4962-B0BC-5C63-62D00C89A940}"/>
                  </a:ext>
                </a:extLst>
              </p:cNvPr>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64" name="矩形 3">
                <a:extLst>
                  <a:ext uri="{FF2B5EF4-FFF2-40B4-BE49-F238E27FC236}">
                    <a16:creationId xmlns:a16="http://schemas.microsoft.com/office/drawing/2014/main" xmlns="" id="{DCCE21FA-5CD8-7ED9-3688-B9DB6FD47564}"/>
                  </a:ext>
                </a:extLst>
              </p:cNvPr>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7" name="组合 5">
              <a:extLst>
                <a:ext uri="{FF2B5EF4-FFF2-40B4-BE49-F238E27FC236}">
                  <a16:creationId xmlns:a16="http://schemas.microsoft.com/office/drawing/2014/main" xmlns="" id="{6D5D1707-8699-F93A-A403-681274682566}"/>
                </a:ext>
              </a:extLst>
            </p:cNvPr>
            <p:cNvGrpSpPr/>
            <p:nvPr userDrawn="1"/>
          </p:nvGrpSpPr>
          <p:grpSpPr>
            <a:xfrm>
              <a:off x="634999" y="2260600"/>
              <a:ext cx="10896600" cy="5861050"/>
              <a:chOff x="-16572" y="-43571"/>
              <a:chExt cx="12208572" cy="6940307"/>
            </a:xfrm>
          </p:grpSpPr>
          <p:grpSp>
            <p:nvGrpSpPr>
              <p:cNvPr id="8" name="组合 6">
                <a:extLst>
                  <a:ext uri="{FF2B5EF4-FFF2-40B4-BE49-F238E27FC236}">
                    <a16:creationId xmlns:a16="http://schemas.microsoft.com/office/drawing/2014/main" xmlns="" id="{4FE428EF-F6BD-A750-D135-2A0B986DE53F}"/>
                  </a:ext>
                </a:extLst>
              </p:cNvPr>
              <p:cNvGrpSpPr/>
              <p:nvPr/>
            </p:nvGrpSpPr>
            <p:grpSpPr>
              <a:xfrm>
                <a:off x="-16572" y="275771"/>
                <a:ext cx="12208572" cy="6270174"/>
                <a:chOff x="-16572" y="275771"/>
                <a:chExt cx="12208572" cy="6270174"/>
              </a:xfrm>
            </p:grpSpPr>
            <p:cxnSp>
              <p:nvCxnSpPr>
                <p:cNvPr id="44" name="直接连接符 42">
                  <a:extLst>
                    <a:ext uri="{FF2B5EF4-FFF2-40B4-BE49-F238E27FC236}">
                      <a16:creationId xmlns:a16="http://schemas.microsoft.com/office/drawing/2014/main" xmlns="" id="{A159AB38-039C-FCAF-57DD-BA2A694ADF84}"/>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3">
                  <a:extLst>
                    <a:ext uri="{FF2B5EF4-FFF2-40B4-BE49-F238E27FC236}">
                      <a16:creationId xmlns:a16="http://schemas.microsoft.com/office/drawing/2014/main" xmlns="" id="{50BC7C5A-B4D1-1450-DDFB-BF1E7D3AD4E2}"/>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4">
                  <a:extLst>
                    <a:ext uri="{FF2B5EF4-FFF2-40B4-BE49-F238E27FC236}">
                      <a16:creationId xmlns:a16="http://schemas.microsoft.com/office/drawing/2014/main" xmlns="" id="{0F36D517-A736-E846-B176-93E676C3F51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5">
                  <a:extLst>
                    <a:ext uri="{FF2B5EF4-FFF2-40B4-BE49-F238E27FC236}">
                      <a16:creationId xmlns:a16="http://schemas.microsoft.com/office/drawing/2014/main" xmlns="" id="{5CB79330-197D-3A86-3BF9-81C5907BAA88}"/>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6">
                  <a:extLst>
                    <a:ext uri="{FF2B5EF4-FFF2-40B4-BE49-F238E27FC236}">
                      <a16:creationId xmlns:a16="http://schemas.microsoft.com/office/drawing/2014/main" xmlns="" id="{3A8336FD-041A-A91B-F790-076F5E91E22C}"/>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7">
                  <a:extLst>
                    <a:ext uri="{FF2B5EF4-FFF2-40B4-BE49-F238E27FC236}">
                      <a16:creationId xmlns:a16="http://schemas.microsoft.com/office/drawing/2014/main" xmlns="" id="{948BAF1F-8786-D816-3162-F1370D86F116}"/>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8">
                  <a:extLst>
                    <a:ext uri="{FF2B5EF4-FFF2-40B4-BE49-F238E27FC236}">
                      <a16:creationId xmlns:a16="http://schemas.microsoft.com/office/drawing/2014/main" xmlns="" id="{B0BC44CF-1F47-A0DC-AF00-C793DEAB72EC}"/>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49">
                  <a:extLst>
                    <a:ext uri="{FF2B5EF4-FFF2-40B4-BE49-F238E27FC236}">
                      <a16:creationId xmlns:a16="http://schemas.microsoft.com/office/drawing/2014/main" xmlns="" id="{AC21D0DA-1A80-48D2-BA57-CD314210F40C}"/>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0">
                  <a:extLst>
                    <a:ext uri="{FF2B5EF4-FFF2-40B4-BE49-F238E27FC236}">
                      <a16:creationId xmlns:a16="http://schemas.microsoft.com/office/drawing/2014/main" xmlns="" id="{7B5A201F-520C-C7EE-F758-67EAFCF3D981}"/>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1">
                  <a:extLst>
                    <a:ext uri="{FF2B5EF4-FFF2-40B4-BE49-F238E27FC236}">
                      <a16:creationId xmlns:a16="http://schemas.microsoft.com/office/drawing/2014/main" xmlns="" id="{42EE59E2-C064-E987-A493-4844E718A78B}"/>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2">
                  <a:extLst>
                    <a:ext uri="{FF2B5EF4-FFF2-40B4-BE49-F238E27FC236}">
                      <a16:creationId xmlns:a16="http://schemas.microsoft.com/office/drawing/2014/main" xmlns="" id="{53026894-6AAA-AF2E-3A47-586DE2D53209}"/>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3">
                  <a:extLst>
                    <a:ext uri="{FF2B5EF4-FFF2-40B4-BE49-F238E27FC236}">
                      <a16:creationId xmlns:a16="http://schemas.microsoft.com/office/drawing/2014/main" xmlns="" id="{EF88CD6C-E204-A3CC-E4AC-82223B91586C}"/>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4">
                  <a:extLst>
                    <a:ext uri="{FF2B5EF4-FFF2-40B4-BE49-F238E27FC236}">
                      <a16:creationId xmlns:a16="http://schemas.microsoft.com/office/drawing/2014/main" xmlns="" id="{1AA03A52-3E5D-1140-71D4-3440F82D646B}"/>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5">
                  <a:extLst>
                    <a:ext uri="{FF2B5EF4-FFF2-40B4-BE49-F238E27FC236}">
                      <a16:creationId xmlns:a16="http://schemas.microsoft.com/office/drawing/2014/main" xmlns="" id="{E63C585F-9879-A01F-B34E-E567CF22DE81}"/>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6">
                  <a:extLst>
                    <a:ext uri="{FF2B5EF4-FFF2-40B4-BE49-F238E27FC236}">
                      <a16:creationId xmlns:a16="http://schemas.microsoft.com/office/drawing/2014/main" xmlns="" id="{88FEBB47-F593-4A27-FEFD-54205DC099E1}"/>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7">
                  <a:extLst>
                    <a:ext uri="{FF2B5EF4-FFF2-40B4-BE49-F238E27FC236}">
                      <a16:creationId xmlns:a16="http://schemas.microsoft.com/office/drawing/2014/main" xmlns="" id="{2D902C12-4392-82E9-B87E-9C4B829E91BB}"/>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8">
                  <a:extLst>
                    <a:ext uri="{FF2B5EF4-FFF2-40B4-BE49-F238E27FC236}">
                      <a16:creationId xmlns:a16="http://schemas.microsoft.com/office/drawing/2014/main" xmlns="" id="{43EC9D26-087A-A369-5505-711317D62D66}"/>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59">
                  <a:extLst>
                    <a:ext uri="{FF2B5EF4-FFF2-40B4-BE49-F238E27FC236}">
                      <a16:creationId xmlns:a16="http://schemas.microsoft.com/office/drawing/2014/main" xmlns="" id="{361B661D-4188-21BC-9532-2B0AA4E96148}"/>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0">
                  <a:extLst>
                    <a:ext uri="{FF2B5EF4-FFF2-40B4-BE49-F238E27FC236}">
                      <a16:creationId xmlns:a16="http://schemas.microsoft.com/office/drawing/2014/main" xmlns="" id="{ECB9EF38-BF8B-4B5C-1EE0-03584EA17776}"/>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9" name="组合 7">
                <a:extLst>
                  <a:ext uri="{FF2B5EF4-FFF2-40B4-BE49-F238E27FC236}">
                    <a16:creationId xmlns:a16="http://schemas.microsoft.com/office/drawing/2014/main" xmlns="" id="{6B6F752F-5513-9134-37CC-A9D8BB0DE91A}"/>
                  </a:ext>
                </a:extLst>
              </p:cNvPr>
              <p:cNvGrpSpPr/>
              <p:nvPr/>
            </p:nvGrpSpPr>
            <p:grpSpPr>
              <a:xfrm rot="5400000">
                <a:off x="26760" y="291496"/>
                <a:ext cx="6940307" cy="6270174"/>
                <a:chOff x="-16572" y="275771"/>
                <a:chExt cx="12208572" cy="6270174"/>
              </a:xfrm>
            </p:grpSpPr>
            <p:cxnSp>
              <p:nvCxnSpPr>
                <p:cNvPr id="25" name="直接连接符 23">
                  <a:extLst>
                    <a:ext uri="{FF2B5EF4-FFF2-40B4-BE49-F238E27FC236}">
                      <a16:creationId xmlns:a16="http://schemas.microsoft.com/office/drawing/2014/main" xmlns="" id="{7381670C-67E7-6A52-AB0F-9B7B08C63AFF}"/>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4">
                  <a:extLst>
                    <a:ext uri="{FF2B5EF4-FFF2-40B4-BE49-F238E27FC236}">
                      <a16:creationId xmlns:a16="http://schemas.microsoft.com/office/drawing/2014/main" xmlns="" id="{C7E48ACF-57E7-3FF4-3413-4C3613FF753B}"/>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5">
                  <a:extLst>
                    <a:ext uri="{FF2B5EF4-FFF2-40B4-BE49-F238E27FC236}">
                      <a16:creationId xmlns:a16="http://schemas.microsoft.com/office/drawing/2014/main" xmlns="" id="{9061711D-A218-9641-EBF8-D4BA6424657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6">
                  <a:extLst>
                    <a:ext uri="{FF2B5EF4-FFF2-40B4-BE49-F238E27FC236}">
                      <a16:creationId xmlns:a16="http://schemas.microsoft.com/office/drawing/2014/main" xmlns="" id="{83B7B236-0BF8-C70D-30BA-88B94969B374}"/>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7">
                  <a:extLst>
                    <a:ext uri="{FF2B5EF4-FFF2-40B4-BE49-F238E27FC236}">
                      <a16:creationId xmlns:a16="http://schemas.microsoft.com/office/drawing/2014/main" xmlns="" id="{3FF41014-CB28-CE76-670D-A4F36D67B54E}"/>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8">
                  <a:extLst>
                    <a:ext uri="{FF2B5EF4-FFF2-40B4-BE49-F238E27FC236}">
                      <a16:creationId xmlns:a16="http://schemas.microsoft.com/office/drawing/2014/main" xmlns="" id="{B8B0495A-75DA-FED7-BECB-B0ADC350B7F4}"/>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29">
                  <a:extLst>
                    <a:ext uri="{FF2B5EF4-FFF2-40B4-BE49-F238E27FC236}">
                      <a16:creationId xmlns:a16="http://schemas.microsoft.com/office/drawing/2014/main" xmlns="" id="{8F0E3549-B231-82B7-D801-8700A019AB4A}"/>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0">
                  <a:extLst>
                    <a:ext uri="{FF2B5EF4-FFF2-40B4-BE49-F238E27FC236}">
                      <a16:creationId xmlns:a16="http://schemas.microsoft.com/office/drawing/2014/main" xmlns="" id="{0F853E61-2745-D7AA-5CFC-3947CE0294E4}"/>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1">
                  <a:extLst>
                    <a:ext uri="{FF2B5EF4-FFF2-40B4-BE49-F238E27FC236}">
                      <a16:creationId xmlns:a16="http://schemas.microsoft.com/office/drawing/2014/main" xmlns="" id="{3E436DB8-28B3-3BCD-D09C-5AE18AFF9B0E}"/>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2">
                  <a:extLst>
                    <a:ext uri="{FF2B5EF4-FFF2-40B4-BE49-F238E27FC236}">
                      <a16:creationId xmlns:a16="http://schemas.microsoft.com/office/drawing/2014/main" xmlns="" id="{3743598B-6EA0-CC09-811F-9C402932F524}"/>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3">
                  <a:extLst>
                    <a:ext uri="{FF2B5EF4-FFF2-40B4-BE49-F238E27FC236}">
                      <a16:creationId xmlns:a16="http://schemas.microsoft.com/office/drawing/2014/main" xmlns="" id="{776959DC-05B6-23D9-8FC5-E3B118F05637}"/>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4">
                  <a:extLst>
                    <a:ext uri="{FF2B5EF4-FFF2-40B4-BE49-F238E27FC236}">
                      <a16:creationId xmlns:a16="http://schemas.microsoft.com/office/drawing/2014/main" xmlns="" id="{0E1F2943-F19D-B62A-6064-5B5A688C7FBA}"/>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5">
                  <a:extLst>
                    <a:ext uri="{FF2B5EF4-FFF2-40B4-BE49-F238E27FC236}">
                      <a16:creationId xmlns:a16="http://schemas.microsoft.com/office/drawing/2014/main" xmlns="" id="{F9444313-F5C3-B463-D4F9-6645D424CD1E}"/>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6">
                  <a:extLst>
                    <a:ext uri="{FF2B5EF4-FFF2-40B4-BE49-F238E27FC236}">
                      <a16:creationId xmlns:a16="http://schemas.microsoft.com/office/drawing/2014/main" xmlns="" id="{4C896397-5866-C91A-6921-D2222B8F722D}"/>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7">
                  <a:extLst>
                    <a:ext uri="{FF2B5EF4-FFF2-40B4-BE49-F238E27FC236}">
                      <a16:creationId xmlns:a16="http://schemas.microsoft.com/office/drawing/2014/main" xmlns="" id="{611FF351-2B4C-0B30-E37F-22E5896FAA9C}"/>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8">
                  <a:extLst>
                    <a:ext uri="{FF2B5EF4-FFF2-40B4-BE49-F238E27FC236}">
                      <a16:creationId xmlns:a16="http://schemas.microsoft.com/office/drawing/2014/main" xmlns="" id="{290F9742-B589-0048-855A-D53EE275967D}"/>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39">
                  <a:extLst>
                    <a:ext uri="{FF2B5EF4-FFF2-40B4-BE49-F238E27FC236}">
                      <a16:creationId xmlns:a16="http://schemas.microsoft.com/office/drawing/2014/main" xmlns="" id="{72B0B36E-041D-B458-930F-6765FECF8294}"/>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0">
                  <a:extLst>
                    <a:ext uri="{FF2B5EF4-FFF2-40B4-BE49-F238E27FC236}">
                      <a16:creationId xmlns:a16="http://schemas.microsoft.com/office/drawing/2014/main" xmlns="" id="{C845B486-A1F8-A323-2BD1-CA8DD1498317}"/>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1">
                  <a:extLst>
                    <a:ext uri="{FF2B5EF4-FFF2-40B4-BE49-F238E27FC236}">
                      <a16:creationId xmlns:a16="http://schemas.microsoft.com/office/drawing/2014/main" xmlns="" id="{BD4F92E8-EADC-1AC6-2AF9-3A59C50FCD8E}"/>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8">
                <a:extLst>
                  <a:ext uri="{FF2B5EF4-FFF2-40B4-BE49-F238E27FC236}">
                    <a16:creationId xmlns:a16="http://schemas.microsoft.com/office/drawing/2014/main" xmlns="" id="{64481F85-645C-E0B8-681B-856DAC2038BC}"/>
                  </a:ext>
                </a:extLst>
              </p:cNvPr>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9">
                <a:extLst>
                  <a:ext uri="{FF2B5EF4-FFF2-40B4-BE49-F238E27FC236}">
                    <a16:creationId xmlns:a16="http://schemas.microsoft.com/office/drawing/2014/main" xmlns="" id="{BDE9C98D-ECD8-3DF7-43CB-BDE83E6290CE}"/>
                  </a:ext>
                </a:extLst>
              </p:cNvPr>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0">
                <a:extLst>
                  <a:ext uri="{FF2B5EF4-FFF2-40B4-BE49-F238E27FC236}">
                    <a16:creationId xmlns:a16="http://schemas.microsoft.com/office/drawing/2014/main" xmlns="" id="{DAF49701-41C0-779E-BF99-3FA6B4160AC4}"/>
                  </a:ext>
                </a:extLst>
              </p:cNvPr>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xmlns="" id="{3FAD3C35-CF17-6F59-8E51-01A2D3676020}"/>
                  </a:ext>
                </a:extLst>
              </p:cNvPr>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2">
                <a:extLst>
                  <a:ext uri="{FF2B5EF4-FFF2-40B4-BE49-F238E27FC236}">
                    <a16:creationId xmlns:a16="http://schemas.microsoft.com/office/drawing/2014/main" xmlns="" id="{76E5124A-C44A-F8BA-B7B1-12C9CA624F53}"/>
                  </a:ext>
                </a:extLst>
              </p:cNvPr>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3">
                <a:extLst>
                  <a:ext uri="{FF2B5EF4-FFF2-40B4-BE49-F238E27FC236}">
                    <a16:creationId xmlns:a16="http://schemas.microsoft.com/office/drawing/2014/main" xmlns="" id="{EA2CAA4F-3117-5026-46D6-EE6AF7A96A68}"/>
                  </a:ext>
                </a:extLst>
              </p:cNvPr>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4">
                <a:extLst>
                  <a:ext uri="{FF2B5EF4-FFF2-40B4-BE49-F238E27FC236}">
                    <a16:creationId xmlns:a16="http://schemas.microsoft.com/office/drawing/2014/main" xmlns="" id="{8446927C-ECEB-28C3-594C-73B8B53C02E2}"/>
                  </a:ext>
                </a:extLst>
              </p:cNvPr>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5">
                <a:extLst>
                  <a:ext uri="{FF2B5EF4-FFF2-40B4-BE49-F238E27FC236}">
                    <a16:creationId xmlns:a16="http://schemas.microsoft.com/office/drawing/2014/main" xmlns="" id="{016ABFDC-14FE-1857-7633-73BD60F4180F}"/>
                  </a:ext>
                </a:extLst>
              </p:cNvPr>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6">
                <a:extLst>
                  <a:ext uri="{FF2B5EF4-FFF2-40B4-BE49-F238E27FC236}">
                    <a16:creationId xmlns:a16="http://schemas.microsoft.com/office/drawing/2014/main" xmlns="" id="{1B110D71-0518-6EF6-4366-3AED0D5DD8AF}"/>
                  </a:ext>
                </a:extLst>
              </p:cNvPr>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7">
                <a:extLst>
                  <a:ext uri="{FF2B5EF4-FFF2-40B4-BE49-F238E27FC236}">
                    <a16:creationId xmlns:a16="http://schemas.microsoft.com/office/drawing/2014/main" xmlns="" id="{0E8508ED-7BD1-E975-CCA6-6632FE249E88}"/>
                  </a:ext>
                </a:extLst>
              </p:cNvPr>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8">
                <a:extLst>
                  <a:ext uri="{FF2B5EF4-FFF2-40B4-BE49-F238E27FC236}">
                    <a16:creationId xmlns:a16="http://schemas.microsoft.com/office/drawing/2014/main" xmlns="" id="{DAAB3736-4ECE-17E2-3A25-9FB46350E374}"/>
                  </a:ext>
                </a:extLst>
              </p:cNvPr>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19">
                <a:extLst>
                  <a:ext uri="{FF2B5EF4-FFF2-40B4-BE49-F238E27FC236}">
                    <a16:creationId xmlns:a16="http://schemas.microsoft.com/office/drawing/2014/main" xmlns="" id="{A272C103-AABA-6392-9130-2AC0AFBEA404}"/>
                  </a:ext>
                </a:extLst>
              </p:cNvPr>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0">
                <a:extLst>
                  <a:ext uri="{FF2B5EF4-FFF2-40B4-BE49-F238E27FC236}">
                    <a16:creationId xmlns:a16="http://schemas.microsoft.com/office/drawing/2014/main" xmlns="" id="{F5DA1746-D08D-B008-9B1F-9C61678B5941}"/>
                  </a:ext>
                </a:extLst>
              </p:cNvPr>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xmlns="" id="{CEC79A27-02FB-2D5F-C1F6-79310E037015}"/>
                  </a:ext>
                </a:extLst>
              </p:cNvPr>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2">
                <a:extLst>
                  <a:ext uri="{FF2B5EF4-FFF2-40B4-BE49-F238E27FC236}">
                    <a16:creationId xmlns:a16="http://schemas.microsoft.com/office/drawing/2014/main" xmlns="" id="{C2122691-7DBD-A56F-838A-FF2B2C426C0C}"/>
                  </a:ext>
                </a:extLst>
              </p:cNvPr>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pic>
        <p:nvPicPr>
          <p:cNvPr id="66" name="Picture 65">
            <a:extLst>
              <a:ext uri="{FF2B5EF4-FFF2-40B4-BE49-F238E27FC236}">
                <a16:creationId xmlns:a16="http://schemas.microsoft.com/office/drawing/2014/main" xmlns="" id="{24253AEA-E882-81AC-7575-8DD1C8074219}"/>
              </a:ext>
            </a:extLst>
          </p:cNvPr>
          <p:cNvPicPr>
            <a:picLocks noChangeAspect="1"/>
          </p:cNvPicPr>
          <p:nvPr/>
        </p:nvPicPr>
        <p:blipFill>
          <a:blip r:embed="rId2"/>
          <a:stretch>
            <a:fillRect/>
          </a:stretch>
        </p:blipFill>
        <p:spPr>
          <a:xfrm>
            <a:off x="1481137" y="904875"/>
            <a:ext cx="4486275" cy="4781550"/>
          </a:xfrm>
          <a:prstGeom prst="rect">
            <a:avLst/>
          </a:prstGeom>
        </p:spPr>
      </p:pic>
      <p:pic>
        <p:nvPicPr>
          <p:cNvPr id="68" name="Picture 67">
            <a:extLst>
              <a:ext uri="{FF2B5EF4-FFF2-40B4-BE49-F238E27FC236}">
                <a16:creationId xmlns:a16="http://schemas.microsoft.com/office/drawing/2014/main" xmlns="" id="{62656632-CEF2-F1FF-7983-D62E55A356A1}"/>
              </a:ext>
            </a:extLst>
          </p:cNvPr>
          <p:cNvPicPr>
            <a:picLocks noChangeAspect="1"/>
          </p:cNvPicPr>
          <p:nvPr/>
        </p:nvPicPr>
        <p:blipFill>
          <a:blip r:embed="rId3"/>
          <a:stretch>
            <a:fillRect/>
          </a:stretch>
        </p:blipFill>
        <p:spPr>
          <a:xfrm>
            <a:off x="6553200" y="838200"/>
            <a:ext cx="4324350" cy="4819650"/>
          </a:xfrm>
          <a:prstGeom prst="rect">
            <a:avLst/>
          </a:prstGeom>
        </p:spPr>
      </p:pic>
    </p:spTree>
    <p:extLst>
      <p:ext uri="{BB962C8B-B14F-4D97-AF65-F5344CB8AC3E}">
        <p14:creationId xmlns:p14="http://schemas.microsoft.com/office/powerpoint/2010/main" val="7084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2">
            <a:extLst>
              <a:ext uri="{FF2B5EF4-FFF2-40B4-BE49-F238E27FC236}">
                <a16:creationId xmlns:a16="http://schemas.microsoft.com/office/drawing/2014/main" xmlns="" id="{BC1B6FBB-C11D-A65E-7F40-62366ABE7C7A}"/>
              </a:ext>
            </a:extLst>
          </p:cNvPr>
          <p:cNvSpPr/>
          <p:nvPr/>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5" name="组合 61">
            <a:extLst>
              <a:ext uri="{FF2B5EF4-FFF2-40B4-BE49-F238E27FC236}">
                <a16:creationId xmlns:a16="http://schemas.microsoft.com/office/drawing/2014/main" xmlns="" id="{680E7BD2-B093-AC7B-3807-50CE460623E6}"/>
              </a:ext>
            </a:extLst>
          </p:cNvPr>
          <p:cNvGrpSpPr/>
          <p:nvPr/>
        </p:nvGrpSpPr>
        <p:grpSpPr>
          <a:xfrm>
            <a:off x="488948" y="342900"/>
            <a:ext cx="11214100" cy="6172200"/>
            <a:chOff x="488950" y="2108200"/>
            <a:chExt cx="11214100" cy="6172200"/>
          </a:xfrm>
        </p:grpSpPr>
        <p:grpSp>
          <p:nvGrpSpPr>
            <p:cNvPr id="6" name="组合 4">
              <a:extLst>
                <a:ext uri="{FF2B5EF4-FFF2-40B4-BE49-F238E27FC236}">
                  <a16:creationId xmlns:a16="http://schemas.microsoft.com/office/drawing/2014/main" xmlns="" id="{63203CBA-687C-8404-1F73-AA8755B636E3}"/>
                </a:ext>
              </a:extLst>
            </p:cNvPr>
            <p:cNvGrpSpPr/>
            <p:nvPr userDrawn="1"/>
          </p:nvGrpSpPr>
          <p:grpSpPr>
            <a:xfrm>
              <a:off x="488950" y="2108200"/>
              <a:ext cx="11214100" cy="6172200"/>
              <a:chOff x="488950" y="342900"/>
              <a:chExt cx="11214100" cy="6172200"/>
            </a:xfrm>
          </p:grpSpPr>
          <p:sp>
            <p:nvSpPr>
              <p:cNvPr id="63" name="矩形 2">
                <a:extLst>
                  <a:ext uri="{FF2B5EF4-FFF2-40B4-BE49-F238E27FC236}">
                    <a16:creationId xmlns:a16="http://schemas.microsoft.com/office/drawing/2014/main" xmlns="" id="{9C9E194E-4962-B0BC-5C63-62D00C89A940}"/>
                  </a:ext>
                </a:extLst>
              </p:cNvPr>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64" name="矩形 3">
                <a:extLst>
                  <a:ext uri="{FF2B5EF4-FFF2-40B4-BE49-F238E27FC236}">
                    <a16:creationId xmlns:a16="http://schemas.microsoft.com/office/drawing/2014/main" xmlns="" id="{DCCE21FA-5CD8-7ED9-3688-B9DB6FD47564}"/>
                  </a:ext>
                </a:extLst>
              </p:cNvPr>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7" name="组合 5">
              <a:extLst>
                <a:ext uri="{FF2B5EF4-FFF2-40B4-BE49-F238E27FC236}">
                  <a16:creationId xmlns:a16="http://schemas.microsoft.com/office/drawing/2014/main" xmlns="" id="{6D5D1707-8699-F93A-A403-681274682566}"/>
                </a:ext>
              </a:extLst>
            </p:cNvPr>
            <p:cNvGrpSpPr/>
            <p:nvPr userDrawn="1"/>
          </p:nvGrpSpPr>
          <p:grpSpPr>
            <a:xfrm>
              <a:off x="634999" y="2260600"/>
              <a:ext cx="10896600" cy="5861050"/>
              <a:chOff x="-16572" y="-43571"/>
              <a:chExt cx="12208572" cy="6940307"/>
            </a:xfrm>
          </p:grpSpPr>
          <p:grpSp>
            <p:nvGrpSpPr>
              <p:cNvPr id="8" name="组合 6">
                <a:extLst>
                  <a:ext uri="{FF2B5EF4-FFF2-40B4-BE49-F238E27FC236}">
                    <a16:creationId xmlns:a16="http://schemas.microsoft.com/office/drawing/2014/main" xmlns="" id="{4FE428EF-F6BD-A750-D135-2A0B986DE53F}"/>
                  </a:ext>
                </a:extLst>
              </p:cNvPr>
              <p:cNvGrpSpPr/>
              <p:nvPr/>
            </p:nvGrpSpPr>
            <p:grpSpPr>
              <a:xfrm>
                <a:off x="-16572" y="275771"/>
                <a:ext cx="12208572" cy="6270174"/>
                <a:chOff x="-16572" y="275771"/>
                <a:chExt cx="12208572" cy="6270174"/>
              </a:xfrm>
            </p:grpSpPr>
            <p:cxnSp>
              <p:nvCxnSpPr>
                <p:cNvPr id="44" name="直接连接符 42">
                  <a:extLst>
                    <a:ext uri="{FF2B5EF4-FFF2-40B4-BE49-F238E27FC236}">
                      <a16:creationId xmlns:a16="http://schemas.microsoft.com/office/drawing/2014/main" xmlns="" id="{A159AB38-039C-FCAF-57DD-BA2A694ADF84}"/>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3">
                  <a:extLst>
                    <a:ext uri="{FF2B5EF4-FFF2-40B4-BE49-F238E27FC236}">
                      <a16:creationId xmlns:a16="http://schemas.microsoft.com/office/drawing/2014/main" xmlns="" id="{50BC7C5A-B4D1-1450-DDFB-BF1E7D3AD4E2}"/>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4">
                  <a:extLst>
                    <a:ext uri="{FF2B5EF4-FFF2-40B4-BE49-F238E27FC236}">
                      <a16:creationId xmlns:a16="http://schemas.microsoft.com/office/drawing/2014/main" xmlns="" id="{0F36D517-A736-E846-B176-93E676C3F51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5">
                  <a:extLst>
                    <a:ext uri="{FF2B5EF4-FFF2-40B4-BE49-F238E27FC236}">
                      <a16:creationId xmlns:a16="http://schemas.microsoft.com/office/drawing/2014/main" xmlns="" id="{5CB79330-197D-3A86-3BF9-81C5907BAA88}"/>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6">
                  <a:extLst>
                    <a:ext uri="{FF2B5EF4-FFF2-40B4-BE49-F238E27FC236}">
                      <a16:creationId xmlns:a16="http://schemas.microsoft.com/office/drawing/2014/main" xmlns="" id="{3A8336FD-041A-A91B-F790-076F5E91E22C}"/>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7">
                  <a:extLst>
                    <a:ext uri="{FF2B5EF4-FFF2-40B4-BE49-F238E27FC236}">
                      <a16:creationId xmlns:a16="http://schemas.microsoft.com/office/drawing/2014/main" xmlns="" id="{948BAF1F-8786-D816-3162-F1370D86F116}"/>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8">
                  <a:extLst>
                    <a:ext uri="{FF2B5EF4-FFF2-40B4-BE49-F238E27FC236}">
                      <a16:creationId xmlns:a16="http://schemas.microsoft.com/office/drawing/2014/main" xmlns="" id="{B0BC44CF-1F47-A0DC-AF00-C793DEAB72EC}"/>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49">
                  <a:extLst>
                    <a:ext uri="{FF2B5EF4-FFF2-40B4-BE49-F238E27FC236}">
                      <a16:creationId xmlns:a16="http://schemas.microsoft.com/office/drawing/2014/main" xmlns="" id="{AC21D0DA-1A80-48D2-BA57-CD314210F40C}"/>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0">
                  <a:extLst>
                    <a:ext uri="{FF2B5EF4-FFF2-40B4-BE49-F238E27FC236}">
                      <a16:creationId xmlns:a16="http://schemas.microsoft.com/office/drawing/2014/main" xmlns="" id="{7B5A201F-520C-C7EE-F758-67EAFCF3D981}"/>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1">
                  <a:extLst>
                    <a:ext uri="{FF2B5EF4-FFF2-40B4-BE49-F238E27FC236}">
                      <a16:creationId xmlns:a16="http://schemas.microsoft.com/office/drawing/2014/main" xmlns="" id="{42EE59E2-C064-E987-A493-4844E718A78B}"/>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2">
                  <a:extLst>
                    <a:ext uri="{FF2B5EF4-FFF2-40B4-BE49-F238E27FC236}">
                      <a16:creationId xmlns:a16="http://schemas.microsoft.com/office/drawing/2014/main" xmlns="" id="{53026894-6AAA-AF2E-3A47-586DE2D53209}"/>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3">
                  <a:extLst>
                    <a:ext uri="{FF2B5EF4-FFF2-40B4-BE49-F238E27FC236}">
                      <a16:creationId xmlns:a16="http://schemas.microsoft.com/office/drawing/2014/main" xmlns="" id="{EF88CD6C-E204-A3CC-E4AC-82223B91586C}"/>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4">
                  <a:extLst>
                    <a:ext uri="{FF2B5EF4-FFF2-40B4-BE49-F238E27FC236}">
                      <a16:creationId xmlns:a16="http://schemas.microsoft.com/office/drawing/2014/main" xmlns="" id="{1AA03A52-3E5D-1140-71D4-3440F82D646B}"/>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5">
                  <a:extLst>
                    <a:ext uri="{FF2B5EF4-FFF2-40B4-BE49-F238E27FC236}">
                      <a16:creationId xmlns:a16="http://schemas.microsoft.com/office/drawing/2014/main" xmlns="" id="{E63C585F-9879-A01F-B34E-E567CF22DE81}"/>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6">
                  <a:extLst>
                    <a:ext uri="{FF2B5EF4-FFF2-40B4-BE49-F238E27FC236}">
                      <a16:creationId xmlns:a16="http://schemas.microsoft.com/office/drawing/2014/main" xmlns="" id="{88FEBB47-F593-4A27-FEFD-54205DC099E1}"/>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7">
                  <a:extLst>
                    <a:ext uri="{FF2B5EF4-FFF2-40B4-BE49-F238E27FC236}">
                      <a16:creationId xmlns:a16="http://schemas.microsoft.com/office/drawing/2014/main" xmlns="" id="{2D902C12-4392-82E9-B87E-9C4B829E91BB}"/>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8">
                  <a:extLst>
                    <a:ext uri="{FF2B5EF4-FFF2-40B4-BE49-F238E27FC236}">
                      <a16:creationId xmlns:a16="http://schemas.microsoft.com/office/drawing/2014/main" xmlns="" id="{43EC9D26-087A-A369-5505-711317D62D66}"/>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59">
                  <a:extLst>
                    <a:ext uri="{FF2B5EF4-FFF2-40B4-BE49-F238E27FC236}">
                      <a16:creationId xmlns:a16="http://schemas.microsoft.com/office/drawing/2014/main" xmlns="" id="{361B661D-4188-21BC-9532-2B0AA4E96148}"/>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0">
                  <a:extLst>
                    <a:ext uri="{FF2B5EF4-FFF2-40B4-BE49-F238E27FC236}">
                      <a16:creationId xmlns:a16="http://schemas.microsoft.com/office/drawing/2014/main" xmlns="" id="{ECB9EF38-BF8B-4B5C-1EE0-03584EA17776}"/>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9" name="组合 7">
                <a:extLst>
                  <a:ext uri="{FF2B5EF4-FFF2-40B4-BE49-F238E27FC236}">
                    <a16:creationId xmlns:a16="http://schemas.microsoft.com/office/drawing/2014/main" xmlns="" id="{6B6F752F-5513-9134-37CC-A9D8BB0DE91A}"/>
                  </a:ext>
                </a:extLst>
              </p:cNvPr>
              <p:cNvGrpSpPr/>
              <p:nvPr/>
            </p:nvGrpSpPr>
            <p:grpSpPr>
              <a:xfrm rot="5400000">
                <a:off x="26760" y="291496"/>
                <a:ext cx="6940307" cy="6270174"/>
                <a:chOff x="-16572" y="275771"/>
                <a:chExt cx="12208572" cy="6270174"/>
              </a:xfrm>
            </p:grpSpPr>
            <p:cxnSp>
              <p:nvCxnSpPr>
                <p:cNvPr id="25" name="直接连接符 23">
                  <a:extLst>
                    <a:ext uri="{FF2B5EF4-FFF2-40B4-BE49-F238E27FC236}">
                      <a16:creationId xmlns:a16="http://schemas.microsoft.com/office/drawing/2014/main" xmlns="" id="{7381670C-67E7-6A52-AB0F-9B7B08C63AFF}"/>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4">
                  <a:extLst>
                    <a:ext uri="{FF2B5EF4-FFF2-40B4-BE49-F238E27FC236}">
                      <a16:creationId xmlns:a16="http://schemas.microsoft.com/office/drawing/2014/main" xmlns="" id="{C7E48ACF-57E7-3FF4-3413-4C3613FF753B}"/>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5">
                  <a:extLst>
                    <a:ext uri="{FF2B5EF4-FFF2-40B4-BE49-F238E27FC236}">
                      <a16:creationId xmlns:a16="http://schemas.microsoft.com/office/drawing/2014/main" xmlns="" id="{9061711D-A218-9641-EBF8-D4BA6424657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6">
                  <a:extLst>
                    <a:ext uri="{FF2B5EF4-FFF2-40B4-BE49-F238E27FC236}">
                      <a16:creationId xmlns:a16="http://schemas.microsoft.com/office/drawing/2014/main" xmlns="" id="{83B7B236-0BF8-C70D-30BA-88B94969B374}"/>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7">
                  <a:extLst>
                    <a:ext uri="{FF2B5EF4-FFF2-40B4-BE49-F238E27FC236}">
                      <a16:creationId xmlns:a16="http://schemas.microsoft.com/office/drawing/2014/main" xmlns="" id="{3FF41014-CB28-CE76-670D-A4F36D67B54E}"/>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8">
                  <a:extLst>
                    <a:ext uri="{FF2B5EF4-FFF2-40B4-BE49-F238E27FC236}">
                      <a16:creationId xmlns:a16="http://schemas.microsoft.com/office/drawing/2014/main" xmlns="" id="{B8B0495A-75DA-FED7-BECB-B0ADC350B7F4}"/>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29">
                  <a:extLst>
                    <a:ext uri="{FF2B5EF4-FFF2-40B4-BE49-F238E27FC236}">
                      <a16:creationId xmlns:a16="http://schemas.microsoft.com/office/drawing/2014/main" xmlns="" id="{8F0E3549-B231-82B7-D801-8700A019AB4A}"/>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0">
                  <a:extLst>
                    <a:ext uri="{FF2B5EF4-FFF2-40B4-BE49-F238E27FC236}">
                      <a16:creationId xmlns:a16="http://schemas.microsoft.com/office/drawing/2014/main" xmlns="" id="{0F853E61-2745-D7AA-5CFC-3947CE0294E4}"/>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1">
                  <a:extLst>
                    <a:ext uri="{FF2B5EF4-FFF2-40B4-BE49-F238E27FC236}">
                      <a16:creationId xmlns:a16="http://schemas.microsoft.com/office/drawing/2014/main" xmlns="" id="{3E436DB8-28B3-3BCD-D09C-5AE18AFF9B0E}"/>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2">
                  <a:extLst>
                    <a:ext uri="{FF2B5EF4-FFF2-40B4-BE49-F238E27FC236}">
                      <a16:creationId xmlns:a16="http://schemas.microsoft.com/office/drawing/2014/main" xmlns="" id="{3743598B-6EA0-CC09-811F-9C402932F524}"/>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3">
                  <a:extLst>
                    <a:ext uri="{FF2B5EF4-FFF2-40B4-BE49-F238E27FC236}">
                      <a16:creationId xmlns:a16="http://schemas.microsoft.com/office/drawing/2014/main" xmlns="" id="{776959DC-05B6-23D9-8FC5-E3B118F05637}"/>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4">
                  <a:extLst>
                    <a:ext uri="{FF2B5EF4-FFF2-40B4-BE49-F238E27FC236}">
                      <a16:creationId xmlns:a16="http://schemas.microsoft.com/office/drawing/2014/main" xmlns="" id="{0E1F2943-F19D-B62A-6064-5B5A688C7FBA}"/>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5">
                  <a:extLst>
                    <a:ext uri="{FF2B5EF4-FFF2-40B4-BE49-F238E27FC236}">
                      <a16:creationId xmlns:a16="http://schemas.microsoft.com/office/drawing/2014/main" xmlns="" id="{F9444313-F5C3-B463-D4F9-6645D424CD1E}"/>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6">
                  <a:extLst>
                    <a:ext uri="{FF2B5EF4-FFF2-40B4-BE49-F238E27FC236}">
                      <a16:creationId xmlns:a16="http://schemas.microsoft.com/office/drawing/2014/main" xmlns="" id="{4C896397-5866-C91A-6921-D2222B8F722D}"/>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7">
                  <a:extLst>
                    <a:ext uri="{FF2B5EF4-FFF2-40B4-BE49-F238E27FC236}">
                      <a16:creationId xmlns:a16="http://schemas.microsoft.com/office/drawing/2014/main" xmlns="" id="{611FF351-2B4C-0B30-E37F-22E5896FAA9C}"/>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8">
                  <a:extLst>
                    <a:ext uri="{FF2B5EF4-FFF2-40B4-BE49-F238E27FC236}">
                      <a16:creationId xmlns:a16="http://schemas.microsoft.com/office/drawing/2014/main" xmlns="" id="{290F9742-B589-0048-855A-D53EE275967D}"/>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39">
                  <a:extLst>
                    <a:ext uri="{FF2B5EF4-FFF2-40B4-BE49-F238E27FC236}">
                      <a16:creationId xmlns:a16="http://schemas.microsoft.com/office/drawing/2014/main" xmlns="" id="{72B0B36E-041D-B458-930F-6765FECF8294}"/>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0">
                  <a:extLst>
                    <a:ext uri="{FF2B5EF4-FFF2-40B4-BE49-F238E27FC236}">
                      <a16:creationId xmlns:a16="http://schemas.microsoft.com/office/drawing/2014/main" xmlns="" id="{C845B486-A1F8-A323-2BD1-CA8DD1498317}"/>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1">
                  <a:extLst>
                    <a:ext uri="{FF2B5EF4-FFF2-40B4-BE49-F238E27FC236}">
                      <a16:creationId xmlns:a16="http://schemas.microsoft.com/office/drawing/2014/main" xmlns="" id="{BD4F92E8-EADC-1AC6-2AF9-3A59C50FCD8E}"/>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8">
                <a:extLst>
                  <a:ext uri="{FF2B5EF4-FFF2-40B4-BE49-F238E27FC236}">
                    <a16:creationId xmlns:a16="http://schemas.microsoft.com/office/drawing/2014/main" xmlns="" id="{64481F85-645C-E0B8-681B-856DAC2038BC}"/>
                  </a:ext>
                </a:extLst>
              </p:cNvPr>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9">
                <a:extLst>
                  <a:ext uri="{FF2B5EF4-FFF2-40B4-BE49-F238E27FC236}">
                    <a16:creationId xmlns:a16="http://schemas.microsoft.com/office/drawing/2014/main" xmlns="" id="{BDE9C98D-ECD8-3DF7-43CB-BDE83E6290CE}"/>
                  </a:ext>
                </a:extLst>
              </p:cNvPr>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0">
                <a:extLst>
                  <a:ext uri="{FF2B5EF4-FFF2-40B4-BE49-F238E27FC236}">
                    <a16:creationId xmlns:a16="http://schemas.microsoft.com/office/drawing/2014/main" xmlns="" id="{DAF49701-41C0-779E-BF99-3FA6B4160AC4}"/>
                  </a:ext>
                </a:extLst>
              </p:cNvPr>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xmlns="" id="{3FAD3C35-CF17-6F59-8E51-01A2D3676020}"/>
                  </a:ext>
                </a:extLst>
              </p:cNvPr>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2">
                <a:extLst>
                  <a:ext uri="{FF2B5EF4-FFF2-40B4-BE49-F238E27FC236}">
                    <a16:creationId xmlns:a16="http://schemas.microsoft.com/office/drawing/2014/main" xmlns="" id="{76E5124A-C44A-F8BA-B7B1-12C9CA624F53}"/>
                  </a:ext>
                </a:extLst>
              </p:cNvPr>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3">
                <a:extLst>
                  <a:ext uri="{FF2B5EF4-FFF2-40B4-BE49-F238E27FC236}">
                    <a16:creationId xmlns:a16="http://schemas.microsoft.com/office/drawing/2014/main" xmlns="" id="{EA2CAA4F-3117-5026-46D6-EE6AF7A96A68}"/>
                  </a:ext>
                </a:extLst>
              </p:cNvPr>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4">
                <a:extLst>
                  <a:ext uri="{FF2B5EF4-FFF2-40B4-BE49-F238E27FC236}">
                    <a16:creationId xmlns:a16="http://schemas.microsoft.com/office/drawing/2014/main" xmlns="" id="{8446927C-ECEB-28C3-594C-73B8B53C02E2}"/>
                  </a:ext>
                </a:extLst>
              </p:cNvPr>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5">
                <a:extLst>
                  <a:ext uri="{FF2B5EF4-FFF2-40B4-BE49-F238E27FC236}">
                    <a16:creationId xmlns:a16="http://schemas.microsoft.com/office/drawing/2014/main" xmlns="" id="{016ABFDC-14FE-1857-7633-73BD60F4180F}"/>
                  </a:ext>
                </a:extLst>
              </p:cNvPr>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6">
                <a:extLst>
                  <a:ext uri="{FF2B5EF4-FFF2-40B4-BE49-F238E27FC236}">
                    <a16:creationId xmlns:a16="http://schemas.microsoft.com/office/drawing/2014/main" xmlns="" id="{1B110D71-0518-6EF6-4366-3AED0D5DD8AF}"/>
                  </a:ext>
                </a:extLst>
              </p:cNvPr>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7">
                <a:extLst>
                  <a:ext uri="{FF2B5EF4-FFF2-40B4-BE49-F238E27FC236}">
                    <a16:creationId xmlns:a16="http://schemas.microsoft.com/office/drawing/2014/main" xmlns="" id="{0E8508ED-7BD1-E975-CCA6-6632FE249E88}"/>
                  </a:ext>
                </a:extLst>
              </p:cNvPr>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8">
                <a:extLst>
                  <a:ext uri="{FF2B5EF4-FFF2-40B4-BE49-F238E27FC236}">
                    <a16:creationId xmlns:a16="http://schemas.microsoft.com/office/drawing/2014/main" xmlns="" id="{DAAB3736-4ECE-17E2-3A25-9FB46350E374}"/>
                  </a:ext>
                </a:extLst>
              </p:cNvPr>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19">
                <a:extLst>
                  <a:ext uri="{FF2B5EF4-FFF2-40B4-BE49-F238E27FC236}">
                    <a16:creationId xmlns:a16="http://schemas.microsoft.com/office/drawing/2014/main" xmlns="" id="{A272C103-AABA-6392-9130-2AC0AFBEA404}"/>
                  </a:ext>
                </a:extLst>
              </p:cNvPr>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0">
                <a:extLst>
                  <a:ext uri="{FF2B5EF4-FFF2-40B4-BE49-F238E27FC236}">
                    <a16:creationId xmlns:a16="http://schemas.microsoft.com/office/drawing/2014/main" xmlns="" id="{F5DA1746-D08D-B008-9B1F-9C61678B5941}"/>
                  </a:ext>
                </a:extLst>
              </p:cNvPr>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xmlns="" id="{CEC79A27-02FB-2D5F-C1F6-79310E037015}"/>
                  </a:ext>
                </a:extLst>
              </p:cNvPr>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2">
                <a:extLst>
                  <a:ext uri="{FF2B5EF4-FFF2-40B4-BE49-F238E27FC236}">
                    <a16:creationId xmlns:a16="http://schemas.microsoft.com/office/drawing/2014/main" xmlns="" id="{C2122691-7DBD-A56F-838A-FF2B2C426C0C}"/>
                  </a:ext>
                </a:extLst>
              </p:cNvPr>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grpSp>
        <p:nvGrpSpPr>
          <p:cNvPr id="2" name="Group 1">
            <a:extLst>
              <a:ext uri="{FF2B5EF4-FFF2-40B4-BE49-F238E27FC236}">
                <a16:creationId xmlns:a16="http://schemas.microsoft.com/office/drawing/2014/main" xmlns="" id="{8445384E-EDC5-5A74-2F72-44DDBC71D87B}"/>
              </a:ext>
            </a:extLst>
          </p:cNvPr>
          <p:cNvGrpSpPr/>
          <p:nvPr/>
        </p:nvGrpSpPr>
        <p:grpSpPr>
          <a:xfrm>
            <a:off x="762000" y="4105275"/>
            <a:ext cx="3981450" cy="2085340"/>
            <a:chOff x="892354" y="3758439"/>
            <a:chExt cx="4278451" cy="2175001"/>
          </a:xfrm>
        </p:grpSpPr>
        <p:pic>
          <p:nvPicPr>
            <p:cNvPr id="3" name="Picture 9">
              <a:extLst>
                <a:ext uri="{FF2B5EF4-FFF2-40B4-BE49-F238E27FC236}">
                  <a16:creationId xmlns:a16="http://schemas.microsoft.com/office/drawing/2014/main" xmlns="" id="{A73E758A-EDD2-DA1A-FA0A-2B3CC6EFA0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Rounded Corners 64">
              <a:extLst>
                <a:ext uri="{FF2B5EF4-FFF2-40B4-BE49-F238E27FC236}">
                  <a16:creationId xmlns:a16="http://schemas.microsoft.com/office/drawing/2014/main" xmlns="" id="{7CF028F4-70E7-B2F6-BFC8-80E8265A33D1}"/>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67" name="Group 66">
            <a:extLst>
              <a:ext uri="{FF2B5EF4-FFF2-40B4-BE49-F238E27FC236}">
                <a16:creationId xmlns:a16="http://schemas.microsoft.com/office/drawing/2014/main" xmlns="" id="{3FE61EEE-4F5A-8B43-8AB7-EA7A55337CED}"/>
              </a:ext>
            </a:extLst>
          </p:cNvPr>
          <p:cNvGrpSpPr/>
          <p:nvPr/>
        </p:nvGrpSpPr>
        <p:grpSpPr>
          <a:xfrm>
            <a:off x="1899137" y="1524000"/>
            <a:ext cx="9003323" cy="2000250"/>
            <a:chOff x="1594337" y="1602154"/>
            <a:chExt cx="9003323" cy="3477846"/>
          </a:xfrm>
        </p:grpSpPr>
        <p:sp>
          <p:nvSpPr>
            <p:cNvPr id="69" name="Rounded Rectangle 8">
              <a:extLst>
                <a:ext uri="{FF2B5EF4-FFF2-40B4-BE49-F238E27FC236}">
                  <a16:creationId xmlns:a16="http://schemas.microsoft.com/office/drawing/2014/main" xmlns="" id="{EC0C3F0E-B37A-A077-8BC8-7D5C1ADC17D6}"/>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0" name="Rounded Rectangle 9">
              <a:extLst>
                <a:ext uri="{FF2B5EF4-FFF2-40B4-BE49-F238E27FC236}">
                  <a16:creationId xmlns:a16="http://schemas.microsoft.com/office/drawing/2014/main" xmlns="" id="{9170D2E0-F5E7-C8F3-2779-EEAB48706FB9}"/>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Xây</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dựng</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kịch</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bản</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đưa</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ra</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cách</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xử</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lý</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tình</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huống</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pSp>
    </p:spTree>
    <p:extLst>
      <p:ext uri="{BB962C8B-B14F-4D97-AF65-F5344CB8AC3E}">
        <p14:creationId xmlns:p14="http://schemas.microsoft.com/office/powerpoint/2010/main" val="9910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7" name="Picture 6">
            <a:extLst>
              <a:ext uri="{FF2B5EF4-FFF2-40B4-BE49-F238E27FC236}">
                <a16:creationId xmlns:a16="http://schemas.microsoft.com/office/drawing/2014/main" xmlns="" id="{4098F771-4B74-6EC0-3B5D-8A4C4C61B06D}"/>
              </a:ext>
            </a:extLst>
          </p:cNvPr>
          <p:cNvPicPr>
            <a:picLocks noChangeAspect="1"/>
          </p:cNvPicPr>
          <p:nvPr/>
        </p:nvPicPr>
        <p:blipFill>
          <a:blip r:embed="rId3"/>
          <a:stretch>
            <a:fillRect/>
          </a:stretch>
        </p:blipFill>
        <p:spPr>
          <a:xfrm>
            <a:off x="2520339" y="3026736"/>
            <a:ext cx="2468246" cy="3648884"/>
          </a:xfrm>
          <a:prstGeom prst="rect">
            <a:avLst/>
          </a:prstGeom>
        </p:spPr>
      </p:pic>
      <p:pic>
        <p:nvPicPr>
          <p:cNvPr id="8" name="Picture 7">
            <a:extLst>
              <a:ext uri="{FF2B5EF4-FFF2-40B4-BE49-F238E27FC236}">
                <a16:creationId xmlns:a16="http://schemas.microsoft.com/office/drawing/2014/main" xmlns="" id="{E5E6D966-392A-D7D5-77E6-453C65703CBF}"/>
              </a:ext>
            </a:extLst>
          </p:cNvPr>
          <p:cNvPicPr>
            <a:picLocks noChangeAspect="1"/>
          </p:cNvPicPr>
          <p:nvPr/>
        </p:nvPicPr>
        <p:blipFill>
          <a:blip r:embed="rId4"/>
          <a:stretch>
            <a:fillRect/>
          </a:stretch>
        </p:blipFill>
        <p:spPr>
          <a:xfrm>
            <a:off x="7404553" y="3007986"/>
            <a:ext cx="2790737" cy="3648883"/>
          </a:xfrm>
          <a:prstGeom prst="rect">
            <a:avLst/>
          </a:prstGeom>
        </p:spPr>
      </p:pic>
      <p:pic>
        <p:nvPicPr>
          <p:cNvPr id="2" name="Picture 1">
            <a:extLst>
              <a:ext uri="{FF2B5EF4-FFF2-40B4-BE49-F238E27FC236}">
                <a16:creationId xmlns:a16="http://schemas.microsoft.com/office/drawing/2014/main" xmlns="" id="{A748F693-4C46-76C3-133B-A2FD5008C95E}"/>
              </a:ext>
            </a:extLst>
          </p:cNvPr>
          <p:cNvPicPr>
            <a:picLocks noChangeAspect="1"/>
          </p:cNvPicPr>
          <p:nvPr/>
        </p:nvPicPr>
        <p:blipFill>
          <a:blip r:embed="rId5"/>
          <a:stretch>
            <a:fillRect/>
          </a:stretch>
        </p:blipFill>
        <p:spPr>
          <a:xfrm>
            <a:off x="2097818" y="1200424"/>
            <a:ext cx="8053514" cy="2456901"/>
          </a:xfrm>
          <a:prstGeom prst="rect">
            <a:avLst/>
          </a:prstGeom>
        </p:spPr>
      </p:pic>
    </p:spTree>
    <p:extLst>
      <p:ext uri="{BB962C8B-B14F-4D97-AF65-F5344CB8AC3E}">
        <p14:creationId xmlns:p14="http://schemas.microsoft.com/office/powerpoint/2010/main" val="43432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xmlns=""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xmlns="" id="{57E9AE13-A5C2-1F25-E1FE-1AB61B674AA4}"/>
              </a:ext>
            </a:extLst>
          </p:cNvPr>
          <p:cNvSpPr/>
          <p:nvPr/>
        </p:nvSpPr>
        <p:spPr>
          <a:xfrm>
            <a:off x="576260" y="383118"/>
            <a:ext cx="11009286" cy="1502831"/>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Khuyên Sơn nên tham gia cùng các bạn và rủ các bạn về nhà mình chơi, trò chuyện, thăm hỏi ông.</a:t>
            </a:r>
          </a:p>
        </p:txBody>
      </p:sp>
      <p:pic>
        <p:nvPicPr>
          <p:cNvPr id="3" name="Picture 2">
            <a:extLst>
              <a:ext uri="{FF2B5EF4-FFF2-40B4-BE49-F238E27FC236}">
                <a16:creationId xmlns:a16="http://schemas.microsoft.com/office/drawing/2014/main" xmlns="" id="{34891090-E725-8098-DC46-AA9228CD0782}"/>
              </a:ext>
            </a:extLst>
          </p:cNvPr>
          <p:cNvPicPr>
            <a:picLocks noChangeAspect="1"/>
          </p:cNvPicPr>
          <p:nvPr/>
        </p:nvPicPr>
        <p:blipFill>
          <a:blip r:embed="rId5"/>
          <a:stretch>
            <a:fillRect/>
          </a:stretch>
        </p:blipFill>
        <p:spPr>
          <a:xfrm>
            <a:off x="7534275" y="2419350"/>
            <a:ext cx="4248150" cy="3771900"/>
          </a:xfrm>
          <a:prstGeom prst="rect">
            <a:avLst/>
          </a:prstGeom>
        </p:spPr>
      </p:pic>
    </p:spTree>
    <p:extLst>
      <p:ext uri="{BB962C8B-B14F-4D97-AF65-F5344CB8AC3E}">
        <p14:creationId xmlns:p14="http://schemas.microsoft.com/office/powerpoint/2010/main" val="2035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xmlns=""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xmlns="" id="{57E9AE13-A5C2-1F25-E1FE-1AB61B674AA4}"/>
              </a:ext>
            </a:extLst>
          </p:cNvPr>
          <p:cNvSpPr/>
          <p:nvPr/>
        </p:nvSpPr>
        <p:spPr>
          <a:xfrm>
            <a:off x="390525" y="383118"/>
            <a:ext cx="11525250" cy="1855257"/>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2800" b="1" dirty="0">
                <a:solidFill>
                  <a:prstClr val="black"/>
                </a:solidFill>
                <a:latin typeface="Calibri" panose="020F0502020204030204"/>
              </a:rPr>
              <a:t>Páo nên nói với bạn: Đất nước đã hoà bình rồi nhưng vẫn cần có những người lính bảo vệ đất nước, đề phòng nguy cơ chiến tranh có thể xảy ra. Mỗi người có một ước mơ khác nhau nhưng đều góp phần bảo vệ và dựng xây đất nước, gìn giữ, phát huy truyền thống của các thế hệ đi trước.</a:t>
            </a:r>
          </a:p>
        </p:txBody>
      </p:sp>
      <p:pic>
        <p:nvPicPr>
          <p:cNvPr id="2" name="Picture 1">
            <a:extLst>
              <a:ext uri="{FF2B5EF4-FFF2-40B4-BE49-F238E27FC236}">
                <a16:creationId xmlns:a16="http://schemas.microsoft.com/office/drawing/2014/main" xmlns="" id="{12F8A19A-A107-08CB-6E23-DE58DE6B6A05}"/>
              </a:ext>
            </a:extLst>
          </p:cNvPr>
          <p:cNvPicPr>
            <a:picLocks noChangeAspect="1"/>
          </p:cNvPicPr>
          <p:nvPr/>
        </p:nvPicPr>
        <p:blipFill>
          <a:blip r:embed="rId5"/>
          <a:stretch>
            <a:fillRect/>
          </a:stretch>
        </p:blipFill>
        <p:spPr>
          <a:xfrm>
            <a:off x="6610350" y="2524125"/>
            <a:ext cx="4800600" cy="3905250"/>
          </a:xfrm>
          <a:prstGeom prst="rect">
            <a:avLst/>
          </a:prstGeom>
        </p:spPr>
      </p:pic>
    </p:spTree>
    <p:extLst>
      <p:ext uri="{BB962C8B-B14F-4D97-AF65-F5344CB8AC3E}">
        <p14:creationId xmlns:p14="http://schemas.microsoft.com/office/powerpoint/2010/main" val="40864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xmlns=""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xmlns="" id="{57E9AE13-A5C2-1F25-E1FE-1AB61B674AA4}"/>
              </a:ext>
            </a:extLst>
          </p:cNvPr>
          <p:cNvSpPr/>
          <p:nvPr/>
        </p:nvSpPr>
        <p:spPr>
          <a:xfrm>
            <a:off x="257176" y="123825"/>
            <a:ext cx="11458574" cy="1819275"/>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3000" b="1" dirty="0">
                <a:solidFill>
                  <a:prstClr val="black"/>
                </a:solidFill>
                <a:latin typeface="Calibri" panose="020F0502020204030204"/>
              </a:rPr>
              <a:t>Sử nên nói với các bạn: Nguồn tài trợ là có giới hạn, nhiều nơi còn khó khăn cần sự giúp đỡ của các nhà tài trợ. Vì vậy, không nên ỷ lại, trông chờ mà phải biết bảo vệ, gìn giữ cây cầu để dùng được dài lâu.</a:t>
            </a:r>
          </a:p>
        </p:txBody>
      </p:sp>
      <p:pic>
        <p:nvPicPr>
          <p:cNvPr id="3" name="Picture 2">
            <a:extLst>
              <a:ext uri="{FF2B5EF4-FFF2-40B4-BE49-F238E27FC236}">
                <a16:creationId xmlns:a16="http://schemas.microsoft.com/office/drawing/2014/main" xmlns="" id="{335E824A-F78D-D584-B8C5-F1E55641A8A9}"/>
              </a:ext>
            </a:extLst>
          </p:cNvPr>
          <p:cNvPicPr>
            <a:picLocks noChangeAspect="1"/>
          </p:cNvPicPr>
          <p:nvPr/>
        </p:nvPicPr>
        <p:blipFill>
          <a:blip r:embed="rId5"/>
          <a:stretch>
            <a:fillRect/>
          </a:stretch>
        </p:blipFill>
        <p:spPr>
          <a:xfrm>
            <a:off x="6938962" y="2009775"/>
            <a:ext cx="4486275" cy="4781550"/>
          </a:xfrm>
          <a:prstGeom prst="rect">
            <a:avLst/>
          </a:prstGeom>
        </p:spPr>
      </p:pic>
    </p:spTree>
    <p:extLst>
      <p:ext uri="{BB962C8B-B14F-4D97-AF65-F5344CB8AC3E}">
        <p14:creationId xmlns:p14="http://schemas.microsoft.com/office/powerpoint/2010/main" val="41897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10" name="Picture 9">
            <a:extLst>
              <a:ext uri="{FF2B5EF4-FFF2-40B4-BE49-F238E27FC236}">
                <a16:creationId xmlns:a16="http://schemas.microsoft.com/office/drawing/2014/main" xmlns=""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sp>
        <p:nvSpPr>
          <p:cNvPr id="4" name="Rounded Rectangle 9">
            <a:extLst>
              <a:ext uri="{FF2B5EF4-FFF2-40B4-BE49-F238E27FC236}">
                <a16:creationId xmlns:a16="http://schemas.microsoft.com/office/drawing/2014/main" xmlns="" id="{57E9AE13-A5C2-1F25-E1FE-1AB61B674AA4}"/>
              </a:ext>
            </a:extLst>
          </p:cNvPr>
          <p:cNvSpPr/>
          <p:nvPr/>
        </p:nvSpPr>
        <p:spPr>
          <a:xfrm>
            <a:off x="257176" y="123825"/>
            <a:ext cx="11458574" cy="2124075"/>
          </a:xfrm>
          <a:prstGeom prst="roundRect">
            <a:avLst/>
          </a:prstGeom>
          <a:solidFill>
            <a:schemeClr val="bg1"/>
          </a:solidFill>
          <a:ln w="28575">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lvl="0" algn="just">
              <a:defRPr/>
            </a:pPr>
            <a:r>
              <a:rPr lang="vi-VN" sz="3000" b="1" dirty="0">
                <a:solidFill>
                  <a:prstClr val="black"/>
                </a:solidFill>
                <a:latin typeface="Calibri" panose="020F0502020204030204"/>
              </a:rPr>
              <a:t> Thu nên nói với thầy, cô giáo và nhiều bạn hơn nữa để cùng chung tay giúp đỡ các em nhỏ. Thu có thể sắp xếp thời gian phù hợp để vừa học tốt vừa có thể chăm sóc, dạy dỗ các em nhỏ cùng với các bạn và gia đình bác Phú.</a:t>
            </a:r>
          </a:p>
        </p:txBody>
      </p:sp>
      <p:pic>
        <p:nvPicPr>
          <p:cNvPr id="2" name="Picture 1">
            <a:extLst>
              <a:ext uri="{FF2B5EF4-FFF2-40B4-BE49-F238E27FC236}">
                <a16:creationId xmlns:a16="http://schemas.microsoft.com/office/drawing/2014/main" xmlns="" id="{3D128829-B0C0-8AA4-044A-91E2DF346E42}"/>
              </a:ext>
            </a:extLst>
          </p:cNvPr>
          <p:cNvPicPr>
            <a:picLocks noChangeAspect="1"/>
          </p:cNvPicPr>
          <p:nvPr/>
        </p:nvPicPr>
        <p:blipFill>
          <a:blip r:embed="rId5"/>
          <a:stretch>
            <a:fillRect/>
          </a:stretch>
        </p:blipFill>
        <p:spPr>
          <a:xfrm>
            <a:off x="7724774" y="2376172"/>
            <a:ext cx="3952875" cy="4405627"/>
          </a:xfrm>
          <a:prstGeom prst="rect">
            <a:avLst/>
          </a:prstGeom>
        </p:spPr>
      </p:pic>
    </p:spTree>
    <p:extLst>
      <p:ext uri="{BB962C8B-B14F-4D97-AF65-F5344CB8AC3E}">
        <p14:creationId xmlns:p14="http://schemas.microsoft.com/office/powerpoint/2010/main" val="290112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FE2F463-EB49-8668-FAB9-66B8CB6219F8}"/>
              </a:ext>
            </a:extLst>
          </p:cNvPr>
          <p:cNvSpPr txBox="1"/>
          <p:nvPr/>
        </p:nvSpPr>
        <p:spPr>
          <a:xfrm>
            <a:off x="2118099" y="1522055"/>
            <a:ext cx="8139080" cy="1077218"/>
          </a:xfrm>
          <a:prstGeom prst="rect">
            <a:avLst/>
          </a:prstGeom>
          <a:noFill/>
          <a:effectLst>
            <a:glow rad="228600">
              <a:schemeClr val="bg1">
                <a:alpha val="40000"/>
              </a:schemeClr>
            </a:glow>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Bình</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Chọn</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Giải</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Thưởng</a:t>
            </a:r>
            <a:endParaRPr kumimoji="0" lang="en-US" sz="6400" b="0" i="0" u="none" strike="noStrike" kern="0" cap="none" spc="0" normalizeH="0" baseline="0" noProof="0" dirty="0">
              <a:ln>
                <a:noFill/>
              </a:ln>
              <a:solidFill>
                <a:srgbClr val="FFFFFF"/>
              </a:solidFill>
              <a:effectLst/>
              <a:uLnTx/>
              <a:uFillTx/>
              <a:latin typeface="Calibri"/>
              <a:ea typeface="+mn-ea"/>
              <a:cs typeface="Arial"/>
              <a:sym typeface="Arial"/>
            </a:endParaRPr>
          </a:p>
        </p:txBody>
      </p:sp>
      <p:grpSp>
        <p:nvGrpSpPr>
          <p:cNvPr id="7" name="Nhóm 6">
            <a:extLst>
              <a:ext uri="{FF2B5EF4-FFF2-40B4-BE49-F238E27FC236}">
                <a16:creationId xmlns:a16="http://schemas.microsoft.com/office/drawing/2014/main" xmlns="" id="{EC9F3F46-0B83-5F5C-C310-547A768B191C}"/>
              </a:ext>
            </a:extLst>
          </p:cNvPr>
          <p:cNvGrpSpPr/>
          <p:nvPr/>
        </p:nvGrpSpPr>
        <p:grpSpPr>
          <a:xfrm>
            <a:off x="1870721" y="3056797"/>
            <a:ext cx="5756726" cy="1049684"/>
            <a:chOff x="549893" y="2088191"/>
            <a:chExt cx="3707608" cy="787263"/>
          </a:xfrm>
        </p:grpSpPr>
        <p:pic>
          <p:nvPicPr>
            <p:cNvPr id="8" name="Picture 9">
              <a:extLst>
                <a:ext uri="{FF2B5EF4-FFF2-40B4-BE49-F238E27FC236}">
                  <a16:creationId xmlns:a16="http://schemas.microsoft.com/office/drawing/2014/main" xmlns="" id="{32D3F7A8-9F7E-832A-4A43-C0236E445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9893" y="2088191"/>
              <a:ext cx="3707608" cy="787263"/>
            </a:xfrm>
            <a:prstGeom prst="rect">
              <a:avLst/>
            </a:prstGeom>
          </p:spPr>
        </p:pic>
        <p:sp>
          <p:nvSpPr>
            <p:cNvPr id="9" name="Hộp Văn bản 8">
              <a:extLst>
                <a:ext uri="{FF2B5EF4-FFF2-40B4-BE49-F238E27FC236}">
                  <a16:creationId xmlns:a16="http://schemas.microsoft.com/office/drawing/2014/main" xmlns="" id="{9C048FE8-4BDC-17E0-6D1B-B79CCB10DA11}"/>
                </a:ext>
              </a:extLst>
            </p:cNvPr>
            <p:cNvSpPr txBox="1"/>
            <p:nvPr/>
          </p:nvSpPr>
          <p:spPr>
            <a:xfrm>
              <a:off x="736987" y="2103780"/>
              <a:ext cx="3352374" cy="523220"/>
            </a:xfrm>
            <a:prstGeom prst="rect">
              <a:avLst/>
            </a:prstGeom>
            <a:noFill/>
          </p:spPr>
          <p:txBody>
            <a:bodyPr wrap="square" rtlCol="0">
              <a:prstTxWarp prst="textChevron">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Diễn</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viên</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xuất</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sắc</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latin typeface="Calibri"/>
                <a:ea typeface="+mn-ea"/>
                <a:cs typeface="Arial"/>
                <a:sym typeface="Arial"/>
              </a:endParaRPr>
            </a:p>
          </p:txBody>
        </p:sp>
      </p:grpSp>
      <p:grpSp>
        <p:nvGrpSpPr>
          <p:cNvPr id="10" name="Nhóm 9">
            <a:extLst>
              <a:ext uri="{FF2B5EF4-FFF2-40B4-BE49-F238E27FC236}">
                <a16:creationId xmlns:a16="http://schemas.microsoft.com/office/drawing/2014/main" xmlns="" id="{6B1542E9-291E-6094-1E3D-3181F0E4F0DD}"/>
              </a:ext>
            </a:extLst>
          </p:cNvPr>
          <p:cNvGrpSpPr/>
          <p:nvPr/>
        </p:nvGrpSpPr>
        <p:grpSpPr>
          <a:xfrm>
            <a:off x="667656" y="4335841"/>
            <a:ext cx="8640923" cy="1049684"/>
            <a:chOff x="-514976" y="2088191"/>
            <a:chExt cx="5612130" cy="787263"/>
          </a:xfrm>
        </p:grpSpPr>
        <p:pic>
          <p:nvPicPr>
            <p:cNvPr id="11" name="Picture 9">
              <a:extLst>
                <a:ext uri="{FF2B5EF4-FFF2-40B4-BE49-F238E27FC236}">
                  <a16:creationId xmlns:a16="http://schemas.microsoft.com/office/drawing/2014/main" xmlns="" id="{BBB57ADE-C960-9EE0-6E6F-2B7A365E6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14976" y="2088191"/>
              <a:ext cx="5612130" cy="787263"/>
            </a:xfrm>
            <a:prstGeom prst="rect">
              <a:avLst/>
            </a:prstGeom>
          </p:spPr>
        </p:pic>
        <p:sp>
          <p:nvSpPr>
            <p:cNvPr id="12" name="Hộp Văn bản 11">
              <a:extLst>
                <a:ext uri="{FF2B5EF4-FFF2-40B4-BE49-F238E27FC236}">
                  <a16:creationId xmlns:a16="http://schemas.microsoft.com/office/drawing/2014/main" xmlns="" id="{8659944A-1F2B-7ABB-C400-6AC59686F842}"/>
                </a:ext>
              </a:extLst>
            </p:cNvPr>
            <p:cNvSpPr txBox="1"/>
            <p:nvPr/>
          </p:nvSpPr>
          <p:spPr>
            <a:xfrm>
              <a:off x="-95374" y="2163370"/>
              <a:ext cx="4912006" cy="523220"/>
            </a:xfrm>
            <a:prstGeom prst="rect">
              <a:avLst/>
            </a:prstGeom>
            <a:noFill/>
          </p:spPr>
          <p:txBody>
            <a:bodyPr wrap="square" rtlCol="0">
              <a:prstTxWarp prst="textPlain">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Nhóm</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giải</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quyết</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tình</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huống</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hay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latin typeface="Calibri"/>
                <a:ea typeface="+mn-ea"/>
                <a:cs typeface="Arial"/>
                <a:sym typeface="Arial"/>
              </a:endParaRPr>
            </a:p>
          </p:txBody>
        </p:sp>
      </p:grpSp>
      <p:pic>
        <p:nvPicPr>
          <p:cNvPr id="13" name="Picture 18">
            <a:extLst>
              <a:ext uri="{FF2B5EF4-FFF2-40B4-BE49-F238E27FC236}">
                <a16:creationId xmlns:a16="http://schemas.microsoft.com/office/drawing/2014/main" xmlns="" id="{E2B192E1-053C-C104-D266-C612E98BE9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7263323" y="2715369"/>
            <a:ext cx="348563" cy="327015"/>
          </a:xfrm>
          <a:prstGeom prst="rect">
            <a:avLst/>
          </a:prstGeom>
        </p:spPr>
      </p:pic>
      <p:pic>
        <p:nvPicPr>
          <p:cNvPr id="14" name="Picture 18">
            <a:extLst>
              <a:ext uri="{FF2B5EF4-FFF2-40B4-BE49-F238E27FC236}">
                <a16:creationId xmlns:a16="http://schemas.microsoft.com/office/drawing/2014/main" xmlns="" id="{6E7E8163-894C-C6AC-92F6-5F464001FA1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9144194" y="1080451"/>
            <a:ext cx="456113" cy="427917"/>
          </a:xfrm>
          <a:prstGeom prst="rect">
            <a:avLst/>
          </a:prstGeom>
        </p:spPr>
      </p:pic>
      <p:pic>
        <p:nvPicPr>
          <p:cNvPr id="15" name="Picture 18">
            <a:extLst>
              <a:ext uri="{FF2B5EF4-FFF2-40B4-BE49-F238E27FC236}">
                <a16:creationId xmlns:a16="http://schemas.microsoft.com/office/drawing/2014/main" xmlns="" id="{A7503FF2-D851-4163-21C2-08E49D43EFB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847013" y="4222120"/>
            <a:ext cx="456113" cy="427917"/>
          </a:xfrm>
          <a:prstGeom prst="rect">
            <a:avLst/>
          </a:prstGeom>
        </p:spPr>
      </p:pic>
      <p:pic>
        <p:nvPicPr>
          <p:cNvPr id="16" name="Picture 18">
            <a:extLst>
              <a:ext uri="{FF2B5EF4-FFF2-40B4-BE49-F238E27FC236}">
                <a16:creationId xmlns:a16="http://schemas.microsoft.com/office/drawing/2014/main" xmlns="" id="{A9888551-5426-0040-4CAC-B78D3966023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8072911" y="2484323"/>
            <a:ext cx="360952" cy="338639"/>
          </a:xfrm>
          <a:prstGeom prst="rect">
            <a:avLst/>
          </a:prstGeom>
        </p:spPr>
      </p:pic>
      <p:pic>
        <p:nvPicPr>
          <p:cNvPr id="17" name="Picture 18">
            <a:extLst>
              <a:ext uri="{FF2B5EF4-FFF2-40B4-BE49-F238E27FC236}">
                <a16:creationId xmlns:a16="http://schemas.microsoft.com/office/drawing/2014/main" xmlns="" id="{416B7FAC-6CCC-475A-418C-58FD0DB8D6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5535">
            <a:off x="1891082" y="2801556"/>
            <a:ext cx="456113" cy="427917"/>
          </a:xfrm>
          <a:prstGeom prst="rect">
            <a:avLst/>
          </a:prstGeom>
        </p:spPr>
      </p:pic>
      <p:grpSp>
        <p:nvGrpSpPr>
          <p:cNvPr id="23" name="Nhóm 22">
            <a:extLst>
              <a:ext uri="{FF2B5EF4-FFF2-40B4-BE49-F238E27FC236}">
                <a16:creationId xmlns:a16="http://schemas.microsoft.com/office/drawing/2014/main" xmlns="" id="{BAE0CC85-7091-BCCC-D49E-C4A894B7012F}"/>
              </a:ext>
            </a:extLst>
          </p:cNvPr>
          <p:cNvGrpSpPr/>
          <p:nvPr/>
        </p:nvGrpSpPr>
        <p:grpSpPr>
          <a:xfrm>
            <a:off x="7813632" y="2438677"/>
            <a:ext cx="3970995" cy="4101859"/>
            <a:chOff x="5860224" y="1829008"/>
            <a:chExt cx="2978246" cy="3076394"/>
          </a:xfrm>
        </p:grpSpPr>
        <p:grpSp>
          <p:nvGrpSpPr>
            <p:cNvPr id="21" name="Nhóm 20">
              <a:extLst>
                <a:ext uri="{FF2B5EF4-FFF2-40B4-BE49-F238E27FC236}">
                  <a16:creationId xmlns:a16="http://schemas.microsoft.com/office/drawing/2014/main" xmlns="" id="{53CC7099-BFD9-7F2A-F5C0-333F76A3F4D1}"/>
                </a:ext>
              </a:extLst>
            </p:cNvPr>
            <p:cNvGrpSpPr/>
            <p:nvPr/>
          </p:nvGrpSpPr>
          <p:grpSpPr>
            <a:xfrm>
              <a:off x="5860224" y="1829008"/>
              <a:ext cx="2978246" cy="3076394"/>
              <a:chOff x="5860224" y="1852391"/>
              <a:chExt cx="2978246" cy="3076394"/>
            </a:xfrm>
          </p:grpSpPr>
          <p:pic>
            <p:nvPicPr>
              <p:cNvPr id="18" name="Hình ảnh 17">
                <a:extLst>
                  <a:ext uri="{FF2B5EF4-FFF2-40B4-BE49-F238E27FC236}">
                    <a16:creationId xmlns:a16="http://schemas.microsoft.com/office/drawing/2014/main" xmlns="" id="{8AF5AC5C-A6F6-8F18-8F1C-A2A4F9C3D5B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35942" y1="17093" x2="36422" y2="19649"/>
                          </a14:backgroundRemoval>
                        </a14:imgEffect>
                      </a14:imgLayer>
                    </a14:imgProps>
                  </a:ext>
                </a:extLst>
              </a:blip>
              <a:stretch>
                <a:fillRect/>
              </a:stretch>
            </p:blipFill>
            <p:spPr>
              <a:xfrm>
                <a:off x="5860224" y="1852391"/>
                <a:ext cx="2978246" cy="3076394"/>
              </a:xfrm>
              <a:prstGeom prst="rect">
                <a:avLst/>
              </a:prstGeom>
            </p:spPr>
          </p:pic>
          <p:sp>
            <p:nvSpPr>
              <p:cNvPr id="20" name="Hình chữ nhật 19">
                <a:extLst>
                  <a:ext uri="{FF2B5EF4-FFF2-40B4-BE49-F238E27FC236}">
                    <a16:creationId xmlns:a16="http://schemas.microsoft.com/office/drawing/2014/main" xmlns="" id="{3A4305B2-BD18-B070-22A8-250F931EF28B}"/>
                  </a:ext>
                </a:extLst>
              </p:cNvPr>
              <p:cNvSpPr/>
              <p:nvPr/>
            </p:nvSpPr>
            <p:spPr>
              <a:xfrm>
                <a:off x="6981435" y="4122420"/>
                <a:ext cx="735824" cy="214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22" name="Hộp Văn bản 21">
              <a:extLst>
                <a:ext uri="{FF2B5EF4-FFF2-40B4-BE49-F238E27FC236}">
                  <a16:creationId xmlns:a16="http://schemas.microsoft.com/office/drawing/2014/main" xmlns="" id="{4911525B-7440-AD05-0A98-0F3BA3BBD667}"/>
                </a:ext>
              </a:extLst>
            </p:cNvPr>
            <p:cNvSpPr txBox="1"/>
            <p:nvPr/>
          </p:nvSpPr>
          <p:spPr>
            <a:xfrm>
              <a:off x="7124227" y="3984593"/>
              <a:ext cx="374018" cy="34624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latin typeface="Calibri"/>
                  <a:ea typeface="+mn-ea"/>
                  <a:cs typeface="Arial"/>
                  <a:sym typeface="Arial"/>
                </a:rPr>
                <a:t>…</a:t>
              </a:r>
            </a:p>
          </p:txBody>
        </p:sp>
      </p:grpSp>
    </p:spTree>
    <p:extLst>
      <p:ext uri="{BB962C8B-B14F-4D97-AF65-F5344CB8AC3E}">
        <p14:creationId xmlns:p14="http://schemas.microsoft.com/office/powerpoint/2010/main" val="14294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26" presetClass="emph" presetSubtype="0" fill="hold" nodeType="withEffect">
                                  <p:stCondLst>
                                    <p:cond delay="0"/>
                                  </p:stCondLst>
                                  <p:childTnLst>
                                    <p:animEffect transition="out" filter="fade">
                                      <p:cBhvr>
                                        <p:cTn id="16" dur="1250" tmFilter="0, 0; .2, .5; .8, .5; 1, 0"/>
                                        <p:tgtEl>
                                          <p:spTgt spid="23"/>
                                        </p:tgtEl>
                                      </p:cBhvr>
                                    </p:animEffect>
                                    <p:animScale>
                                      <p:cBhvr>
                                        <p:cTn id="17" dur="625" autoRev="1" fill="hold"/>
                                        <p:tgtEl>
                                          <p:spTgt spid="23"/>
                                        </p:tgtEl>
                                      </p:cBhvr>
                                      <p:by x="105000" y="105000"/>
                                    </p:animScale>
                                  </p:childTnLst>
                                </p:cTn>
                              </p:par>
                              <p:par>
                                <p:cTn id="18" presetID="32" presetClass="emph" presetSubtype="0" fill="hold" nodeType="withEffect">
                                  <p:stCondLst>
                                    <p:cond delay="0"/>
                                  </p:stCondLst>
                                  <p:childTnLst>
                                    <p:animRot by="120000">
                                      <p:cBhvr>
                                        <p:cTn id="19" dur="1" fill="hold">
                                          <p:stCondLst>
                                            <p:cond delay="0"/>
                                          </p:stCondLst>
                                        </p:cTn>
                                        <p:tgtEl>
                                          <p:spTgt spid="23"/>
                                        </p:tgtEl>
                                        <p:attrNameLst>
                                          <p:attrName>r</p:attrName>
                                        </p:attrNameLst>
                                      </p:cBhvr>
                                    </p:animRot>
                                    <p:animRot by="-240000">
                                      <p:cBhvr>
                                        <p:cTn id="20" dur="2" fill="hold">
                                          <p:stCondLst>
                                            <p:cond delay="248"/>
                                          </p:stCondLst>
                                        </p:cTn>
                                        <p:tgtEl>
                                          <p:spTgt spid="23"/>
                                        </p:tgtEl>
                                        <p:attrNameLst>
                                          <p:attrName>r</p:attrName>
                                        </p:attrNameLst>
                                      </p:cBhvr>
                                    </p:animRot>
                                    <p:animRot by="240000">
                                      <p:cBhvr>
                                        <p:cTn id="21" dur="2" fill="hold">
                                          <p:stCondLst>
                                            <p:cond delay="496"/>
                                          </p:stCondLst>
                                        </p:cTn>
                                        <p:tgtEl>
                                          <p:spTgt spid="23"/>
                                        </p:tgtEl>
                                        <p:attrNameLst>
                                          <p:attrName>r</p:attrName>
                                        </p:attrNameLst>
                                      </p:cBhvr>
                                    </p:animRot>
                                    <p:animRot by="-240000">
                                      <p:cBhvr>
                                        <p:cTn id="22" dur="2" fill="hold">
                                          <p:stCondLst>
                                            <p:cond delay="744"/>
                                          </p:stCondLst>
                                        </p:cTn>
                                        <p:tgtEl>
                                          <p:spTgt spid="23"/>
                                        </p:tgtEl>
                                        <p:attrNameLst>
                                          <p:attrName>r</p:attrName>
                                        </p:attrNameLst>
                                      </p:cBhvr>
                                    </p:animRot>
                                    <p:animRot by="120000">
                                      <p:cBhvr>
                                        <p:cTn id="23" dur="2" fill="hold">
                                          <p:stCondLst>
                                            <p:cond delay="1249"/>
                                          </p:stCondLst>
                                        </p:cTn>
                                        <p:tgtEl>
                                          <p:spTgt spid="23"/>
                                        </p:tgtEl>
                                        <p:attrNameLst>
                                          <p:attrName>r</p:attrName>
                                        </p:attrNameLst>
                                      </p:cBhvr>
                                    </p:animRot>
                                  </p:childTnLst>
                                </p:cTn>
                              </p:par>
                              <p:par>
                                <p:cTn id="24" presetID="42" presetClass="entr" presetSubtype="0" fill="hold"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700" y="1803400"/>
            <a:ext cx="3937000" cy="3937000"/>
          </a:xfrm>
          <a:prstGeom prst="rect">
            <a:avLst/>
          </a:prstGeom>
        </p:spPr>
      </p:pic>
      <p:pic>
        <p:nvPicPr>
          <p:cNvPr id="5" name="Picture 4">
            <a:extLst>
              <a:ext uri="{FF2B5EF4-FFF2-40B4-BE49-F238E27FC236}">
                <a16:creationId xmlns:a16="http://schemas.microsoft.com/office/drawing/2014/main" xmlns="" id="{A7CEFCF6-96FE-888F-5583-B1AC51D27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648" y="961774"/>
            <a:ext cx="7193903" cy="5791702"/>
          </a:xfrm>
          <a:prstGeom prst="rect">
            <a:avLst/>
          </a:prstGeom>
        </p:spPr>
      </p:pic>
    </p:spTree>
    <p:extLst>
      <p:ext uri="{BB962C8B-B14F-4D97-AF65-F5344CB8AC3E}">
        <p14:creationId xmlns:p14="http://schemas.microsoft.com/office/powerpoint/2010/main" val="28333841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700" y="1803400"/>
            <a:ext cx="3937000" cy="3937000"/>
          </a:xfrm>
          <a:prstGeom prst="rect">
            <a:avLst/>
          </a:prstGeom>
        </p:spPr>
      </p:pic>
      <p:pic>
        <p:nvPicPr>
          <p:cNvPr id="5" name="Picture 4" descr="A red and green text on a black background&#10;&#10;Description automatically generated">
            <a:extLst>
              <a:ext uri="{FF2B5EF4-FFF2-40B4-BE49-F238E27FC236}">
                <a16:creationId xmlns:a16="http://schemas.microsoft.com/office/drawing/2014/main" xmlns="" id="{9A429331-5294-1062-B433-FC484EAF4A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7350" y="1121804"/>
            <a:ext cx="7200000" cy="5547841"/>
          </a:xfrm>
          <a:prstGeom prst="rect">
            <a:avLst/>
          </a:prstGeom>
        </p:spPr>
      </p:pic>
    </p:spTree>
    <p:extLst>
      <p:ext uri="{BB962C8B-B14F-4D97-AF65-F5344CB8AC3E}">
        <p14:creationId xmlns:p14="http://schemas.microsoft.com/office/powerpoint/2010/main" val="21010200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E6F2963-6CA6-4A63-8AE8-A1BC99EBE3B7}"/>
              </a:ext>
            </a:extLst>
          </p:cNvPr>
          <p:cNvSpPr/>
          <p:nvPr/>
        </p:nvSpPr>
        <p:spPr>
          <a:xfrm>
            <a:off x="203200" y="177800"/>
            <a:ext cx="11658600"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pic>
        <p:nvPicPr>
          <p:cNvPr id="19" name="Picture 18">
            <a:extLst>
              <a:ext uri="{FF2B5EF4-FFF2-40B4-BE49-F238E27FC236}">
                <a16:creationId xmlns:a16="http://schemas.microsoft.com/office/drawing/2014/main" xmlns="" id="{8740456B-C594-DBFB-FE85-4F45FAF07AAE}"/>
              </a:ext>
            </a:extLst>
          </p:cNvPr>
          <p:cNvPicPr>
            <a:picLocks noChangeAspect="1"/>
          </p:cNvPicPr>
          <p:nvPr/>
        </p:nvPicPr>
        <p:blipFill>
          <a:blip r:embed="rId2"/>
          <a:stretch>
            <a:fillRect/>
          </a:stretch>
        </p:blipFill>
        <p:spPr>
          <a:xfrm>
            <a:off x="-295275" y="377669"/>
            <a:ext cx="12192000" cy="3778561"/>
          </a:xfrm>
          <a:prstGeom prst="rect">
            <a:avLst/>
          </a:prstGeom>
        </p:spPr>
      </p:pic>
      <p:pic>
        <p:nvPicPr>
          <p:cNvPr id="20" name="Picture 19" descr="A picture containing toy, doll, vector graphics&#10;&#10;Description automatically generated">
            <a:extLst>
              <a:ext uri="{FF2B5EF4-FFF2-40B4-BE49-F238E27FC236}">
                <a16:creationId xmlns:a16="http://schemas.microsoft.com/office/drawing/2014/main" xmlns="" id="{2C56AD43-935C-7EDF-7A30-41FB49F2B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15" y="2143125"/>
            <a:ext cx="5083423" cy="4714875"/>
          </a:xfrm>
          <a:prstGeom prst="rect">
            <a:avLst/>
          </a:prstGeom>
        </p:spPr>
      </p:pic>
    </p:spTree>
    <p:extLst>
      <p:ext uri="{BB962C8B-B14F-4D97-AF65-F5344CB8AC3E}">
        <p14:creationId xmlns:p14="http://schemas.microsoft.com/office/powerpoint/2010/main" val="200981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32" presetClass="emph" presetSubtype="0" repeatCount="3000"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xmlns=""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xmlns=""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xmlns=""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xmlns=""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xmlns=""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xmlns=""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xmlns=""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descr="Calendar&#10;&#10;Description automatically generated">
            <a:extLst>
              <a:ext uri="{FF2B5EF4-FFF2-40B4-BE49-F238E27FC236}">
                <a16:creationId xmlns:a16="http://schemas.microsoft.com/office/drawing/2014/main" xmlns=""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5828572" y="1201482"/>
            <a:ext cx="777161" cy="2180473"/>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xmlns="" id="{2F233476-C239-4CF8-800A-DD6158201277}"/>
              </a:ext>
            </a:extLst>
          </p:cNvPr>
          <p:cNvGrpSpPr/>
          <p:nvPr/>
        </p:nvGrpSpPr>
        <p:grpSpPr>
          <a:xfrm>
            <a:off x="5377944" y="361950"/>
            <a:ext cx="6814056" cy="68758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xmlns=""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xmlns="" id="{FDF7D723-3266-4B78-9522-843ED495AF7A}"/>
                </a:ext>
              </a:extLst>
            </p:cNvPr>
            <p:cNvSpPr txBox="1"/>
            <p:nvPr/>
          </p:nvSpPr>
          <p:spPr>
            <a:xfrm>
              <a:off x="6051851" y="2217212"/>
              <a:ext cx="5402405" cy="21416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Arial-Rounded" panose="020B0500000000000000" pitchFamily="34" charset="0"/>
                  <a:cs typeface="Calibri" panose="020F0502020204030204" pitchFamily="34" charset="0"/>
                </a:rPr>
                <a:t>Hãy chia sẻ những việc em đã và sẽ làm để tỏ lòng biết ơn người có công với quê hương, đất nước</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pic>
        <p:nvPicPr>
          <p:cNvPr id="39" name="Picture 38">
            <a:extLst>
              <a:ext uri="{FF2B5EF4-FFF2-40B4-BE49-F238E27FC236}">
                <a16:creationId xmlns:a16="http://schemas.microsoft.com/office/drawing/2014/main" xmlns="" id="{3089073F-6131-4678-98C8-FDE980DBA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59" y="2940522"/>
            <a:ext cx="5592607" cy="4042009"/>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xmlns=""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1606551" y="3547972"/>
            <a:ext cx="2631736" cy="2631736"/>
          </a:xfrm>
          <a:prstGeom prst="rect">
            <a:avLst/>
          </a:prstGeom>
        </p:spPr>
      </p:pic>
    </p:spTree>
    <p:extLst>
      <p:ext uri="{BB962C8B-B14F-4D97-AF65-F5344CB8AC3E}">
        <p14:creationId xmlns:p14="http://schemas.microsoft.com/office/powerpoint/2010/main" val="1736678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2">
            <a:extLst>
              <a:ext uri="{FF2B5EF4-FFF2-40B4-BE49-F238E27FC236}">
                <a16:creationId xmlns:a16="http://schemas.microsoft.com/office/drawing/2014/main" xmlns="" id="{BC1B6FBB-C11D-A65E-7F40-62366ABE7C7A}"/>
              </a:ext>
            </a:extLst>
          </p:cNvPr>
          <p:cNvSpPr/>
          <p:nvPr/>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5" name="组合 61">
            <a:extLst>
              <a:ext uri="{FF2B5EF4-FFF2-40B4-BE49-F238E27FC236}">
                <a16:creationId xmlns:a16="http://schemas.microsoft.com/office/drawing/2014/main" xmlns="" id="{680E7BD2-B093-AC7B-3807-50CE460623E6}"/>
              </a:ext>
            </a:extLst>
          </p:cNvPr>
          <p:cNvGrpSpPr/>
          <p:nvPr/>
        </p:nvGrpSpPr>
        <p:grpSpPr>
          <a:xfrm>
            <a:off x="488948" y="342900"/>
            <a:ext cx="11214100" cy="6172200"/>
            <a:chOff x="488950" y="2108200"/>
            <a:chExt cx="11214100" cy="6172200"/>
          </a:xfrm>
        </p:grpSpPr>
        <p:grpSp>
          <p:nvGrpSpPr>
            <p:cNvPr id="6" name="组合 4">
              <a:extLst>
                <a:ext uri="{FF2B5EF4-FFF2-40B4-BE49-F238E27FC236}">
                  <a16:creationId xmlns:a16="http://schemas.microsoft.com/office/drawing/2014/main" xmlns="" id="{63203CBA-687C-8404-1F73-AA8755B636E3}"/>
                </a:ext>
              </a:extLst>
            </p:cNvPr>
            <p:cNvGrpSpPr/>
            <p:nvPr userDrawn="1"/>
          </p:nvGrpSpPr>
          <p:grpSpPr>
            <a:xfrm>
              <a:off x="488950" y="2108200"/>
              <a:ext cx="11214100" cy="6172200"/>
              <a:chOff x="488950" y="342900"/>
              <a:chExt cx="11214100" cy="6172200"/>
            </a:xfrm>
          </p:grpSpPr>
          <p:sp>
            <p:nvSpPr>
              <p:cNvPr id="63" name="矩形 2">
                <a:extLst>
                  <a:ext uri="{FF2B5EF4-FFF2-40B4-BE49-F238E27FC236}">
                    <a16:creationId xmlns:a16="http://schemas.microsoft.com/office/drawing/2014/main" xmlns="" id="{9C9E194E-4962-B0BC-5C63-62D00C89A940}"/>
                  </a:ext>
                </a:extLst>
              </p:cNvPr>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64" name="矩形 3">
                <a:extLst>
                  <a:ext uri="{FF2B5EF4-FFF2-40B4-BE49-F238E27FC236}">
                    <a16:creationId xmlns:a16="http://schemas.microsoft.com/office/drawing/2014/main" xmlns="" id="{DCCE21FA-5CD8-7ED9-3688-B9DB6FD47564}"/>
                  </a:ext>
                </a:extLst>
              </p:cNvPr>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7" name="组合 5">
              <a:extLst>
                <a:ext uri="{FF2B5EF4-FFF2-40B4-BE49-F238E27FC236}">
                  <a16:creationId xmlns:a16="http://schemas.microsoft.com/office/drawing/2014/main" xmlns="" id="{6D5D1707-8699-F93A-A403-681274682566}"/>
                </a:ext>
              </a:extLst>
            </p:cNvPr>
            <p:cNvGrpSpPr/>
            <p:nvPr userDrawn="1"/>
          </p:nvGrpSpPr>
          <p:grpSpPr>
            <a:xfrm>
              <a:off x="634999" y="2260600"/>
              <a:ext cx="10896600" cy="5861050"/>
              <a:chOff x="-16572" y="-43571"/>
              <a:chExt cx="12208572" cy="6940307"/>
            </a:xfrm>
          </p:grpSpPr>
          <p:grpSp>
            <p:nvGrpSpPr>
              <p:cNvPr id="8" name="组合 6">
                <a:extLst>
                  <a:ext uri="{FF2B5EF4-FFF2-40B4-BE49-F238E27FC236}">
                    <a16:creationId xmlns:a16="http://schemas.microsoft.com/office/drawing/2014/main" xmlns="" id="{4FE428EF-F6BD-A750-D135-2A0B986DE53F}"/>
                  </a:ext>
                </a:extLst>
              </p:cNvPr>
              <p:cNvGrpSpPr/>
              <p:nvPr/>
            </p:nvGrpSpPr>
            <p:grpSpPr>
              <a:xfrm>
                <a:off x="-16572" y="275771"/>
                <a:ext cx="12208572" cy="6270174"/>
                <a:chOff x="-16572" y="275771"/>
                <a:chExt cx="12208572" cy="6270174"/>
              </a:xfrm>
            </p:grpSpPr>
            <p:cxnSp>
              <p:nvCxnSpPr>
                <p:cNvPr id="44" name="直接连接符 42">
                  <a:extLst>
                    <a:ext uri="{FF2B5EF4-FFF2-40B4-BE49-F238E27FC236}">
                      <a16:creationId xmlns:a16="http://schemas.microsoft.com/office/drawing/2014/main" xmlns="" id="{A159AB38-039C-FCAF-57DD-BA2A694ADF84}"/>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3">
                  <a:extLst>
                    <a:ext uri="{FF2B5EF4-FFF2-40B4-BE49-F238E27FC236}">
                      <a16:creationId xmlns:a16="http://schemas.microsoft.com/office/drawing/2014/main" xmlns="" id="{50BC7C5A-B4D1-1450-DDFB-BF1E7D3AD4E2}"/>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4">
                  <a:extLst>
                    <a:ext uri="{FF2B5EF4-FFF2-40B4-BE49-F238E27FC236}">
                      <a16:creationId xmlns:a16="http://schemas.microsoft.com/office/drawing/2014/main" xmlns="" id="{0F36D517-A736-E846-B176-93E676C3F51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5">
                  <a:extLst>
                    <a:ext uri="{FF2B5EF4-FFF2-40B4-BE49-F238E27FC236}">
                      <a16:creationId xmlns:a16="http://schemas.microsoft.com/office/drawing/2014/main" xmlns="" id="{5CB79330-197D-3A86-3BF9-81C5907BAA88}"/>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6">
                  <a:extLst>
                    <a:ext uri="{FF2B5EF4-FFF2-40B4-BE49-F238E27FC236}">
                      <a16:creationId xmlns:a16="http://schemas.microsoft.com/office/drawing/2014/main" xmlns="" id="{3A8336FD-041A-A91B-F790-076F5E91E22C}"/>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7">
                  <a:extLst>
                    <a:ext uri="{FF2B5EF4-FFF2-40B4-BE49-F238E27FC236}">
                      <a16:creationId xmlns:a16="http://schemas.microsoft.com/office/drawing/2014/main" xmlns="" id="{948BAF1F-8786-D816-3162-F1370D86F116}"/>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8">
                  <a:extLst>
                    <a:ext uri="{FF2B5EF4-FFF2-40B4-BE49-F238E27FC236}">
                      <a16:creationId xmlns:a16="http://schemas.microsoft.com/office/drawing/2014/main" xmlns="" id="{B0BC44CF-1F47-A0DC-AF00-C793DEAB72EC}"/>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49">
                  <a:extLst>
                    <a:ext uri="{FF2B5EF4-FFF2-40B4-BE49-F238E27FC236}">
                      <a16:creationId xmlns:a16="http://schemas.microsoft.com/office/drawing/2014/main" xmlns="" id="{AC21D0DA-1A80-48D2-BA57-CD314210F40C}"/>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0">
                  <a:extLst>
                    <a:ext uri="{FF2B5EF4-FFF2-40B4-BE49-F238E27FC236}">
                      <a16:creationId xmlns:a16="http://schemas.microsoft.com/office/drawing/2014/main" xmlns="" id="{7B5A201F-520C-C7EE-F758-67EAFCF3D981}"/>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1">
                  <a:extLst>
                    <a:ext uri="{FF2B5EF4-FFF2-40B4-BE49-F238E27FC236}">
                      <a16:creationId xmlns:a16="http://schemas.microsoft.com/office/drawing/2014/main" xmlns="" id="{42EE59E2-C064-E987-A493-4844E718A78B}"/>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2">
                  <a:extLst>
                    <a:ext uri="{FF2B5EF4-FFF2-40B4-BE49-F238E27FC236}">
                      <a16:creationId xmlns:a16="http://schemas.microsoft.com/office/drawing/2014/main" xmlns="" id="{53026894-6AAA-AF2E-3A47-586DE2D53209}"/>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3">
                  <a:extLst>
                    <a:ext uri="{FF2B5EF4-FFF2-40B4-BE49-F238E27FC236}">
                      <a16:creationId xmlns:a16="http://schemas.microsoft.com/office/drawing/2014/main" xmlns="" id="{EF88CD6C-E204-A3CC-E4AC-82223B91586C}"/>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4">
                  <a:extLst>
                    <a:ext uri="{FF2B5EF4-FFF2-40B4-BE49-F238E27FC236}">
                      <a16:creationId xmlns:a16="http://schemas.microsoft.com/office/drawing/2014/main" xmlns="" id="{1AA03A52-3E5D-1140-71D4-3440F82D646B}"/>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5">
                  <a:extLst>
                    <a:ext uri="{FF2B5EF4-FFF2-40B4-BE49-F238E27FC236}">
                      <a16:creationId xmlns:a16="http://schemas.microsoft.com/office/drawing/2014/main" xmlns="" id="{E63C585F-9879-A01F-B34E-E567CF22DE81}"/>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6">
                  <a:extLst>
                    <a:ext uri="{FF2B5EF4-FFF2-40B4-BE49-F238E27FC236}">
                      <a16:creationId xmlns:a16="http://schemas.microsoft.com/office/drawing/2014/main" xmlns="" id="{88FEBB47-F593-4A27-FEFD-54205DC099E1}"/>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7">
                  <a:extLst>
                    <a:ext uri="{FF2B5EF4-FFF2-40B4-BE49-F238E27FC236}">
                      <a16:creationId xmlns:a16="http://schemas.microsoft.com/office/drawing/2014/main" xmlns="" id="{2D902C12-4392-82E9-B87E-9C4B829E91BB}"/>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8">
                  <a:extLst>
                    <a:ext uri="{FF2B5EF4-FFF2-40B4-BE49-F238E27FC236}">
                      <a16:creationId xmlns:a16="http://schemas.microsoft.com/office/drawing/2014/main" xmlns="" id="{43EC9D26-087A-A369-5505-711317D62D66}"/>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59">
                  <a:extLst>
                    <a:ext uri="{FF2B5EF4-FFF2-40B4-BE49-F238E27FC236}">
                      <a16:creationId xmlns:a16="http://schemas.microsoft.com/office/drawing/2014/main" xmlns="" id="{361B661D-4188-21BC-9532-2B0AA4E96148}"/>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0">
                  <a:extLst>
                    <a:ext uri="{FF2B5EF4-FFF2-40B4-BE49-F238E27FC236}">
                      <a16:creationId xmlns:a16="http://schemas.microsoft.com/office/drawing/2014/main" xmlns="" id="{ECB9EF38-BF8B-4B5C-1EE0-03584EA17776}"/>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9" name="组合 7">
                <a:extLst>
                  <a:ext uri="{FF2B5EF4-FFF2-40B4-BE49-F238E27FC236}">
                    <a16:creationId xmlns:a16="http://schemas.microsoft.com/office/drawing/2014/main" xmlns="" id="{6B6F752F-5513-9134-37CC-A9D8BB0DE91A}"/>
                  </a:ext>
                </a:extLst>
              </p:cNvPr>
              <p:cNvGrpSpPr/>
              <p:nvPr/>
            </p:nvGrpSpPr>
            <p:grpSpPr>
              <a:xfrm rot="5400000">
                <a:off x="26760" y="291496"/>
                <a:ext cx="6940307" cy="6270174"/>
                <a:chOff x="-16572" y="275771"/>
                <a:chExt cx="12208572" cy="6270174"/>
              </a:xfrm>
            </p:grpSpPr>
            <p:cxnSp>
              <p:nvCxnSpPr>
                <p:cNvPr id="25" name="直接连接符 23">
                  <a:extLst>
                    <a:ext uri="{FF2B5EF4-FFF2-40B4-BE49-F238E27FC236}">
                      <a16:creationId xmlns:a16="http://schemas.microsoft.com/office/drawing/2014/main" xmlns="" id="{7381670C-67E7-6A52-AB0F-9B7B08C63AFF}"/>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4">
                  <a:extLst>
                    <a:ext uri="{FF2B5EF4-FFF2-40B4-BE49-F238E27FC236}">
                      <a16:creationId xmlns:a16="http://schemas.microsoft.com/office/drawing/2014/main" xmlns="" id="{C7E48ACF-57E7-3FF4-3413-4C3613FF753B}"/>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5">
                  <a:extLst>
                    <a:ext uri="{FF2B5EF4-FFF2-40B4-BE49-F238E27FC236}">
                      <a16:creationId xmlns:a16="http://schemas.microsoft.com/office/drawing/2014/main" xmlns="" id="{9061711D-A218-9641-EBF8-D4BA6424657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6">
                  <a:extLst>
                    <a:ext uri="{FF2B5EF4-FFF2-40B4-BE49-F238E27FC236}">
                      <a16:creationId xmlns:a16="http://schemas.microsoft.com/office/drawing/2014/main" xmlns="" id="{83B7B236-0BF8-C70D-30BA-88B94969B374}"/>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7">
                  <a:extLst>
                    <a:ext uri="{FF2B5EF4-FFF2-40B4-BE49-F238E27FC236}">
                      <a16:creationId xmlns:a16="http://schemas.microsoft.com/office/drawing/2014/main" xmlns="" id="{3FF41014-CB28-CE76-670D-A4F36D67B54E}"/>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8">
                  <a:extLst>
                    <a:ext uri="{FF2B5EF4-FFF2-40B4-BE49-F238E27FC236}">
                      <a16:creationId xmlns:a16="http://schemas.microsoft.com/office/drawing/2014/main" xmlns="" id="{B8B0495A-75DA-FED7-BECB-B0ADC350B7F4}"/>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29">
                  <a:extLst>
                    <a:ext uri="{FF2B5EF4-FFF2-40B4-BE49-F238E27FC236}">
                      <a16:creationId xmlns:a16="http://schemas.microsoft.com/office/drawing/2014/main" xmlns="" id="{8F0E3549-B231-82B7-D801-8700A019AB4A}"/>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0">
                  <a:extLst>
                    <a:ext uri="{FF2B5EF4-FFF2-40B4-BE49-F238E27FC236}">
                      <a16:creationId xmlns:a16="http://schemas.microsoft.com/office/drawing/2014/main" xmlns="" id="{0F853E61-2745-D7AA-5CFC-3947CE0294E4}"/>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1">
                  <a:extLst>
                    <a:ext uri="{FF2B5EF4-FFF2-40B4-BE49-F238E27FC236}">
                      <a16:creationId xmlns:a16="http://schemas.microsoft.com/office/drawing/2014/main" xmlns="" id="{3E436DB8-28B3-3BCD-D09C-5AE18AFF9B0E}"/>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2">
                  <a:extLst>
                    <a:ext uri="{FF2B5EF4-FFF2-40B4-BE49-F238E27FC236}">
                      <a16:creationId xmlns:a16="http://schemas.microsoft.com/office/drawing/2014/main" xmlns="" id="{3743598B-6EA0-CC09-811F-9C402932F524}"/>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3">
                  <a:extLst>
                    <a:ext uri="{FF2B5EF4-FFF2-40B4-BE49-F238E27FC236}">
                      <a16:creationId xmlns:a16="http://schemas.microsoft.com/office/drawing/2014/main" xmlns="" id="{776959DC-05B6-23D9-8FC5-E3B118F05637}"/>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4">
                  <a:extLst>
                    <a:ext uri="{FF2B5EF4-FFF2-40B4-BE49-F238E27FC236}">
                      <a16:creationId xmlns:a16="http://schemas.microsoft.com/office/drawing/2014/main" xmlns="" id="{0E1F2943-F19D-B62A-6064-5B5A688C7FBA}"/>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5">
                  <a:extLst>
                    <a:ext uri="{FF2B5EF4-FFF2-40B4-BE49-F238E27FC236}">
                      <a16:creationId xmlns:a16="http://schemas.microsoft.com/office/drawing/2014/main" xmlns="" id="{F9444313-F5C3-B463-D4F9-6645D424CD1E}"/>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6">
                  <a:extLst>
                    <a:ext uri="{FF2B5EF4-FFF2-40B4-BE49-F238E27FC236}">
                      <a16:creationId xmlns:a16="http://schemas.microsoft.com/office/drawing/2014/main" xmlns="" id="{4C896397-5866-C91A-6921-D2222B8F722D}"/>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7">
                  <a:extLst>
                    <a:ext uri="{FF2B5EF4-FFF2-40B4-BE49-F238E27FC236}">
                      <a16:creationId xmlns:a16="http://schemas.microsoft.com/office/drawing/2014/main" xmlns="" id="{611FF351-2B4C-0B30-E37F-22E5896FAA9C}"/>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8">
                  <a:extLst>
                    <a:ext uri="{FF2B5EF4-FFF2-40B4-BE49-F238E27FC236}">
                      <a16:creationId xmlns:a16="http://schemas.microsoft.com/office/drawing/2014/main" xmlns="" id="{290F9742-B589-0048-855A-D53EE275967D}"/>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39">
                  <a:extLst>
                    <a:ext uri="{FF2B5EF4-FFF2-40B4-BE49-F238E27FC236}">
                      <a16:creationId xmlns:a16="http://schemas.microsoft.com/office/drawing/2014/main" xmlns="" id="{72B0B36E-041D-B458-930F-6765FECF8294}"/>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0">
                  <a:extLst>
                    <a:ext uri="{FF2B5EF4-FFF2-40B4-BE49-F238E27FC236}">
                      <a16:creationId xmlns:a16="http://schemas.microsoft.com/office/drawing/2014/main" xmlns="" id="{C845B486-A1F8-A323-2BD1-CA8DD1498317}"/>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1">
                  <a:extLst>
                    <a:ext uri="{FF2B5EF4-FFF2-40B4-BE49-F238E27FC236}">
                      <a16:creationId xmlns:a16="http://schemas.microsoft.com/office/drawing/2014/main" xmlns="" id="{BD4F92E8-EADC-1AC6-2AF9-3A59C50FCD8E}"/>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8">
                <a:extLst>
                  <a:ext uri="{FF2B5EF4-FFF2-40B4-BE49-F238E27FC236}">
                    <a16:creationId xmlns:a16="http://schemas.microsoft.com/office/drawing/2014/main" xmlns="" id="{64481F85-645C-E0B8-681B-856DAC2038BC}"/>
                  </a:ext>
                </a:extLst>
              </p:cNvPr>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9">
                <a:extLst>
                  <a:ext uri="{FF2B5EF4-FFF2-40B4-BE49-F238E27FC236}">
                    <a16:creationId xmlns:a16="http://schemas.microsoft.com/office/drawing/2014/main" xmlns="" id="{BDE9C98D-ECD8-3DF7-43CB-BDE83E6290CE}"/>
                  </a:ext>
                </a:extLst>
              </p:cNvPr>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0">
                <a:extLst>
                  <a:ext uri="{FF2B5EF4-FFF2-40B4-BE49-F238E27FC236}">
                    <a16:creationId xmlns:a16="http://schemas.microsoft.com/office/drawing/2014/main" xmlns="" id="{DAF49701-41C0-779E-BF99-3FA6B4160AC4}"/>
                  </a:ext>
                </a:extLst>
              </p:cNvPr>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xmlns="" id="{3FAD3C35-CF17-6F59-8E51-01A2D3676020}"/>
                  </a:ext>
                </a:extLst>
              </p:cNvPr>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2">
                <a:extLst>
                  <a:ext uri="{FF2B5EF4-FFF2-40B4-BE49-F238E27FC236}">
                    <a16:creationId xmlns:a16="http://schemas.microsoft.com/office/drawing/2014/main" xmlns="" id="{76E5124A-C44A-F8BA-B7B1-12C9CA624F53}"/>
                  </a:ext>
                </a:extLst>
              </p:cNvPr>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3">
                <a:extLst>
                  <a:ext uri="{FF2B5EF4-FFF2-40B4-BE49-F238E27FC236}">
                    <a16:creationId xmlns:a16="http://schemas.microsoft.com/office/drawing/2014/main" xmlns="" id="{EA2CAA4F-3117-5026-46D6-EE6AF7A96A68}"/>
                  </a:ext>
                </a:extLst>
              </p:cNvPr>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4">
                <a:extLst>
                  <a:ext uri="{FF2B5EF4-FFF2-40B4-BE49-F238E27FC236}">
                    <a16:creationId xmlns:a16="http://schemas.microsoft.com/office/drawing/2014/main" xmlns="" id="{8446927C-ECEB-28C3-594C-73B8B53C02E2}"/>
                  </a:ext>
                </a:extLst>
              </p:cNvPr>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5">
                <a:extLst>
                  <a:ext uri="{FF2B5EF4-FFF2-40B4-BE49-F238E27FC236}">
                    <a16:creationId xmlns:a16="http://schemas.microsoft.com/office/drawing/2014/main" xmlns="" id="{016ABFDC-14FE-1857-7633-73BD60F4180F}"/>
                  </a:ext>
                </a:extLst>
              </p:cNvPr>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6">
                <a:extLst>
                  <a:ext uri="{FF2B5EF4-FFF2-40B4-BE49-F238E27FC236}">
                    <a16:creationId xmlns:a16="http://schemas.microsoft.com/office/drawing/2014/main" xmlns="" id="{1B110D71-0518-6EF6-4366-3AED0D5DD8AF}"/>
                  </a:ext>
                </a:extLst>
              </p:cNvPr>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7">
                <a:extLst>
                  <a:ext uri="{FF2B5EF4-FFF2-40B4-BE49-F238E27FC236}">
                    <a16:creationId xmlns:a16="http://schemas.microsoft.com/office/drawing/2014/main" xmlns="" id="{0E8508ED-7BD1-E975-CCA6-6632FE249E88}"/>
                  </a:ext>
                </a:extLst>
              </p:cNvPr>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8">
                <a:extLst>
                  <a:ext uri="{FF2B5EF4-FFF2-40B4-BE49-F238E27FC236}">
                    <a16:creationId xmlns:a16="http://schemas.microsoft.com/office/drawing/2014/main" xmlns="" id="{DAAB3736-4ECE-17E2-3A25-9FB46350E374}"/>
                  </a:ext>
                </a:extLst>
              </p:cNvPr>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19">
                <a:extLst>
                  <a:ext uri="{FF2B5EF4-FFF2-40B4-BE49-F238E27FC236}">
                    <a16:creationId xmlns:a16="http://schemas.microsoft.com/office/drawing/2014/main" xmlns="" id="{A272C103-AABA-6392-9130-2AC0AFBEA404}"/>
                  </a:ext>
                </a:extLst>
              </p:cNvPr>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0">
                <a:extLst>
                  <a:ext uri="{FF2B5EF4-FFF2-40B4-BE49-F238E27FC236}">
                    <a16:creationId xmlns:a16="http://schemas.microsoft.com/office/drawing/2014/main" xmlns="" id="{F5DA1746-D08D-B008-9B1F-9C61678B5941}"/>
                  </a:ext>
                </a:extLst>
              </p:cNvPr>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xmlns="" id="{CEC79A27-02FB-2D5F-C1F6-79310E037015}"/>
                  </a:ext>
                </a:extLst>
              </p:cNvPr>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2">
                <a:extLst>
                  <a:ext uri="{FF2B5EF4-FFF2-40B4-BE49-F238E27FC236}">
                    <a16:creationId xmlns:a16="http://schemas.microsoft.com/office/drawing/2014/main" xmlns="" id="{C2122691-7DBD-A56F-838A-FF2B2C426C0C}"/>
                  </a:ext>
                </a:extLst>
              </p:cNvPr>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grpSp>
        <p:nvGrpSpPr>
          <p:cNvPr id="66" name="Group 65">
            <a:extLst>
              <a:ext uri="{FF2B5EF4-FFF2-40B4-BE49-F238E27FC236}">
                <a16:creationId xmlns:a16="http://schemas.microsoft.com/office/drawing/2014/main" xmlns="" id="{AD5E3B28-E170-0B90-8FE1-AC93E04D9851}"/>
              </a:ext>
            </a:extLst>
          </p:cNvPr>
          <p:cNvGrpSpPr/>
          <p:nvPr/>
        </p:nvGrpSpPr>
        <p:grpSpPr>
          <a:xfrm>
            <a:off x="1594337" y="1602154"/>
            <a:ext cx="9003323" cy="3477846"/>
            <a:chOff x="1594337" y="1602154"/>
            <a:chExt cx="9003323" cy="3477846"/>
          </a:xfrm>
        </p:grpSpPr>
        <p:sp>
          <p:nvSpPr>
            <p:cNvPr id="68" name="Rounded Rectangle 8">
              <a:extLst>
                <a:ext uri="{FF2B5EF4-FFF2-40B4-BE49-F238E27FC236}">
                  <a16:creationId xmlns:a16="http://schemas.microsoft.com/office/drawing/2014/main" xmlns="" id="{8D4088A7-576F-E163-BE40-C99A3BD73BE3}"/>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1" name="Rounded Rectangle 9">
              <a:extLst>
                <a:ext uri="{FF2B5EF4-FFF2-40B4-BE49-F238E27FC236}">
                  <a16:creationId xmlns:a16="http://schemas.microsoft.com/office/drawing/2014/main" xmlns="" id="{94E10D90-6F7E-0616-255C-0D6F954D2172}"/>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Ví</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dụ</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Tham gia các phong trào văn nghệ nhằm ca ngợi, tôn vinh những người có công với Tổ quốc.</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pSp>
      <p:pic>
        <p:nvPicPr>
          <p:cNvPr id="72" name="Picture 71">
            <a:extLst>
              <a:ext uri="{FF2B5EF4-FFF2-40B4-BE49-F238E27FC236}">
                <a16:creationId xmlns:a16="http://schemas.microsoft.com/office/drawing/2014/main" xmlns="" id="{3FEB911C-70B1-CC82-2A1F-AFF2C32B2E8E}"/>
              </a:ext>
            </a:extLst>
          </p:cNvPr>
          <p:cNvPicPr>
            <a:picLocks noChangeAspect="1"/>
          </p:cNvPicPr>
          <p:nvPr/>
        </p:nvPicPr>
        <p:blipFill>
          <a:blip r:embed="rId2"/>
          <a:stretch>
            <a:fillRect/>
          </a:stretch>
        </p:blipFill>
        <p:spPr>
          <a:xfrm>
            <a:off x="-115757" y="3357634"/>
            <a:ext cx="2258865" cy="3339350"/>
          </a:xfrm>
          <a:prstGeom prst="rect">
            <a:avLst/>
          </a:prstGeom>
        </p:spPr>
      </p:pic>
      <p:pic>
        <p:nvPicPr>
          <p:cNvPr id="73" name="Picture 72">
            <a:extLst>
              <a:ext uri="{FF2B5EF4-FFF2-40B4-BE49-F238E27FC236}">
                <a16:creationId xmlns:a16="http://schemas.microsoft.com/office/drawing/2014/main" xmlns="" id="{0EECE74C-CD6A-67F9-3CA4-A650DCBB1C57}"/>
              </a:ext>
            </a:extLst>
          </p:cNvPr>
          <p:cNvPicPr>
            <a:picLocks noChangeAspect="1"/>
          </p:cNvPicPr>
          <p:nvPr/>
        </p:nvPicPr>
        <p:blipFill>
          <a:blip r:embed="rId3"/>
          <a:stretch>
            <a:fillRect/>
          </a:stretch>
        </p:blipFill>
        <p:spPr>
          <a:xfrm>
            <a:off x="9770343" y="3417244"/>
            <a:ext cx="2537413" cy="3317663"/>
          </a:xfrm>
          <a:prstGeom prst="rect">
            <a:avLst/>
          </a:prstGeom>
        </p:spPr>
      </p:pic>
    </p:spTree>
    <p:extLst>
      <p:ext uri="{BB962C8B-B14F-4D97-AF65-F5344CB8AC3E}">
        <p14:creationId xmlns:p14="http://schemas.microsoft.com/office/powerpoint/2010/main" val="33123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8A736-5254-D577-E529-B9D6A81AC20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3B906B35-4EFF-4D1B-BFA8-6B5324AE785B}"/>
              </a:ext>
            </a:extLst>
          </p:cNvPr>
          <p:cNvSpPr>
            <a:spLocks noGrp="1"/>
          </p:cNvSpPr>
          <p:nvPr>
            <p:ph type="subTitle" idx="1"/>
          </p:nvPr>
        </p:nvSpPr>
        <p:spPr/>
        <p:txBody>
          <a:bodyPr/>
          <a:lstStyle/>
          <a:p>
            <a:endParaRPr lang="en-US"/>
          </a:p>
        </p:txBody>
      </p:sp>
      <p:sp>
        <p:nvSpPr>
          <p:cNvPr id="4" name="矩形 62">
            <a:extLst>
              <a:ext uri="{FF2B5EF4-FFF2-40B4-BE49-F238E27FC236}">
                <a16:creationId xmlns:a16="http://schemas.microsoft.com/office/drawing/2014/main" xmlns="" id="{BC1B6FBB-C11D-A65E-7F40-62366ABE7C7A}"/>
              </a:ext>
            </a:extLst>
          </p:cNvPr>
          <p:cNvSpPr/>
          <p:nvPr/>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5" name="组合 61">
            <a:extLst>
              <a:ext uri="{FF2B5EF4-FFF2-40B4-BE49-F238E27FC236}">
                <a16:creationId xmlns:a16="http://schemas.microsoft.com/office/drawing/2014/main" xmlns="" id="{680E7BD2-B093-AC7B-3807-50CE460623E6}"/>
              </a:ext>
            </a:extLst>
          </p:cNvPr>
          <p:cNvGrpSpPr/>
          <p:nvPr/>
        </p:nvGrpSpPr>
        <p:grpSpPr>
          <a:xfrm>
            <a:off x="488948" y="342900"/>
            <a:ext cx="11214100" cy="6172200"/>
            <a:chOff x="488950" y="2108200"/>
            <a:chExt cx="11214100" cy="6172200"/>
          </a:xfrm>
        </p:grpSpPr>
        <p:grpSp>
          <p:nvGrpSpPr>
            <p:cNvPr id="6" name="组合 4">
              <a:extLst>
                <a:ext uri="{FF2B5EF4-FFF2-40B4-BE49-F238E27FC236}">
                  <a16:creationId xmlns:a16="http://schemas.microsoft.com/office/drawing/2014/main" xmlns="" id="{63203CBA-687C-8404-1F73-AA8755B636E3}"/>
                </a:ext>
              </a:extLst>
            </p:cNvPr>
            <p:cNvGrpSpPr/>
            <p:nvPr userDrawn="1"/>
          </p:nvGrpSpPr>
          <p:grpSpPr>
            <a:xfrm>
              <a:off x="488950" y="2108200"/>
              <a:ext cx="11214100" cy="6172200"/>
              <a:chOff x="488950" y="342900"/>
              <a:chExt cx="11214100" cy="6172200"/>
            </a:xfrm>
          </p:grpSpPr>
          <p:sp>
            <p:nvSpPr>
              <p:cNvPr id="63" name="矩形 2">
                <a:extLst>
                  <a:ext uri="{FF2B5EF4-FFF2-40B4-BE49-F238E27FC236}">
                    <a16:creationId xmlns:a16="http://schemas.microsoft.com/office/drawing/2014/main" xmlns="" id="{9C9E194E-4962-B0BC-5C63-62D00C89A940}"/>
                  </a:ext>
                </a:extLst>
              </p:cNvPr>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64" name="矩形 3">
                <a:extLst>
                  <a:ext uri="{FF2B5EF4-FFF2-40B4-BE49-F238E27FC236}">
                    <a16:creationId xmlns:a16="http://schemas.microsoft.com/office/drawing/2014/main" xmlns="" id="{DCCE21FA-5CD8-7ED9-3688-B9DB6FD47564}"/>
                  </a:ext>
                </a:extLst>
              </p:cNvPr>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7" name="组合 5">
              <a:extLst>
                <a:ext uri="{FF2B5EF4-FFF2-40B4-BE49-F238E27FC236}">
                  <a16:creationId xmlns:a16="http://schemas.microsoft.com/office/drawing/2014/main" xmlns="" id="{6D5D1707-8699-F93A-A403-681274682566}"/>
                </a:ext>
              </a:extLst>
            </p:cNvPr>
            <p:cNvGrpSpPr/>
            <p:nvPr userDrawn="1"/>
          </p:nvGrpSpPr>
          <p:grpSpPr>
            <a:xfrm>
              <a:off x="634999" y="2260600"/>
              <a:ext cx="10896600" cy="5861050"/>
              <a:chOff x="-16572" y="-43571"/>
              <a:chExt cx="12208572" cy="6940307"/>
            </a:xfrm>
          </p:grpSpPr>
          <p:grpSp>
            <p:nvGrpSpPr>
              <p:cNvPr id="8" name="组合 6">
                <a:extLst>
                  <a:ext uri="{FF2B5EF4-FFF2-40B4-BE49-F238E27FC236}">
                    <a16:creationId xmlns:a16="http://schemas.microsoft.com/office/drawing/2014/main" xmlns="" id="{4FE428EF-F6BD-A750-D135-2A0B986DE53F}"/>
                  </a:ext>
                </a:extLst>
              </p:cNvPr>
              <p:cNvGrpSpPr/>
              <p:nvPr/>
            </p:nvGrpSpPr>
            <p:grpSpPr>
              <a:xfrm>
                <a:off x="-16572" y="275771"/>
                <a:ext cx="12208572" cy="6270174"/>
                <a:chOff x="-16572" y="275771"/>
                <a:chExt cx="12208572" cy="6270174"/>
              </a:xfrm>
            </p:grpSpPr>
            <p:cxnSp>
              <p:nvCxnSpPr>
                <p:cNvPr id="44" name="直接连接符 42">
                  <a:extLst>
                    <a:ext uri="{FF2B5EF4-FFF2-40B4-BE49-F238E27FC236}">
                      <a16:creationId xmlns:a16="http://schemas.microsoft.com/office/drawing/2014/main" xmlns="" id="{A159AB38-039C-FCAF-57DD-BA2A694ADF84}"/>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3">
                  <a:extLst>
                    <a:ext uri="{FF2B5EF4-FFF2-40B4-BE49-F238E27FC236}">
                      <a16:creationId xmlns:a16="http://schemas.microsoft.com/office/drawing/2014/main" xmlns="" id="{50BC7C5A-B4D1-1450-DDFB-BF1E7D3AD4E2}"/>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4">
                  <a:extLst>
                    <a:ext uri="{FF2B5EF4-FFF2-40B4-BE49-F238E27FC236}">
                      <a16:creationId xmlns:a16="http://schemas.microsoft.com/office/drawing/2014/main" xmlns="" id="{0F36D517-A736-E846-B176-93E676C3F51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5">
                  <a:extLst>
                    <a:ext uri="{FF2B5EF4-FFF2-40B4-BE49-F238E27FC236}">
                      <a16:creationId xmlns:a16="http://schemas.microsoft.com/office/drawing/2014/main" xmlns="" id="{5CB79330-197D-3A86-3BF9-81C5907BAA88}"/>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6">
                  <a:extLst>
                    <a:ext uri="{FF2B5EF4-FFF2-40B4-BE49-F238E27FC236}">
                      <a16:creationId xmlns:a16="http://schemas.microsoft.com/office/drawing/2014/main" xmlns="" id="{3A8336FD-041A-A91B-F790-076F5E91E22C}"/>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7">
                  <a:extLst>
                    <a:ext uri="{FF2B5EF4-FFF2-40B4-BE49-F238E27FC236}">
                      <a16:creationId xmlns:a16="http://schemas.microsoft.com/office/drawing/2014/main" xmlns="" id="{948BAF1F-8786-D816-3162-F1370D86F116}"/>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8">
                  <a:extLst>
                    <a:ext uri="{FF2B5EF4-FFF2-40B4-BE49-F238E27FC236}">
                      <a16:creationId xmlns:a16="http://schemas.microsoft.com/office/drawing/2014/main" xmlns="" id="{B0BC44CF-1F47-A0DC-AF00-C793DEAB72EC}"/>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49">
                  <a:extLst>
                    <a:ext uri="{FF2B5EF4-FFF2-40B4-BE49-F238E27FC236}">
                      <a16:creationId xmlns:a16="http://schemas.microsoft.com/office/drawing/2014/main" xmlns="" id="{AC21D0DA-1A80-48D2-BA57-CD314210F40C}"/>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0">
                  <a:extLst>
                    <a:ext uri="{FF2B5EF4-FFF2-40B4-BE49-F238E27FC236}">
                      <a16:creationId xmlns:a16="http://schemas.microsoft.com/office/drawing/2014/main" xmlns="" id="{7B5A201F-520C-C7EE-F758-67EAFCF3D981}"/>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1">
                  <a:extLst>
                    <a:ext uri="{FF2B5EF4-FFF2-40B4-BE49-F238E27FC236}">
                      <a16:creationId xmlns:a16="http://schemas.microsoft.com/office/drawing/2014/main" xmlns="" id="{42EE59E2-C064-E987-A493-4844E718A78B}"/>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2">
                  <a:extLst>
                    <a:ext uri="{FF2B5EF4-FFF2-40B4-BE49-F238E27FC236}">
                      <a16:creationId xmlns:a16="http://schemas.microsoft.com/office/drawing/2014/main" xmlns="" id="{53026894-6AAA-AF2E-3A47-586DE2D53209}"/>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3">
                  <a:extLst>
                    <a:ext uri="{FF2B5EF4-FFF2-40B4-BE49-F238E27FC236}">
                      <a16:creationId xmlns:a16="http://schemas.microsoft.com/office/drawing/2014/main" xmlns="" id="{EF88CD6C-E204-A3CC-E4AC-82223B91586C}"/>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4">
                  <a:extLst>
                    <a:ext uri="{FF2B5EF4-FFF2-40B4-BE49-F238E27FC236}">
                      <a16:creationId xmlns:a16="http://schemas.microsoft.com/office/drawing/2014/main" xmlns="" id="{1AA03A52-3E5D-1140-71D4-3440F82D646B}"/>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5">
                  <a:extLst>
                    <a:ext uri="{FF2B5EF4-FFF2-40B4-BE49-F238E27FC236}">
                      <a16:creationId xmlns:a16="http://schemas.microsoft.com/office/drawing/2014/main" xmlns="" id="{E63C585F-9879-A01F-B34E-E567CF22DE81}"/>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6">
                  <a:extLst>
                    <a:ext uri="{FF2B5EF4-FFF2-40B4-BE49-F238E27FC236}">
                      <a16:creationId xmlns:a16="http://schemas.microsoft.com/office/drawing/2014/main" xmlns="" id="{88FEBB47-F593-4A27-FEFD-54205DC099E1}"/>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7">
                  <a:extLst>
                    <a:ext uri="{FF2B5EF4-FFF2-40B4-BE49-F238E27FC236}">
                      <a16:creationId xmlns:a16="http://schemas.microsoft.com/office/drawing/2014/main" xmlns="" id="{2D902C12-4392-82E9-B87E-9C4B829E91BB}"/>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8">
                  <a:extLst>
                    <a:ext uri="{FF2B5EF4-FFF2-40B4-BE49-F238E27FC236}">
                      <a16:creationId xmlns:a16="http://schemas.microsoft.com/office/drawing/2014/main" xmlns="" id="{43EC9D26-087A-A369-5505-711317D62D66}"/>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59">
                  <a:extLst>
                    <a:ext uri="{FF2B5EF4-FFF2-40B4-BE49-F238E27FC236}">
                      <a16:creationId xmlns:a16="http://schemas.microsoft.com/office/drawing/2014/main" xmlns="" id="{361B661D-4188-21BC-9532-2B0AA4E96148}"/>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0">
                  <a:extLst>
                    <a:ext uri="{FF2B5EF4-FFF2-40B4-BE49-F238E27FC236}">
                      <a16:creationId xmlns:a16="http://schemas.microsoft.com/office/drawing/2014/main" xmlns="" id="{ECB9EF38-BF8B-4B5C-1EE0-03584EA17776}"/>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9" name="组合 7">
                <a:extLst>
                  <a:ext uri="{FF2B5EF4-FFF2-40B4-BE49-F238E27FC236}">
                    <a16:creationId xmlns:a16="http://schemas.microsoft.com/office/drawing/2014/main" xmlns="" id="{6B6F752F-5513-9134-37CC-A9D8BB0DE91A}"/>
                  </a:ext>
                </a:extLst>
              </p:cNvPr>
              <p:cNvGrpSpPr/>
              <p:nvPr/>
            </p:nvGrpSpPr>
            <p:grpSpPr>
              <a:xfrm rot="5400000">
                <a:off x="26760" y="291496"/>
                <a:ext cx="6940307" cy="6270174"/>
                <a:chOff x="-16572" y="275771"/>
                <a:chExt cx="12208572" cy="6270174"/>
              </a:xfrm>
            </p:grpSpPr>
            <p:cxnSp>
              <p:nvCxnSpPr>
                <p:cNvPr id="25" name="直接连接符 23">
                  <a:extLst>
                    <a:ext uri="{FF2B5EF4-FFF2-40B4-BE49-F238E27FC236}">
                      <a16:creationId xmlns:a16="http://schemas.microsoft.com/office/drawing/2014/main" xmlns="" id="{7381670C-67E7-6A52-AB0F-9B7B08C63AFF}"/>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4">
                  <a:extLst>
                    <a:ext uri="{FF2B5EF4-FFF2-40B4-BE49-F238E27FC236}">
                      <a16:creationId xmlns:a16="http://schemas.microsoft.com/office/drawing/2014/main" xmlns="" id="{C7E48ACF-57E7-3FF4-3413-4C3613FF753B}"/>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5">
                  <a:extLst>
                    <a:ext uri="{FF2B5EF4-FFF2-40B4-BE49-F238E27FC236}">
                      <a16:creationId xmlns:a16="http://schemas.microsoft.com/office/drawing/2014/main" xmlns="" id="{9061711D-A218-9641-EBF8-D4BA6424657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6">
                  <a:extLst>
                    <a:ext uri="{FF2B5EF4-FFF2-40B4-BE49-F238E27FC236}">
                      <a16:creationId xmlns:a16="http://schemas.microsoft.com/office/drawing/2014/main" xmlns="" id="{83B7B236-0BF8-C70D-30BA-88B94969B374}"/>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7">
                  <a:extLst>
                    <a:ext uri="{FF2B5EF4-FFF2-40B4-BE49-F238E27FC236}">
                      <a16:creationId xmlns:a16="http://schemas.microsoft.com/office/drawing/2014/main" xmlns="" id="{3FF41014-CB28-CE76-670D-A4F36D67B54E}"/>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8">
                  <a:extLst>
                    <a:ext uri="{FF2B5EF4-FFF2-40B4-BE49-F238E27FC236}">
                      <a16:creationId xmlns:a16="http://schemas.microsoft.com/office/drawing/2014/main" xmlns="" id="{B8B0495A-75DA-FED7-BECB-B0ADC350B7F4}"/>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29">
                  <a:extLst>
                    <a:ext uri="{FF2B5EF4-FFF2-40B4-BE49-F238E27FC236}">
                      <a16:creationId xmlns:a16="http://schemas.microsoft.com/office/drawing/2014/main" xmlns="" id="{8F0E3549-B231-82B7-D801-8700A019AB4A}"/>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0">
                  <a:extLst>
                    <a:ext uri="{FF2B5EF4-FFF2-40B4-BE49-F238E27FC236}">
                      <a16:creationId xmlns:a16="http://schemas.microsoft.com/office/drawing/2014/main" xmlns="" id="{0F853E61-2745-D7AA-5CFC-3947CE0294E4}"/>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1">
                  <a:extLst>
                    <a:ext uri="{FF2B5EF4-FFF2-40B4-BE49-F238E27FC236}">
                      <a16:creationId xmlns:a16="http://schemas.microsoft.com/office/drawing/2014/main" xmlns="" id="{3E436DB8-28B3-3BCD-D09C-5AE18AFF9B0E}"/>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2">
                  <a:extLst>
                    <a:ext uri="{FF2B5EF4-FFF2-40B4-BE49-F238E27FC236}">
                      <a16:creationId xmlns:a16="http://schemas.microsoft.com/office/drawing/2014/main" xmlns="" id="{3743598B-6EA0-CC09-811F-9C402932F524}"/>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3">
                  <a:extLst>
                    <a:ext uri="{FF2B5EF4-FFF2-40B4-BE49-F238E27FC236}">
                      <a16:creationId xmlns:a16="http://schemas.microsoft.com/office/drawing/2014/main" xmlns="" id="{776959DC-05B6-23D9-8FC5-E3B118F05637}"/>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4">
                  <a:extLst>
                    <a:ext uri="{FF2B5EF4-FFF2-40B4-BE49-F238E27FC236}">
                      <a16:creationId xmlns:a16="http://schemas.microsoft.com/office/drawing/2014/main" xmlns="" id="{0E1F2943-F19D-B62A-6064-5B5A688C7FBA}"/>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5">
                  <a:extLst>
                    <a:ext uri="{FF2B5EF4-FFF2-40B4-BE49-F238E27FC236}">
                      <a16:creationId xmlns:a16="http://schemas.microsoft.com/office/drawing/2014/main" xmlns="" id="{F9444313-F5C3-B463-D4F9-6645D424CD1E}"/>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6">
                  <a:extLst>
                    <a:ext uri="{FF2B5EF4-FFF2-40B4-BE49-F238E27FC236}">
                      <a16:creationId xmlns:a16="http://schemas.microsoft.com/office/drawing/2014/main" xmlns="" id="{4C896397-5866-C91A-6921-D2222B8F722D}"/>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7">
                  <a:extLst>
                    <a:ext uri="{FF2B5EF4-FFF2-40B4-BE49-F238E27FC236}">
                      <a16:creationId xmlns:a16="http://schemas.microsoft.com/office/drawing/2014/main" xmlns="" id="{611FF351-2B4C-0B30-E37F-22E5896FAA9C}"/>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8">
                  <a:extLst>
                    <a:ext uri="{FF2B5EF4-FFF2-40B4-BE49-F238E27FC236}">
                      <a16:creationId xmlns:a16="http://schemas.microsoft.com/office/drawing/2014/main" xmlns="" id="{290F9742-B589-0048-855A-D53EE275967D}"/>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39">
                  <a:extLst>
                    <a:ext uri="{FF2B5EF4-FFF2-40B4-BE49-F238E27FC236}">
                      <a16:creationId xmlns:a16="http://schemas.microsoft.com/office/drawing/2014/main" xmlns="" id="{72B0B36E-041D-B458-930F-6765FECF8294}"/>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0">
                  <a:extLst>
                    <a:ext uri="{FF2B5EF4-FFF2-40B4-BE49-F238E27FC236}">
                      <a16:creationId xmlns:a16="http://schemas.microsoft.com/office/drawing/2014/main" xmlns="" id="{C845B486-A1F8-A323-2BD1-CA8DD1498317}"/>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1">
                  <a:extLst>
                    <a:ext uri="{FF2B5EF4-FFF2-40B4-BE49-F238E27FC236}">
                      <a16:creationId xmlns:a16="http://schemas.microsoft.com/office/drawing/2014/main" xmlns="" id="{BD4F92E8-EADC-1AC6-2AF9-3A59C50FCD8E}"/>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8">
                <a:extLst>
                  <a:ext uri="{FF2B5EF4-FFF2-40B4-BE49-F238E27FC236}">
                    <a16:creationId xmlns:a16="http://schemas.microsoft.com/office/drawing/2014/main" xmlns="" id="{64481F85-645C-E0B8-681B-856DAC2038BC}"/>
                  </a:ext>
                </a:extLst>
              </p:cNvPr>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9">
                <a:extLst>
                  <a:ext uri="{FF2B5EF4-FFF2-40B4-BE49-F238E27FC236}">
                    <a16:creationId xmlns:a16="http://schemas.microsoft.com/office/drawing/2014/main" xmlns="" id="{BDE9C98D-ECD8-3DF7-43CB-BDE83E6290CE}"/>
                  </a:ext>
                </a:extLst>
              </p:cNvPr>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0">
                <a:extLst>
                  <a:ext uri="{FF2B5EF4-FFF2-40B4-BE49-F238E27FC236}">
                    <a16:creationId xmlns:a16="http://schemas.microsoft.com/office/drawing/2014/main" xmlns="" id="{DAF49701-41C0-779E-BF99-3FA6B4160AC4}"/>
                  </a:ext>
                </a:extLst>
              </p:cNvPr>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xmlns="" id="{3FAD3C35-CF17-6F59-8E51-01A2D3676020}"/>
                  </a:ext>
                </a:extLst>
              </p:cNvPr>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2">
                <a:extLst>
                  <a:ext uri="{FF2B5EF4-FFF2-40B4-BE49-F238E27FC236}">
                    <a16:creationId xmlns:a16="http://schemas.microsoft.com/office/drawing/2014/main" xmlns="" id="{76E5124A-C44A-F8BA-B7B1-12C9CA624F53}"/>
                  </a:ext>
                </a:extLst>
              </p:cNvPr>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3">
                <a:extLst>
                  <a:ext uri="{FF2B5EF4-FFF2-40B4-BE49-F238E27FC236}">
                    <a16:creationId xmlns:a16="http://schemas.microsoft.com/office/drawing/2014/main" xmlns="" id="{EA2CAA4F-3117-5026-46D6-EE6AF7A96A68}"/>
                  </a:ext>
                </a:extLst>
              </p:cNvPr>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4">
                <a:extLst>
                  <a:ext uri="{FF2B5EF4-FFF2-40B4-BE49-F238E27FC236}">
                    <a16:creationId xmlns:a16="http://schemas.microsoft.com/office/drawing/2014/main" xmlns="" id="{8446927C-ECEB-28C3-594C-73B8B53C02E2}"/>
                  </a:ext>
                </a:extLst>
              </p:cNvPr>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5">
                <a:extLst>
                  <a:ext uri="{FF2B5EF4-FFF2-40B4-BE49-F238E27FC236}">
                    <a16:creationId xmlns:a16="http://schemas.microsoft.com/office/drawing/2014/main" xmlns="" id="{016ABFDC-14FE-1857-7633-73BD60F4180F}"/>
                  </a:ext>
                </a:extLst>
              </p:cNvPr>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6">
                <a:extLst>
                  <a:ext uri="{FF2B5EF4-FFF2-40B4-BE49-F238E27FC236}">
                    <a16:creationId xmlns:a16="http://schemas.microsoft.com/office/drawing/2014/main" xmlns="" id="{1B110D71-0518-6EF6-4366-3AED0D5DD8AF}"/>
                  </a:ext>
                </a:extLst>
              </p:cNvPr>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7">
                <a:extLst>
                  <a:ext uri="{FF2B5EF4-FFF2-40B4-BE49-F238E27FC236}">
                    <a16:creationId xmlns:a16="http://schemas.microsoft.com/office/drawing/2014/main" xmlns="" id="{0E8508ED-7BD1-E975-CCA6-6632FE249E88}"/>
                  </a:ext>
                </a:extLst>
              </p:cNvPr>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8">
                <a:extLst>
                  <a:ext uri="{FF2B5EF4-FFF2-40B4-BE49-F238E27FC236}">
                    <a16:creationId xmlns:a16="http://schemas.microsoft.com/office/drawing/2014/main" xmlns="" id="{DAAB3736-4ECE-17E2-3A25-9FB46350E374}"/>
                  </a:ext>
                </a:extLst>
              </p:cNvPr>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19">
                <a:extLst>
                  <a:ext uri="{FF2B5EF4-FFF2-40B4-BE49-F238E27FC236}">
                    <a16:creationId xmlns:a16="http://schemas.microsoft.com/office/drawing/2014/main" xmlns="" id="{A272C103-AABA-6392-9130-2AC0AFBEA404}"/>
                  </a:ext>
                </a:extLst>
              </p:cNvPr>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0">
                <a:extLst>
                  <a:ext uri="{FF2B5EF4-FFF2-40B4-BE49-F238E27FC236}">
                    <a16:creationId xmlns:a16="http://schemas.microsoft.com/office/drawing/2014/main" xmlns="" id="{F5DA1746-D08D-B008-9B1F-9C61678B5941}"/>
                  </a:ext>
                </a:extLst>
              </p:cNvPr>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xmlns="" id="{CEC79A27-02FB-2D5F-C1F6-79310E037015}"/>
                  </a:ext>
                </a:extLst>
              </p:cNvPr>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2">
                <a:extLst>
                  <a:ext uri="{FF2B5EF4-FFF2-40B4-BE49-F238E27FC236}">
                    <a16:creationId xmlns:a16="http://schemas.microsoft.com/office/drawing/2014/main" xmlns="" id="{C2122691-7DBD-A56F-838A-FF2B2C426C0C}"/>
                  </a:ext>
                </a:extLst>
              </p:cNvPr>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a:extLst>
              <a:ext uri="{FF2B5EF4-FFF2-40B4-BE49-F238E27FC236}">
                <a16:creationId xmlns:a16="http://schemas.microsoft.com/office/drawing/2014/main" xmlns="" id="{D52C9BDF-2B31-999B-8B91-1BEB943BCC26}"/>
              </a:ext>
            </a:extLst>
          </p:cNvPr>
          <p:cNvGrpSpPr/>
          <p:nvPr/>
        </p:nvGrpSpPr>
        <p:grpSpPr>
          <a:xfrm>
            <a:off x="473215" y="303441"/>
            <a:ext cx="10632933" cy="1582509"/>
            <a:chOff x="1741715" y="163287"/>
            <a:chExt cx="10632933" cy="1582509"/>
          </a:xfrm>
        </p:grpSpPr>
        <p:sp>
          <p:nvSpPr>
            <p:cNvPr id="98" name="Rectangle: Rounded Corners 97">
              <a:extLst>
                <a:ext uri="{FF2B5EF4-FFF2-40B4-BE49-F238E27FC236}">
                  <a16:creationId xmlns:a16="http://schemas.microsoft.com/office/drawing/2014/main" xmlns="" id="{B6B62970-B714-55DD-8D08-E0E0E3EAC83D}"/>
                </a:ext>
              </a:extLst>
            </p:cNvPr>
            <p:cNvSpPr/>
            <p:nvPr/>
          </p:nvSpPr>
          <p:spPr>
            <a:xfrm flipH="1">
              <a:off x="2275111" y="238527"/>
              <a:ext cx="10099537" cy="1507269"/>
            </a:xfrm>
            <a:prstGeom prst="roundRect">
              <a:avLst/>
            </a:prstGeom>
            <a:solidFill>
              <a:schemeClr val="bg1"/>
            </a:solidFill>
            <a:ln w="57150">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mbria" panose="02040503050406030204" pitchFamily="18" charset="0"/>
                  <a:ea typeface="Cambria" panose="02040503050406030204" pitchFamily="18" charset="0"/>
                </a:rPr>
                <a:t>Hãy tạo ra một sản phẩm (viết đoạn văn, về bức tranh, thiết kế poster,...) thể hiện lòng biết ơn những người có công với quê hương, đất nước.</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9" name="Google Shape;544;p31">
              <a:extLst>
                <a:ext uri="{FF2B5EF4-FFF2-40B4-BE49-F238E27FC236}">
                  <a16:creationId xmlns:a16="http://schemas.microsoft.com/office/drawing/2014/main" xmlns="" id="{C919FECB-FDCF-FB49-7B7A-4C3D73686338}"/>
                </a:ext>
              </a:extLst>
            </p:cNvPr>
            <p:cNvSpPr/>
            <p:nvPr/>
          </p:nvSpPr>
          <p:spPr>
            <a:xfrm>
              <a:off x="1741715" y="163287"/>
              <a:ext cx="871084" cy="858866"/>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UTM Showcard" panose="02040603050506020204" pitchFamily="18" charset="0"/>
                  <a:ea typeface="+mn-ea"/>
                  <a:cs typeface="+mn-cs"/>
                </a:rPr>
                <a:t>5</a:t>
              </a:r>
              <a:endParaRPr kumimoji="0" sz="4400" b="0" i="0" u="none" strike="noStrike" kern="1200" cap="none" spc="0" normalizeH="0" baseline="0" noProof="0" dirty="0">
                <a:ln>
                  <a:noFill/>
                </a:ln>
                <a:solidFill>
                  <a:srgbClr val="002060"/>
                </a:solidFill>
                <a:effectLst/>
                <a:uLnTx/>
                <a:uFillTx/>
                <a:latin typeface="UTM Showcard" panose="02040603050506020204" pitchFamily="18" charset="0"/>
                <a:ea typeface="+mn-ea"/>
                <a:cs typeface="+mn-cs"/>
              </a:endParaRPr>
            </a:p>
          </p:txBody>
        </p:sp>
      </p:grpSp>
      <p:pic>
        <p:nvPicPr>
          <p:cNvPr id="1026" name="Picture 2" descr="Mẫu tranh vẽ Cuộc thi Em vẽ sắc màu tình nguyện năm 2024? Vai trò của Đoàn  Thanh niên Cộng sản Hồ Chí Minh là gì?">
            <a:extLst>
              <a:ext uri="{FF2B5EF4-FFF2-40B4-BE49-F238E27FC236}">
                <a16:creationId xmlns:a16="http://schemas.microsoft.com/office/drawing/2014/main" xmlns="" id="{E150D627-C751-B93D-CD5F-E30577B0F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2176463"/>
            <a:ext cx="5715000" cy="408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2">
            <a:extLst>
              <a:ext uri="{FF2B5EF4-FFF2-40B4-BE49-F238E27FC236}">
                <a16:creationId xmlns:a16="http://schemas.microsoft.com/office/drawing/2014/main" xmlns="" id="{BC1B6FBB-C11D-A65E-7F40-62366ABE7C7A}"/>
              </a:ext>
            </a:extLst>
          </p:cNvPr>
          <p:cNvSpPr/>
          <p:nvPr/>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5" name="组合 61">
            <a:extLst>
              <a:ext uri="{FF2B5EF4-FFF2-40B4-BE49-F238E27FC236}">
                <a16:creationId xmlns:a16="http://schemas.microsoft.com/office/drawing/2014/main" xmlns="" id="{680E7BD2-B093-AC7B-3807-50CE460623E6}"/>
              </a:ext>
            </a:extLst>
          </p:cNvPr>
          <p:cNvGrpSpPr/>
          <p:nvPr/>
        </p:nvGrpSpPr>
        <p:grpSpPr>
          <a:xfrm>
            <a:off x="488948" y="342900"/>
            <a:ext cx="11214100" cy="6172200"/>
            <a:chOff x="488950" y="2108200"/>
            <a:chExt cx="11214100" cy="6172200"/>
          </a:xfrm>
        </p:grpSpPr>
        <p:grpSp>
          <p:nvGrpSpPr>
            <p:cNvPr id="6" name="组合 4">
              <a:extLst>
                <a:ext uri="{FF2B5EF4-FFF2-40B4-BE49-F238E27FC236}">
                  <a16:creationId xmlns:a16="http://schemas.microsoft.com/office/drawing/2014/main" xmlns="" id="{63203CBA-687C-8404-1F73-AA8755B636E3}"/>
                </a:ext>
              </a:extLst>
            </p:cNvPr>
            <p:cNvGrpSpPr/>
            <p:nvPr userDrawn="1"/>
          </p:nvGrpSpPr>
          <p:grpSpPr>
            <a:xfrm>
              <a:off x="488950" y="2108200"/>
              <a:ext cx="11214100" cy="6172200"/>
              <a:chOff x="488950" y="342900"/>
              <a:chExt cx="11214100" cy="6172200"/>
            </a:xfrm>
          </p:grpSpPr>
          <p:sp>
            <p:nvSpPr>
              <p:cNvPr id="63" name="矩形 2">
                <a:extLst>
                  <a:ext uri="{FF2B5EF4-FFF2-40B4-BE49-F238E27FC236}">
                    <a16:creationId xmlns:a16="http://schemas.microsoft.com/office/drawing/2014/main" xmlns="" id="{9C9E194E-4962-B0BC-5C63-62D00C89A940}"/>
                  </a:ext>
                </a:extLst>
              </p:cNvPr>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64" name="矩形 3">
                <a:extLst>
                  <a:ext uri="{FF2B5EF4-FFF2-40B4-BE49-F238E27FC236}">
                    <a16:creationId xmlns:a16="http://schemas.microsoft.com/office/drawing/2014/main" xmlns="" id="{DCCE21FA-5CD8-7ED9-3688-B9DB6FD47564}"/>
                  </a:ext>
                </a:extLst>
              </p:cNvPr>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7" name="组合 5">
              <a:extLst>
                <a:ext uri="{FF2B5EF4-FFF2-40B4-BE49-F238E27FC236}">
                  <a16:creationId xmlns:a16="http://schemas.microsoft.com/office/drawing/2014/main" xmlns="" id="{6D5D1707-8699-F93A-A403-681274682566}"/>
                </a:ext>
              </a:extLst>
            </p:cNvPr>
            <p:cNvGrpSpPr/>
            <p:nvPr userDrawn="1"/>
          </p:nvGrpSpPr>
          <p:grpSpPr>
            <a:xfrm>
              <a:off x="634999" y="2260600"/>
              <a:ext cx="10896600" cy="5861050"/>
              <a:chOff x="-16572" y="-43571"/>
              <a:chExt cx="12208572" cy="6940307"/>
            </a:xfrm>
          </p:grpSpPr>
          <p:grpSp>
            <p:nvGrpSpPr>
              <p:cNvPr id="8" name="组合 6">
                <a:extLst>
                  <a:ext uri="{FF2B5EF4-FFF2-40B4-BE49-F238E27FC236}">
                    <a16:creationId xmlns:a16="http://schemas.microsoft.com/office/drawing/2014/main" xmlns="" id="{4FE428EF-F6BD-A750-D135-2A0B986DE53F}"/>
                  </a:ext>
                </a:extLst>
              </p:cNvPr>
              <p:cNvGrpSpPr/>
              <p:nvPr/>
            </p:nvGrpSpPr>
            <p:grpSpPr>
              <a:xfrm>
                <a:off x="-16572" y="275771"/>
                <a:ext cx="12208572" cy="6270174"/>
                <a:chOff x="-16572" y="275771"/>
                <a:chExt cx="12208572" cy="6270174"/>
              </a:xfrm>
            </p:grpSpPr>
            <p:cxnSp>
              <p:nvCxnSpPr>
                <p:cNvPr id="44" name="直接连接符 42">
                  <a:extLst>
                    <a:ext uri="{FF2B5EF4-FFF2-40B4-BE49-F238E27FC236}">
                      <a16:creationId xmlns:a16="http://schemas.microsoft.com/office/drawing/2014/main" xmlns="" id="{A159AB38-039C-FCAF-57DD-BA2A694ADF84}"/>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3">
                  <a:extLst>
                    <a:ext uri="{FF2B5EF4-FFF2-40B4-BE49-F238E27FC236}">
                      <a16:creationId xmlns:a16="http://schemas.microsoft.com/office/drawing/2014/main" xmlns="" id="{50BC7C5A-B4D1-1450-DDFB-BF1E7D3AD4E2}"/>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4">
                  <a:extLst>
                    <a:ext uri="{FF2B5EF4-FFF2-40B4-BE49-F238E27FC236}">
                      <a16:creationId xmlns:a16="http://schemas.microsoft.com/office/drawing/2014/main" xmlns="" id="{0F36D517-A736-E846-B176-93E676C3F51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5">
                  <a:extLst>
                    <a:ext uri="{FF2B5EF4-FFF2-40B4-BE49-F238E27FC236}">
                      <a16:creationId xmlns:a16="http://schemas.microsoft.com/office/drawing/2014/main" xmlns="" id="{5CB79330-197D-3A86-3BF9-81C5907BAA88}"/>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6">
                  <a:extLst>
                    <a:ext uri="{FF2B5EF4-FFF2-40B4-BE49-F238E27FC236}">
                      <a16:creationId xmlns:a16="http://schemas.microsoft.com/office/drawing/2014/main" xmlns="" id="{3A8336FD-041A-A91B-F790-076F5E91E22C}"/>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7">
                  <a:extLst>
                    <a:ext uri="{FF2B5EF4-FFF2-40B4-BE49-F238E27FC236}">
                      <a16:creationId xmlns:a16="http://schemas.microsoft.com/office/drawing/2014/main" xmlns="" id="{948BAF1F-8786-D816-3162-F1370D86F116}"/>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8">
                  <a:extLst>
                    <a:ext uri="{FF2B5EF4-FFF2-40B4-BE49-F238E27FC236}">
                      <a16:creationId xmlns:a16="http://schemas.microsoft.com/office/drawing/2014/main" xmlns="" id="{B0BC44CF-1F47-A0DC-AF00-C793DEAB72EC}"/>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49">
                  <a:extLst>
                    <a:ext uri="{FF2B5EF4-FFF2-40B4-BE49-F238E27FC236}">
                      <a16:creationId xmlns:a16="http://schemas.microsoft.com/office/drawing/2014/main" xmlns="" id="{AC21D0DA-1A80-48D2-BA57-CD314210F40C}"/>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0">
                  <a:extLst>
                    <a:ext uri="{FF2B5EF4-FFF2-40B4-BE49-F238E27FC236}">
                      <a16:creationId xmlns:a16="http://schemas.microsoft.com/office/drawing/2014/main" xmlns="" id="{7B5A201F-520C-C7EE-F758-67EAFCF3D981}"/>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1">
                  <a:extLst>
                    <a:ext uri="{FF2B5EF4-FFF2-40B4-BE49-F238E27FC236}">
                      <a16:creationId xmlns:a16="http://schemas.microsoft.com/office/drawing/2014/main" xmlns="" id="{42EE59E2-C064-E987-A493-4844E718A78B}"/>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2">
                  <a:extLst>
                    <a:ext uri="{FF2B5EF4-FFF2-40B4-BE49-F238E27FC236}">
                      <a16:creationId xmlns:a16="http://schemas.microsoft.com/office/drawing/2014/main" xmlns="" id="{53026894-6AAA-AF2E-3A47-586DE2D53209}"/>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3">
                  <a:extLst>
                    <a:ext uri="{FF2B5EF4-FFF2-40B4-BE49-F238E27FC236}">
                      <a16:creationId xmlns:a16="http://schemas.microsoft.com/office/drawing/2014/main" xmlns="" id="{EF88CD6C-E204-A3CC-E4AC-82223B91586C}"/>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4">
                  <a:extLst>
                    <a:ext uri="{FF2B5EF4-FFF2-40B4-BE49-F238E27FC236}">
                      <a16:creationId xmlns:a16="http://schemas.microsoft.com/office/drawing/2014/main" xmlns="" id="{1AA03A52-3E5D-1140-71D4-3440F82D646B}"/>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5">
                  <a:extLst>
                    <a:ext uri="{FF2B5EF4-FFF2-40B4-BE49-F238E27FC236}">
                      <a16:creationId xmlns:a16="http://schemas.microsoft.com/office/drawing/2014/main" xmlns="" id="{E63C585F-9879-A01F-B34E-E567CF22DE81}"/>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6">
                  <a:extLst>
                    <a:ext uri="{FF2B5EF4-FFF2-40B4-BE49-F238E27FC236}">
                      <a16:creationId xmlns:a16="http://schemas.microsoft.com/office/drawing/2014/main" xmlns="" id="{88FEBB47-F593-4A27-FEFD-54205DC099E1}"/>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7">
                  <a:extLst>
                    <a:ext uri="{FF2B5EF4-FFF2-40B4-BE49-F238E27FC236}">
                      <a16:creationId xmlns:a16="http://schemas.microsoft.com/office/drawing/2014/main" xmlns="" id="{2D902C12-4392-82E9-B87E-9C4B829E91BB}"/>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8">
                  <a:extLst>
                    <a:ext uri="{FF2B5EF4-FFF2-40B4-BE49-F238E27FC236}">
                      <a16:creationId xmlns:a16="http://schemas.microsoft.com/office/drawing/2014/main" xmlns="" id="{43EC9D26-087A-A369-5505-711317D62D66}"/>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59">
                  <a:extLst>
                    <a:ext uri="{FF2B5EF4-FFF2-40B4-BE49-F238E27FC236}">
                      <a16:creationId xmlns:a16="http://schemas.microsoft.com/office/drawing/2014/main" xmlns="" id="{361B661D-4188-21BC-9532-2B0AA4E96148}"/>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0">
                  <a:extLst>
                    <a:ext uri="{FF2B5EF4-FFF2-40B4-BE49-F238E27FC236}">
                      <a16:creationId xmlns:a16="http://schemas.microsoft.com/office/drawing/2014/main" xmlns="" id="{ECB9EF38-BF8B-4B5C-1EE0-03584EA17776}"/>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9" name="组合 7">
                <a:extLst>
                  <a:ext uri="{FF2B5EF4-FFF2-40B4-BE49-F238E27FC236}">
                    <a16:creationId xmlns:a16="http://schemas.microsoft.com/office/drawing/2014/main" xmlns="" id="{6B6F752F-5513-9134-37CC-A9D8BB0DE91A}"/>
                  </a:ext>
                </a:extLst>
              </p:cNvPr>
              <p:cNvGrpSpPr/>
              <p:nvPr/>
            </p:nvGrpSpPr>
            <p:grpSpPr>
              <a:xfrm rot="5400000">
                <a:off x="26760" y="291496"/>
                <a:ext cx="6940307" cy="6270174"/>
                <a:chOff x="-16572" y="275771"/>
                <a:chExt cx="12208572" cy="6270174"/>
              </a:xfrm>
            </p:grpSpPr>
            <p:cxnSp>
              <p:nvCxnSpPr>
                <p:cNvPr id="25" name="直接连接符 23">
                  <a:extLst>
                    <a:ext uri="{FF2B5EF4-FFF2-40B4-BE49-F238E27FC236}">
                      <a16:creationId xmlns:a16="http://schemas.microsoft.com/office/drawing/2014/main" xmlns="" id="{7381670C-67E7-6A52-AB0F-9B7B08C63AFF}"/>
                    </a:ext>
                  </a:extLst>
                </p:cNvPr>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4">
                  <a:extLst>
                    <a:ext uri="{FF2B5EF4-FFF2-40B4-BE49-F238E27FC236}">
                      <a16:creationId xmlns:a16="http://schemas.microsoft.com/office/drawing/2014/main" xmlns="" id="{C7E48ACF-57E7-3FF4-3413-4C3613FF753B}"/>
                    </a:ext>
                  </a:extLst>
                </p:cNvPr>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5">
                  <a:extLst>
                    <a:ext uri="{FF2B5EF4-FFF2-40B4-BE49-F238E27FC236}">
                      <a16:creationId xmlns:a16="http://schemas.microsoft.com/office/drawing/2014/main" xmlns="" id="{9061711D-A218-9641-EBF8-D4BA6424657D}"/>
                    </a:ext>
                  </a:extLst>
                </p:cNvPr>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6">
                  <a:extLst>
                    <a:ext uri="{FF2B5EF4-FFF2-40B4-BE49-F238E27FC236}">
                      <a16:creationId xmlns:a16="http://schemas.microsoft.com/office/drawing/2014/main" xmlns="" id="{83B7B236-0BF8-C70D-30BA-88B94969B374}"/>
                    </a:ext>
                  </a:extLst>
                </p:cNvPr>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7">
                  <a:extLst>
                    <a:ext uri="{FF2B5EF4-FFF2-40B4-BE49-F238E27FC236}">
                      <a16:creationId xmlns:a16="http://schemas.microsoft.com/office/drawing/2014/main" xmlns="" id="{3FF41014-CB28-CE76-670D-A4F36D67B54E}"/>
                    </a:ext>
                  </a:extLst>
                </p:cNvPr>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8">
                  <a:extLst>
                    <a:ext uri="{FF2B5EF4-FFF2-40B4-BE49-F238E27FC236}">
                      <a16:creationId xmlns:a16="http://schemas.microsoft.com/office/drawing/2014/main" xmlns="" id="{B8B0495A-75DA-FED7-BECB-B0ADC350B7F4}"/>
                    </a:ext>
                  </a:extLst>
                </p:cNvPr>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29">
                  <a:extLst>
                    <a:ext uri="{FF2B5EF4-FFF2-40B4-BE49-F238E27FC236}">
                      <a16:creationId xmlns:a16="http://schemas.microsoft.com/office/drawing/2014/main" xmlns="" id="{8F0E3549-B231-82B7-D801-8700A019AB4A}"/>
                    </a:ext>
                  </a:extLst>
                </p:cNvPr>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0">
                  <a:extLst>
                    <a:ext uri="{FF2B5EF4-FFF2-40B4-BE49-F238E27FC236}">
                      <a16:creationId xmlns:a16="http://schemas.microsoft.com/office/drawing/2014/main" xmlns="" id="{0F853E61-2745-D7AA-5CFC-3947CE0294E4}"/>
                    </a:ext>
                  </a:extLst>
                </p:cNvPr>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1">
                  <a:extLst>
                    <a:ext uri="{FF2B5EF4-FFF2-40B4-BE49-F238E27FC236}">
                      <a16:creationId xmlns:a16="http://schemas.microsoft.com/office/drawing/2014/main" xmlns="" id="{3E436DB8-28B3-3BCD-D09C-5AE18AFF9B0E}"/>
                    </a:ext>
                  </a:extLst>
                </p:cNvPr>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2">
                  <a:extLst>
                    <a:ext uri="{FF2B5EF4-FFF2-40B4-BE49-F238E27FC236}">
                      <a16:creationId xmlns:a16="http://schemas.microsoft.com/office/drawing/2014/main" xmlns="" id="{3743598B-6EA0-CC09-811F-9C402932F524}"/>
                    </a:ext>
                  </a:extLst>
                </p:cNvPr>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3">
                  <a:extLst>
                    <a:ext uri="{FF2B5EF4-FFF2-40B4-BE49-F238E27FC236}">
                      <a16:creationId xmlns:a16="http://schemas.microsoft.com/office/drawing/2014/main" xmlns="" id="{776959DC-05B6-23D9-8FC5-E3B118F05637}"/>
                    </a:ext>
                  </a:extLst>
                </p:cNvPr>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4">
                  <a:extLst>
                    <a:ext uri="{FF2B5EF4-FFF2-40B4-BE49-F238E27FC236}">
                      <a16:creationId xmlns:a16="http://schemas.microsoft.com/office/drawing/2014/main" xmlns="" id="{0E1F2943-F19D-B62A-6064-5B5A688C7FBA}"/>
                    </a:ext>
                  </a:extLst>
                </p:cNvPr>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5">
                  <a:extLst>
                    <a:ext uri="{FF2B5EF4-FFF2-40B4-BE49-F238E27FC236}">
                      <a16:creationId xmlns:a16="http://schemas.microsoft.com/office/drawing/2014/main" xmlns="" id="{F9444313-F5C3-B463-D4F9-6645D424CD1E}"/>
                    </a:ext>
                  </a:extLst>
                </p:cNvPr>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6">
                  <a:extLst>
                    <a:ext uri="{FF2B5EF4-FFF2-40B4-BE49-F238E27FC236}">
                      <a16:creationId xmlns:a16="http://schemas.microsoft.com/office/drawing/2014/main" xmlns="" id="{4C896397-5866-C91A-6921-D2222B8F722D}"/>
                    </a:ext>
                  </a:extLst>
                </p:cNvPr>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7">
                  <a:extLst>
                    <a:ext uri="{FF2B5EF4-FFF2-40B4-BE49-F238E27FC236}">
                      <a16:creationId xmlns:a16="http://schemas.microsoft.com/office/drawing/2014/main" xmlns="" id="{611FF351-2B4C-0B30-E37F-22E5896FAA9C}"/>
                    </a:ext>
                  </a:extLst>
                </p:cNvPr>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8">
                  <a:extLst>
                    <a:ext uri="{FF2B5EF4-FFF2-40B4-BE49-F238E27FC236}">
                      <a16:creationId xmlns:a16="http://schemas.microsoft.com/office/drawing/2014/main" xmlns="" id="{290F9742-B589-0048-855A-D53EE275967D}"/>
                    </a:ext>
                  </a:extLst>
                </p:cNvPr>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39">
                  <a:extLst>
                    <a:ext uri="{FF2B5EF4-FFF2-40B4-BE49-F238E27FC236}">
                      <a16:creationId xmlns:a16="http://schemas.microsoft.com/office/drawing/2014/main" xmlns="" id="{72B0B36E-041D-B458-930F-6765FECF8294}"/>
                    </a:ext>
                  </a:extLst>
                </p:cNvPr>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0">
                  <a:extLst>
                    <a:ext uri="{FF2B5EF4-FFF2-40B4-BE49-F238E27FC236}">
                      <a16:creationId xmlns:a16="http://schemas.microsoft.com/office/drawing/2014/main" xmlns="" id="{C845B486-A1F8-A323-2BD1-CA8DD1498317}"/>
                    </a:ext>
                  </a:extLst>
                </p:cNvPr>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3" name="直接连接符 41">
                  <a:extLst>
                    <a:ext uri="{FF2B5EF4-FFF2-40B4-BE49-F238E27FC236}">
                      <a16:creationId xmlns:a16="http://schemas.microsoft.com/office/drawing/2014/main" xmlns="" id="{BD4F92E8-EADC-1AC6-2AF9-3A59C50FCD8E}"/>
                    </a:ext>
                  </a:extLst>
                </p:cNvPr>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8">
                <a:extLst>
                  <a:ext uri="{FF2B5EF4-FFF2-40B4-BE49-F238E27FC236}">
                    <a16:creationId xmlns:a16="http://schemas.microsoft.com/office/drawing/2014/main" xmlns="" id="{64481F85-645C-E0B8-681B-856DAC2038BC}"/>
                  </a:ext>
                </a:extLst>
              </p:cNvPr>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9">
                <a:extLst>
                  <a:ext uri="{FF2B5EF4-FFF2-40B4-BE49-F238E27FC236}">
                    <a16:creationId xmlns:a16="http://schemas.microsoft.com/office/drawing/2014/main" xmlns="" id="{BDE9C98D-ECD8-3DF7-43CB-BDE83E6290CE}"/>
                  </a:ext>
                </a:extLst>
              </p:cNvPr>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0">
                <a:extLst>
                  <a:ext uri="{FF2B5EF4-FFF2-40B4-BE49-F238E27FC236}">
                    <a16:creationId xmlns:a16="http://schemas.microsoft.com/office/drawing/2014/main" xmlns="" id="{DAF49701-41C0-779E-BF99-3FA6B4160AC4}"/>
                  </a:ext>
                </a:extLst>
              </p:cNvPr>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xmlns="" id="{3FAD3C35-CF17-6F59-8E51-01A2D3676020}"/>
                  </a:ext>
                </a:extLst>
              </p:cNvPr>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2">
                <a:extLst>
                  <a:ext uri="{FF2B5EF4-FFF2-40B4-BE49-F238E27FC236}">
                    <a16:creationId xmlns:a16="http://schemas.microsoft.com/office/drawing/2014/main" xmlns="" id="{76E5124A-C44A-F8BA-B7B1-12C9CA624F53}"/>
                  </a:ext>
                </a:extLst>
              </p:cNvPr>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3">
                <a:extLst>
                  <a:ext uri="{FF2B5EF4-FFF2-40B4-BE49-F238E27FC236}">
                    <a16:creationId xmlns:a16="http://schemas.microsoft.com/office/drawing/2014/main" xmlns="" id="{EA2CAA4F-3117-5026-46D6-EE6AF7A96A68}"/>
                  </a:ext>
                </a:extLst>
              </p:cNvPr>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4">
                <a:extLst>
                  <a:ext uri="{FF2B5EF4-FFF2-40B4-BE49-F238E27FC236}">
                    <a16:creationId xmlns:a16="http://schemas.microsoft.com/office/drawing/2014/main" xmlns="" id="{8446927C-ECEB-28C3-594C-73B8B53C02E2}"/>
                  </a:ext>
                </a:extLst>
              </p:cNvPr>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5">
                <a:extLst>
                  <a:ext uri="{FF2B5EF4-FFF2-40B4-BE49-F238E27FC236}">
                    <a16:creationId xmlns:a16="http://schemas.microsoft.com/office/drawing/2014/main" xmlns="" id="{016ABFDC-14FE-1857-7633-73BD60F4180F}"/>
                  </a:ext>
                </a:extLst>
              </p:cNvPr>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6">
                <a:extLst>
                  <a:ext uri="{FF2B5EF4-FFF2-40B4-BE49-F238E27FC236}">
                    <a16:creationId xmlns:a16="http://schemas.microsoft.com/office/drawing/2014/main" xmlns="" id="{1B110D71-0518-6EF6-4366-3AED0D5DD8AF}"/>
                  </a:ext>
                </a:extLst>
              </p:cNvPr>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7">
                <a:extLst>
                  <a:ext uri="{FF2B5EF4-FFF2-40B4-BE49-F238E27FC236}">
                    <a16:creationId xmlns:a16="http://schemas.microsoft.com/office/drawing/2014/main" xmlns="" id="{0E8508ED-7BD1-E975-CCA6-6632FE249E88}"/>
                  </a:ext>
                </a:extLst>
              </p:cNvPr>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8">
                <a:extLst>
                  <a:ext uri="{FF2B5EF4-FFF2-40B4-BE49-F238E27FC236}">
                    <a16:creationId xmlns:a16="http://schemas.microsoft.com/office/drawing/2014/main" xmlns="" id="{DAAB3736-4ECE-17E2-3A25-9FB46350E374}"/>
                  </a:ext>
                </a:extLst>
              </p:cNvPr>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19">
                <a:extLst>
                  <a:ext uri="{FF2B5EF4-FFF2-40B4-BE49-F238E27FC236}">
                    <a16:creationId xmlns:a16="http://schemas.microsoft.com/office/drawing/2014/main" xmlns="" id="{A272C103-AABA-6392-9130-2AC0AFBEA404}"/>
                  </a:ext>
                </a:extLst>
              </p:cNvPr>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0">
                <a:extLst>
                  <a:ext uri="{FF2B5EF4-FFF2-40B4-BE49-F238E27FC236}">
                    <a16:creationId xmlns:a16="http://schemas.microsoft.com/office/drawing/2014/main" xmlns="" id="{F5DA1746-D08D-B008-9B1F-9C61678B5941}"/>
                  </a:ext>
                </a:extLst>
              </p:cNvPr>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1">
                <a:extLst>
                  <a:ext uri="{FF2B5EF4-FFF2-40B4-BE49-F238E27FC236}">
                    <a16:creationId xmlns:a16="http://schemas.microsoft.com/office/drawing/2014/main" xmlns="" id="{CEC79A27-02FB-2D5F-C1F6-79310E037015}"/>
                  </a:ext>
                </a:extLst>
              </p:cNvPr>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2">
                <a:extLst>
                  <a:ext uri="{FF2B5EF4-FFF2-40B4-BE49-F238E27FC236}">
                    <a16:creationId xmlns:a16="http://schemas.microsoft.com/office/drawing/2014/main" xmlns="" id="{C2122691-7DBD-A56F-838A-FF2B2C426C0C}"/>
                  </a:ext>
                </a:extLst>
              </p:cNvPr>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pic>
        <p:nvPicPr>
          <p:cNvPr id="66" name="Picture 65">
            <a:extLst>
              <a:ext uri="{FF2B5EF4-FFF2-40B4-BE49-F238E27FC236}">
                <a16:creationId xmlns:a16="http://schemas.microsoft.com/office/drawing/2014/main" xmlns="" id="{6E043BCB-F4F0-587C-21FF-E2CB4988AD95}"/>
              </a:ext>
            </a:extLst>
          </p:cNvPr>
          <p:cNvPicPr>
            <a:picLocks noChangeAspect="1"/>
          </p:cNvPicPr>
          <p:nvPr/>
        </p:nvPicPr>
        <p:blipFill>
          <a:blip r:embed="rId2"/>
          <a:stretch>
            <a:fillRect/>
          </a:stretch>
        </p:blipFill>
        <p:spPr>
          <a:xfrm>
            <a:off x="914400" y="1881187"/>
            <a:ext cx="10213124" cy="3605213"/>
          </a:xfrm>
          <a:prstGeom prst="rect">
            <a:avLst/>
          </a:prstGeom>
        </p:spPr>
      </p:pic>
    </p:spTree>
    <p:extLst>
      <p:ext uri="{BB962C8B-B14F-4D97-AF65-F5344CB8AC3E}">
        <p14:creationId xmlns:p14="http://schemas.microsoft.com/office/powerpoint/2010/main" val="322210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srcRect l="16051" t="13178"/>
          <a:stretch/>
        </p:blipFill>
        <p:spPr>
          <a:xfrm>
            <a:off x="0" y="120461"/>
            <a:ext cx="2638237" cy="2178239"/>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9248" t="11066" r="11377" b="12684"/>
          <a:stretch/>
        </p:blipFill>
        <p:spPr>
          <a:xfrm>
            <a:off x="9801597" y="3527826"/>
            <a:ext cx="1727704" cy="3345712"/>
          </a:xfrm>
          <a:prstGeom prst="rect">
            <a:avLst/>
          </a:prstGeom>
        </p:spPr>
      </p:pic>
      <p:sp>
        <p:nvSpPr>
          <p:cNvPr id="14" name="矩形 26">
            <a:extLst>
              <a:ext uri="{FF2B5EF4-FFF2-40B4-BE49-F238E27FC236}">
                <a16:creationId xmlns:a16="http://schemas.microsoft.com/office/drawing/2014/main" xmlns="" id="{C3465FEE-B797-4DD0-BA9C-DFD0887F44B9}"/>
              </a:ext>
            </a:extLst>
          </p:cNvPr>
          <p:cNvSpPr/>
          <p:nvPr/>
        </p:nvSpPr>
        <p:spPr>
          <a:xfrm flipV="1">
            <a:off x="2947354" y="5043278"/>
            <a:ext cx="6297293" cy="45719"/>
          </a:xfrm>
          <a:prstGeom prst="rect">
            <a:avLst/>
          </a:prstGeom>
          <a:solidFill>
            <a:srgbClr val="F88F96"/>
          </a:solidFill>
          <a:ln>
            <a:solidFill>
              <a:srgbClr val="F88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2" name="Picture 1">
            <a:extLst>
              <a:ext uri="{FF2B5EF4-FFF2-40B4-BE49-F238E27FC236}">
                <a16:creationId xmlns:a16="http://schemas.microsoft.com/office/drawing/2014/main" xmlns="" id="{F2BC1446-8FF5-D29B-EDFB-71887B58B0DB}"/>
              </a:ext>
            </a:extLst>
          </p:cNvPr>
          <p:cNvPicPr>
            <a:picLocks noChangeAspect="1"/>
          </p:cNvPicPr>
          <p:nvPr/>
        </p:nvPicPr>
        <p:blipFill>
          <a:blip r:embed="rId4"/>
          <a:stretch>
            <a:fillRect/>
          </a:stretch>
        </p:blipFill>
        <p:spPr>
          <a:xfrm>
            <a:off x="2132921" y="1853206"/>
            <a:ext cx="9532761" cy="3366494"/>
          </a:xfrm>
          <a:prstGeom prst="rect">
            <a:avLst/>
          </a:prstGeom>
        </p:spPr>
      </p:pic>
    </p:spTree>
    <p:extLst>
      <p:ext uri="{BB962C8B-B14F-4D97-AF65-F5344CB8AC3E}">
        <p14:creationId xmlns:p14="http://schemas.microsoft.com/office/powerpoint/2010/main" val="30308348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34" y="0"/>
            <a:ext cx="3622206" cy="1957291"/>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2385116" y="3410233"/>
            <a:ext cx="1195268" cy="1122531"/>
          </a:xfrm>
          <a:prstGeom prst="rect">
            <a:avLst/>
          </a:prstGeom>
        </p:spPr>
      </p:pic>
      <p:sp>
        <p:nvSpPr>
          <p:cNvPr id="6" name="Rounded Rectangle 5"/>
          <p:cNvSpPr/>
          <p:nvPr/>
        </p:nvSpPr>
        <p:spPr>
          <a:xfrm>
            <a:off x="2702376" y="5468527"/>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1</a:t>
            </a:r>
          </a:p>
        </p:txBody>
      </p:sp>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405076" y="2484455"/>
            <a:ext cx="1472564" cy="2065679"/>
          </a:xfrm>
          <a:prstGeom prst="rect">
            <a:avLst/>
          </a:prstGeom>
        </p:spPr>
      </p:pic>
      <p:pic>
        <p:nvPicPr>
          <p:cNvPr id="8" name="Picture 7">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339151" y="4420252"/>
            <a:ext cx="1362754" cy="993231"/>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4434304" y="3410232"/>
            <a:ext cx="1195268" cy="1122531"/>
          </a:xfrm>
          <a:prstGeom prst="rect">
            <a:avLst/>
          </a:prstGeom>
        </p:spPr>
      </p:pic>
      <p:sp>
        <p:nvSpPr>
          <p:cNvPr id="10" name="Rounded Rectangle 9"/>
          <p:cNvSpPr/>
          <p:nvPr/>
        </p:nvSpPr>
        <p:spPr>
          <a:xfrm>
            <a:off x="4700588" y="5463718"/>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2</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4309434" y="2320816"/>
            <a:ext cx="1445007" cy="2352336"/>
          </a:xfrm>
          <a:prstGeom prst="rect">
            <a:avLst/>
          </a:prstGeom>
        </p:spPr>
      </p:pic>
      <p:pic>
        <p:nvPicPr>
          <p:cNvPr id="12" name="Picture 11">
            <a:hlinkClick r:id="rId14" action="ppaction://hlinksldjump"/>
          </p:cNvPr>
          <p:cNvPicPr>
            <a:picLocks noChangeAspect="1"/>
          </p:cNvPicPr>
          <p:nvPr/>
        </p:nvPicPr>
        <p:blipFill rotWithShape="1">
          <a:blip r:embed="rId15">
            <a:extLst>
              <a:ext uri="{BEBA8EAE-BF5A-486C-A8C5-ECC9F3942E4B}">
                <a14:imgProps xmlns:a14="http://schemas.microsoft.com/office/drawing/2010/main">
                  <a14:imgLayer r:embed="rId8">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4166806" y="4454977"/>
            <a:ext cx="1730264" cy="986971"/>
          </a:xfrm>
          <a:prstGeom prst="rect">
            <a:avLst/>
          </a:prstGeom>
        </p:spPr>
      </p:pic>
      <p:pic>
        <p:nvPicPr>
          <p:cNvPr id="13" name="Picture 1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8518497" y="3468905"/>
            <a:ext cx="1195268" cy="1122531"/>
          </a:xfrm>
          <a:prstGeom prst="rect">
            <a:avLst/>
          </a:prstGeom>
        </p:spPr>
      </p:pic>
      <p:sp>
        <p:nvSpPr>
          <p:cNvPr id="14" name="Rounded Rectangle 13"/>
          <p:cNvSpPr/>
          <p:nvPr/>
        </p:nvSpPr>
        <p:spPr>
          <a:xfrm>
            <a:off x="8788025" y="5472157"/>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4</a:t>
            </a:r>
          </a:p>
        </p:txBody>
      </p:sp>
      <p:pic>
        <p:nvPicPr>
          <p:cNvPr id="15" name="Picture 14"/>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8453871" y="2320816"/>
            <a:ext cx="1350886" cy="2357757"/>
          </a:xfrm>
          <a:prstGeom prst="rect">
            <a:avLst/>
          </a:prstGeom>
        </p:spPr>
      </p:pic>
      <p:pic>
        <p:nvPicPr>
          <p:cNvPr id="16" name="Picture 15">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8">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8423559" y="4473737"/>
            <a:ext cx="1328786" cy="998420"/>
          </a:xfrm>
          <a:prstGeom prst="rect">
            <a:avLst/>
          </a:prstGeom>
        </p:spPr>
      </p:pic>
      <p:pic>
        <p:nvPicPr>
          <p:cNvPr id="17" name="Picture 1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7315" b="90278" l="9100" r="43300"/>
                    </a14:imgEffect>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l="5382" t="48182" r="56655" b="18805"/>
          <a:stretch/>
        </p:blipFill>
        <p:spPr>
          <a:xfrm>
            <a:off x="6468583" y="3415035"/>
            <a:ext cx="1195268" cy="1122531"/>
          </a:xfrm>
          <a:prstGeom prst="rect">
            <a:avLst/>
          </a:prstGeom>
        </p:spPr>
      </p:pic>
      <p:sp>
        <p:nvSpPr>
          <p:cNvPr id="18" name="Rounded Rectangle 17"/>
          <p:cNvSpPr/>
          <p:nvPr/>
        </p:nvSpPr>
        <p:spPr>
          <a:xfrm>
            <a:off x="6789813" y="5500621"/>
            <a:ext cx="662700" cy="478972"/>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oiny" panose="02000903060500060000" pitchFamily="2" charset="0"/>
                <a:ea typeface="+mn-ea"/>
                <a:cs typeface="+mn-cs"/>
              </a:rPr>
              <a:t>3</a:t>
            </a:r>
          </a:p>
        </p:txBody>
      </p:sp>
      <p:pic>
        <p:nvPicPr>
          <p:cNvPr id="19" name="Picture 18"/>
          <p:cNvPicPr>
            <a:picLocks noChangeAspect="1"/>
          </p:cNvPicPr>
          <p:nvPr/>
        </p:nvPicPr>
        <p:blipFill rotWithShape="1">
          <a:blip r:embed="rId20">
            <a:extLst>
              <a:ext uri="{BEBA8EAE-BF5A-486C-A8C5-ECC9F3942E4B}">
                <a14:imgProps xmlns:a14="http://schemas.microsoft.com/office/drawing/2010/main">
                  <a14:imgLayer r:embed="rId13">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306261" y="1996147"/>
            <a:ext cx="1673944" cy="2569884"/>
          </a:xfrm>
          <a:prstGeom prst="rect">
            <a:avLst/>
          </a:prstGeom>
        </p:spPr>
      </p:pic>
      <p:pic>
        <p:nvPicPr>
          <p:cNvPr id="20" name="Picture 19">
            <a:hlinkClick r:id="rId21" action="ppaction://hlinksldjump"/>
          </p:cNvPr>
          <p:cNvPicPr>
            <a:picLocks noChangeAspect="1"/>
          </p:cNvPicPr>
          <p:nvPr/>
        </p:nvPicPr>
        <p:blipFill rotWithShape="1">
          <a:blip r:embed="rId22">
            <a:extLst>
              <a:ext uri="{BEBA8EAE-BF5A-486C-A8C5-ECC9F3942E4B}">
                <a14:imgProps xmlns:a14="http://schemas.microsoft.com/office/drawing/2010/main">
                  <a14:imgLayer r:embed="rId8">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6392734" y="4363921"/>
            <a:ext cx="1454769" cy="1054364"/>
          </a:xfrm>
          <a:prstGeom prst="rect">
            <a:avLst/>
          </a:prstGeom>
        </p:spPr>
      </p:pic>
      <p:pic>
        <p:nvPicPr>
          <p:cNvPr id="31" name="PA_图片 11">
            <a:hlinkClick r:id="rId23" action="ppaction://hlinksldjump"/>
            <a:extLst>
              <a:ext uri="{FF2B5EF4-FFF2-40B4-BE49-F238E27FC236}">
                <a16:creationId xmlns:a16="http://schemas.microsoft.com/office/drawing/2014/main" xmlns="" id="{708C517F-72B9-4C02-A8BE-32A8350AED99}"/>
              </a:ext>
            </a:extLst>
          </p:cNvPr>
          <p:cNvPicPr>
            <a:picLocks noChangeAspect="1"/>
          </p:cNvPicPr>
          <p:nvPr>
            <p:custDataLst>
              <p:tags r:id="rId1"/>
            </p:custDataLst>
          </p:nvPr>
        </p:nvPicPr>
        <p:blipFill>
          <a:blip r:embed="rId24" cstate="screen">
            <a:extLst>
              <a:ext uri="{28A0092B-C50C-407E-A947-70E740481C1C}">
                <a14:useLocalDpi xmlns:a14="http://schemas.microsoft.com/office/drawing/2010/main"/>
              </a:ext>
            </a:extLst>
          </a:blip>
          <a:stretch>
            <a:fillRect/>
          </a:stretch>
        </p:blipFill>
        <p:spPr>
          <a:xfrm>
            <a:off x="10328829" y="0"/>
            <a:ext cx="1725804" cy="1725804"/>
          </a:xfrm>
          <a:prstGeom prst="rect">
            <a:avLst/>
          </a:prstGeom>
        </p:spPr>
      </p:pic>
      <p:pic>
        <p:nvPicPr>
          <p:cNvPr id="2" name="Picture 1"/>
          <p:cNvPicPr>
            <a:picLocks noChangeAspect="1"/>
          </p:cNvPicPr>
          <p:nvPr/>
        </p:nvPicPr>
        <p:blipFill>
          <a:blip r:embed="rId25"/>
          <a:stretch>
            <a:fillRect/>
          </a:stretch>
        </p:blipFill>
        <p:spPr>
          <a:xfrm>
            <a:off x="3257131" y="382074"/>
            <a:ext cx="6870787" cy="1012024"/>
          </a:xfrm>
          <a:prstGeom prst="rect">
            <a:avLst/>
          </a:prstGeom>
        </p:spPr>
      </p:pic>
    </p:spTree>
    <p:extLst>
      <p:ext uri="{BB962C8B-B14F-4D97-AF65-F5344CB8AC3E}">
        <p14:creationId xmlns:p14="http://schemas.microsoft.com/office/powerpoint/2010/main" val="35998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par>
                                <p:cTn id="13" presetID="26" presetClass="emph" presetSubtype="0" repeatCount="3000" fill="hold" nodeType="withEffect">
                                  <p:stCondLst>
                                    <p:cond delay="0"/>
                                  </p:stCondLst>
                                  <p:childTnLst>
                                    <p:animEffect transition="out" filter="fade">
                                      <p:cBhvr>
                                        <p:cTn id="14" dur="500" tmFilter="0, 0; .2, .5; .8, .5; 1, 0"/>
                                        <p:tgtEl>
                                          <p:spTgt spid="31"/>
                                        </p:tgtEl>
                                      </p:cBhvr>
                                    </p:animEffect>
                                    <p:animScale>
                                      <p:cBhvr>
                                        <p:cTn id="15" dur="250" autoRev="1" fill="hold"/>
                                        <p:tgtEl>
                                          <p:spTgt spid="31"/>
                                        </p:tgtEl>
                                      </p:cBhvr>
                                      <p:by x="105000" y="105000"/>
                                    </p:animScale>
                                  </p:childTnLst>
                                </p:cTn>
                              </p:par>
                            </p:childTnLst>
                          </p:cTn>
                        </p:par>
                        <p:par>
                          <p:cTn id="16" fill="hold">
                            <p:stCondLst>
                              <p:cond delay="1500"/>
                            </p:stCondLst>
                            <p:childTnLst>
                              <p:par>
                                <p:cTn id="17" presetID="32" presetClass="emph" presetSubtype="0" repeatCount="indefinite" fill="hold" nodeType="afterEffect">
                                  <p:stCondLst>
                                    <p:cond delay="0"/>
                                  </p:stCondLst>
                                  <p:childTnLst>
                                    <p:animRot by="120000">
                                      <p:cBhvr>
                                        <p:cTn id="18" dur="200" fill="hold">
                                          <p:stCondLst>
                                            <p:cond delay="0"/>
                                          </p:stCondLst>
                                        </p:cTn>
                                        <p:tgtEl>
                                          <p:spTgt spid="31"/>
                                        </p:tgtEl>
                                        <p:attrNameLst>
                                          <p:attrName>r</p:attrName>
                                        </p:attrNameLst>
                                      </p:cBhvr>
                                    </p:animRot>
                                    <p:animRot by="-240000">
                                      <p:cBhvr>
                                        <p:cTn id="19" dur="400" fill="hold">
                                          <p:stCondLst>
                                            <p:cond delay="400"/>
                                          </p:stCondLst>
                                        </p:cTn>
                                        <p:tgtEl>
                                          <p:spTgt spid="31"/>
                                        </p:tgtEl>
                                        <p:attrNameLst>
                                          <p:attrName>r</p:attrName>
                                        </p:attrNameLst>
                                      </p:cBhvr>
                                    </p:animRot>
                                    <p:animRot by="240000">
                                      <p:cBhvr>
                                        <p:cTn id="20" dur="400" fill="hold">
                                          <p:stCondLst>
                                            <p:cond delay="800"/>
                                          </p:stCondLst>
                                        </p:cTn>
                                        <p:tgtEl>
                                          <p:spTgt spid="31"/>
                                        </p:tgtEl>
                                        <p:attrNameLst>
                                          <p:attrName>r</p:attrName>
                                        </p:attrNameLst>
                                      </p:cBhvr>
                                    </p:animRot>
                                    <p:animRot by="-240000">
                                      <p:cBhvr>
                                        <p:cTn id="21" dur="400" fill="hold">
                                          <p:stCondLst>
                                            <p:cond delay="1200"/>
                                          </p:stCondLst>
                                        </p:cTn>
                                        <p:tgtEl>
                                          <p:spTgt spid="31"/>
                                        </p:tgtEl>
                                        <p:attrNameLst>
                                          <p:attrName>r</p:attrName>
                                        </p:attrNameLst>
                                      </p:cBhvr>
                                    </p:animRot>
                                    <p:animRot by="120000">
                                      <p:cBhvr>
                                        <p:cTn id="22" dur="400" fill="hold">
                                          <p:stCondLst>
                                            <p:cond delay="1600"/>
                                          </p:stCondLst>
                                        </p:cTn>
                                        <p:tgtEl>
                                          <p:spTgt spid="31"/>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xit" presetSubtype="32" fill="hold" nodeType="with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fltVal val="0"/>
                                          </p:val>
                                        </p:tav>
                                      </p:tavLst>
                                    </p:anim>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xit" presetSubtype="32" fill="hold" nodeType="with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xit" presetSubtype="32" fill="hold" nodeType="withEffect">
                                  <p:stCondLst>
                                    <p:cond delay="0"/>
                                  </p:stCondLst>
                                  <p:childTnLst>
                                    <p:anim calcmode="lin" valueType="num">
                                      <p:cBhvr>
                                        <p:cTn id="64" dur="500"/>
                                        <p:tgtEl>
                                          <p:spTgt spid="13"/>
                                        </p:tgtEl>
                                        <p:attrNameLst>
                                          <p:attrName>ppt_w</p:attrName>
                                        </p:attrNameLst>
                                      </p:cBhvr>
                                      <p:tavLst>
                                        <p:tav tm="0">
                                          <p:val>
                                            <p:strVal val="ppt_w"/>
                                          </p:val>
                                        </p:tav>
                                        <p:tav tm="100000">
                                          <p:val>
                                            <p:fltVal val="0"/>
                                          </p:val>
                                        </p:tav>
                                      </p:tavLst>
                                    </p:anim>
                                    <p:anim calcmode="lin" valueType="num">
                                      <p:cBhvr>
                                        <p:cTn id="65" dur="500"/>
                                        <p:tgtEl>
                                          <p:spTgt spid="13"/>
                                        </p:tgtEl>
                                        <p:attrNameLst>
                                          <p:attrName>ppt_h</p:attrName>
                                        </p:attrNameLst>
                                      </p:cBhvr>
                                      <p:tavLst>
                                        <p:tav tm="0">
                                          <p:val>
                                            <p:strVal val="ppt_h"/>
                                          </p:val>
                                        </p:tav>
                                        <p:tav tm="100000">
                                          <p:val>
                                            <p:fltVal val="0"/>
                                          </p:val>
                                        </p:tav>
                                      </p:tavLst>
                                    </p:anim>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53" presetClass="exit" presetSubtype="32" fill="hold" nodeType="withEffect">
                                  <p:stCondLst>
                                    <p:cond delay="0"/>
                                  </p:stCondLst>
                                  <p:childTnLst>
                                    <p:anim calcmode="lin" valueType="num">
                                      <p:cBhvr>
                                        <p:cTn id="77" dur="500"/>
                                        <p:tgtEl>
                                          <p:spTgt spid="17"/>
                                        </p:tgtEl>
                                        <p:attrNameLst>
                                          <p:attrName>ppt_w</p:attrName>
                                        </p:attrNameLst>
                                      </p:cBhvr>
                                      <p:tavLst>
                                        <p:tav tm="0">
                                          <p:val>
                                            <p:strVal val="ppt_w"/>
                                          </p:val>
                                        </p:tav>
                                        <p:tav tm="100000">
                                          <p:val>
                                            <p:fltVal val="0"/>
                                          </p:val>
                                        </p:tav>
                                      </p:tavLst>
                                    </p:anim>
                                    <p:anim calcmode="lin" valueType="num">
                                      <p:cBhvr>
                                        <p:cTn id="78" dur="500"/>
                                        <p:tgtEl>
                                          <p:spTgt spid="17"/>
                                        </p:tgtEl>
                                        <p:attrNameLst>
                                          <p:attrName>ppt_h</p:attrName>
                                        </p:attrNameLst>
                                      </p:cBhvr>
                                      <p:tavLst>
                                        <p:tav tm="0">
                                          <p:val>
                                            <p:strVal val="ppt_h"/>
                                          </p:val>
                                        </p:tav>
                                        <p:tav tm="100000">
                                          <p:val>
                                            <p:fltVal val="0"/>
                                          </p:val>
                                        </p:tav>
                                      </p:tavLst>
                                    </p:anim>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7669694-3C1B-94E5-EC99-1AEF86298F9C}"/>
              </a:ext>
            </a:extLst>
          </p:cNvPr>
          <p:cNvGrpSpPr/>
          <p:nvPr/>
        </p:nvGrpSpPr>
        <p:grpSpPr>
          <a:xfrm>
            <a:off x="1676400" y="-177800"/>
            <a:ext cx="9194800" cy="2446713"/>
            <a:chOff x="2286000" y="1028700"/>
            <a:chExt cx="13792200" cy="3670069"/>
          </a:xfrm>
        </p:grpSpPr>
        <p:cxnSp>
          <p:nvCxnSpPr>
            <p:cNvPr id="8" name="Straight Connector 7">
              <a:extLst>
                <a:ext uri="{FF2B5EF4-FFF2-40B4-BE49-F238E27FC236}">
                  <a16:creationId xmlns:a16="http://schemas.microsoft.com/office/drawing/2014/main" xmlns="" id="{6ADBCC81-DF40-B35E-CBAD-F86E1AA453B0}"/>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0766659-1AEF-0932-36AC-D7A6F62921AB}"/>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Freeform 4">
              <a:extLst>
                <a:ext uri="{FF2B5EF4-FFF2-40B4-BE49-F238E27FC236}">
                  <a16:creationId xmlns:a16="http://schemas.microsoft.com/office/drawing/2014/main" xmlns="" id="{21DDAB7B-31FE-4F9D-7011-55F973127748}"/>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11" name="Rectangle: Rounded Corners 4">
            <a:extLst>
              <a:ext uri="{FF2B5EF4-FFF2-40B4-BE49-F238E27FC236}">
                <a16:creationId xmlns:a16="http://schemas.microsoft.com/office/drawing/2014/main" xmlns="" id="{C4E52F21-A7FC-9DD4-550E-543A2610A160}"/>
              </a:ext>
            </a:extLst>
          </p:cNvPr>
          <p:cNvSpPr/>
          <p:nvPr/>
        </p:nvSpPr>
        <p:spPr>
          <a:xfrm>
            <a:off x="2641600" y="3327400"/>
            <a:ext cx="8077200" cy="2387600"/>
          </a:xfrm>
          <a:custGeom>
            <a:avLst/>
            <a:gdLst>
              <a:gd name="connsiteX0" fmla="*/ 0 w 8077200"/>
              <a:gd name="connsiteY0" fmla="*/ 1166557 h 2387600"/>
              <a:gd name="connsiteX1" fmla="*/ 1125080 w 8077200"/>
              <a:gd name="connsiteY1" fmla="*/ 0 h 2387600"/>
              <a:gd name="connsiteX2" fmla="*/ 6952119 w 8077200"/>
              <a:gd name="connsiteY2" fmla="*/ 0 h 2387600"/>
              <a:gd name="connsiteX3" fmla="*/ 8077199 w 8077200"/>
              <a:gd name="connsiteY3" fmla="*/ 1166557 h 2387600"/>
              <a:gd name="connsiteX4" fmla="*/ 8077199 w 8077200"/>
              <a:gd name="connsiteY4" fmla="*/ 1221042 h 2387600"/>
              <a:gd name="connsiteX5" fmla="*/ 6952119 w 8077200"/>
              <a:gd name="connsiteY5" fmla="*/ 2387600 h 2387600"/>
              <a:gd name="connsiteX6" fmla="*/ 1125080 w 8077200"/>
              <a:gd name="connsiteY6" fmla="*/ 2387600 h 2387600"/>
              <a:gd name="connsiteX7" fmla="*/ 0 w 8077200"/>
              <a:gd name="connsiteY7" fmla="*/ 1221042 h 2387600"/>
              <a:gd name="connsiteX8" fmla="*/ 0 w 8077200"/>
              <a:gd name="connsiteY8" fmla="*/ 1166557 h 2387600"/>
              <a:gd name="connsiteX0" fmla="*/ 0 w 8077200"/>
              <a:gd name="connsiteY0" fmla="*/ 1166557 h 2387600"/>
              <a:gd name="connsiteX1" fmla="*/ 1125080 w 8077200"/>
              <a:gd name="connsiteY1" fmla="*/ 0 h 2387600"/>
              <a:gd name="connsiteX2" fmla="*/ 6952119 w 8077200"/>
              <a:gd name="connsiteY2" fmla="*/ 0 h 2387600"/>
              <a:gd name="connsiteX3" fmla="*/ 8077199 w 8077200"/>
              <a:gd name="connsiteY3" fmla="*/ 1166557 h 2387600"/>
              <a:gd name="connsiteX4" fmla="*/ 8077199 w 8077200"/>
              <a:gd name="connsiteY4" fmla="*/ 1221042 h 2387600"/>
              <a:gd name="connsiteX5" fmla="*/ 6952119 w 8077200"/>
              <a:gd name="connsiteY5" fmla="*/ 2387600 h 2387600"/>
              <a:gd name="connsiteX6" fmla="*/ 1125080 w 8077200"/>
              <a:gd name="connsiteY6" fmla="*/ 2387600 h 2387600"/>
              <a:gd name="connsiteX7" fmla="*/ 0 w 8077200"/>
              <a:gd name="connsiteY7" fmla="*/ 1221042 h 2387600"/>
              <a:gd name="connsiteX8" fmla="*/ 0 w 8077200"/>
              <a:gd name="connsiteY8" fmla="*/ 1166557 h 2387600"/>
              <a:gd name="connsiteX0" fmla="*/ 0 w 8077200"/>
              <a:gd name="connsiteY0" fmla="*/ 1166557 h 2387600"/>
              <a:gd name="connsiteX1" fmla="*/ 1125080 w 8077200"/>
              <a:gd name="connsiteY1" fmla="*/ 0 h 2387600"/>
              <a:gd name="connsiteX2" fmla="*/ 6952119 w 8077200"/>
              <a:gd name="connsiteY2" fmla="*/ 0 h 2387600"/>
              <a:gd name="connsiteX3" fmla="*/ 8077199 w 8077200"/>
              <a:gd name="connsiteY3" fmla="*/ 1166557 h 2387600"/>
              <a:gd name="connsiteX4" fmla="*/ 8077199 w 8077200"/>
              <a:gd name="connsiteY4" fmla="*/ 1221042 h 2387600"/>
              <a:gd name="connsiteX5" fmla="*/ 6952119 w 8077200"/>
              <a:gd name="connsiteY5" fmla="*/ 2387600 h 2387600"/>
              <a:gd name="connsiteX6" fmla="*/ 1125080 w 8077200"/>
              <a:gd name="connsiteY6" fmla="*/ 2387600 h 2387600"/>
              <a:gd name="connsiteX7" fmla="*/ 0 w 8077200"/>
              <a:gd name="connsiteY7" fmla="*/ 1221042 h 2387600"/>
              <a:gd name="connsiteX8" fmla="*/ 0 w 8077200"/>
              <a:gd name="connsiteY8" fmla="*/ 1166557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2387600" fill="none" extrusionOk="0">
                <a:moveTo>
                  <a:pt x="0" y="1166557"/>
                </a:moveTo>
                <a:cubicBezTo>
                  <a:pt x="6850" y="709478"/>
                  <a:pt x="659884" y="265489"/>
                  <a:pt x="1125080" y="0"/>
                </a:cubicBezTo>
                <a:cubicBezTo>
                  <a:pt x="2026650" y="157142"/>
                  <a:pt x="4437841" y="510318"/>
                  <a:pt x="6952119" y="0"/>
                </a:cubicBezTo>
                <a:cubicBezTo>
                  <a:pt x="7553699" y="-139142"/>
                  <a:pt x="7840255" y="449800"/>
                  <a:pt x="8077199" y="1166557"/>
                </a:cubicBezTo>
                <a:cubicBezTo>
                  <a:pt x="8077516" y="1176686"/>
                  <a:pt x="8073857" y="1204925"/>
                  <a:pt x="8077199" y="1221042"/>
                </a:cubicBezTo>
                <a:cubicBezTo>
                  <a:pt x="8110417" y="1694268"/>
                  <a:pt x="7430202" y="2226635"/>
                  <a:pt x="6952119" y="2387600"/>
                </a:cubicBezTo>
                <a:cubicBezTo>
                  <a:pt x="4173239" y="2463931"/>
                  <a:pt x="1729468" y="2350876"/>
                  <a:pt x="1125080" y="2387600"/>
                </a:cubicBezTo>
                <a:cubicBezTo>
                  <a:pt x="813958" y="2352213"/>
                  <a:pt x="-227951" y="1910694"/>
                  <a:pt x="0" y="1221042"/>
                </a:cubicBezTo>
                <a:cubicBezTo>
                  <a:pt x="-1465" y="1203844"/>
                  <a:pt x="-3407" y="1173455"/>
                  <a:pt x="0" y="1166557"/>
                </a:cubicBezTo>
                <a:close/>
              </a:path>
              <a:path w="8077200" h="2387600" stroke="0" extrusionOk="0">
                <a:moveTo>
                  <a:pt x="0" y="1166557"/>
                </a:moveTo>
                <a:cubicBezTo>
                  <a:pt x="-55045" y="674588"/>
                  <a:pt x="553999" y="88385"/>
                  <a:pt x="1125080" y="0"/>
                </a:cubicBezTo>
                <a:cubicBezTo>
                  <a:pt x="2047826" y="-118835"/>
                  <a:pt x="6088184" y="-131692"/>
                  <a:pt x="6952119" y="0"/>
                </a:cubicBezTo>
                <a:cubicBezTo>
                  <a:pt x="7440517" y="-14506"/>
                  <a:pt x="8163286" y="425399"/>
                  <a:pt x="8077199" y="1166557"/>
                </a:cubicBezTo>
                <a:cubicBezTo>
                  <a:pt x="8077469" y="1191870"/>
                  <a:pt x="8077783" y="1211026"/>
                  <a:pt x="8077199" y="1221042"/>
                </a:cubicBezTo>
                <a:cubicBezTo>
                  <a:pt x="8061543" y="1839907"/>
                  <a:pt x="7326051" y="2287303"/>
                  <a:pt x="6952119" y="2387600"/>
                </a:cubicBezTo>
                <a:cubicBezTo>
                  <a:pt x="6117432" y="1894268"/>
                  <a:pt x="2394769" y="2611255"/>
                  <a:pt x="1125080" y="2387600"/>
                </a:cubicBezTo>
                <a:cubicBezTo>
                  <a:pt x="499364" y="2439688"/>
                  <a:pt x="-60695" y="1721012"/>
                  <a:pt x="0" y="1221042"/>
                </a:cubicBezTo>
                <a:cubicBezTo>
                  <a:pt x="-4306" y="1202528"/>
                  <a:pt x="-4418" y="1174198"/>
                  <a:pt x="0" y="1166557"/>
                </a:cubicBezTo>
                <a:close/>
              </a:path>
              <a:path w="8077200" h="2387600" fill="none" stroke="0" extrusionOk="0">
                <a:moveTo>
                  <a:pt x="0" y="1166557"/>
                </a:moveTo>
                <a:cubicBezTo>
                  <a:pt x="157023" y="573115"/>
                  <a:pt x="579919" y="122122"/>
                  <a:pt x="1125080" y="0"/>
                </a:cubicBezTo>
                <a:cubicBezTo>
                  <a:pt x="2620653" y="212743"/>
                  <a:pt x="3959342" y="395671"/>
                  <a:pt x="6952119" y="0"/>
                </a:cubicBezTo>
                <a:cubicBezTo>
                  <a:pt x="7486204" y="-239370"/>
                  <a:pt x="8020645" y="452881"/>
                  <a:pt x="8077199" y="1166557"/>
                </a:cubicBezTo>
                <a:cubicBezTo>
                  <a:pt x="8074354" y="1177019"/>
                  <a:pt x="8077266" y="1201697"/>
                  <a:pt x="8077199" y="1221042"/>
                </a:cubicBezTo>
                <a:cubicBezTo>
                  <a:pt x="8077475" y="1822024"/>
                  <a:pt x="7502771" y="2355125"/>
                  <a:pt x="6952119" y="2387600"/>
                </a:cubicBezTo>
                <a:cubicBezTo>
                  <a:pt x="4116351" y="2391246"/>
                  <a:pt x="1703546" y="2247738"/>
                  <a:pt x="1125080" y="2387600"/>
                </a:cubicBezTo>
                <a:cubicBezTo>
                  <a:pt x="490226" y="2356938"/>
                  <a:pt x="-163037" y="1779128"/>
                  <a:pt x="0" y="1221042"/>
                </a:cubicBezTo>
                <a:cubicBezTo>
                  <a:pt x="-3891" y="1206118"/>
                  <a:pt x="-4240" y="1174248"/>
                  <a:pt x="0" y="1166557"/>
                </a:cubicBezTo>
                <a:close/>
              </a:path>
              <a:path w="8077200" h="2387600" fill="none" stroke="0" extrusionOk="0">
                <a:moveTo>
                  <a:pt x="0" y="1166557"/>
                </a:moveTo>
                <a:cubicBezTo>
                  <a:pt x="27053" y="676459"/>
                  <a:pt x="625116" y="214879"/>
                  <a:pt x="1125080" y="0"/>
                </a:cubicBezTo>
                <a:cubicBezTo>
                  <a:pt x="2425793" y="275524"/>
                  <a:pt x="4091073" y="398119"/>
                  <a:pt x="6952119" y="0"/>
                </a:cubicBezTo>
                <a:cubicBezTo>
                  <a:pt x="7518585" y="-130897"/>
                  <a:pt x="7968326" y="442935"/>
                  <a:pt x="8077199" y="1166557"/>
                </a:cubicBezTo>
                <a:cubicBezTo>
                  <a:pt x="8078678" y="1174737"/>
                  <a:pt x="8077138" y="1201851"/>
                  <a:pt x="8077199" y="1221042"/>
                </a:cubicBezTo>
                <a:cubicBezTo>
                  <a:pt x="8005281" y="1802188"/>
                  <a:pt x="7457535" y="2293652"/>
                  <a:pt x="6952119" y="2387600"/>
                </a:cubicBezTo>
                <a:cubicBezTo>
                  <a:pt x="4137675" y="2439853"/>
                  <a:pt x="1670102" y="2325207"/>
                  <a:pt x="1125080" y="2387600"/>
                </a:cubicBezTo>
                <a:cubicBezTo>
                  <a:pt x="691159" y="2362509"/>
                  <a:pt x="-246975" y="1837187"/>
                  <a:pt x="0" y="1221042"/>
                </a:cubicBezTo>
                <a:cubicBezTo>
                  <a:pt x="-2315" y="1205736"/>
                  <a:pt x="-4103" y="1173978"/>
                  <a:pt x="0" y="1166557"/>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xmlns="" sd="852854689">
                  <a:custGeom>
                    <a:avLst/>
                    <a:gdLst>
                      <a:gd name="connsiteX0" fmla="*/ 0 w 8077200"/>
                      <a:gd name="connsiteY0" fmla="*/ 1166557 h 2387600"/>
                      <a:gd name="connsiteX1" fmla="*/ 1125080 w 8077200"/>
                      <a:gd name="connsiteY1" fmla="*/ 0 h 2387600"/>
                      <a:gd name="connsiteX2" fmla="*/ 6952119 w 8077200"/>
                      <a:gd name="connsiteY2" fmla="*/ 0 h 2387600"/>
                      <a:gd name="connsiteX3" fmla="*/ 8077199 w 8077200"/>
                      <a:gd name="connsiteY3" fmla="*/ 1166557 h 2387600"/>
                      <a:gd name="connsiteX4" fmla="*/ 8077199 w 8077200"/>
                      <a:gd name="connsiteY4" fmla="*/ 1221042 h 2387600"/>
                      <a:gd name="connsiteX5" fmla="*/ 6952119 w 8077200"/>
                      <a:gd name="connsiteY5" fmla="*/ 2387600 h 2387600"/>
                      <a:gd name="connsiteX6" fmla="*/ 1125080 w 8077200"/>
                      <a:gd name="connsiteY6" fmla="*/ 2387600 h 2387600"/>
                      <a:gd name="connsiteX7" fmla="*/ 0 w 8077200"/>
                      <a:gd name="connsiteY7" fmla="*/ 1221042 h 2387600"/>
                      <a:gd name="connsiteX8" fmla="*/ 0 w 8077200"/>
                      <a:gd name="connsiteY8" fmla="*/ 1166557 h 2387600"/>
                      <a:gd name="connsiteX0" fmla="*/ 0 w 8077200"/>
                      <a:gd name="connsiteY0" fmla="*/ 1166557 h 2387600"/>
                      <a:gd name="connsiteX1" fmla="*/ 1125080 w 8077200"/>
                      <a:gd name="connsiteY1" fmla="*/ 0 h 2387600"/>
                      <a:gd name="connsiteX2" fmla="*/ 6952119 w 8077200"/>
                      <a:gd name="connsiteY2" fmla="*/ 0 h 2387600"/>
                      <a:gd name="connsiteX3" fmla="*/ 8077199 w 8077200"/>
                      <a:gd name="connsiteY3" fmla="*/ 1166557 h 2387600"/>
                      <a:gd name="connsiteX4" fmla="*/ 8077199 w 8077200"/>
                      <a:gd name="connsiteY4" fmla="*/ 1221042 h 2387600"/>
                      <a:gd name="connsiteX5" fmla="*/ 6952119 w 8077200"/>
                      <a:gd name="connsiteY5" fmla="*/ 2387600 h 2387600"/>
                      <a:gd name="connsiteX6" fmla="*/ 1125080 w 8077200"/>
                      <a:gd name="connsiteY6" fmla="*/ 2387600 h 2387600"/>
                      <a:gd name="connsiteX7" fmla="*/ 0 w 8077200"/>
                      <a:gd name="connsiteY7" fmla="*/ 1221042 h 2387600"/>
                      <a:gd name="connsiteX8" fmla="*/ 0 w 8077200"/>
                      <a:gd name="connsiteY8" fmla="*/ 1166557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2387600" fill="none" extrusionOk="0">
                        <a:moveTo>
                          <a:pt x="0" y="1166557"/>
                        </a:moveTo>
                        <a:cubicBezTo>
                          <a:pt x="5412" y="670560"/>
                          <a:pt x="606007" y="175066"/>
                          <a:pt x="1125080" y="0"/>
                        </a:cubicBezTo>
                        <a:cubicBezTo>
                          <a:pt x="2231457" y="144986"/>
                          <a:pt x="4285085" y="169910"/>
                          <a:pt x="6952119" y="0"/>
                        </a:cubicBezTo>
                        <a:cubicBezTo>
                          <a:pt x="7559418" y="-99776"/>
                          <a:pt x="7948657" y="482589"/>
                          <a:pt x="8077199" y="1166557"/>
                        </a:cubicBezTo>
                        <a:cubicBezTo>
                          <a:pt x="8076884" y="1176263"/>
                          <a:pt x="8074423" y="1203807"/>
                          <a:pt x="8077199" y="1221042"/>
                        </a:cubicBezTo>
                        <a:cubicBezTo>
                          <a:pt x="8095600" y="1769467"/>
                          <a:pt x="7495531" y="2299870"/>
                          <a:pt x="6952119" y="2387600"/>
                        </a:cubicBezTo>
                        <a:cubicBezTo>
                          <a:pt x="4140749" y="2452337"/>
                          <a:pt x="1725164" y="2296652"/>
                          <a:pt x="1125080" y="2387600"/>
                        </a:cubicBezTo>
                        <a:cubicBezTo>
                          <a:pt x="702543" y="2364808"/>
                          <a:pt x="-128241" y="1890977"/>
                          <a:pt x="0" y="1221042"/>
                        </a:cubicBezTo>
                        <a:cubicBezTo>
                          <a:pt x="-2139" y="1205099"/>
                          <a:pt x="-3317" y="1173687"/>
                          <a:pt x="0" y="1166557"/>
                        </a:cubicBezTo>
                        <a:close/>
                      </a:path>
                      <a:path w="8077200" h="2387600" stroke="0" extrusionOk="0">
                        <a:moveTo>
                          <a:pt x="0" y="1166557"/>
                        </a:moveTo>
                        <a:cubicBezTo>
                          <a:pt x="-16512" y="582302"/>
                          <a:pt x="555172" y="100227"/>
                          <a:pt x="1125080" y="0"/>
                        </a:cubicBezTo>
                        <a:cubicBezTo>
                          <a:pt x="2033067" y="45434"/>
                          <a:pt x="6070454" y="-155862"/>
                          <a:pt x="6952119" y="0"/>
                        </a:cubicBezTo>
                        <a:cubicBezTo>
                          <a:pt x="7456961" y="-16165"/>
                          <a:pt x="8151385" y="422830"/>
                          <a:pt x="8077199" y="1166557"/>
                        </a:cubicBezTo>
                        <a:cubicBezTo>
                          <a:pt x="8077156" y="1191908"/>
                          <a:pt x="8075946" y="1210637"/>
                          <a:pt x="8077199" y="1221042"/>
                        </a:cubicBezTo>
                        <a:cubicBezTo>
                          <a:pt x="8054478" y="1864982"/>
                          <a:pt x="7386448" y="2320751"/>
                          <a:pt x="6952119" y="2387600"/>
                        </a:cubicBezTo>
                        <a:cubicBezTo>
                          <a:pt x="6107413" y="1998037"/>
                          <a:pt x="2408805" y="2514716"/>
                          <a:pt x="1125080" y="2387600"/>
                        </a:cubicBezTo>
                        <a:cubicBezTo>
                          <a:pt x="487365" y="2405128"/>
                          <a:pt x="-46083" y="1791520"/>
                          <a:pt x="0" y="1221042"/>
                        </a:cubicBezTo>
                        <a:cubicBezTo>
                          <a:pt x="-4374" y="1203472"/>
                          <a:pt x="-4457" y="1174817"/>
                          <a:pt x="0" y="1166557"/>
                        </a:cubicBezTo>
                        <a:close/>
                      </a:path>
                      <a:path w="8077200" h="2387600" fill="none" stroke="0" extrusionOk="0">
                        <a:moveTo>
                          <a:pt x="0" y="1166557"/>
                        </a:moveTo>
                        <a:cubicBezTo>
                          <a:pt x="104653" y="600649"/>
                          <a:pt x="573851" y="127309"/>
                          <a:pt x="1125080" y="0"/>
                        </a:cubicBezTo>
                        <a:cubicBezTo>
                          <a:pt x="2592750" y="178637"/>
                          <a:pt x="4089742" y="305950"/>
                          <a:pt x="6952119" y="0"/>
                        </a:cubicBezTo>
                        <a:cubicBezTo>
                          <a:pt x="7464186" y="-157334"/>
                          <a:pt x="8016004" y="475620"/>
                          <a:pt x="8077199" y="1166557"/>
                        </a:cubicBezTo>
                        <a:cubicBezTo>
                          <a:pt x="8076751" y="1174025"/>
                          <a:pt x="8076990" y="1201509"/>
                          <a:pt x="8077199" y="1221042"/>
                        </a:cubicBezTo>
                        <a:cubicBezTo>
                          <a:pt x="8036946" y="1815397"/>
                          <a:pt x="7513865" y="2369569"/>
                          <a:pt x="6952119" y="2387600"/>
                        </a:cubicBezTo>
                        <a:cubicBezTo>
                          <a:pt x="4098642" y="2406100"/>
                          <a:pt x="1712036" y="2252206"/>
                          <a:pt x="1125080" y="2387600"/>
                        </a:cubicBezTo>
                        <a:cubicBezTo>
                          <a:pt x="497070" y="2362207"/>
                          <a:pt x="-153050" y="1823418"/>
                          <a:pt x="0" y="1221042"/>
                        </a:cubicBezTo>
                        <a:cubicBezTo>
                          <a:pt x="-2323" y="1205519"/>
                          <a:pt x="-4035" y="1174912"/>
                          <a:pt x="0" y="11665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609630">
              <a:buFont typeface="Arial" panose="020B0604020202020204" pitchFamily="34" charset="0"/>
              <a:buChar char="•"/>
            </a:pP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Họ đã bảo vệ quê hương, đất nước để đem lại cuộc sống hoà bình cho chúng ta.</a:t>
            </a:r>
            <a:endParaRPr lang="en-US" sz="24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marL="342900" indent="-342900" algn="just" defTabSz="609630">
              <a:buFont typeface="Arial" panose="020B0604020202020204" pitchFamily="34" charset="0"/>
              <a:buChar char="•"/>
            </a:pPr>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endParaRPr lang="en-US" sz="24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xmlns="" id="{CAF2BF2B-0BA5-BFA5-258E-890ED425DEFC}"/>
              </a:ext>
            </a:extLst>
          </p:cNvPr>
          <p:cNvSpPr txBox="1"/>
          <p:nvPr/>
        </p:nvSpPr>
        <p:spPr>
          <a:xfrm>
            <a:off x="2628900" y="654051"/>
            <a:ext cx="7378700" cy="1323439"/>
          </a:xfrm>
          <a:prstGeom prst="rect">
            <a:avLst/>
          </a:prstGeom>
          <a:noFill/>
        </p:spPr>
        <p:txBody>
          <a:bodyPr wrap="square" rtlCol="0">
            <a:spAutoFit/>
          </a:bodyPr>
          <a:lstStyle/>
          <a:p>
            <a:pPr algn="ctr" defTabSz="609630"/>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1. </a:t>
            </a:r>
            <a:r>
              <a:rPr lang="vi-VN" sz="4000" dirty="0">
                <a:solidFill>
                  <a:prstClr val="black"/>
                </a:solidFill>
                <a:latin typeface="Cambria" panose="02040503050406030204" pitchFamily="18" charset="0"/>
                <a:ea typeface="Cambria" panose="02040503050406030204" pitchFamily="18" charset="0"/>
                <a:cs typeface="Calibri" panose="020F0502020204030204" pitchFamily="34" charset="0"/>
              </a:rPr>
              <a:t>Vì sao cần biết ơn với người có công với quê hương, đất nước</a:t>
            </a:r>
            <a:endPar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sp>
        <p:nvSpPr>
          <p:cNvPr id="46" name="Arrow: Left 45">
            <a:hlinkClick r:id="rId6" action="ppaction://hlinksldjump"/>
            <a:extLst>
              <a:ext uri="{FF2B5EF4-FFF2-40B4-BE49-F238E27FC236}">
                <a16:creationId xmlns:a16="http://schemas.microsoft.com/office/drawing/2014/main" xmlns="" id="{3BFD40E0-BE78-1E05-869D-6E03D8DA6F8C}"/>
              </a:ext>
            </a:extLst>
          </p:cNvPr>
          <p:cNvSpPr/>
          <p:nvPr/>
        </p:nvSpPr>
        <p:spPr>
          <a:xfrm>
            <a:off x="190500" y="5619750"/>
            <a:ext cx="1352550" cy="6572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mbria" panose="02040503050406030204" pitchFamily="18" charset="0"/>
                <a:ea typeface="Cambria" panose="02040503050406030204" pitchFamily="18" charset="0"/>
                <a:cs typeface="Calibri" panose="020F0502020204030204" pitchFamily="34" charset="0"/>
              </a:rPr>
              <a:t>Trở</a:t>
            </a: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dirty="0" err="1">
                <a:solidFill>
                  <a:srgbClr val="002060"/>
                </a:solidFill>
                <a:latin typeface="Cambria" panose="02040503050406030204" pitchFamily="18" charset="0"/>
                <a:ea typeface="Cambria" panose="02040503050406030204" pitchFamily="18" charset="0"/>
                <a:cs typeface="Calibri" panose="020F0502020204030204" pitchFamily="34" charset="0"/>
              </a:rPr>
              <a:t>về</a:t>
            </a:r>
            <a:endParaRPr lang="en-US"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0563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BC64EAE-D8BF-A964-8475-536F3F6492D3}"/>
              </a:ext>
            </a:extLst>
          </p:cNvPr>
          <p:cNvGrpSpPr/>
          <p:nvPr/>
        </p:nvGrpSpPr>
        <p:grpSpPr>
          <a:xfrm>
            <a:off x="1676400" y="-177800"/>
            <a:ext cx="9194800" cy="2446713"/>
            <a:chOff x="2286000" y="1028700"/>
            <a:chExt cx="13792200" cy="3670069"/>
          </a:xfrm>
        </p:grpSpPr>
        <p:cxnSp>
          <p:nvCxnSpPr>
            <p:cNvPr id="5" name="Straight Connector 4">
              <a:extLst>
                <a:ext uri="{FF2B5EF4-FFF2-40B4-BE49-F238E27FC236}">
                  <a16:creationId xmlns:a16="http://schemas.microsoft.com/office/drawing/2014/main" xmlns="" id="{EC36204A-4FA0-A78C-8687-582E506DABA4}"/>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F46C7BE3-4437-33A1-196B-B281F2F5B1D8}"/>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Freeform 4">
              <a:extLst>
                <a:ext uri="{FF2B5EF4-FFF2-40B4-BE49-F238E27FC236}">
                  <a16:creationId xmlns:a16="http://schemas.microsoft.com/office/drawing/2014/main" xmlns="" id="{F6DA8332-086B-237D-4E38-AA2F3D902133}"/>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8" name="Rectangle: Rounded Corners 4">
            <a:extLst>
              <a:ext uri="{FF2B5EF4-FFF2-40B4-BE49-F238E27FC236}">
                <a16:creationId xmlns:a16="http://schemas.microsoft.com/office/drawing/2014/main" xmlns="" id="{84D44FC8-DE8E-B977-AD39-8A10B6C85C72}"/>
              </a:ext>
            </a:extLst>
          </p:cNvPr>
          <p:cNvSpPr/>
          <p:nvPr/>
        </p:nvSpPr>
        <p:spPr>
          <a:xfrm>
            <a:off x="2486025" y="3152775"/>
            <a:ext cx="8232775" cy="2562225"/>
          </a:xfrm>
          <a:custGeom>
            <a:avLst/>
            <a:gdLst>
              <a:gd name="connsiteX0" fmla="*/ 0 w 8232775"/>
              <a:gd name="connsiteY0" fmla="*/ 1251877 h 2562225"/>
              <a:gd name="connsiteX1" fmla="*/ 1146750 w 8232775"/>
              <a:gd name="connsiteY1" fmla="*/ 0 h 2562225"/>
              <a:gd name="connsiteX2" fmla="*/ 7086024 w 8232775"/>
              <a:gd name="connsiteY2" fmla="*/ 0 h 2562225"/>
              <a:gd name="connsiteX3" fmla="*/ 8232775 w 8232775"/>
              <a:gd name="connsiteY3" fmla="*/ 1251877 h 2562225"/>
              <a:gd name="connsiteX4" fmla="*/ 8232775 w 8232775"/>
              <a:gd name="connsiteY4" fmla="*/ 1310347 h 2562225"/>
              <a:gd name="connsiteX5" fmla="*/ 7086024 w 8232775"/>
              <a:gd name="connsiteY5" fmla="*/ 2562225 h 2562225"/>
              <a:gd name="connsiteX6" fmla="*/ 1146750 w 8232775"/>
              <a:gd name="connsiteY6" fmla="*/ 2562225 h 2562225"/>
              <a:gd name="connsiteX7" fmla="*/ 0 w 8232775"/>
              <a:gd name="connsiteY7" fmla="*/ 1310347 h 2562225"/>
              <a:gd name="connsiteX8" fmla="*/ 0 w 8232775"/>
              <a:gd name="connsiteY8" fmla="*/ 1251877 h 2562225"/>
              <a:gd name="connsiteX0" fmla="*/ 0 w 8232775"/>
              <a:gd name="connsiteY0" fmla="*/ 1251877 h 2562225"/>
              <a:gd name="connsiteX1" fmla="*/ 1146750 w 8232775"/>
              <a:gd name="connsiteY1" fmla="*/ 0 h 2562225"/>
              <a:gd name="connsiteX2" fmla="*/ 7086024 w 8232775"/>
              <a:gd name="connsiteY2" fmla="*/ 0 h 2562225"/>
              <a:gd name="connsiteX3" fmla="*/ 8232775 w 8232775"/>
              <a:gd name="connsiteY3" fmla="*/ 1251877 h 2562225"/>
              <a:gd name="connsiteX4" fmla="*/ 8232775 w 8232775"/>
              <a:gd name="connsiteY4" fmla="*/ 1310347 h 2562225"/>
              <a:gd name="connsiteX5" fmla="*/ 7086024 w 8232775"/>
              <a:gd name="connsiteY5" fmla="*/ 2562225 h 2562225"/>
              <a:gd name="connsiteX6" fmla="*/ 1146750 w 8232775"/>
              <a:gd name="connsiteY6" fmla="*/ 2562225 h 2562225"/>
              <a:gd name="connsiteX7" fmla="*/ 0 w 8232775"/>
              <a:gd name="connsiteY7" fmla="*/ 1310347 h 2562225"/>
              <a:gd name="connsiteX8" fmla="*/ 0 w 8232775"/>
              <a:gd name="connsiteY8" fmla="*/ 1251877 h 2562225"/>
              <a:gd name="connsiteX0" fmla="*/ 0 w 8232775"/>
              <a:gd name="connsiteY0" fmla="*/ 1251877 h 2562225"/>
              <a:gd name="connsiteX1" fmla="*/ 1146750 w 8232775"/>
              <a:gd name="connsiteY1" fmla="*/ 0 h 2562225"/>
              <a:gd name="connsiteX2" fmla="*/ 7086024 w 8232775"/>
              <a:gd name="connsiteY2" fmla="*/ 0 h 2562225"/>
              <a:gd name="connsiteX3" fmla="*/ 8232775 w 8232775"/>
              <a:gd name="connsiteY3" fmla="*/ 1251877 h 2562225"/>
              <a:gd name="connsiteX4" fmla="*/ 8232775 w 8232775"/>
              <a:gd name="connsiteY4" fmla="*/ 1310347 h 2562225"/>
              <a:gd name="connsiteX5" fmla="*/ 7086024 w 8232775"/>
              <a:gd name="connsiteY5" fmla="*/ 2562225 h 2562225"/>
              <a:gd name="connsiteX6" fmla="*/ 1146750 w 8232775"/>
              <a:gd name="connsiteY6" fmla="*/ 2562225 h 2562225"/>
              <a:gd name="connsiteX7" fmla="*/ 0 w 8232775"/>
              <a:gd name="connsiteY7" fmla="*/ 1310347 h 2562225"/>
              <a:gd name="connsiteX8" fmla="*/ 0 w 8232775"/>
              <a:gd name="connsiteY8" fmla="*/ 1251877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2775" h="2562225" fill="none" extrusionOk="0">
                <a:moveTo>
                  <a:pt x="0" y="1251877"/>
                </a:moveTo>
                <a:cubicBezTo>
                  <a:pt x="6949" y="753131"/>
                  <a:pt x="645232" y="229820"/>
                  <a:pt x="1146750" y="0"/>
                </a:cubicBezTo>
                <a:cubicBezTo>
                  <a:pt x="2035936" y="168831"/>
                  <a:pt x="4549110" y="583471"/>
                  <a:pt x="7086024" y="0"/>
                </a:cubicBezTo>
                <a:cubicBezTo>
                  <a:pt x="7675289" y="-310822"/>
                  <a:pt x="8060270" y="506242"/>
                  <a:pt x="8232775" y="1251877"/>
                </a:cubicBezTo>
                <a:cubicBezTo>
                  <a:pt x="8234582" y="1263662"/>
                  <a:pt x="8228190" y="1295273"/>
                  <a:pt x="8232775" y="1310347"/>
                </a:cubicBezTo>
                <a:cubicBezTo>
                  <a:pt x="8276815" y="1771986"/>
                  <a:pt x="7633266" y="2464847"/>
                  <a:pt x="7086024" y="2562225"/>
                </a:cubicBezTo>
                <a:cubicBezTo>
                  <a:pt x="4320854" y="2666858"/>
                  <a:pt x="1766862" y="2568672"/>
                  <a:pt x="1146750" y="2562225"/>
                </a:cubicBezTo>
                <a:cubicBezTo>
                  <a:pt x="748506" y="2534852"/>
                  <a:pt x="-279197" y="2057719"/>
                  <a:pt x="0" y="1310347"/>
                </a:cubicBezTo>
                <a:cubicBezTo>
                  <a:pt x="-1168" y="1291366"/>
                  <a:pt x="-3865" y="1258324"/>
                  <a:pt x="0" y="1251877"/>
                </a:cubicBezTo>
                <a:close/>
              </a:path>
              <a:path w="8232775" h="2562225" stroke="0" extrusionOk="0">
                <a:moveTo>
                  <a:pt x="0" y="1251877"/>
                </a:moveTo>
                <a:cubicBezTo>
                  <a:pt x="-15226" y="617931"/>
                  <a:pt x="555851" y="7236"/>
                  <a:pt x="1146750" y="0"/>
                </a:cubicBezTo>
                <a:cubicBezTo>
                  <a:pt x="2060233" y="191506"/>
                  <a:pt x="6299185" y="-15672"/>
                  <a:pt x="7086024" y="0"/>
                </a:cubicBezTo>
                <a:cubicBezTo>
                  <a:pt x="7622680" y="-20038"/>
                  <a:pt x="8426309" y="478930"/>
                  <a:pt x="8232775" y="1251877"/>
                </a:cubicBezTo>
                <a:cubicBezTo>
                  <a:pt x="8235789" y="1278715"/>
                  <a:pt x="8231785" y="1299217"/>
                  <a:pt x="8232775" y="1310347"/>
                </a:cubicBezTo>
                <a:cubicBezTo>
                  <a:pt x="8225450" y="1945717"/>
                  <a:pt x="7478252" y="2465265"/>
                  <a:pt x="7086024" y="2562225"/>
                </a:cubicBezTo>
                <a:cubicBezTo>
                  <a:pt x="6244571" y="1947664"/>
                  <a:pt x="2416465" y="2961993"/>
                  <a:pt x="1146750" y="2562225"/>
                </a:cubicBezTo>
                <a:cubicBezTo>
                  <a:pt x="555652" y="2749459"/>
                  <a:pt x="-78350" y="1774244"/>
                  <a:pt x="0" y="1310347"/>
                </a:cubicBezTo>
                <a:cubicBezTo>
                  <a:pt x="-4431" y="1291176"/>
                  <a:pt x="-4532" y="1260675"/>
                  <a:pt x="0" y="1251877"/>
                </a:cubicBezTo>
                <a:close/>
              </a:path>
              <a:path w="8232775" h="2562225" fill="none" stroke="0" extrusionOk="0">
                <a:moveTo>
                  <a:pt x="0" y="1251877"/>
                </a:moveTo>
                <a:cubicBezTo>
                  <a:pt x="108060" y="623526"/>
                  <a:pt x="669887" y="139539"/>
                  <a:pt x="1146750" y="0"/>
                </a:cubicBezTo>
                <a:cubicBezTo>
                  <a:pt x="2747392" y="326786"/>
                  <a:pt x="3893197" y="530361"/>
                  <a:pt x="7086024" y="0"/>
                </a:cubicBezTo>
                <a:cubicBezTo>
                  <a:pt x="7680815" y="-179231"/>
                  <a:pt x="8241967" y="307673"/>
                  <a:pt x="8232775" y="1251877"/>
                </a:cubicBezTo>
                <a:cubicBezTo>
                  <a:pt x="8231140" y="1261595"/>
                  <a:pt x="8233578" y="1292373"/>
                  <a:pt x="8232775" y="1310347"/>
                </a:cubicBezTo>
                <a:cubicBezTo>
                  <a:pt x="8215177" y="1962441"/>
                  <a:pt x="7581482" y="2489214"/>
                  <a:pt x="7086024" y="2562225"/>
                </a:cubicBezTo>
                <a:cubicBezTo>
                  <a:pt x="4221991" y="2521702"/>
                  <a:pt x="1566678" y="2426662"/>
                  <a:pt x="1146750" y="2562225"/>
                </a:cubicBezTo>
                <a:cubicBezTo>
                  <a:pt x="531758" y="2535066"/>
                  <a:pt x="-89070" y="1950470"/>
                  <a:pt x="0" y="1310347"/>
                </a:cubicBezTo>
                <a:cubicBezTo>
                  <a:pt x="-3751" y="1295075"/>
                  <a:pt x="-4761" y="1259429"/>
                  <a:pt x="0" y="1251877"/>
                </a:cubicBezTo>
                <a:close/>
              </a:path>
              <a:path w="8232775" h="2562225" fill="none" stroke="0" extrusionOk="0">
                <a:moveTo>
                  <a:pt x="0" y="1251877"/>
                </a:moveTo>
                <a:cubicBezTo>
                  <a:pt x="55089" y="697469"/>
                  <a:pt x="635592" y="222767"/>
                  <a:pt x="1146750" y="0"/>
                </a:cubicBezTo>
                <a:cubicBezTo>
                  <a:pt x="2570362" y="246718"/>
                  <a:pt x="4302564" y="639532"/>
                  <a:pt x="7086024" y="0"/>
                </a:cubicBezTo>
                <a:cubicBezTo>
                  <a:pt x="7648414" y="-220828"/>
                  <a:pt x="8160636" y="479043"/>
                  <a:pt x="8232775" y="1251877"/>
                </a:cubicBezTo>
                <a:cubicBezTo>
                  <a:pt x="8235752" y="1261652"/>
                  <a:pt x="8230576" y="1292808"/>
                  <a:pt x="8232775" y="1310347"/>
                </a:cubicBezTo>
                <a:cubicBezTo>
                  <a:pt x="8238191" y="1863274"/>
                  <a:pt x="7623860" y="2474903"/>
                  <a:pt x="7086024" y="2562225"/>
                </a:cubicBezTo>
                <a:cubicBezTo>
                  <a:pt x="4278465" y="2620225"/>
                  <a:pt x="1702356" y="2486134"/>
                  <a:pt x="1146750" y="2562225"/>
                </a:cubicBezTo>
                <a:cubicBezTo>
                  <a:pt x="664493" y="2540029"/>
                  <a:pt x="-302659" y="1976059"/>
                  <a:pt x="0" y="1310347"/>
                </a:cubicBezTo>
                <a:cubicBezTo>
                  <a:pt x="-2243" y="1294025"/>
                  <a:pt x="-3950" y="1259866"/>
                  <a:pt x="0" y="1251877"/>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xmlns="" sd="852854689">
                  <a:custGeom>
                    <a:avLst/>
                    <a:gdLst>
                      <a:gd name="connsiteX0" fmla="*/ 0 w 8232775"/>
                      <a:gd name="connsiteY0" fmla="*/ 1251877 h 2562225"/>
                      <a:gd name="connsiteX1" fmla="*/ 1146750 w 8232775"/>
                      <a:gd name="connsiteY1" fmla="*/ 0 h 2562225"/>
                      <a:gd name="connsiteX2" fmla="*/ 7086024 w 8232775"/>
                      <a:gd name="connsiteY2" fmla="*/ 0 h 2562225"/>
                      <a:gd name="connsiteX3" fmla="*/ 8232775 w 8232775"/>
                      <a:gd name="connsiteY3" fmla="*/ 1251877 h 2562225"/>
                      <a:gd name="connsiteX4" fmla="*/ 8232775 w 8232775"/>
                      <a:gd name="connsiteY4" fmla="*/ 1310347 h 2562225"/>
                      <a:gd name="connsiteX5" fmla="*/ 7086024 w 8232775"/>
                      <a:gd name="connsiteY5" fmla="*/ 2562225 h 2562225"/>
                      <a:gd name="connsiteX6" fmla="*/ 1146750 w 8232775"/>
                      <a:gd name="connsiteY6" fmla="*/ 2562225 h 2562225"/>
                      <a:gd name="connsiteX7" fmla="*/ 0 w 8232775"/>
                      <a:gd name="connsiteY7" fmla="*/ 1310347 h 2562225"/>
                      <a:gd name="connsiteX8" fmla="*/ 0 w 8232775"/>
                      <a:gd name="connsiteY8" fmla="*/ 1251877 h 2562225"/>
                      <a:gd name="connsiteX0" fmla="*/ 0 w 8232775"/>
                      <a:gd name="connsiteY0" fmla="*/ 1251877 h 2562225"/>
                      <a:gd name="connsiteX1" fmla="*/ 1146750 w 8232775"/>
                      <a:gd name="connsiteY1" fmla="*/ 0 h 2562225"/>
                      <a:gd name="connsiteX2" fmla="*/ 7086024 w 8232775"/>
                      <a:gd name="connsiteY2" fmla="*/ 0 h 2562225"/>
                      <a:gd name="connsiteX3" fmla="*/ 8232775 w 8232775"/>
                      <a:gd name="connsiteY3" fmla="*/ 1251877 h 2562225"/>
                      <a:gd name="connsiteX4" fmla="*/ 8232775 w 8232775"/>
                      <a:gd name="connsiteY4" fmla="*/ 1310347 h 2562225"/>
                      <a:gd name="connsiteX5" fmla="*/ 7086024 w 8232775"/>
                      <a:gd name="connsiteY5" fmla="*/ 2562225 h 2562225"/>
                      <a:gd name="connsiteX6" fmla="*/ 1146750 w 8232775"/>
                      <a:gd name="connsiteY6" fmla="*/ 2562225 h 2562225"/>
                      <a:gd name="connsiteX7" fmla="*/ 0 w 8232775"/>
                      <a:gd name="connsiteY7" fmla="*/ 1310347 h 2562225"/>
                      <a:gd name="connsiteX8" fmla="*/ 0 w 8232775"/>
                      <a:gd name="connsiteY8" fmla="*/ 1251877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2775" h="2562225" fill="none" extrusionOk="0">
                        <a:moveTo>
                          <a:pt x="0" y="1251877"/>
                        </a:moveTo>
                        <a:cubicBezTo>
                          <a:pt x="4382" y="683647"/>
                          <a:pt x="613066" y="175835"/>
                          <a:pt x="1146750" y="0"/>
                        </a:cubicBezTo>
                        <a:cubicBezTo>
                          <a:pt x="2420437" y="146011"/>
                          <a:pt x="4480399" y="430352"/>
                          <a:pt x="7086024" y="0"/>
                        </a:cubicBezTo>
                        <a:cubicBezTo>
                          <a:pt x="7693336" y="-186591"/>
                          <a:pt x="8135811" y="529091"/>
                          <a:pt x="8232775" y="1251877"/>
                        </a:cubicBezTo>
                        <a:cubicBezTo>
                          <a:pt x="8233914" y="1263215"/>
                          <a:pt x="8228786" y="1294097"/>
                          <a:pt x="8232775" y="1310347"/>
                        </a:cubicBezTo>
                        <a:cubicBezTo>
                          <a:pt x="8260414" y="1855223"/>
                          <a:pt x="7645378" y="2478425"/>
                          <a:pt x="7086024" y="2562225"/>
                        </a:cubicBezTo>
                        <a:cubicBezTo>
                          <a:pt x="4286971" y="2654767"/>
                          <a:pt x="1758020" y="2457267"/>
                          <a:pt x="1146750" y="2562225"/>
                        </a:cubicBezTo>
                        <a:cubicBezTo>
                          <a:pt x="678209" y="2542799"/>
                          <a:pt x="-170047" y="2036136"/>
                          <a:pt x="0" y="1310347"/>
                        </a:cubicBezTo>
                        <a:cubicBezTo>
                          <a:pt x="-1868" y="1292669"/>
                          <a:pt x="-3353" y="1259645"/>
                          <a:pt x="0" y="1251877"/>
                        </a:cubicBezTo>
                        <a:close/>
                      </a:path>
                      <a:path w="8232775" h="2562225" stroke="0" extrusionOk="0">
                        <a:moveTo>
                          <a:pt x="0" y="1251877"/>
                        </a:moveTo>
                        <a:cubicBezTo>
                          <a:pt x="-8959" y="602921"/>
                          <a:pt x="562528" y="74624"/>
                          <a:pt x="1146750" y="0"/>
                        </a:cubicBezTo>
                        <a:cubicBezTo>
                          <a:pt x="2058608" y="209587"/>
                          <a:pt x="6265727" y="-61281"/>
                          <a:pt x="7086024" y="0"/>
                        </a:cubicBezTo>
                        <a:cubicBezTo>
                          <a:pt x="7636636" y="-21446"/>
                          <a:pt x="8376468" y="468171"/>
                          <a:pt x="8232775" y="1251877"/>
                        </a:cubicBezTo>
                        <a:cubicBezTo>
                          <a:pt x="8234812" y="1278833"/>
                          <a:pt x="8230058" y="1298851"/>
                          <a:pt x="8232775" y="1310347"/>
                        </a:cubicBezTo>
                        <a:cubicBezTo>
                          <a:pt x="8219959" y="1965205"/>
                          <a:pt x="7537012" y="2497807"/>
                          <a:pt x="7086024" y="2562225"/>
                        </a:cubicBezTo>
                        <a:cubicBezTo>
                          <a:pt x="6226410" y="2135751"/>
                          <a:pt x="2451463" y="2721278"/>
                          <a:pt x="1146750" y="2562225"/>
                        </a:cubicBezTo>
                        <a:cubicBezTo>
                          <a:pt x="524694" y="2660293"/>
                          <a:pt x="-55811" y="1883006"/>
                          <a:pt x="0" y="1310347"/>
                        </a:cubicBezTo>
                        <a:cubicBezTo>
                          <a:pt x="-4523" y="1292451"/>
                          <a:pt x="-4655" y="1262618"/>
                          <a:pt x="0" y="1251877"/>
                        </a:cubicBezTo>
                        <a:close/>
                      </a:path>
                      <a:path w="8232775" h="2562225" fill="none" stroke="0" extrusionOk="0">
                        <a:moveTo>
                          <a:pt x="0" y="1251877"/>
                        </a:moveTo>
                        <a:cubicBezTo>
                          <a:pt x="83105" y="636646"/>
                          <a:pt x="611206" y="189701"/>
                          <a:pt x="1146750" y="0"/>
                        </a:cubicBezTo>
                        <a:cubicBezTo>
                          <a:pt x="2624831" y="176980"/>
                          <a:pt x="4120918" y="373678"/>
                          <a:pt x="7086024" y="0"/>
                        </a:cubicBezTo>
                        <a:cubicBezTo>
                          <a:pt x="7665233" y="-121175"/>
                          <a:pt x="8221250" y="409171"/>
                          <a:pt x="8232775" y="1251877"/>
                        </a:cubicBezTo>
                        <a:cubicBezTo>
                          <a:pt x="8232741" y="1259595"/>
                          <a:pt x="8230982" y="1290608"/>
                          <a:pt x="8232775" y="1310347"/>
                        </a:cubicBezTo>
                        <a:cubicBezTo>
                          <a:pt x="8169911" y="1955040"/>
                          <a:pt x="7617933" y="2536674"/>
                          <a:pt x="7086024" y="2562225"/>
                        </a:cubicBezTo>
                        <a:cubicBezTo>
                          <a:pt x="4172488" y="2563223"/>
                          <a:pt x="1645630" y="2468211"/>
                          <a:pt x="1146750" y="2562225"/>
                        </a:cubicBezTo>
                        <a:cubicBezTo>
                          <a:pt x="542100" y="2543028"/>
                          <a:pt x="-79188" y="1994295"/>
                          <a:pt x="0" y="1310347"/>
                        </a:cubicBezTo>
                        <a:cubicBezTo>
                          <a:pt x="-2636" y="1294649"/>
                          <a:pt x="-4309" y="1260894"/>
                          <a:pt x="0" y="125187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609630">
              <a:buFont typeface="Arial" panose="020B0604020202020204" pitchFamily="34" charset="0"/>
              <a:buChar char="•"/>
            </a:pP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Tham gia hoạt động đền ơn đáp nghĩa, bảo vệ thành quả của thế hệ trước.</a:t>
            </a:r>
            <a:endParaRPr lang="en-US" sz="24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marL="342900" indent="-342900" algn="just" defTabSz="609630">
              <a:buFont typeface="Arial" panose="020B0604020202020204" pitchFamily="34" charset="0"/>
              <a:buChar char="•"/>
            </a:pP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Tích cực học tập, rèn luyện, để tiếp nối sự nghiệp bảo vệ và xây dựng quê hương đất nước mạnh giàu.</a:t>
            </a:r>
          </a:p>
        </p:txBody>
      </p:sp>
      <p:sp>
        <p:nvSpPr>
          <p:cNvPr id="9" name="TextBox 8">
            <a:extLst>
              <a:ext uri="{FF2B5EF4-FFF2-40B4-BE49-F238E27FC236}">
                <a16:creationId xmlns:a16="http://schemas.microsoft.com/office/drawing/2014/main" xmlns="" id="{98CFDE82-0B36-F658-D5E8-CAD8D2D22D76}"/>
              </a:ext>
            </a:extLst>
          </p:cNvPr>
          <p:cNvSpPr txBox="1"/>
          <p:nvPr/>
        </p:nvSpPr>
        <p:spPr>
          <a:xfrm>
            <a:off x="2466975" y="787401"/>
            <a:ext cx="8029575" cy="1200329"/>
          </a:xfrm>
          <a:prstGeom prst="rect">
            <a:avLst/>
          </a:prstGeom>
          <a:noFill/>
        </p:spPr>
        <p:txBody>
          <a:bodyPr wrap="square" rtlCol="0">
            <a:spAutoFit/>
          </a:bodyPr>
          <a:lstStyle/>
          <a:p>
            <a:pPr algn="ctr" defTabSz="609630"/>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2. </a:t>
            </a:r>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Việc cần làm để thể hiện lòng biết ơn người có công với quê hương, đất nước</a:t>
            </a:r>
            <a:endPar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endParaRPr>
          </a:p>
        </p:txBody>
      </p:sp>
      <p:sp>
        <p:nvSpPr>
          <p:cNvPr id="10" name="Arrow: Left 9">
            <a:hlinkClick r:id="rId6" action="ppaction://hlinksldjump"/>
            <a:extLst>
              <a:ext uri="{FF2B5EF4-FFF2-40B4-BE49-F238E27FC236}">
                <a16:creationId xmlns:a16="http://schemas.microsoft.com/office/drawing/2014/main" xmlns="" id="{B523FAED-5BCB-C55C-B9E7-3DFBF156AC5A}"/>
              </a:ext>
            </a:extLst>
          </p:cNvPr>
          <p:cNvSpPr/>
          <p:nvPr/>
        </p:nvSpPr>
        <p:spPr>
          <a:xfrm>
            <a:off x="190500" y="5619750"/>
            <a:ext cx="1352550" cy="6572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mbria" panose="02040503050406030204" pitchFamily="18" charset="0"/>
                <a:ea typeface="Cambria" panose="02040503050406030204" pitchFamily="18" charset="0"/>
                <a:cs typeface="Calibri" panose="020F0502020204030204" pitchFamily="34" charset="0"/>
              </a:rPr>
              <a:t>Trở</a:t>
            </a: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dirty="0" err="1">
                <a:solidFill>
                  <a:srgbClr val="002060"/>
                </a:solidFill>
                <a:latin typeface="Cambria" panose="02040503050406030204" pitchFamily="18" charset="0"/>
                <a:ea typeface="Cambria" panose="02040503050406030204" pitchFamily="18" charset="0"/>
                <a:cs typeface="Calibri" panose="020F0502020204030204" pitchFamily="34" charset="0"/>
              </a:rPr>
              <a:t>về</a:t>
            </a:r>
            <a:endParaRPr lang="en-US"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80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51EEB301-46F9-2954-7E4E-E4224EBDB2CF}"/>
              </a:ext>
            </a:extLst>
          </p:cNvPr>
          <p:cNvGrpSpPr/>
          <p:nvPr/>
        </p:nvGrpSpPr>
        <p:grpSpPr>
          <a:xfrm>
            <a:off x="1676400" y="-177800"/>
            <a:ext cx="9194800" cy="2446713"/>
            <a:chOff x="2286000" y="1028700"/>
            <a:chExt cx="13792200" cy="3670069"/>
          </a:xfrm>
        </p:grpSpPr>
        <p:cxnSp>
          <p:nvCxnSpPr>
            <p:cNvPr id="5" name="Straight Connector 4">
              <a:extLst>
                <a:ext uri="{FF2B5EF4-FFF2-40B4-BE49-F238E27FC236}">
                  <a16:creationId xmlns:a16="http://schemas.microsoft.com/office/drawing/2014/main" xmlns="" id="{0CC416BF-D98B-CC22-3214-F763305337C5}"/>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4EFFFA2E-0881-38E5-A655-661F41D3B511}"/>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Freeform 4">
              <a:extLst>
                <a:ext uri="{FF2B5EF4-FFF2-40B4-BE49-F238E27FC236}">
                  <a16:creationId xmlns:a16="http://schemas.microsoft.com/office/drawing/2014/main" xmlns="" id="{D28B4066-AE4F-68F9-5A94-92CCC1965277}"/>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8" name="Rectangle: Rounded Corners 4">
            <a:extLst>
              <a:ext uri="{FF2B5EF4-FFF2-40B4-BE49-F238E27FC236}">
                <a16:creationId xmlns:a16="http://schemas.microsoft.com/office/drawing/2014/main" xmlns="" id="{A2827398-459B-349F-B8F8-15D3A554FBB3}"/>
              </a:ext>
            </a:extLst>
          </p:cNvPr>
          <p:cNvSpPr/>
          <p:nvPr/>
        </p:nvSpPr>
        <p:spPr>
          <a:xfrm>
            <a:off x="5476875" y="2794000"/>
            <a:ext cx="6089650" cy="2387600"/>
          </a:xfrm>
          <a:custGeom>
            <a:avLst/>
            <a:gdLst>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650" h="2387600" fill="none" extrusionOk="0">
                <a:moveTo>
                  <a:pt x="0" y="1166557"/>
                </a:moveTo>
                <a:cubicBezTo>
                  <a:pt x="5040" y="672460"/>
                  <a:pt x="462356" y="164635"/>
                  <a:pt x="848233" y="0"/>
                </a:cubicBezTo>
                <a:cubicBezTo>
                  <a:pt x="1679253" y="140995"/>
                  <a:pt x="3242921" y="182143"/>
                  <a:pt x="5241416" y="0"/>
                </a:cubicBezTo>
                <a:cubicBezTo>
                  <a:pt x="5685110" y="-193149"/>
                  <a:pt x="5855312" y="445156"/>
                  <a:pt x="6089650" y="1166557"/>
                </a:cubicBezTo>
                <a:cubicBezTo>
                  <a:pt x="6090669" y="1176850"/>
                  <a:pt x="6085781" y="1207134"/>
                  <a:pt x="6089650" y="1221042"/>
                </a:cubicBezTo>
                <a:cubicBezTo>
                  <a:pt x="6121045" y="1687075"/>
                  <a:pt x="5664576" y="2334182"/>
                  <a:pt x="5241416" y="2387600"/>
                </a:cubicBezTo>
                <a:cubicBezTo>
                  <a:pt x="3169042" y="2466224"/>
                  <a:pt x="1303530" y="2320762"/>
                  <a:pt x="848233" y="2387600"/>
                </a:cubicBezTo>
                <a:cubicBezTo>
                  <a:pt x="506901" y="2370816"/>
                  <a:pt x="-229515" y="1913032"/>
                  <a:pt x="0" y="1221042"/>
                </a:cubicBezTo>
                <a:cubicBezTo>
                  <a:pt x="-1245" y="1204475"/>
                  <a:pt x="-2876" y="1172925"/>
                  <a:pt x="0" y="1166557"/>
                </a:cubicBezTo>
                <a:close/>
              </a:path>
              <a:path w="6089650" h="2387600" stroke="0" extrusionOk="0">
                <a:moveTo>
                  <a:pt x="0" y="1166557"/>
                </a:moveTo>
                <a:cubicBezTo>
                  <a:pt x="-45834" y="648022"/>
                  <a:pt x="405399" y="-29184"/>
                  <a:pt x="848233" y="0"/>
                </a:cubicBezTo>
                <a:cubicBezTo>
                  <a:pt x="1536510" y="46367"/>
                  <a:pt x="4628758" y="-88676"/>
                  <a:pt x="5241416" y="0"/>
                </a:cubicBezTo>
                <a:cubicBezTo>
                  <a:pt x="5482176" y="-4172"/>
                  <a:pt x="6374420" y="470948"/>
                  <a:pt x="6089650" y="1166557"/>
                </a:cubicBezTo>
                <a:cubicBezTo>
                  <a:pt x="6091965" y="1191631"/>
                  <a:pt x="6090026" y="1210802"/>
                  <a:pt x="6089650" y="1221042"/>
                </a:cubicBezTo>
                <a:cubicBezTo>
                  <a:pt x="6076311" y="1853965"/>
                  <a:pt x="5574660" y="2336413"/>
                  <a:pt x="5241416" y="2387600"/>
                </a:cubicBezTo>
                <a:cubicBezTo>
                  <a:pt x="4614542" y="1920684"/>
                  <a:pt x="1786809" y="2701961"/>
                  <a:pt x="848233" y="2387600"/>
                </a:cubicBezTo>
                <a:cubicBezTo>
                  <a:pt x="406794" y="2512914"/>
                  <a:pt x="-43462" y="1763673"/>
                  <a:pt x="0" y="1221042"/>
                </a:cubicBezTo>
                <a:cubicBezTo>
                  <a:pt x="-3150" y="1201684"/>
                  <a:pt x="-3287" y="1174162"/>
                  <a:pt x="0" y="1166557"/>
                </a:cubicBezTo>
                <a:close/>
              </a:path>
              <a:path w="6089650" h="2387600" fill="none" stroke="0" extrusionOk="0">
                <a:moveTo>
                  <a:pt x="0" y="1166557"/>
                </a:moveTo>
                <a:cubicBezTo>
                  <a:pt x="113217" y="580331"/>
                  <a:pt x="494740" y="65852"/>
                  <a:pt x="848233" y="0"/>
                </a:cubicBezTo>
                <a:cubicBezTo>
                  <a:pt x="2181464" y="371323"/>
                  <a:pt x="2966485" y="327959"/>
                  <a:pt x="5241416" y="0"/>
                </a:cubicBezTo>
                <a:cubicBezTo>
                  <a:pt x="5695658" y="-113905"/>
                  <a:pt x="6066811" y="425912"/>
                  <a:pt x="6089650" y="1166557"/>
                </a:cubicBezTo>
                <a:cubicBezTo>
                  <a:pt x="6087942" y="1175933"/>
                  <a:pt x="6091970" y="1203408"/>
                  <a:pt x="6089650" y="1221042"/>
                </a:cubicBezTo>
                <a:cubicBezTo>
                  <a:pt x="6092845" y="1822396"/>
                  <a:pt x="5674684" y="2350290"/>
                  <a:pt x="5241416" y="2387600"/>
                </a:cubicBezTo>
                <a:cubicBezTo>
                  <a:pt x="3129780" y="2327882"/>
                  <a:pt x="1223189" y="2221033"/>
                  <a:pt x="848233" y="2387600"/>
                </a:cubicBezTo>
                <a:cubicBezTo>
                  <a:pt x="269334" y="2308214"/>
                  <a:pt x="-95086" y="1749086"/>
                  <a:pt x="0" y="1221042"/>
                </a:cubicBezTo>
                <a:cubicBezTo>
                  <a:pt x="-2804" y="1206482"/>
                  <a:pt x="-3560" y="1174018"/>
                  <a:pt x="0" y="1166557"/>
                </a:cubicBezTo>
                <a:close/>
              </a:path>
              <a:path w="6089650" h="2387600" fill="none" stroke="0" extrusionOk="0">
                <a:moveTo>
                  <a:pt x="0" y="1166557"/>
                </a:moveTo>
                <a:cubicBezTo>
                  <a:pt x="43699" y="654021"/>
                  <a:pt x="468994" y="186397"/>
                  <a:pt x="848233" y="0"/>
                </a:cubicBezTo>
                <a:cubicBezTo>
                  <a:pt x="1839991" y="222705"/>
                  <a:pt x="3139392" y="218938"/>
                  <a:pt x="5241416" y="0"/>
                </a:cubicBezTo>
                <a:cubicBezTo>
                  <a:pt x="5599779" y="-216668"/>
                  <a:pt x="5989741" y="361285"/>
                  <a:pt x="6089650" y="1166557"/>
                </a:cubicBezTo>
                <a:cubicBezTo>
                  <a:pt x="6091426" y="1174635"/>
                  <a:pt x="6087670" y="1204158"/>
                  <a:pt x="6089650" y="1221042"/>
                </a:cubicBezTo>
                <a:cubicBezTo>
                  <a:pt x="6080561" y="1780767"/>
                  <a:pt x="5680415" y="2360592"/>
                  <a:pt x="5241416" y="2387600"/>
                </a:cubicBezTo>
                <a:cubicBezTo>
                  <a:pt x="3137773" y="2416633"/>
                  <a:pt x="1231022" y="2317516"/>
                  <a:pt x="848233" y="2387600"/>
                </a:cubicBezTo>
                <a:cubicBezTo>
                  <a:pt x="364845" y="2355695"/>
                  <a:pt x="-172051" y="1878267"/>
                  <a:pt x="0" y="1221042"/>
                </a:cubicBezTo>
                <a:cubicBezTo>
                  <a:pt x="-1598" y="1205415"/>
                  <a:pt x="-3742" y="1174486"/>
                  <a:pt x="0" y="1166557"/>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xmlns="" sd="852854689">
                  <a:custGeom>
                    <a:avLst/>
                    <a:gdLst>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650" h="2387600" fill="none" extrusionOk="0">
                        <a:moveTo>
                          <a:pt x="0" y="1166557"/>
                        </a:moveTo>
                        <a:cubicBezTo>
                          <a:pt x="3959" y="643189"/>
                          <a:pt x="442778" y="131777"/>
                          <a:pt x="848233" y="0"/>
                        </a:cubicBezTo>
                        <a:cubicBezTo>
                          <a:pt x="1715172" y="138863"/>
                          <a:pt x="3217961" y="126520"/>
                          <a:pt x="5241416" y="0"/>
                        </a:cubicBezTo>
                        <a:cubicBezTo>
                          <a:pt x="5691892" y="-146464"/>
                          <a:pt x="5936029" y="469571"/>
                          <a:pt x="6089650" y="1166557"/>
                        </a:cubicBezTo>
                        <a:cubicBezTo>
                          <a:pt x="6089634" y="1176158"/>
                          <a:pt x="6087071" y="1204589"/>
                          <a:pt x="6089650" y="1221042"/>
                        </a:cubicBezTo>
                        <a:cubicBezTo>
                          <a:pt x="6104277" y="1772175"/>
                          <a:pt x="5689455" y="2362071"/>
                          <a:pt x="5241416" y="2387600"/>
                        </a:cubicBezTo>
                        <a:cubicBezTo>
                          <a:pt x="3148150" y="2458769"/>
                          <a:pt x="1300416" y="2281528"/>
                          <a:pt x="848233" y="2387600"/>
                        </a:cubicBezTo>
                        <a:cubicBezTo>
                          <a:pt x="463825" y="2375686"/>
                          <a:pt x="-136092" y="1894558"/>
                          <a:pt x="0" y="1221042"/>
                        </a:cubicBezTo>
                        <a:cubicBezTo>
                          <a:pt x="-1436" y="1204831"/>
                          <a:pt x="-2456" y="1174009"/>
                          <a:pt x="0" y="1166557"/>
                        </a:cubicBezTo>
                        <a:close/>
                      </a:path>
                      <a:path w="6089650" h="2387600" stroke="0" extrusionOk="0">
                        <a:moveTo>
                          <a:pt x="0" y="1166557"/>
                        </a:moveTo>
                        <a:cubicBezTo>
                          <a:pt x="-24074" y="595906"/>
                          <a:pt x="411397" y="31348"/>
                          <a:pt x="848233" y="0"/>
                        </a:cubicBezTo>
                        <a:cubicBezTo>
                          <a:pt x="1531908" y="97586"/>
                          <a:pt x="4580703" y="-154183"/>
                          <a:pt x="5241416" y="0"/>
                        </a:cubicBezTo>
                        <a:cubicBezTo>
                          <a:pt x="5577696" y="-13807"/>
                          <a:pt x="6244712" y="442948"/>
                          <a:pt x="6089650" y="1166557"/>
                        </a:cubicBezTo>
                        <a:cubicBezTo>
                          <a:pt x="6089872" y="1191883"/>
                          <a:pt x="6088145" y="1210403"/>
                          <a:pt x="6089650" y="1221042"/>
                        </a:cubicBezTo>
                        <a:cubicBezTo>
                          <a:pt x="6072244" y="1868398"/>
                          <a:pt x="5619137" y="2361045"/>
                          <a:pt x="5241416" y="2387600"/>
                        </a:cubicBezTo>
                        <a:cubicBezTo>
                          <a:pt x="4613288" y="1933675"/>
                          <a:pt x="1809289" y="2547346"/>
                          <a:pt x="848233" y="2387600"/>
                        </a:cubicBezTo>
                        <a:cubicBezTo>
                          <a:pt x="389081" y="2461897"/>
                          <a:pt x="-28368" y="1836507"/>
                          <a:pt x="0" y="1221042"/>
                        </a:cubicBezTo>
                        <a:cubicBezTo>
                          <a:pt x="-3234" y="1202858"/>
                          <a:pt x="-3332" y="1174870"/>
                          <a:pt x="0" y="1166557"/>
                        </a:cubicBezTo>
                        <a:close/>
                      </a:path>
                      <a:path w="6089650" h="2387600" fill="none" stroke="0" extrusionOk="0">
                        <a:moveTo>
                          <a:pt x="0" y="1166557"/>
                        </a:moveTo>
                        <a:cubicBezTo>
                          <a:pt x="84692" y="595328"/>
                          <a:pt x="432467" y="119084"/>
                          <a:pt x="848233" y="0"/>
                        </a:cubicBezTo>
                        <a:cubicBezTo>
                          <a:pt x="2085461" y="253978"/>
                          <a:pt x="3103557" y="233647"/>
                          <a:pt x="5241416" y="0"/>
                        </a:cubicBezTo>
                        <a:cubicBezTo>
                          <a:pt x="5689675" y="-91612"/>
                          <a:pt x="6063832" y="440505"/>
                          <a:pt x="6089650" y="1166557"/>
                        </a:cubicBezTo>
                        <a:cubicBezTo>
                          <a:pt x="6089063" y="1174533"/>
                          <a:pt x="6089619" y="1201809"/>
                          <a:pt x="6089650" y="1221042"/>
                        </a:cubicBezTo>
                        <a:cubicBezTo>
                          <a:pt x="6047363" y="1814960"/>
                          <a:pt x="5694838" y="2376530"/>
                          <a:pt x="5241416" y="2387600"/>
                        </a:cubicBezTo>
                        <a:cubicBezTo>
                          <a:pt x="3079204" y="2370303"/>
                          <a:pt x="1285434" y="2253790"/>
                          <a:pt x="848233" y="2387600"/>
                        </a:cubicBezTo>
                        <a:cubicBezTo>
                          <a:pt x="334091" y="2358068"/>
                          <a:pt x="-70990" y="1855946"/>
                          <a:pt x="0" y="1221042"/>
                        </a:cubicBezTo>
                        <a:cubicBezTo>
                          <a:pt x="-1938" y="1206151"/>
                          <a:pt x="-3286" y="1174907"/>
                          <a:pt x="0" y="11665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600" b="1" dirty="0">
                <a:solidFill>
                  <a:srgbClr val="FF0000"/>
                </a:solidFill>
                <a:latin typeface="Calibri" panose="020F0502020204030204" pitchFamily="34" charset="0"/>
                <a:cs typeface="Calibri" panose="020F0502020204030204" pitchFamily="34" charset="0"/>
              </a:rPr>
              <a:t>Dâng hương đài tưởng niệm các anh hùng liệt sĩ</a:t>
            </a:r>
            <a:r>
              <a:rPr lang="en-US" sz="3600" b="1" dirty="0">
                <a:solidFill>
                  <a:srgbClr val="FF000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xmlns="" id="{2D321A08-FB13-C143-1156-95B5C2B4A1D3}"/>
              </a:ext>
            </a:extLst>
          </p:cNvPr>
          <p:cNvSpPr txBox="1"/>
          <p:nvPr/>
        </p:nvSpPr>
        <p:spPr>
          <a:xfrm>
            <a:off x="1800225" y="787401"/>
            <a:ext cx="8782049" cy="954107"/>
          </a:xfrm>
          <a:prstGeom prst="rect">
            <a:avLst/>
          </a:prstGeom>
          <a:noFill/>
        </p:spPr>
        <p:txBody>
          <a:bodyPr wrap="square" rtlCol="0">
            <a:spAutoFit/>
          </a:bodyPr>
          <a:lstStyle/>
          <a:p>
            <a:pPr algn="ctr" defTabSz="609630"/>
            <a:r>
              <a:rPr lang="en-US" sz="2800" b="1" dirty="0">
                <a:solidFill>
                  <a:prstClr val="black"/>
                </a:solidFill>
                <a:latin typeface="Calibri" panose="020F0502020204030204" pitchFamily="34" charset="0"/>
                <a:cs typeface="Calibri" panose="020F0502020204030204" pitchFamily="34" charset="0"/>
              </a:rPr>
              <a:t>N</a:t>
            </a:r>
            <a:r>
              <a:rPr lang="vi-VN" sz="2800" b="1" dirty="0">
                <a:solidFill>
                  <a:prstClr val="black"/>
                </a:solidFill>
                <a:latin typeface="Calibri" panose="020F0502020204030204" pitchFamily="34" charset="0"/>
                <a:cs typeface="Calibri" panose="020F0502020204030204" pitchFamily="34" charset="0"/>
              </a:rPr>
              <a:t>êu những việc làm của các bạn trong tranh thể hiện lòng biết ơn những người có công với quê hương, đất nước</a:t>
            </a:r>
            <a:endParaRPr lang="en-US" sz="2800" b="1" dirty="0">
              <a:solidFill>
                <a:prstClr val="black"/>
              </a:solidFill>
              <a:latin typeface="Calibri" panose="020F0502020204030204" pitchFamily="34" charset="0"/>
              <a:cs typeface="Calibri" panose="020F0502020204030204" pitchFamily="34" charset="0"/>
            </a:endParaRPr>
          </a:p>
        </p:txBody>
      </p:sp>
      <p:sp>
        <p:nvSpPr>
          <p:cNvPr id="10" name="Arrow: Left 9">
            <a:hlinkClick r:id="rId6" action="ppaction://hlinksldjump"/>
            <a:extLst>
              <a:ext uri="{FF2B5EF4-FFF2-40B4-BE49-F238E27FC236}">
                <a16:creationId xmlns:a16="http://schemas.microsoft.com/office/drawing/2014/main" xmlns="" id="{30B8D49C-1556-92B7-C933-E7F3FC67E530}"/>
              </a:ext>
            </a:extLst>
          </p:cNvPr>
          <p:cNvSpPr/>
          <p:nvPr/>
        </p:nvSpPr>
        <p:spPr>
          <a:xfrm>
            <a:off x="190500" y="5619750"/>
            <a:ext cx="1352550" cy="6572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libri" panose="020F0502020204030204" pitchFamily="34" charset="0"/>
                <a:cs typeface="Calibri" panose="020F0502020204030204" pitchFamily="34" charset="0"/>
              </a:rPr>
              <a:t>Trở</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về</a:t>
            </a:r>
            <a:endParaRPr lang="en-US" dirty="0">
              <a:solidFill>
                <a:srgbClr val="00206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25EC253B-31F6-FEC9-7839-2C6CF0678351}"/>
              </a:ext>
            </a:extLst>
          </p:cNvPr>
          <p:cNvPicPr>
            <a:picLocks noChangeAspect="1"/>
          </p:cNvPicPr>
          <p:nvPr/>
        </p:nvPicPr>
        <p:blipFill>
          <a:blip r:embed="rId7"/>
          <a:stretch>
            <a:fillRect/>
          </a:stretch>
        </p:blipFill>
        <p:spPr>
          <a:xfrm>
            <a:off x="180975" y="2357437"/>
            <a:ext cx="4067175" cy="3267075"/>
          </a:xfrm>
          <a:prstGeom prst="rect">
            <a:avLst/>
          </a:prstGeom>
        </p:spPr>
      </p:pic>
    </p:spTree>
    <p:extLst>
      <p:ext uri="{BB962C8B-B14F-4D97-AF65-F5344CB8AC3E}">
        <p14:creationId xmlns:p14="http://schemas.microsoft.com/office/powerpoint/2010/main" val="23471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E91EACF-01E9-BB93-7ABD-030092549D58}"/>
              </a:ext>
            </a:extLst>
          </p:cNvPr>
          <p:cNvGrpSpPr/>
          <p:nvPr/>
        </p:nvGrpSpPr>
        <p:grpSpPr>
          <a:xfrm>
            <a:off x="1676400" y="-177800"/>
            <a:ext cx="9194800" cy="2446713"/>
            <a:chOff x="2286000" y="1028700"/>
            <a:chExt cx="13792200" cy="3670069"/>
          </a:xfrm>
        </p:grpSpPr>
        <p:cxnSp>
          <p:nvCxnSpPr>
            <p:cNvPr id="3" name="Straight Connector 2">
              <a:extLst>
                <a:ext uri="{FF2B5EF4-FFF2-40B4-BE49-F238E27FC236}">
                  <a16:creationId xmlns:a16="http://schemas.microsoft.com/office/drawing/2014/main" xmlns="" id="{B2B3A5BD-6041-E0A2-5DFE-E06C4AD53F44}"/>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D484842-EC20-2B18-B068-0AC2A0016F4B}"/>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Freeform 4">
              <a:extLst>
                <a:ext uri="{FF2B5EF4-FFF2-40B4-BE49-F238E27FC236}">
                  <a16:creationId xmlns:a16="http://schemas.microsoft.com/office/drawing/2014/main" xmlns="" id="{A2417CAE-AAB2-70A1-0EA8-DD22D3B5FA49}"/>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13" name="Rectangle: Rounded Corners 4">
            <a:extLst>
              <a:ext uri="{FF2B5EF4-FFF2-40B4-BE49-F238E27FC236}">
                <a16:creationId xmlns:a16="http://schemas.microsoft.com/office/drawing/2014/main" xmlns="" id="{CAAC56B4-05C3-0E07-82EF-E4B8AE6D06C2}"/>
              </a:ext>
            </a:extLst>
          </p:cNvPr>
          <p:cNvSpPr/>
          <p:nvPr/>
        </p:nvSpPr>
        <p:spPr>
          <a:xfrm>
            <a:off x="5476875" y="2794000"/>
            <a:ext cx="6089650" cy="2387600"/>
          </a:xfrm>
          <a:custGeom>
            <a:avLst/>
            <a:gdLst>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650" h="2387600" fill="none" extrusionOk="0">
                <a:moveTo>
                  <a:pt x="0" y="1166557"/>
                </a:moveTo>
                <a:cubicBezTo>
                  <a:pt x="5040" y="672460"/>
                  <a:pt x="462356" y="164635"/>
                  <a:pt x="848233" y="0"/>
                </a:cubicBezTo>
                <a:cubicBezTo>
                  <a:pt x="1679253" y="140995"/>
                  <a:pt x="3242921" y="182143"/>
                  <a:pt x="5241416" y="0"/>
                </a:cubicBezTo>
                <a:cubicBezTo>
                  <a:pt x="5685110" y="-193149"/>
                  <a:pt x="5855312" y="445156"/>
                  <a:pt x="6089650" y="1166557"/>
                </a:cubicBezTo>
                <a:cubicBezTo>
                  <a:pt x="6090669" y="1176850"/>
                  <a:pt x="6085781" y="1207134"/>
                  <a:pt x="6089650" y="1221042"/>
                </a:cubicBezTo>
                <a:cubicBezTo>
                  <a:pt x="6121045" y="1687075"/>
                  <a:pt x="5664576" y="2334182"/>
                  <a:pt x="5241416" y="2387600"/>
                </a:cubicBezTo>
                <a:cubicBezTo>
                  <a:pt x="3169042" y="2466224"/>
                  <a:pt x="1303530" y="2320762"/>
                  <a:pt x="848233" y="2387600"/>
                </a:cubicBezTo>
                <a:cubicBezTo>
                  <a:pt x="506901" y="2370816"/>
                  <a:pt x="-229515" y="1913032"/>
                  <a:pt x="0" y="1221042"/>
                </a:cubicBezTo>
                <a:cubicBezTo>
                  <a:pt x="-1245" y="1204475"/>
                  <a:pt x="-2876" y="1172925"/>
                  <a:pt x="0" y="1166557"/>
                </a:cubicBezTo>
                <a:close/>
              </a:path>
              <a:path w="6089650" h="2387600" stroke="0" extrusionOk="0">
                <a:moveTo>
                  <a:pt x="0" y="1166557"/>
                </a:moveTo>
                <a:cubicBezTo>
                  <a:pt x="-45834" y="648022"/>
                  <a:pt x="405399" y="-29184"/>
                  <a:pt x="848233" y="0"/>
                </a:cubicBezTo>
                <a:cubicBezTo>
                  <a:pt x="1536510" y="46367"/>
                  <a:pt x="4628758" y="-88676"/>
                  <a:pt x="5241416" y="0"/>
                </a:cubicBezTo>
                <a:cubicBezTo>
                  <a:pt x="5482176" y="-4172"/>
                  <a:pt x="6374420" y="470948"/>
                  <a:pt x="6089650" y="1166557"/>
                </a:cubicBezTo>
                <a:cubicBezTo>
                  <a:pt x="6091965" y="1191631"/>
                  <a:pt x="6090026" y="1210802"/>
                  <a:pt x="6089650" y="1221042"/>
                </a:cubicBezTo>
                <a:cubicBezTo>
                  <a:pt x="6076311" y="1853965"/>
                  <a:pt x="5574660" y="2336413"/>
                  <a:pt x="5241416" y="2387600"/>
                </a:cubicBezTo>
                <a:cubicBezTo>
                  <a:pt x="4614542" y="1920684"/>
                  <a:pt x="1786809" y="2701961"/>
                  <a:pt x="848233" y="2387600"/>
                </a:cubicBezTo>
                <a:cubicBezTo>
                  <a:pt x="406794" y="2512914"/>
                  <a:pt x="-43462" y="1763673"/>
                  <a:pt x="0" y="1221042"/>
                </a:cubicBezTo>
                <a:cubicBezTo>
                  <a:pt x="-3150" y="1201684"/>
                  <a:pt x="-3287" y="1174162"/>
                  <a:pt x="0" y="1166557"/>
                </a:cubicBezTo>
                <a:close/>
              </a:path>
              <a:path w="6089650" h="2387600" fill="none" stroke="0" extrusionOk="0">
                <a:moveTo>
                  <a:pt x="0" y="1166557"/>
                </a:moveTo>
                <a:cubicBezTo>
                  <a:pt x="113217" y="580331"/>
                  <a:pt x="494740" y="65852"/>
                  <a:pt x="848233" y="0"/>
                </a:cubicBezTo>
                <a:cubicBezTo>
                  <a:pt x="2181464" y="371323"/>
                  <a:pt x="2966485" y="327959"/>
                  <a:pt x="5241416" y="0"/>
                </a:cubicBezTo>
                <a:cubicBezTo>
                  <a:pt x="5695658" y="-113905"/>
                  <a:pt x="6066811" y="425912"/>
                  <a:pt x="6089650" y="1166557"/>
                </a:cubicBezTo>
                <a:cubicBezTo>
                  <a:pt x="6087942" y="1175933"/>
                  <a:pt x="6091970" y="1203408"/>
                  <a:pt x="6089650" y="1221042"/>
                </a:cubicBezTo>
                <a:cubicBezTo>
                  <a:pt x="6092845" y="1822396"/>
                  <a:pt x="5674684" y="2350290"/>
                  <a:pt x="5241416" y="2387600"/>
                </a:cubicBezTo>
                <a:cubicBezTo>
                  <a:pt x="3129780" y="2327882"/>
                  <a:pt x="1223189" y="2221033"/>
                  <a:pt x="848233" y="2387600"/>
                </a:cubicBezTo>
                <a:cubicBezTo>
                  <a:pt x="269334" y="2308214"/>
                  <a:pt x="-95086" y="1749086"/>
                  <a:pt x="0" y="1221042"/>
                </a:cubicBezTo>
                <a:cubicBezTo>
                  <a:pt x="-2804" y="1206482"/>
                  <a:pt x="-3560" y="1174018"/>
                  <a:pt x="0" y="1166557"/>
                </a:cubicBezTo>
                <a:close/>
              </a:path>
              <a:path w="6089650" h="2387600" fill="none" stroke="0" extrusionOk="0">
                <a:moveTo>
                  <a:pt x="0" y="1166557"/>
                </a:moveTo>
                <a:cubicBezTo>
                  <a:pt x="43699" y="654021"/>
                  <a:pt x="468994" y="186397"/>
                  <a:pt x="848233" y="0"/>
                </a:cubicBezTo>
                <a:cubicBezTo>
                  <a:pt x="1839991" y="222705"/>
                  <a:pt x="3139392" y="218938"/>
                  <a:pt x="5241416" y="0"/>
                </a:cubicBezTo>
                <a:cubicBezTo>
                  <a:pt x="5599779" y="-216668"/>
                  <a:pt x="5989741" y="361285"/>
                  <a:pt x="6089650" y="1166557"/>
                </a:cubicBezTo>
                <a:cubicBezTo>
                  <a:pt x="6091426" y="1174635"/>
                  <a:pt x="6087670" y="1204158"/>
                  <a:pt x="6089650" y="1221042"/>
                </a:cubicBezTo>
                <a:cubicBezTo>
                  <a:pt x="6080561" y="1780767"/>
                  <a:pt x="5680415" y="2360592"/>
                  <a:pt x="5241416" y="2387600"/>
                </a:cubicBezTo>
                <a:cubicBezTo>
                  <a:pt x="3137773" y="2416633"/>
                  <a:pt x="1231022" y="2317516"/>
                  <a:pt x="848233" y="2387600"/>
                </a:cubicBezTo>
                <a:cubicBezTo>
                  <a:pt x="364845" y="2355695"/>
                  <a:pt x="-172051" y="1878267"/>
                  <a:pt x="0" y="1221042"/>
                </a:cubicBezTo>
                <a:cubicBezTo>
                  <a:pt x="-1598" y="1205415"/>
                  <a:pt x="-3742" y="1174486"/>
                  <a:pt x="0" y="1166557"/>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xmlns="" sd="852854689">
                  <a:custGeom>
                    <a:avLst/>
                    <a:gdLst>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 name="connsiteX0" fmla="*/ 0 w 6089650"/>
                      <a:gd name="connsiteY0" fmla="*/ 1166557 h 2387600"/>
                      <a:gd name="connsiteX1" fmla="*/ 848233 w 6089650"/>
                      <a:gd name="connsiteY1" fmla="*/ 0 h 2387600"/>
                      <a:gd name="connsiteX2" fmla="*/ 5241416 w 6089650"/>
                      <a:gd name="connsiteY2" fmla="*/ 0 h 2387600"/>
                      <a:gd name="connsiteX3" fmla="*/ 6089650 w 6089650"/>
                      <a:gd name="connsiteY3" fmla="*/ 1166557 h 2387600"/>
                      <a:gd name="connsiteX4" fmla="*/ 6089650 w 6089650"/>
                      <a:gd name="connsiteY4" fmla="*/ 1221042 h 2387600"/>
                      <a:gd name="connsiteX5" fmla="*/ 5241416 w 6089650"/>
                      <a:gd name="connsiteY5" fmla="*/ 2387600 h 2387600"/>
                      <a:gd name="connsiteX6" fmla="*/ 848233 w 6089650"/>
                      <a:gd name="connsiteY6" fmla="*/ 2387600 h 2387600"/>
                      <a:gd name="connsiteX7" fmla="*/ 0 w 6089650"/>
                      <a:gd name="connsiteY7" fmla="*/ 1221042 h 2387600"/>
                      <a:gd name="connsiteX8" fmla="*/ 0 w 6089650"/>
                      <a:gd name="connsiteY8" fmla="*/ 1166557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9650" h="2387600" fill="none" extrusionOk="0">
                        <a:moveTo>
                          <a:pt x="0" y="1166557"/>
                        </a:moveTo>
                        <a:cubicBezTo>
                          <a:pt x="3959" y="643189"/>
                          <a:pt x="442778" y="131777"/>
                          <a:pt x="848233" y="0"/>
                        </a:cubicBezTo>
                        <a:cubicBezTo>
                          <a:pt x="1715172" y="138863"/>
                          <a:pt x="3217961" y="126520"/>
                          <a:pt x="5241416" y="0"/>
                        </a:cubicBezTo>
                        <a:cubicBezTo>
                          <a:pt x="5691892" y="-146464"/>
                          <a:pt x="5936029" y="469571"/>
                          <a:pt x="6089650" y="1166557"/>
                        </a:cubicBezTo>
                        <a:cubicBezTo>
                          <a:pt x="6089634" y="1176158"/>
                          <a:pt x="6087071" y="1204589"/>
                          <a:pt x="6089650" y="1221042"/>
                        </a:cubicBezTo>
                        <a:cubicBezTo>
                          <a:pt x="6104277" y="1772175"/>
                          <a:pt x="5689455" y="2362071"/>
                          <a:pt x="5241416" y="2387600"/>
                        </a:cubicBezTo>
                        <a:cubicBezTo>
                          <a:pt x="3148150" y="2458769"/>
                          <a:pt x="1300416" y="2281528"/>
                          <a:pt x="848233" y="2387600"/>
                        </a:cubicBezTo>
                        <a:cubicBezTo>
                          <a:pt x="463825" y="2375686"/>
                          <a:pt x="-136092" y="1894558"/>
                          <a:pt x="0" y="1221042"/>
                        </a:cubicBezTo>
                        <a:cubicBezTo>
                          <a:pt x="-1436" y="1204831"/>
                          <a:pt x="-2456" y="1174009"/>
                          <a:pt x="0" y="1166557"/>
                        </a:cubicBezTo>
                        <a:close/>
                      </a:path>
                      <a:path w="6089650" h="2387600" stroke="0" extrusionOk="0">
                        <a:moveTo>
                          <a:pt x="0" y="1166557"/>
                        </a:moveTo>
                        <a:cubicBezTo>
                          <a:pt x="-24074" y="595906"/>
                          <a:pt x="411397" y="31348"/>
                          <a:pt x="848233" y="0"/>
                        </a:cubicBezTo>
                        <a:cubicBezTo>
                          <a:pt x="1531908" y="97586"/>
                          <a:pt x="4580703" y="-154183"/>
                          <a:pt x="5241416" y="0"/>
                        </a:cubicBezTo>
                        <a:cubicBezTo>
                          <a:pt x="5577696" y="-13807"/>
                          <a:pt x="6244712" y="442948"/>
                          <a:pt x="6089650" y="1166557"/>
                        </a:cubicBezTo>
                        <a:cubicBezTo>
                          <a:pt x="6089872" y="1191883"/>
                          <a:pt x="6088145" y="1210403"/>
                          <a:pt x="6089650" y="1221042"/>
                        </a:cubicBezTo>
                        <a:cubicBezTo>
                          <a:pt x="6072244" y="1868398"/>
                          <a:pt x="5619137" y="2361045"/>
                          <a:pt x="5241416" y="2387600"/>
                        </a:cubicBezTo>
                        <a:cubicBezTo>
                          <a:pt x="4613288" y="1933675"/>
                          <a:pt x="1809289" y="2547346"/>
                          <a:pt x="848233" y="2387600"/>
                        </a:cubicBezTo>
                        <a:cubicBezTo>
                          <a:pt x="389081" y="2461897"/>
                          <a:pt x="-28368" y="1836507"/>
                          <a:pt x="0" y="1221042"/>
                        </a:cubicBezTo>
                        <a:cubicBezTo>
                          <a:pt x="-3234" y="1202858"/>
                          <a:pt x="-3332" y="1174870"/>
                          <a:pt x="0" y="1166557"/>
                        </a:cubicBezTo>
                        <a:close/>
                      </a:path>
                      <a:path w="6089650" h="2387600" fill="none" stroke="0" extrusionOk="0">
                        <a:moveTo>
                          <a:pt x="0" y="1166557"/>
                        </a:moveTo>
                        <a:cubicBezTo>
                          <a:pt x="84692" y="595328"/>
                          <a:pt x="432467" y="119084"/>
                          <a:pt x="848233" y="0"/>
                        </a:cubicBezTo>
                        <a:cubicBezTo>
                          <a:pt x="2085461" y="253978"/>
                          <a:pt x="3103557" y="233647"/>
                          <a:pt x="5241416" y="0"/>
                        </a:cubicBezTo>
                        <a:cubicBezTo>
                          <a:pt x="5689675" y="-91612"/>
                          <a:pt x="6063832" y="440505"/>
                          <a:pt x="6089650" y="1166557"/>
                        </a:cubicBezTo>
                        <a:cubicBezTo>
                          <a:pt x="6089063" y="1174533"/>
                          <a:pt x="6089619" y="1201809"/>
                          <a:pt x="6089650" y="1221042"/>
                        </a:cubicBezTo>
                        <a:cubicBezTo>
                          <a:pt x="6047363" y="1814960"/>
                          <a:pt x="5694838" y="2376530"/>
                          <a:pt x="5241416" y="2387600"/>
                        </a:cubicBezTo>
                        <a:cubicBezTo>
                          <a:pt x="3079204" y="2370303"/>
                          <a:pt x="1285434" y="2253790"/>
                          <a:pt x="848233" y="2387600"/>
                        </a:cubicBezTo>
                        <a:cubicBezTo>
                          <a:pt x="334091" y="2358068"/>
                          <a:pt x="-70990" y="1855946"/>
                          <a:pt x="0" y="1221042"/>
                        </a:cubicBezTo>
                        <a:cubicBezTo>
                          <a:pt x="-1938" y="1206151"/>
                          <a:pt x="-3286" y="1174907"/>
                          <a:pt x="0" y="11665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600" b="1" dirty="0">
                <a:solidFill>
                  <a:srgbClr val="FF0000"/>
                </a:solidFill>
                <a:latin typeface="Calibri" panose="020F0502020204030204" pitchFamily="34" charset="0"/>
                <a:cs typeface="Calibri" panose="020F0502020204030204" pitchFamily="34" charset="0"/>
              </a:rPr>
              <a:t>Đọc sách, tài liệu nói về những người mẹ Việt Nam anh hùng</a:t>
            </a:r>
            <a:endParaRPr lang="en-US" sz="3600" b="1"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22877422-DD8A-37BB-8CD4-D136A27C7359}"/>
              </a:ext>
            </a:extLst>
          </p:cNvPr>
          <p:cNvSpPr txBox="1"/>
          <p:nvPr/>
        </p:nvSpPr>
        <p:spPr>
          <a:xfrm>
            <a:off x="1800225" y="787401"/>
            <a:ext cx="8782049" cy="954107"/>
          </a:xfrm>
          <a:prstGeom prst="rect">
            <a:avLst/>
          </a:prstGeom>
          <a:noFill/>
        </p:spPr>
        <p:txBody>
          <a:bodyPr wrap="square" rtlCol="0">
            <a:spAutoFit/>
          </a:bodyPr>
          <a:lstStyle/>
          <a:p>
            <a:pPr algn="ctr" defTabSz="609630"/>
            <a:r>
              <a:rPr lang="en-US" sz="2800" b="1" dirty="0">
                <a:solidFill>
                  <a:prstClr val="black"/>
                </a:solidFill>
                <a:latin typeface="Calibri" panose="020F0502020204030204" pitchFamily="34" charset="0"/>
                <a:cs typeface="Calibri" panose="020F0502020204030204" pitchFamily="34" charset="0"/>
              </a:rPr>
              <a:t>N</a:t>
            </a:r>
            <a:r>
              <a:rPr lang="vi-VN" sz="2800" b="1" dirty="0">
                <a:solidFill>
                  <a:prstClr val="black"/>
                </a:solidFill>
                <a:latin typeface="Calibri" panose="020F0502020204030204" pitchFamily="34" charset="0"/>
                <a:cs typeface="Calibri" panose="020F0502020204030204" pitchFamily="34" charset="0"/>
              </a:rPr>
              <a:t>êu những việc làm của các bạn trong tranh thể hiện lòng biết ơn những người có công với quê hương, đất nước</a:t>
            </a:r>
            <a:endParaRPr lang="en-US" sz="2800" b="1" dirty="0">
              <a:solidFill>
                <a:prstClr val="black"/>
              </a:solidFill>
              <a:latin typeface="Calibri" panose="020F0502020204030204" pitchFamily="34" charset="0"/>
              <a:cs typeface="Calibri" panose="020F0502020204030204" pitchFamily="34" charset="0"/>
            </a:endParaRPr>
          </a:p>
        </p:txBody>
      </p:sp>
      <p:sp>
        <p:nvSpPr>
          <p:cNvPr id="15" name="Arrow: Left 14">
            <a:hlinkClick r:id="rId6" action="ppaction://hlinksldjump"/>
            <a:extLst>
              <a:ext uri="{FF2B5EF4-FFF2-40B4-BE49-F238E27FC236}">
                <a16:creationId xmlns:a16="http://schemas.microsoft.com/office/drawing/2014/main" xmlns="" id="{83DB8F5A-5DD2-BB85-25AC-E74E7122614F}"/>
              </a:ext>
            </a:extLst>
          </p:cNvPr>
          <p:cNvSpPr/>
          <p:nvPr/>
        </p:nvSpPr>
        <p:spPr>
          <a:xfrm>
            <a:off x="190500" y="5619750"/>
            <a:ext cx="1352550" cy="6572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libri" panose="020F0502020204030204" pitchFamily="34" charset="0"/>
                <a:cs typeface="Calibri" panose="020F0502020204030204" pitchFamily="34" charset="0"/>
              </a:rPr>
              <a:t>Trở</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về</a:t>
            </a:r>
            <a:endParaRPr lang="en-US" dirty="0">
              <a:solidFill>
                <a:srgbClr val="002060"/>
              </a:solidFill>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xmlns="" id="{70025715-B1EB-6710-1A49-2E28268DA9A7}"/>
              </a:ext>
            </a:extLst>
          </p:cNvPr>
          <p:cNvPicPr>
            <a:picLocks noChangeAspect="1"/>
          </p:cNvPicPr>
          <p:nvPr/>
        </p:nvPicPr>
        <p:blipFill>
          <a:blip r:embed="rId7"/>
          <a:stretch>
            <a:fillRect/>
          </a:stretch>
        </p:blipFill>
        <p:spPr>
          <a:xfrm>
            <a:off x="190500" y="2271712"/>
            <a:ext cx="4191000" cy="3343275"/>
          </a:xfrm>
          <a:prstGeom prst="rect">
            <a:avLst/>
          </a:prstGeom>
        </p:spPr>
      </p:pic>
    </p:spTree>
    <p:extLst>
      <p:ext uri="{BB962C8B-B14F-4D97-AF65-F5344CB8AC3E}">
        <p14:creationId xmlns:p14="http://schemas.microsoft.com/office/powerpoint/2010/main" val="18020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srcRect l="16051" t="13178"/>
          <a:stretch/>
        </p:blipFill>
        <p:spPr>
          <a:xfrm>
            <a:off x="0" y="120461"/>
            <a:ext cx="2638237" cy="2178239"/>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9248" t="11066" r="11377" b="12684"/>
          <a:stretch/>
        </p:blipFill>
        <p:spPr>
          <a:xfrm>
            <a:off x="9801597" y="3527826"/>
            <a:ext cx="1727704" cy="33457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5127" y="1074970"/>
            <a:ext cx="1709709" cy="1709709"/>
          </a:xfrm>
          <a:prstGeom prst="rect">
            <a:avLst/>
          </a:prstGeom>
        </p:spPr>
      </p:pic>
      <p:sp>
        <p:nvSpPr>
          <p:cNvPr id="14" name="矩形 26">
            <a:extLst>
              <a:ext uri="{FF2B5EF4-FFF2-40B4-BE49-F238E27FC236}">
                <a16:creationId xmlns:a16="http://schemas.microsoft.com/office/drawing/2014/main" xmlns="" id="{C3465FEE-B797-4DD0-BA9C-DFD0887F44B9}"/>
              </a:ext>
            </a:extLst>
          </p:cNvPr>
          <p:cNvSpPr/>
          <p:nvPr/>
        </p:nvSpPr>
        <p:spPr>
          <a:xfrm flipV="1">
            <a:off x="2947354" y="5043278"/>
            <a:ext cx="6297293" cy="45719"/>
          </a:xfrm>
          <a:prstGeom prst="rect">
            <a:avLst/>
          </a:prstGeom>
          <a:solidFill>
            <a:srgbClr val="F88F96"/>
          </a:solidFill>
          <a:ln>
            <a:solidFill>
              <a:srgbClr val="F88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2" name="Picture 1">
            <a:extLst>
              <a:ext uri="{FF2B5EF4-FFF2-40B4-BE49-F238E27FC236}">
                <a16:creationId xmlns:a16="http://schemas.microsoft.com/office/drawing/2014/main" xmlns="" id="{1775A53F-8E06-CD82-DC3E-D7B18878B3D4}"/>
              </a:ext>
            </a:extLst>
          </p:cNvPr>
          <p:cNvPicPr>
            <a:picLocks noChangeAspect="1"/>
          </p:cNvPicPr>
          <p:nvPr/>
        </p:nvPicPr>
        <p:blipFill>
          <a:blip r:embed="rId5"/>
          <a:stretch>
            <a:fillRect/>
          </a:stretch>
        </p:blipFill>
        <p:spPr>
          <a:xfrm>
            <a:off x="1885950" y="2485152"/>
            <a:ext cx="8421577" cy="2787236"/>
          </a:xfrm>
          <a:prstGeom prst="rect">
            <a:avLst/>
          </a:prstGeom>
        </p:spPr>
      </p:pic>
      <p:pic>
        <p:nvPicPr>
          <p:cNvPr id="5" name="Picture 4">
            <a:extLst>
              <a:ext uri="{FF2B5EF4-FFF2-40B4-BE49-F238E27FC236}">
                <a16:creationId xmlns:a16="http://schemas.microsoft.com/office/drawing/2014/main" xmlns="" id="{6A96D17E-4422-8A0D-AADF-34426F46349D}"/>
              </a:ext>
            </a:extLst>
          </p:cNvPr>
          <p:cNvPicPr>
            <a:picLocks noChangeAspect="1"/>
          </p:cNvPicPr>
          <p:nvPr/>
        </p:nvPicPr>
        <p:blipFill>
          <a:blip r:embed="rId6"/>
          <a:stretch>
            <a:fillRect/>
          </a:stretch>
        </p:blipFill>
        <p:spPr>
          <a:xfrm>
            <a:off x="4317708" y="1932775"/>
            <a:ext cx="3804234" cy="877900"/>
          </a:xfrm>
          <a:prstGeom prst="rect">
            <a:avLst/>
          </a:prstGeom>
        </p:spPr>
      </p:pic>
      <p:pic>
        <p:nvPicPr>
          <p:cNvPr id="6" name="Picture 5">
            <a:extLst>
              <a:ext uri="{FF2B5EF4-FFF2-40B4-BE49-F238E27FC236}">
                <a16:creationId xmlns:a16="http://schemas.microsoft.com/office/drawing/2014/main" xmlns="" id="{1831698E-07E6-91EC-10A1-9C74231937E1}"/>
              </a:ext>
            </a:extLst>
          </p:cNvPr>
          <p:cNvPicPr>
            <a:picLocks noChangeAspect="1"/>
          </p:cNvPicPr>
          <p:nvPr/>
        </p:nvPicPr>
        <p:blipFill>
          <a:blip r:embed="rId7"/>
          <a:stretch>
            <a:fillRect/>
          </a:stretch>
        </p:blipFill>
        <p:spPr>
          <a:xfrm rot="829047">
            <a:off x="4648081" y="693358"/>
            <a:ext cx="2743438" cy="1432684"/>
          </a:xfrm>
          <a:prstGeom prst="rect">
            <a:avLst/>
          </a:prstGeom>
        </p:spPr>
      </p:pic>
    </p:spTree>
    <p:extLst>
      <p:ext uri="{BB962C8B-B14F-4D97-AF65-F5344CB8AC3E}">
        <p14:creationId xmlns:p14="http://schemas.microsoft.com/office/powerpoint/2010/main" val="779087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srcRect l="16051" t="13178"/>
          <a:stretch/>
        </p:blipFill>
        <p:spPr>
          <a:xfrm>
            <a:off x="-29029" y="1"/>
            <a:ext cx="1845836" cy="1524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700" y="1803400"/>
            <a:ext cx="3937000" cy="3937000"/>
          </a:xfrm>
          <a:prstGeom prst="rect">
            <a:avLst/>
          </a:prstGeom>
        </p:spPr>
      </p:pic>
      <p:pic>
        <p:nvPicPr>
          <p:cNvPr id="4" name="Picture 3">
            <a:extLst>
              <a:ext uri="{FF2B5EF4-FFF2-40B4-BE49-F238E27FC236}">
                <a16:creationId xmlns:a16="http://schemas.microsoft.com/office/drawing/2014/main" xmlns="" id="{26CEB27B-6E30-23F8-C599-4938327D64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9592" y="1321029"/>
            <a:ext cx="8315665" cy="6425741"/>
          </a:xfrm>
          <a:prstGeom prst="rect">
            <a:avLst/>
          </a:prstGeom>
        </p:spPr>
      </p:pic>
    </p:spTree>
    <p:extLst>
      <p:ext uri="{BB962C8B-B14F-4D97-AF65-F5344CB8AC3E}">
        <p14:creationId xmlns:p14="http://schemas.microsoft.com/office/powerpoint/2010/main" val="12559234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618</Words>
  <Application>Microsoft Office PowerPoint</Application>
  <PresentationFormat>Widescreen</PresentationFormat>
  <Paragraphs>54</Paragraphs>
  <Slides>25</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宋体</vt:lpstr>
      <vt:lpstr>Antic</vt:lpstr>
      <vt:lpstr>Arial</vt:lpstr>
      <vt:lpstr>Arial-Rounded</vt:lpstr>
      <vt:lpstr>Calibri</vt:lpstr>
      <vt:lpstr>Calibri Light</vt:lpstr>
      <vt:lpstr>Cambria</vt:lpstr>
      <vt:lpstr>Coiny</vt:lpstr>
      <vt:lpstr>Times New Roman</vt:lpstr>
      <vt:lpstr>UTM Avo</vt:lpstr>
      <vt:lpstr>UTM Showcard</vt:lpstr>
      <vt:lpstr>思源黑体 CN</vt:lpstr>
      <vt:lpstr>思源黑体 CN Medium</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2025-09-28T11:06:09Z</dcterms:created>
  <dcterms:modified xsi:type="dcterms:W3CDTF">2025-09-28T11:06:34Z</dcterms:modified>
</cp:coreProperties>
</file>