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00.svg" ContentType="image/svg+xml"/>
  <Override PartName="/ppt/media/image102.svg" ContentType="image/svg+xml"/>
  <Override PartName="/ppt/media/image107.svg" ContentType="image/svg+xml"/>
  <Override PartName="/ppt/media/image116.svg" ContentType="image/svg+xml"/>
  <Override PartName="/ppt/media/image12.svg" ContentType="image/svg+xml"/>
  <Override PartName="/ppt/media/image133.svg" ContentType="image/svg+xml"/>
  <Override PartName="/ppt/media/image135.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4.svg" ContentType="image/svg+xml"/>
  <Override PartName="/ppt/media/image50.svg" ContentType="image/svg+xml"/>
  <Override PartName="/ppt/media/image6.svg" ContentType="image/svg+xml"/>
  <Override PartName="/ppt/media/image8.svg" ContentType="image/svg+xml"/>
  <Override PartName="/ppt/media/image87.svg" ContentType="image/svg+xml"/>
  <Override PartName="/ppt/media/image88.svg" ContentType="image/svg+xml"/>
  <Override PartName="/ppt/media/image90.svg" ContentType="image/svg+xml"/>
  <Override PartName="/ppt/media/image92.svg" ContentType="image/svg+xml"/>
  <Override PartName="/ppt/media/image94.svg" ContentType="image/svg+xml"/>
  <Override PartName="/ppt/media/image96.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69" r:id="rId4"/>
    <p:sldMasterId id="2147483683" r:id="rId5"/>
    <p:sldMasterId id="2147483685" r:id="rId6"/>
    <p:sldMasterId id="2147483697" r:id="rId7"/>
  </p:sldMasterIdLst>
  <p:notesMasterIdLst>
    <p:notesMasterId r:id="rId9"/>
  </p:notesMasterIdLst>
  <p:sldIdLst>
    <p:sldId id="4411" r:id="rId8"/>
    <p:sldId id="283" r:id="rId10"/>
    <p:sldId id="294" r:id="rId11"/>
    <p:sldId id="257" r:id="rId12"/>
    <p:sldId id="258" r:id="rId13"/>
    <p:sldId id="292" r:id="rId14"/>
    <p:sldId id="293" r:id="rId15"/>
    <p:sldId id="269" r:id="rId16"/>
    <p:sldId id="295" r:id="rId17"/>
    <p:sldId id="296" r:id="rId18"/>
    <p:sldId id="282" r:id="rId19"/>
    <p:sldId id="285" r:id="rId20"/>
    <p:sldId id="297" r:id="rId21"/>
    <p:sldId id="298" r:id="rId22"/>
    <p:sldId id="299" r:id="rId23"/>
    <p:sldId id="300" r:id="rId24"/>
    <p:sldId id="270" r:id="rId25"/>
    <p:sldId id="301" r:id="rId26"/>
    <p:sldId id="303" r:id="rId27"/>
    <p:sldId id="304" r:id="rId28"/>
    <p:sldId id="275" r:id="rId29"/>
    <p:sldId id="468" r:id="rId30"/>
    <p:sldId id="305" r:id="rId31"/>
    <p:sldId id="346"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5" Type="http://schemas.openxmlformats.org/officeDocument/2006/relationships/image" Target="../media/image14.svg"/><Relationship Id="rId14" Type="http://schemas.openxmlformats.org/officeDocument/2006/relationships/image" Target="../media/image13.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22.svg"/><Relationship Id="rId8" Type="http://schemas.openxmlformats.org/officeDocument/2006/relationships/image" Target="../media/image21.png"/><Relationship Id="rId7" Type="http://schemas.openxmlformats.org/officeDocument/2006/relationships/image" Target="../media/image20.svg"/><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5" Type="http://schemas.openxmlformats.org/officeDocument/2006/relationships/image" Target="../media/image36.svg"/><Relationship Id="rId24" Type="http://schemas.openxmlformats.org/officeDocument/2006/relationships/image" Target="../media/image35.png"/><Relationship Id="rId23" Type="http://schemas.openxmlformats.org/officeDocument/2006/relationships/image" Target="../media/image34.svg"/><Relationship Id="rId22" Type="http://schemas.openxmlformats.org/officeDocument/2006/relationships/image" Target="../media/image33.png"/><Relationship Id="rId21" Type="http://schemas.openxmlformats.org/officeDocument/2006/relationships/image" Target="../media/image2.svg"/><Relationship Id="rId20" Type="http://schemas.openxmlformats.org/officeDocument/2006/relationships/image" Target="../media/image1.png"/><Relationship Id="rId2" Type="http://schemas.openxmlformats.org/officeDocument/2006/relationships/image" Target="../media/image15.png"/><Relationship Id="rId19" Type="http://schemas.openxmlformats.org/officeDocument/2006/relationships/image" Target="../media/image32.svg"/><Relationship Id="rId18" Type="http://schemas.openxmlformats.org/officeDocument/2006/relationships/image" Target="../media/image31.png"/><Relationship Id="rId17" Type="http://schemas.openxmlformats.org/officeDocument/2006/relationships/image" Target="../media/image30.svg"/><Relationship Id="rId16" Type="http://schemas.openxmlformats.org/officeDocument/2006/relationships/image" Target="../media/image29.png"/><Relationship Id="rId15" Type="http://schemas.openxmlformats.org/officeDocument/2006/relationships/image" Target="../media/image28.svg"/><Relationship Id="rId14" Type="http://schemas.openxmlformats.org/officeDocument/2006/relationships/image" Target="../media/image27.png"/><Relationship Id="rId13" Type="http://schemas.openxmlformats.org/officeDocument/2006/relationships/image" Target="../media/image26.svg"/><Relationship Id="rId12" Type="http://schemas.openxmlformats.org/officeDocument/2006/relationships/image" Target="../media/image25.png"/><Relationship Id="rId11" Type="http://schemas.openxmlformats.org/officeDocument/2006/relationships/image" Target="../media/image24.svg"/><Relationship Id="rId10"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image39.wdp"/><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bg>
      <p:bgPr>
        <a:solidFill>
          <a:srgbClr val="FFBE00"/>
        </a:solidFill>
        <a:effectLst/>
      </p:bgPr>
    </p:bg>
    <p:spTree>
      <p:nvGrpSpPr>
        <p:cNvPr id="1" name=""/>
        <p:cNvGrpSpPr/>
        <p:nvPr/>
      </p:nvGrpSpPr>
      <p:grpSpPr>
        <a:xfrm>
          <a:off x="0" y="0"/>
          <a:ext cx="0" cy="0"/>
          <a:chOff x="0" y="0"/>
          <a:chExt cx="0" cy="0"/>
        </a:xfrm>
      </p:grpSpPr>
      <p:pic>
        <p:nvPicPr>
          <p:cNvPr id="43" name="그래픽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9767294" y="152695"/>
            <a:ext cx="545950" cy="1015920"/>
          </a:xfrm>
          <a:prstGeom prst="rect">
            <a:avLst/>
          </a:prstGeom>
        </p:spPr>
      </p:pic>
      <p:pic>
        <p:nvPicPr>
          <p:cNvPr id="44" name="그래픽 43"/>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6959" y="410302"/>
            <a:ext cx="1259043" cy="1279617"/>
          </a:xfrm>
          <a:prstGeom prst="rect">
            <a:avLst/>
          </a:prstGeom>
        </p:spPr>
      </p:pic>
      <p:grpSp>
        <p:nvGrpSpPr>
          <p:cNvPr id="3" name="그룹 2"/>
          <p:cNvGrpSpPr/>
          <p:nvPr userDrawn="1"/>
        </p:nvGrpSpPr>
        <p:grpSpPr>
          <a:xfrm rot="10800000">
            <a:off x="10769601" y="-3"/>
            <a:ext cx="1422399" cy="1241665"/>
            <a:chOff x="0" y="5685082"/>
            <a:chExt cx="1299855" cy="1172917"/>
          </a:xfrm>
        </p:grpSpPr>
        <p:pic>
          <p:nvPicPr>
            <p:cNvPr id="55" name="그래픽 54"/>
            <p:cNvPicPr>
              <a:picLocks noChangeAspect="1"/>
            </p:cNvPicPr>
            <p:nvPr userDrawn="1"/>
          </p:nvPicPr>
          <p:blipFill rotWithShape="1">
            <a:blip r:embed="rId6">
              <a:extLst>
                <a:ext uri="{96DAC541-7B7A-43D3-8B79-37D633B846F1}">
                  <asvg:svgBlip xmlns:asvg="http://schemas.microsoft.com/office/drawing/2016/SVG/main" r:embed="rId7"/>
                </a:ext>
              </a:extLst>
            </a:blip>
            <a:srcRect l="73209" b="45296"/>
            <a:stretch>
              <a:fillRect/>
            </a:stretch>
          </p:blipFill>
          <p:spPr>
            <a:xfrm>
              <a:off x="843029" y="5925192"/>
              <a:ext cx="456826" cy="932807"/>
            </a:xfrm>
            <a:prstGeom prst="rect">
              <a:avLst/>
            </a:prstGeom>
          </p:spPr>
        </p:pic>
        <p:pic>
          <p:nvPicPr>
            <p:cNvPr id="56" name="그래픽 55"/>
            <p:cNvPicPr>
              <a:picLocks noChangeAspect="1"/>
            </p:cNvPicPr>
            <p:nvPr userDrawn="1"/>
          </p:nvPicPr>
          <p:blipFill rotWithShape="1">
            <a:blip r:embed="rId8">
              <a:extLst>
                <a:ext uri="{96DAC541-7B7A-43D3-8B79-37D633B846F1}">
                  <asvg:svgBlip xmlns:asvg="http://schemas.microsoft.com/office/drawing/2016/SVG/main" r:embed="rId9"/>
                </a:ext>
              </a:extLst>
            </a:blip>
            <a:srcRect l="61622" b="72636"/>
            <a:stretch>
              <a:fillRect/>
            </a:stretch>
          </p:blipFill>
          <p:spPr>
            <a:xfrm>
              <a:off x="0" y="5685082"/>
              <a:ext cx="408087" cy="290977"/>
            </a:xfrm>
            <a:prstGeom prst="rect">
              <a:avLst/>
            </a:prstGeom>
          </p:spPr>
        </p:pic>
        <p:sp>
          <p:nvSpPr>
            <p:cNvPr id="57" name="자유형: 도형 56"/>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p:cNvPicPr>
            <a:picLocks noChangeAspect="1"/>
          </p:cNvPicPr>
          <p:nvPr userDrawn="1"/>
        </p:nvPicPr>
        <p:blipFill rotWithShape="1">
          <a:blip r:embed="rId10">
            <a:extLst>
              <a:ext uri="{96DAC541-7B7A-43D3-8B79-37D633B846F1}">
                <asvg:svgBlip xmlns:asvg="http://schemas.microsoft.com/office/drawing/2016/SVG/main" r:embed="rId11"/>
              </a:ext>
            </a:extLst>
          </a:blip>
          <a:srcRect r="22170"/>
          <a:stretch>
            <a:fillRect/>
          </a:stretch>
        </p:blipFill>
        <p:spPr>
          <a:xfrm rot="5400000" flipV="1">
            <a:off x="8900322" y="3582487"/>
            <a:ext cx="1511611" cy="5071746"/>
          </a:xfrm>
          <a:prstGeom prst="rect">
            <a:avLst/>
          </a:prstGeom>
        </p:spPr>
      </p:pic>
      <p:pic>
        <p:nvPicPr>
          <p:cNvPr id="12" name="그래픽 8"/>
          <p:cNvPicPr>
            <a:picLocks noChangeAspect="1"/>
          </p:cNvPicPr>
          <p:nvPr userDrawn="1"/>
        </p:nvPicPr>
        <p:blipFill rotWithShape="1">
          <a:blip r:embed="rId12">
            <a:extLst>
              <a:ext uri="{96DAC541-7B7A-43D3-8B79-37D633B846F1}">
                <asvg:svgBlip xmlns:asvg="http://schemas.microsoft.com/office/drawing/2016/SVG/main" r:embed="rId13"/>
              </a:ext>
            </a:extLst>
          </a:blip>
          <a:srcRect r="14717"/>
          <a:stretch>
            <a:fillRect/>
          </a:stretch>
        </p:blipFill>
        <p:spPr>
          <a:xfrm rot="5400000" flipH="1">
            <a:off x="-1088001" y="1088001"/>
            <a:ext cx="4368800" cy="2192798"/>
          </a:xfrm>
          <a:prstGeom prst="rect">
            <a:avLst/>
          </a:prstGeom>
        </p:spPr>
      </p:pic>
      <p:pic>
        <p:nvPicPr>
          <p:cNvPr id="22" name="그래픽 21"/>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6200000">
            <a:off x="1634570" y="5674458"/>
            <a:ext cx="260761" cy="113617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PPTMON slide">
    <p:bg>
      <p:bgPr>
        <a:solidFill>
          <a:srgbClr val="00D0CA"/>
        </a:solidFill>
        <a:effectLst/>
      </p:bgPr>
    </p:bg>
    <p:spTree>
      <p:nvGrpSpPr>
        <p:cNvPr id="1" name=""/>
        <p:cNvGrpSpPr/>
        <p:nvPr/>
      </p:nvGrpSpPr>
      <p:grpSpPr>
        <a:xfrm>
          <a:off x="0" y="0"/>
          <a:ext cx="0" cy="0"/>
          <a:chOff x="0" y="0"/>
          <a:chExt cx="0" cy="0"/>
        </a:xfrm>
      </p:grpSpPr>
      <p:pic>
        <p:nvPicPr>
          <p:cNvPr id="26" name="그래픽 25"/>
          <p:cNvPicPr>
            <a:picLocks noChangeAspect="1"/>
          </p:cNvPicPr>
          <p:nvPr userDrawn="1"/>
        </p:nvPicPr>
        <p:blipFill rotWithShape="1">
          <a:blip r:embed="rId2">
            <a:extLst>
              <a:ext uri="{96DAC541-7B7A-43D3-8B79-37D633B846F1}">
                <asvg:svgBlip xmlns:asvg="http://schemas.microsoft.com/office/drawing/2016/SVG/main" r:embed="rId3"/>
              </a:ext>
            </a:extLst>
          </a:blip>
          <a:srcRect t="31447"/>
          <a:stretch>
            <a:fillRect/>
          </a:stretch>
        </p:blipFill>
        <p:spPr>
          <a:xfrm>
            <a:off x="8370692" y="-1"/>
            <a:ext cx="1452014" cy="995407"/>
          </a:xfrm>
          <a:prstGeom prst="rect">
            <a:avLst/>
          </a:prstGeom>
        </p:spPr>
      </p:pic>
      <p:pic>
        <p:nvPicPr>
          <p:cNvPr id="47" name="그래픽 46"/>
          <p:cNvPicPr>
            <a:picLocks noChangeAspect="1"/>
          </p:cNvPicPr>
          <p:nvPr userDrawn="1"/>
        </p:nvPicPr>
        <p:blipFill rotWithShape="1">
          <a:blip r:embed="rId4">
            <a:extLst>
              <a:ext uri="{96DAC541-7B7A-43D3-8B79-37D633B846F1}">
                <asvg:svgBlip xmlns:asvg="http://schemas.microsoft.com/office/drawing/2016/SVG/main" r:embed="rId5"/>
              </a:ext>
            </a:extLst>
          </a:blip>
          <a:srcRect b="57803"/>
          <a:stretch>
            <a:fillRect/>
          </a:stretch>
        </p:blipFill>
        <p:spPr>
          <a:xfrm flipH="1">
            <a:off x="9594786" y="5871655"/>
            <a:ext cx="2597213" cy="986346"/>
          </a:xfrm>
          <a:prstGeom prst="rect">
            <a:avLst/>
          </a:prstGeom>
        </p:spPr>
      </p:pic>
      <p:pic>
        <p:nvPicPr>
          <p:cNvPr id="12" name="그래픽 11"/>
          <p:cNvPicPr>
            <a:picLocks noChangeAspect="1"/>
          </p:cNvPicPr>
          <p:nvPr userDrawn="1"/>
        </p:nvPicPr>
        <p:blipFill rotWithShape="1">
          <a:blip r:embed="rId6">
            <a:extLst>
              <a:ext uri="{96DAC541-7B7A-43D3-8B79-37D633B846F1}">
                <asvg:svgBlip xmlns:asvg="http://schemas.microsoft.com/office/drawing/2016/SVG/main" r:embed="rId7"/>
              </a:ext>
            </a:extLst>
          </a:blip>
          <a:srcRect t="39616"/>
          <a:stretch>
            <a:fillRect/>
          </a:stretch>
        </p:blipFill>
        <p:spPr>
          <a:xfrm flipH="1">
            <a:off x="9594785" y="-1"/>
            <a:ext cx="2597213" cy="1411451"/>
          </a:xfrm>
          <a:prstGeom prst="rect">
            <a:avLst/>
          </a:prstGeom>
        </p:spPr>
      </p:pic>
      <p:pic>
        <p:nvPicPr>
          <p:cNvPr id="16" name="그래픽 15"/>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79" y="5374657"/>
            <a:ext cx="2854400" cy="1483343"/>
          </a:xfrm>
          <a:prstGeom prst="rect">
            <a:avLst/>
          </a:prstGeom>
        </p:spPr>
      </p:pic>
      <p:pic>
        <p:nvPicPr>
          <p:cNvPr id="22" name="그래픽 21"/>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p:cNvPicPr>
            <a:picLocks noChangeAspect="1"/>
          </p:cNvPicPr>
          <p:nvPr userDrawn="1"/>
        </p:nvPicPr>
        <p:blipFill rotWithShape="1">
          <a:blip r:embed="rId14">
            <a:extLst>
              <a:ext uri="{96DAC541-7B7A-43D3-8B79-37D633B846F1}">
                <asvg:svgBlip xmlns:asvg="http://schemas.microsoft.com/office/drawing/2016/SVG/main" r:embed="rId15"/>
              </a:ext>
            </a:extLst>
          </a:blip>
          <a:srcRect l="54530" t="54055" r="-1"/>
          <a:stretch>
            <a:fillRect/>
          </a:stretch>
        </p:blipFill>
        <p:spPr>
          <a:xfrm>
            <a:off x="10419375" y="5952119"/>
            <a:ext cx="1466851" cy="559777"/>
          </a:xfrm>
          <a:prstGeom prst="rect">
            <a:avLst/>
          </a:prstGeom>
        </p:spPr>
      </p:pic>
      <p:pic>
        <p:nvPicPr>
          <p:cNvPr id="29" name="그래픽 28"/>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p:cNvPicPr>
            <a:picLocks noChangeAspect="1"/>
          </p:cNvPicPr>
          <p:nvPr userDrawn="1"/>
        </p:nvPicPr>
        <p:blipFill rotWithShape="1">
          <a:blip r:embed="rId22">
            <a:extLst>
              <a:ext uri="{96DAC541-7B7A-43D3-8B79-37D633B846F1}">
                <asvg:svgBlip xmlns:asvg="http://schemas.microsoft.com/office/drawing/2016/SVG/main" r:embed="rId23"/>
              </a:ext>
            </a:extLst>
          </a:blip>
          <a:srcRect l="15212" t="22210"/>
          <a:stretch>
            <a:fillRect/>
          </a:stretch>
        </p:blipFill>
        <p:spPr>
          <a:xfrm>
            <a:off x="0" y="0"/>
            <a:ext cx="1084962" cy="995407"/>
          </a:xfrm>
          <a:prstGeom prst="rect">
            <a:avLst/>
          </a:prstGeom>
        </p:spPr>
      </p:pic>
      <p:pic>
        <p:nvPicPr>
          <p:cNvPr id="24" name="그래픽 23"/>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16200000">
            <a:off x="-348392" y="1430833"/>
            <a:ext cx="1950641" cy="34058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p:cNvSpPr txBox="1"/>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0" rtl="0" eaLnBrk="1" fontAlgn="auto" latinLnBrk="0" hangingPunct="1">
              <a:lnSpc>
                <a:spcPct val="90000"/>
              </a:lnSpc>
              <a:spcBef>
                <a:spcPct val="0"/>
              </a:spcBef>
              <a:spcAft>
                <a:spcPts val="0"/>
              </a:spcAft>
              <a:buClr>
                <a:srgbClr val="000000"/>
              </a:buClr>
              <a:buSzTx/>
              <a:buFont typeface="Arial" panose="020B0604020202020204"/>
              <a:buNone/>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panose="020B0604020202020204"/>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panose="020B060402020202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119E34F-6D4D-44FA-9068-21642AD9CE0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C33FB0-4331-44AD-BC1A-86E8467EEAE3}" type="slidenum">
              <a:rPr lang="en-US" smtClean="0"/>
            </a:fld>
            <a:endParaRPr lang="en-US"/>
          </a:p>
        </p:txBody>
      </p:sp>
    </p:spTree>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7.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jpeg"/><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2.xml"/><Relationship Id="rId11" Type="http://schemas.openxmlformats.org/officeDocument/2006/relationships/image" Target="../media/image37.png"/><Relationship Id="rId10" Type="http://schemas.openxmlformats.org/officeDocument/2006/relationships/image" Target="../media/image43.png"/><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4" Type="http://schemas.openxmlformats.org/officeDocument/2006/relationships/theme" Target="../theme/theme3.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5.xml"/><Relationship Id="rId12" Type="http://schemas.openxmlformats.org/officeDocument/2006/relationships/image" Target="../media/image37.pn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4" Type="http://schemas.openxmlformats.org/officeDocument/2006/relationships/theme" Target="../theme/theme6.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7166" y="105367"/>
            <a:ext cx="1648019" cy="164801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1" y="0"/>
            <a:ext cx="12192000" cy="6858000"/>
            <a:chOff x="-1" y="0"/>
            <a:chExt cx="12192001" cy="6858000"/>
          </a:xfrm>
        </p:grpSpPr>
        <p:pic>
          <p:nvPicPr>
            <p:cNvPr id="8" name="图片 7" descr="山上的风景&#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p:cNvPicPr>
              <a:picLocks noChangeAspect="1"/>
            </p:cNvPicPr>
            <p:nvPr/>
          </p:nvPicPr>
          <p:blipFill rotWithShape="1">
            <a:blip r:embed="rId8">
              <a:extLst>
                <a:ext uri="{28A0092B-C50C-407E-A947-70E740481C1C}">
                  <a14:useLocalDpi xmlns:a14="http://schemas.microsoft.com/office/drawing/2010/main" val="0"/>
                </a:ext>
              </a:extLst>
            </a:blip>
            <a:srcRect t="53333"/>
            <a:stretch>
              <a:fillRect/>
            </a:stretch>
          </p:blipFill>
          <p:spPr>
            <a:xfrm>
              <a:off x="0" y="3657600"/>
              <a:ext cx="12192000" cy="3200400"/>
            </a:xfrm>
            <a:prstGeom prst="rect">
              <a:avLst/>
            </a:prstGeom>
          </p:spPr>
        </p:pic>
        <p:pic>
          <p:nvPicPr>
            <p:cNvPr id="10" name="图片 10" descr="图片包含 游戏机, 花, 星星, 鱼&#10;&#10;描述已自动生成"/>
            <p:cNvPicPr>
              <a:picLocks noChangeAspect="1"/>
            </p:cNvPicPr>
            <p:nvPr/>
          </p:nvPicPr>
          <p:blipFill rotWithShape="1">
            <a:blip r:embed="rId9">
              <a:extLst>
                <a:ext uri="{28A0092B-C50C-407E-A947-70E740481C1C}">
                  <a14:useLocalDpi xmlns:a14="http://schemas.microsoft.com/office/drawing/2010/main" val="0"/>
                </a:ext>
              </a:extLst>
            </a:blip>
            <a:srcRect t="75873"/>
            <a:stretch>
              <a:fillRect/>
            </a:stretch>
          </p:blipFill>
          <p:spPr>
            <a:xfrm>
              <a:off x="-1" y="5203370"/>
              <a:ext cx="12191999" cy="1654630"/>
            </a:xfrm>
            <a:prstGeom prst="rect">
              <a:avLst/>
            </a:prstGeom>
          </p:spPr>
        </p:pic>
        <p:pic>
          <p:nvPicPr>
            <p:cNvPr id="11" name="图片 11" descr="图片包含 笔记本, 游戏机, 电脑, 花&#10;&#10;描述已自动生成"/>
            <p:cNvPicPr>
              <a:picLocks noChangeAspect="1"/>
            </p:cNvPicPr>
            <p:nvPr/>
          </p:nvPicPr>
          <p:blipFill rotWithShape="1">
            <a:blip r:embed="rId10">
              <a:extLst>
                <a:ext uri="{28A0092B-C50C-407E-A947-70E740481C1C}">
                  <a14:useLocalDpi xmlns:a14="http://schemas.microsoft.com/office/drawing/2010/main" val="0"/>
                </a:ext>
              </a:extLst>
            </a:blip>
            <a:srcRect r="63929" b="75873"/>
            <a:stretch>
              <a:fillRect/>
            </a:stretch>
          </p:blipFill>
          <p:spPr>
            <a:xfrm>
              <a:off x="0" y="0"/>
              <a:ext cx="4397829" cy="1654629"/>
            </a:xfrm>
            <a:prstGeom prst="rect">
              <a:avLst/>
            </a:prstGeom>
          </p:spPr>
        </p:pic>
      </p:grpSp>
      <p:pic>
        <p:nvPicPr>
          <p:cNvPr id="2" name="Picture 1" descr="A round pink label with white text and a black background&#10;&#10;Description automatically generated"/>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7166" y="105367"/>
            <a:ext cx="1648019" cy="1648019"/>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4" r:id="rId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6.xml"/><Relationship Id="rId1" Type="http://schemas.openxmlformats.org/officeDocument/2006/relationships/image" Target="../media/image44.png"/></Relationships>
</file>

<file path=ppt/slides/_rels/slide10.xml.rels><?xml version="1.0" encoding="UTF-8" standalone="yes"?>
<Relationships xmlns="http://schemas.openxmlformats.org/package/2006/relationships"><Relationship Id="rId9" Type="http://schemas.openxmlformats.org/officeDocument/2006/relationships/image" Target="../media/image84.png"/><Relationship Id="rId8" Type="http://schemas.openxmlformats.org/officeDocument/2006/relationships/image" Target="../media/image78.png"/><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6.png"/><Relationship Id="rId3" Type="http://schemas.openxmlformats.org/officeDocument/2006/relationships/image" Target="../media/image74.png"/><Relationship Id="rId2" Type="http://schemas.openxmlformats.org/officeDocument/2006/relationships/image" Target="../media/image73.png"/><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image" Target="../media/image85.png"/></Relationships>
</file>

<file path=ppt/slides/_rels/slide12.xml.rels><?xml version="1.0" encoding="UTF-8" standalone="yes"?>
<Relationships xmlns="http://schemas.openxmlformats.org/package/2006/relationships"><Relationship Id="rId9" Type="http://schemas.openxmlformats.org/officeDocument/2006/relationships/image" Target="../media/image94.svg"/><Relationship Id="rId8" Type="http://schemas.openxmlformats.org/officeDocument/2006/relationships/image" Target="../media/image93.png"/><Relationship Id="rId7" Type="http://schemas.openxmlformats.org/officeDocument/2006/relationships/image" Target="../media/image92.svg"/><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 Id="rId31" Type="http://schemas.openxmlformats.org/officeDocument/2006/relationships/slideLayout" Target="../slideLayouts/slideLayout2.xml"/><Relationship Id="rId30" Type="http://schemas.openxmlformats.org/officeDocument/2006/relationships/image" Target="../media/image112.jpeg"/><Relationship Id="rId3" Type="http://schemas.openxmlformats.org/officeDocument/2006/relationships/image" Target="../media/image88.svg"/><Relationship Id="rId29" Type="http://schemas.openxmlformats.org/officeDocument/2006/relationships/image" Target="../media/image111.png"/><Relationship Id="rId28" Type="http://schemas.microsoft.com/office/2007/relationships/hdphoto" Target="../media/image110.wdp"/><Relationship Id="rId27" Type="http://schemas.openxmlformats.org/officeDocument/2006/relationships/image" Target="../media/image109.png"/><Relationship Id="rId26" Type="http://schemas.openxmlformats.org/officeDocument/2006/relationships/image" Target="../media/image108.png"/><Relationship Id="rId25" Type="http://schemas.openxmlformats.org/officeDocument/2006/relationships/image" Target="../media/image107.svg"/><Relationship Id="rId24" Type="http://schemas.openxmlformats.org/officeDocument/2006/relationships/image" Target="../media/image106.png"/><Relationship Id="rId23" Type="http://schemas.openxmlformats.org/officeDocument/2006/relationships/image" Target="../media/image8.svg"/><Relationship Id="rId22" Type="http://schemas.openxmlformats.org/officeDocument/2006/relationships/image" Target="../media/image105.png"/><Relationship Id="rId21" Type="http://schemas.openxmlformats.org/officeDocument/2006/relationships/image" Target="../media/image6.svg"/><Relationship Id="rId20" Type="http://schemas.openxmlformats.org/officeDocument/2006/relationships/image" Target="../media/image104.png"/><Relationship Id="rId2" Type="http://schemas.openxmlformats.org/officeDocument/2006/relationships/image" Target="../media/image87.svg"/><Relationship Id="rId19" Type="http://schemas.openxmlformats.org/officeDocument/2006/relationships/image" Target="../media/image34.svg"/><Relationship Id="rId18" Type="http://schemas.openxmlformats.org/officeDocument/2006/relationships/image" Target="../media/image103.png"/><Relationship Id="rId17" Type="http://schemas.openxmlformats.org/officeDocument/2006/relationships/image" Target="../media/image102.svg"/><Relationship Id="rId16" Type="http://schemas.openxmlformats.org/officeDocument/2006/relationships/image" Target="../media/image101.png"/><Relationship Id="rId15" Type="http://schemas.openxmlformats.org/officeDocument/2006/relationships/image" Target="../media/image100.svg"/><Relationship Id="rId14" Type="http://schemas.openxmlformats.org/officeDocument/2006/relationships/image" Target="../media/image99.png"/><Relationship Id="rId13" Type="http://schemas.openxmlformats.org/officeDocument/2006/relationships/image" Target="../media/image98.svg"/><Relationship Id="rId12" Type="http://schemas.openxmlformats.org/officeDocument/2006/relationships/image" Target="../media/image97.png"/><Relationship Id="rId11" Type="http://schemas.openxmlformats.org/officeDocument/2006/relationships/image" Target="../media/image96.svg"/><Relationship Id="rId10" Type="http://schemas.openxmlformats.org/officeDocument/2006/relationships/image" Target="../media/image95.png"/><Relationship Id="rId1" Type="http://schemas.openxmlformats.org/officeDocument/2006/relationships/image" Target="../media/image86.png"/></Relationships>
</file>

<file path=ppt/slides/_rels/slide13.xml.rels><?xml version="1.0" encoding="UTF-8" standalone="yes"?>
<Relationships xmlns="http://schemas.openxmlformats.org/package/2006/relationships"><Relationship Id="rId9" Type="http://schemas.openxmlformats.org/officeDocument/2006/relationships/image" Target="../media/image94.svg"/><Relationship Id="rId8" Type="http://schemas.openxmlformats.org/officeDocument/2006/relationships/image" Target="../media/image93.png"/><Relationship Id="rId7" Type="http://schemas.openxmlformats.org/officeDocument/2006/relationships/image" Target="../media/image92.svg"/><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 Id="rId31" Type="http://schemas.openxmlformats.org/officeDocument/2006/relationships/slideLayout" Target="../slideLayouts/slideLayout2.xml"/><Relationship Id="rId30" Type="http://schemas.openxmlformats.org/officeDocument/2006/relationships/image" Target="../media/image113.jpeg"/><Relationship Id="rId3" Type="http://schemas.openxmlformats.org/officeDocument/2006/relationships/image" Target="../media/image88.svg"/><Relationship Id="rId29" Type="http://schemas.openxmlformats.org/officeDocument/2006/relationships/image" Target="../media/image111.png"/><Relationship Id="rId28" Type="http://schemas.microsoft.com/office/2007/relationships/hdphoto" Target="../media/image110.wdp"/><Relationship Id="rId27" Type="http://schemas.openxmlformats.org/officeDocument/2006/relationships/image" Target="../media/image109.png"/><Relationship Id="rId26" Type="http://schemas.openxmlformats.org/officeDocument/2006/relationships/image" Target="../media/image108.png"/><Relationship Id="rId25" Type="http://schemas.openxmlformats.org/officeDocument/2006/relationships/image" Target="../media/image107.svg"/><Relationship Id="rId24" Type="http://schemas.openxmlformats.org/officeDocument/2006/relationships/image" Target="../media/image106.png"/><Relationship Id="rId23" Type="http://schemas.openxmlformats.org/officeDocument/2006/relationships/image" Target="../media/image8.svg"/><Relationship Id="rId22" Type="http://schemas.openxmlformats.org/officeDocument/2006/relationships/image" Target="../media/image105.png"/><Relationship Id="rId21" Type="http://schemas.openxmlformats.org/officeDocument/2006/relationships/image" Target="../media/image6.svg"/><Relationship Id="rId20" Type="http://schemas.openxmlformats.org/officeDocument/2006/relationships/image" Target="../media/image104.png"/><Relationship Id="rId2" Type="http://schemas.openxmlformats.org/officeDocument/2006/relationships/image" Target="../media/image87.svg"/><Relationship Id="rId19" Type="http://schemas.openxmlformats.org/officeDocument/2006/relationships/image" Target="../media/image34.svg"/><Relationship Id="rId18" Type="http://schemas.openxmlformats.org/officeDocument/2006/relationships/image" Target="../media/image103.png"/><Relationship Id="rId17" Type="http://schemas.openxmlformats.org/officeDocument/2006/relationships/image" Target="../media/image102.svg"/><Relationship Id="rId16" Type="http://schemas.openxmlformats.org/officeDocument/2006/relationships/image" Target="../media/image101.png"/><Relationship Id="rId15" Type="http://schemas.openxmlformats.org/officeDocument/2006/relationships/image" Target="../media/image100.svg"/><Relationship Id="rId14" Type="http://schemas.openxmlformats.org/officeDocument/2006/relationships/image" Target="../media/image99.png"/><Relationship Id="rId13" Type="http://schemas.openxmlformats.org/officeDocument/2006/relationships/image" Target="../media/image98.svg"/><Relationship Id="rId12" Type="http://schemas.openxmlformats.org/officeDocument/2006/relationships/image" Target="../media/image97.png"/><Relationship Id="rId11" Type="http://schemas.openxmlformats.org/officeDocument/2006/relationships/image" Target="../media/image96.svg"/><Relationship Id="rId10" Type="http://schemas.openxmlformats.org/officeDocument/2006/relationships/image" Target="../media/image95.png"/><Relationship Id="rId1" Type="http://schemas.openxmlformats.org/officeDocument/2006/relationships/image" Target="../media/image86.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20.png"/><Relationship Id="rId7" Type="http://schemas.openxmlformats.org/officeDocument/2006/relationships/image" Target="../media/image119.png"/><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svg"/><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46.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image" Target="../media/image46.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1.png"/><Relationship Id="rId3" Type="http://schemas.microsoft.com/office/2007/relationships/hdphoto" Target="../media/image69.wdp"/><Relationship Id="rId2" Type="http://schemas.openxmlformats.org/officeDocument/2006/relationships/image" Target="../media/image68.png"/><Relationship Id="rId1" Type="http://schemas.openxmlformats.org/officeDocument/2006/relationships/image" Target="../media/image4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microsoft.com/office/2007/relationships/hdphoto" Target="../media/image124.wdp"/><Relationship Id="rId2" Type="http://schemas.openxmlformats.org/officeDocument/2006/relationships/image" Target="../media/image123.png"/><Relationship Id="rId1" Type="http://schemas.openxmlformats.org/officeDocument/2006/relationships/image" Target="../media/image12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125.png"/><Relationship Id="rId3" Type="http://schemas.microsoft.com/office/2007/relationships/hdphoto" Target="../media/image124.wdp"/><Relationship Id="rId2" Type="http://schemas.openxmlformats.org/officeDocument/2006/relationships/image" Target="../media/image123.png"/><Relationship Id="rId1" Type="http://schemas.openxmlformats.org/officeDocument/2006/relationships/image" Target="../media/image122.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microsoft.com/office/2007/relationships/hdphoto" Target="../media/image124.wdp"/><Relationship Id="rId2" Type="http://schemas.openxmlformats.org/officeDocument/2006/relationships/image" Target="../media/image123.png"/><Relationship Id="rId1" Type="http://schemas.openxmlformats.org/officeDocument/2006/relationships/image" Target="../media/image1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45.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microsoft.com/office/2007/relationships/hdphoto" Target="../media/image124.wdp"/><Relationship Id="rId2" Type="http://schemas.openxmlformats.org/officeDocument/2006/relationships/image" Target="../media/image123.png"/><Relationship Id="rId1" Type="http://schemas.openxmlformats.org/officeDocument/2006/relationships/image" Target="../media/image12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microsoft.com/office/2007/relationships/hdphoto" Target="../media/image128.wdp"/><Relationship Id="rId2" Type="http://schemas.openxmlformats.org/officeDocument/2006/relationships/image" Target="../media/image127.png"/><Relationship Id="rId1" Type="http://schemas.openxmlformats.org/officeDocument/2006/relationships/image" Target="../media/image126.png"/></Relationships>
</file>

<file path=ppt/slides/_rels/slide22.xml.rels><?xml version="1.0" encoding="UTF-8" standalone="yes"?>
<Relationships xmlns="http://schemas.openxmlformats.org/package/2006/relationships"><Relationship Id="rId9" Type="http://schemas.openxmlformats.org/officeDocument/2006/relationships/image" Target="../media/image137.png"/><Relationship Id="rId8" Type="http://schemas.openxmlformats.org/officeDocument/2006/relationships/image" Target="../media/image136.png"/><Relationship Id="rId7" Type="http://schemas.openxmlformats.org/officeDocument/2006/relationships/image" Target="../media/image135.svg"/><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 Id="rId3" Type="http://schemas.microsoft.com/office/2007/relationships/hdphoto" Target="../media/image131.wdp"/><Relationship Id="rId2" Type="http://schemas.openxmlformats.org/officeDocument/2006/relationships/image" Target="../media/image130.png"/><Relationship Id="rId10" Type="http://schemas.openxmlformats.org/officeDocument/2006/relationships/slideLayout" Target="../slideLayouts/slideLayout40.xml"/><Relationship Id="rId1" Type="http://schemas.openxmlformats.org/officeDocument/2006/relationships/image" Target="../media/image129.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8.png"/><Relationship Id="rId3" Type="http://schemas.microsoft.com/office/2007/relationships/hdphoto" Target="../media/image69.wdp"/><Relationship Id="rId2" Type="http://schemas.openxmlformats.org/officeDocument/2006/relationships/image" Target="../media/image68.png"/><Relationship Id="rId1" Type="http://schemas.openxmlformats.org/officeDocument/2006/relationships/image" Target="../media/image46.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3.xml"/><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image" Target="../media/image139.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4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4.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image" Target="../media/image55.png"/><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svg"/><Relationship Id="rId2" Type="http://schemas.openxmlformats.org/officeDocument/2006/relationships/image" Target="../media/image49.png"/><Relationship Id="rId16" Type="http://schemas.openxmlformats.org/officeDocument/2006/relationships/notesSlide" Target="../notesSlides/notesSlide4.xml"/><Relationship Id="rId15" Type="http://schemas.openxmlformats.org/officeDocument/2006/relationships/slideLayout" Target="../slideLayouts/slideLayout1.xml"/><Relationship Id="rId14" Type="http://schemas.openxmlformats.org/officeDocument/2006/relationships/image" Target="../media/image61.png"/><Relationship Id="rId13" Type="http://schemas.openxmlformats.org/officeDocument/2006/relationships/image" Target="../media/image60.png"/><Relationship Id="rId12" Type="http://schemas.openxmlformats.org/officeDocument/2006/relationships/image" Target="../media/image59.png"/><Relationship Id="rId11" Type="http://schemas.openxmlformats.org/officeDocument/2006/relationships/image" Target="../media/image58.png"/><Relationship Id="rId10" Type="http://schemas.openxmlformats.org/officeDocument/2006/relationships/image" Target="../media/image57.png"/><Relationship Id="rId1" Type="http://schemas.openxmlformats.org/officeDocument/2006/relationships/image" Target="../media/image48.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microsoft.com/office/2007/relationships/hdphoto" Target="../media/image64.wdp"/><Relationship Id="rId2" Type="http://schemas.openxmlformats.org/officeDocument/2006/relationships/image" Target="../media/image63.png"/><Relationship Id="rId1" Type="http://schemas.openxmlformats.org/officeDocument/2006/relationships/image" Target="../media/image6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0.png"/><Relationship Id="rId3" Type="http://schemas.microsoft.com/office/2007/relationships/hdphoto" Target="../media/image69.wdp"/><Relationship Id="rId2" Type="http://schemas.openxmlformats.org/officeDocument/2006/relationships/image" Target="../media/image68.png"/><Relationship Id="rId1"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image" Target="../media/image46.png"/></Relationships>
</file>

<file path=ppt/slides/_rels/slide8.xml.rels><?xml version="1.0" encoding="UTF-8" standalone="yes"?>
<Relationships xmlns="http://schemas.openxmlformats.org/package/2006/relationships"><Relationship Id="rId9" Type="http://schemas.openxmlformats.org/officeDocument/2006/relationships/image" Target="../media/image79.png"/><Relationship Id="rId8" Type="http://schemas.openxmlformats.org/officeDocument/2006/relationships/image" Target="../media/image78.png"/><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6.png"/><Relationship Id="rId3" Type="http://schemas.openxmlformats.org/officeDocument/2006/relationships/image" Target="../media/image74.png"/><Relationship Id="rId2" Type="http://schemas.openxmlformats.org/officeDocument/2006/relationships/image" Target="../media/image73.png"/><Relationship Id="rId12" Type="http://schemas.openxmlformats.org/officeDocument/2006/relationships/notesSlide" Target="../notesSlides/notesSlide5.xml"/><Relationship Id="rId11" Type="http://schemas.openxmlformats.org/officeDocument/2006/relationships/slideLayout" Target="../slideLayouts/slideLayout2.xml"/><Relationship Id="rId10" Type="http://schemas.openxmlformats.org/officeDocument/2006/relationships/audio" Target="../media/audio1.wav"/><Relationship Id="rId1" Type="http://schemas.openxmlformats.org/officeDocument/2006/relationships/image" Target="../media/image72.png"/></Relationships>
</file>

<file path=ppt/slides/_rels/slide9.xml.rels><?xml version="1.0" encoding="UTF-8" standalone="yes"?>
<Relationships xmlns="http://schemas.openxmlformats.org/package/2006/relationships"><Relationship Id="rId9" Type="http://schemas.openxmlformats.org/officeDocument/2006/relationships/image" Target="../media/image80.png"/><Relationship Id="rId8" Type="http://schemas.openxmlformats.org/officeDocument/2006/relationships/image" Target="../media/image78.png"/><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6.png"/><Relationship Id="rId3" Type="http://schemas.openxmlformats.org/officeDocument/2006/relationships/image" Target="../media/image74.png"/><Relationship Id="rId2" Type="http://schemas.openxmlformats.org/officeDocument/2006/relationships/image" Target="../media/image73.png"/><Relationship Id="rId14" Type="http://schemas.openxmlformats.org/officeDocument/2006/relationships/notesSlide" Target="../notesSlides/notesSlide6.xml"/><Relationship Id="rId13" Type="http://schemas.openxmlformats.org/officeDocument/2006/relationships/slideLayout" Target="../slideLayouts/slideLayout2.xml"/><Relationship Id="rId12" Type="http://schemas.openxmlformats.org/officeDocument/2006/relationships/image" Target="../media/image83.png"/><Relationship Id="rId11" Type="http://schemas.openxmlformats.org/officeDocument/2006/relationships/image" Target="../media/image82.png"/><Relationship Id="rId10" Type="http://schemas.microsoft.com/office/2007/relationships/hdphoto" Target="../media/image81.wdp"/><Relationship Id="rId1"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p>
            <a:pPr algn="ctr"/>
            <a:r>
              <a:rPr lang="en-US" sz="2400" b="1">
                <a:gradFill>
                  <a:gsLst>
                    <a:gs pos="50000">
                      <a:schemeClr val="tx1"/>
                    </a:gs>
                    <a:gs pos="0">
                      <a:schemeClr val="tx1">
                        <a:lumMod val="25000"/>
                        <a:lumOff val="75000"/>
                      </a:schemeClr>
                    </a:gs>
                    <a:gs pos="100000">
                      <a:schemeClr val="tx1">
                        <a:lumMod val="85000"/>
                      </a:schemeClr>
                    </a:gs>
                  </a:gsLst>
                  <a:lin ang="5400000" scaled="1"/>
                </a:gradFill>
              </a:rPr>
              <a:t>TRƯỜNG TIỂU HỌC HƯNG ĐẠO</a:t>
            </a:r>
            <a:endParaRPr lang="en-US" sz="2400" b="1">
              <a:gradFill>
                <a:gsLst>
                  <a:gs pos="50000">
                    <a:schemeClr val="tx1"/>
                  </a:gs>
                  <a:gs pos="0">
                    <a:schemeClr val="tx1">
                      <a:lumMod val="25000"/>
                      <a:lumOff val="75000"/>
                    </a:schemeClr>
                  </a:gs>
                  <a:gs pos="100000">
                    <a:schemeClr val="tx1">
                      <a:lumMod val="85000"/>
                    </a:schemeClr>
                  </a:gs>
                </a:gsLst>
                <a:lin ang="5400000" scaled="1"/>
              </a:gradFill>
            </a:endParaRPr>
          </a:p>
        </p:txBody>
      </p:sp>
      <p:sp>
        <p:nvSpPr>
          <p:cNvPr id="4" name="Text Box 3"/>
          <p:cNvSpPr txBox="1"/>
          <p:nvPr/>
        </p:nvSpPr>
        <p:spPr>
          <a:xfrm>
            <a:off x="3235960" y="2359660"/>
            <a:ext cx="6410325" cy="615315"/>
          </a:xfrm>
          <a:prstGeom prst="rect">
            <a:avLst/>
          </a:prstGeom>
          <a:noFill/>
        </p:spPr>
        <p:txBody>
          <a:bodyPr wrap="square" rtlCol="0">
            <a:noAutofit/>
          </a:bodyPr>
          <a:p>
            <a:pPr algn="ctr"/>
            <a:r>
              <a:rPr lang="en-US" sz="6600" b="1">
                <a:solidFill>
                  <a:srgbClr val="FF0000"/>
                </a:solidFill>
                <a:effectLst>
                  <a:outerShdw blurRad="38100" dist="38100" dir="2700000" algn="tl">
                    <a:srgbClr val="000000">
                      <a:alpha val="43137"/>
                    </a:srgbClr>
                  </a:outerShdw>
                </a:effectLst>
              </a:rPr>
              <a:t>MÔN: TIẾNG VIỆT</a:t>
            </a:r>
            <a:endParaRPr lang="en-US" sz="6600" b="1">
              <a:solidFill>
                <a:srgbClr val="FF0000"/>
              </a:solidFill>
              <a:effectLst>
                <a:outerShdw blurRad="38100" dist="38100" dir="2700000" algn="tl">
                  <a:srgbClr val="000000">
                    <a:alpha val="43137"/>
                  </a:srgbClr>
                </a:outerShdw>
              </a:effectLst>
            </a:endParaRPr>
          </a:p>
        </p:txBody>
      </p:sp>
      <p:sp>
        <p:nvSpPr>
          <p:cNvPr id="5" name="Text Box 4"/>
          <p:cNvSpPr txBox="1"/>
          <p:nvPr/>
        </p:nvSpPr>
        <p:spPr>
          <a:xfrm>
            <a:off x="3771265" y="5280660"/>
            <a:ext cx="4845685" cy="1076325"/>
          </a:xfrm>
          <a:prstGeom prst="rect">
            <a:avLst/>
          </a:prstGeom>
          <a:noFill/>
        </p:spPr>
        <p:txBody>
          <a:bodyPr wrap="square" rtlCol="0">
            <a:spAutoFit/>
          </a:bodyPr>
          <a:p>
            <a:pPr algn="ctr"/>
            <a:r>
              <a:rPr lang="en-US" sz="3200" b="1">
                <a:solidFill>
                  <a:schemeClr val="accent1"/>
                </a:solidFill>
              </a:rPr>
              <a:t>Họ và tên: Bùi Thị Thu Hà</a:t>
            </a:r>
            <a:endParaRPr lang="en-US" sz="3200" b="1">
              <a:solidFill>
                <a:schemeClr val="accent1"/>
              </a:solidFill>
            </a:endParaRPr>
          </a:p>
          <a:p>
            <a:pPr algn="ctr"/>
            <a:r>
              <a:rPr lang="en-US" sz="3200" b="1">
                <a:solidFill>
                  <a:schemeClr val="accent1"/>
                </a:solidFill>
              </a:rPr>
              <a:t>Lớp : 5A5</a:t>
            </a:r>
            <a:endParaRPr lang="en-US" sz="3200" b="1">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1"/>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2"/>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3"/>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4"/>
          <a:srcRect/>
          <a:stretch>
            <a:fillRect/>
          </a:stretch>
        </p:blipFill>
        <p:spPr>
          <a:xfrm>
            <a:off x="4760175" y="-1065232"/>
            <a:ext cx="7190563" cy="6858000"/>
          </a:xfrm>
          <a:prstGeom prst="rect">
            <a:avLst/>
          </a:prstGeom>
        </p:spPr>
      </p:pic>
      <p:pic>
        <p:nvPicPr>
          <p:cNvPr id="9" name="图片 4" descr="图标&#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6"/>
          <a:srcRect/>
          <a:stretch>
            <a:fillRect/>
          </a:stretch>
        </p:blipFill>
        <p:spPr>
          <a:xfrm flipH="1">
            <a:off x="-1147337" y="-10879"/>
            <a:ext cx="13537065" cy="6923617"/>
          </a:xfrm>
          <a:prstGeom prst="rect">
            <a:avLst/>
          </a:prstGeom>
        </p:spPr>
      </p:pic>
      <p:pic>
        <p:nvPicPr>
          <p:cNvPr id="11" name="图片 2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8"/>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8"/>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8"/>
          <a:srcRect/>
          <a:stretch>
            <a:fillRect/>
          </a:stretch>
        </p:blipFill>
        <p:spPr>
          <a:xfrm>
            <a:off x="-45859" y="-37574"/>
            <a:ext cx="1277701" cy="1472147"/>
          </a:xfrm>
          <a:prstGeom prst="rect">
            <a:avLst/>
          </a:prstGeom>
        </p:spPr>
      </p:pic>
      <p:sp>
        <p:nvSpPr>
          <p:cNvPr id="2" name="Rectangle: Rounded Corners 1"/>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p:cNvPicPr>
            <a:picLocks noChangeAspect="1"/>
          </p:cNvPicPr>
          <p:nvPr/>
        </p:nvPicPr>
        <p:blipFill>
          <a:blip r:embed="rId9"/>
          <a:stretch>
            <a:fillRect/>
          </a:stretch>
        </p:blipFill>
        <p:spPr>
          <a:xfrm>
            <a:off x="1297926" y="301312"/>
            <a:ext cx="12034547" cy="1359526"/>
          </a:xfrm>
          <a:prstGeom prst="rect">
            <a:avLst/>
          </a:prstGeom>
        </p:spPr>
      </p:pic>
      <p:sp>
        <p:nvSpPr>
          <p:cNvPr id="34" name="TextBox 33"/>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E00">
            <a:alpha val="87000"/>
          </a:srgb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2376076" y="140139"/>
            <a:ext cx="8029128" cy="1579001"/>
          </a:xfrm>
          <a:prstGeom prst="rect">
            <a:avLst/>
          </a:prstGeom>
        </p:spPr>
      </p:pic>
      <p:sp>
        <p:nvSpPr>
          <p:cNvPr id="6" name="Rounded Rectangle 18"/>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62000" y="2550160"/>
            <a:ext cx="10820400"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i="0" u="none" strike="noStrike" dirty="0">
              <a:solidFill>
                <a:srgbClr val="002060"/>
              </a:solidFill>
              <a:effectLst/>
              <a:latin typeface="Cambria" panose="02040503050406030204" pitchFamily="18" charset="0"/>
              <a:ea typeface="Cambria" panose="02040503050406030204" pitchFamily="18" charset="0"/>
            </a:endParaRP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1" fmla="*/ 0 w 11501043"/>
              <a:gd name="connsiteY0-2" fmla="*/ 1041377 h 6248138"/>
              <a:gd name="connsiteX1-3" fmla="*/ 1411767 w 11501043"/>
              <a:gd name="connsiteY1-4" fmla="*/ 127322 h 6248138"/>
              <a:gd name="connsiteX2-5" fmla="*/ 10459666 w 11501043"/>
              <a:gd name="connsiteY2-6" fmla="*/ 0 h 6248138"/>
              <a:gd name="connsiteX3-7" fmla="*/ 11501043 w 11501043"/>
              <a:gd name="connsiteY3-8" fmla="*/ 1041377 h 6248138"/>
              <a:gd name="connsiteX4-9" fmla="*/ 11501043 w 11501043"/>
              <a:gd name="connsiteY4-10" fmla="*/ 5206761 h 6248138"/>
              <a:gd name="connsiteX5-11" fmla="*/ 10459666 w 11501043"/>
              <a:gd name="connsiteY5-12" fmla="*/ 6248138 h 6248138"/>
              <a:gd name="connsiteX6-13" fmla="*/ 1041377 w 11501043"/>
              <a:gd name="connsiteY6-14" fmla="*/ 6248138 h 6248138"/>
              <a:gd name="connsiteX7-15" fmla="*/ 0 w 11501043"/>
              <a:gd name="connsiteY7-16" fmla="*/ 5206761 h 6248138"/>
              <a:gd name="connsiteX8-17" fmla="*/ 0 w 11501043"/>
              <a:gd name="connsiteY8-18" fmla="*/ 1041377 h 6248138"/>
              <a:gd name="connsiteX0-19" fmla="*/ 0 w 11501043"/>
              <a:gd name="connsiteY0-20" fmla="*/ 1099251 h 6306012"/>
              <a:gd name="connsiteX1-21" fmla="*/ 1411767 w 11501043"/>
              <a:gd name="connsiteY1-22" fmla="*/ 185196 h 6306012"/>
              <a:gd name="connsiteX2-23" fmla="*/ 9012831 w 11501043"/>
              <a:gd name="connsiteY2-24" fmla="*/ 0 h 6306012"/>
              <a:gd name="connsiteX3-25" fmla="*/ 11501043 w 11501043"/>
              <a:gd name="connsiteY3-26" fmla="*/ 1099251 h 6306012"/>
              <a:gd name="connsiteX4-27" fmla="*/ 11501043 w 11501043"/>
              <a:gd name="connsiteY4-28" fmla="*/ 5264635 h 6306012"/>
              <a:gd name="connsiteX5-29" fmla="*/ 10459666 w 11501043"/>
              <a:gd name="connsiteY5-30" fmla="*/ 6306012 h 6306012"/>
              <a:gd name="connsiteX6-31" fmla="*/ 1041377 w 11501043"/>
              <a:gd name="connsiteY6-32" fmla="*/ 6306012 h 6306012"/>
              <a:gd name="connsiteX7-33" fmla="*/ 0 w 11501043"/>
              <a:gd name="connsiteY7-34" fmla="*/ 5264635 h 6306012"/>
              <a:gd name="connsiteX8-35" fmla="*/ 0 w 11501043"/>
              <a:gd name="connsiteY8-36" fmla="*/ 1099251 h 6306012"/>
              <a:gd name="connsiteX0-37" fmla="*/ 0 w 11512618"/>
              <a:gd name="connsiteY0-38" fmla="*/ 1099251 h 6306012"/>
              <a:gd name="connsiteX1-39" fmla="*/ 1411767 w 11512618"/>
              <a:gd name="connsiteY1-40" fmla="*/ 185196 h 6306012"/>
              <a:gd name="connsiteX2-41" fmla="*/ 9012831 w 11512618"/>
              <a:gd name="connsiteY2-42" fmla="*/ 0 h 6306012"/>
              <a:gd name="connsiteX3-43" fmla="*/ 11512618 w 11512618"/>
              <a:gd name="connsiteY3-44" fmla="*/ 1041378 h 6306012"/>
              <a:gd name="connsiteX4-45" fmla="*/ 11501043 w 11512618"/>
              <a:gd name="connsiteY4-46" fmla="*/ 5264635 h 6306012"/>
              <a:gd name="connsiteX5-47" fmla="*/ 10459666 w 11512618"/>
              <a:gd name="connsiteY5-48" fmla="*/ 6306012 h 6306012"/>
              <a:gd name="connsiteX6-49" fmla="*/ 1041377 w 11512618"/>
              <a:gd name="connsiteY6-50" fmla="*/ 6306012 h 6306012"/>
              <a:gd name="connsiteX7-51" fmla="*/ 0 w 11512618"/>
              <a:gd name="connsiteY7-52" fmla="*/ 5264635 h 6306012"/>
              <a:gd name="connsiteX8-53" fmla="*/ 0 w 11512618"/>
              <a:gd name="connsiteY8-54" fmla="*/ 1099251 h 6306012"/>
              <a:gd name="connsiteX0-55" fmla="*/ 0 w 11676807"/>
              <a:gd name="connsiteY0-56" fmla="*/ 1099251 h 6306012"/>
              <a:gd name="connsiteX1-57" fmla="*/ 1411767 w 11676807"/>
              <a:gd name="connsiteY1-58" fmla="*/ 185196 h 6306012"/>
              <a:gd name="connsiteX2-59" fmla="*/ 9012831 w 11676807"/>
              <a:gd name="connsiteY2-60" fmla="*/ 0 h 6306012"/>
              <a:gd name="connsiteX3-61" fmla="*/ 11512618 w 11676807"/>
              <a:gd name="connsiteY3-62" fmla="*/ 1041378 h 6306012"/>
              <a:gd name="connsiteX4-63" fmla="*/ 11425973 w 11676807"/>
              <a:gd name="connsiteY4-64" fmla="*/ 2010006 h 6306012"/>
              <a:gd name="connsiteX5-65" fmla="*/ 11501043 w 11676807"/>
              <a:gd name="connsiteY5-66" fmla="*/ 5264635 h 6306012"/>
              <a:gd name="connsiteX6-67" fmla="*/ 10459666 w 11676807"/>
              <a:gd name="connsiteY6-68" fmla="*/ 6306012 h 6306012"/>
              <a:gd name="connsiteX7-69" fmla="*/ 1041377 w 11676807"/>
              <a:gd name="connsiteY7-70" fmla="*/ 6306012 h 6306012"/>
              <a:gd name="connsiteX8-71" fmla="*/ 0 w 11676807"/>
              <a:gd name="connsiteY8-72" fmla="*/ 5264635 h 6306012"/>
              <a:gd name="connsiteX9" fmla="*/ 0 w 11676807"/>
              <a:gd name="connsiteY9" fmla="*/ 1099251 h 6306012"/>
              <a:gd name="connsiteX0-73" fmla="*/ 0 w 11752069"/>
              <a:gd name="connsiteY0-74" fmla="*/ 1099251 h 6433621"/>
              <a:gd name="connsiteX1-75" fmla="*/ 1411767 w 11752069"/>
              <a:gd name="connsiteY1-76" fmla="*/ 185196 h 6433621"/>
              <a:gd name="connsiteX2-77" fmla="*/ 9012831 w 11752069"/>
              <a:gd name="connsiteY2-78" fmla="*/ 0 h 6433621"/>
              <a:gd name="connsiteX3-79" fmla="*/ 11512618 w 11752069"/>
              <a:gd name="connsiteY3-80" fmla="*/ 1041378 h 6433621"/>
              <a:gd name="connsiteX4-81" fmla="*/ 11676807 w 11752069"/>
              <a:gd name="connsiteY4-82" fmla="*/ 6306012 h 6433621"/>
              <a:gd name="connsiteX5-83" fmla="*/ 11501043 w 11752069"/>
              <a:gd name="connsiteY5-84" fmla="*/ 5264635 h 6433621"/>
              <a:gd name="connsiteX6-85" fmla="*/ 10459666 w 11752069"/>
              <a:gd name="connsiteY6-86" fmla="*/ 6306012 h 6433621"/>
              <a:gd name="connsiteX7-87" fmla="*/ 1041377 w 11752069"/>
              <a:gd name="connsiteY7-88" fmla="*/ 6306012 h 6433621"/>
              <a:gd name="connsiteX8-89" fmla="*/ 0 w 11752069"/>
              <a:gd name="connsiteY8-90" fmla="*/ 5264635 h 6433621"/>
              <a:gd name="connsiteX9-91" fmla="*/ 0 w 11752069"/>
              <a:gd name="connsiteY9-92" fmla="*/ 1099251 h 6433621"/>
              <a:gd name="connsiteX0-93" fmla="*/ 0 w 11764727"/>
              <a:gd name="connsiteY0-94" fmla="*/ 1099251 h 6478904"/>
              <a:gd name="connsiteX1-95" fmla="*/ 1411767 w 11764727"/>
              <a:gd name="connsiteY1-96" fmla="*/ 185196 h 6478904"/>
              <a:gd name="connsiteX2-97" fmla="*/ 9012831 w 11764727"/>
              <a:gd name="connsiteY2-98" fmla="*/ 0 h 6478904"/>
              <a:gd name="connsiteX3-99" fmla="*/ 11512618 w 11764727"/>
              <a:gd name="connsiteY3-100" fmla="*/ 1041378 h 6478904"/>
              <a:gd name="connsiteX4-101" fmla="*/ 11676807 w 11764727"/>
              <a:gd name="connsiteY4-102" fmla="*/ 6306012 h 6478904"/>
              <a:gd name="connsiteX5-103" fmla="*/ 11692191 w 11764727"/>
              <a:gd name="connsiteY5-104" fmla="*/ 6014847 h 6478904"/>
              <a:gd name="connsiteX6-105" fmla="*/ 10459666 w 11764727"/>
              <a:gd name="connsiteY6-106" fmla="*/ 6306012 h 6478904"/>
              <a:gd name="connsiteX7-107" fmla="*/ 1041377 w 11764727"/>
              <a:gd name="connsiteY7-108" fmla="*/ 6306012 h 6478904"/>
              <a:gd name="connsiteX8-109" fmla="*/ 0 w 11764727"/>
              <a:gd name="connsiteY8-110" fmla="*/ 5264635 h 6478904"/>
              <a:gd name="connsiteX9-111" fmla="*/ 0 w 11764727"/>
              <a:gd name="connsiteY9-112" fmla="*/ 1099251 h 6478904"/>
              <a:gd name="connsiteX0-113" fmla="*/ 0 w 11796630"/>
              <a:gd name="connsiteY0-114" fmla="*/ 1099251 h 6638664"/>
              <a:gd name="connsiteX1-115" fmla="*/ 1411767 w 11796630"/>
              <a:gd name="connsiteY1-116" fmla="*/ 185196 h 6638664"/>
              <a:gd name="connsiteX2-117" fmla="*/ 9012831 w 11796630"/>
              <a:gd name="connsiteY2-118" fmla="*/ 0 h 6638664"/>
              <a:gd name="connsiteX3-119" fmla="*/ 11512618 w 11796630"/>
              <a:gd name="connsiteY3-120" fmla="*/ 1041378 h 6638664"/>
              <a:gd name="connsiteX4-121" fmla="*/ 11764727 w 11796630"/>
              <a:gd name="connsiteY4-122" fmla="*/ 6478904 h 6638664"/>
              <a:gd name="connsiteX5-123" fmla="*/ 11692191 w 11796630"/>
              <a:gd name="connsiteY5-124" fmla="*/ 6014847 h 6638664"/>
              <a:gd name="connsiteX6-125" fmla="*/ 10459666 w 11796630"/>
              <a:gd name="connsiteY6-126" fmla="*/ 6306012 h 6638664"/>
              <a:gd name="connsiteX7-127" fmla="*/ 1041377 w 11796630"/>
              <a:gd name="connsiteY7-128" fmla="*/ 6306012 h 6638664"/>
              <a:gd name="connsiteX8-129" fmla="*/ 0 w 11796630"/>
              <a:gd name="connsiteY8-130" fmla="*/ 5264635 h 6638664"/>
              <a:gd name="connsiteX9-131" fmla="*/ 0 w 11796630"/>
              <a:gd name="connsiteY9-132" fmla="*/ 1099251 h 6638664"/>
              <a:gd name="connsiteX0-133" fmla="*/ 0 w 11796630"/>
              <a:gd name="connsiteY0-134" fmla="*/ 1099251 h 6638664"/>
              <a:gd name="connsiteX1-135" fmla="*/ 1411767 w 11796630"/>
              <a:gd name="connsiteY1-136" fmla="*/ 185196 h 6638664"/>
              <a:gd name="connsiteX2-137" fmla="*/ 9012831 w 11796630"/>
              <a:gd name="connsiteY2-138" fmla="*/ 0 h 6638664"/>
              <a:gd name="connsiteX3-139" fmla="*/ 11512618 w 11796630"/>
              <a:gd name="connsiteY3-140" fmla="*/ 1041378 h 6638664"/>
              <a:gd name="connsiteX4-141" fmla="*/ 11764727 w 11796630"/>
              <a:gd name="connsiteY4-142" fmla="*/ 6478904 h 6638664"/>
              <a:gd name="connsiteX5-143" fmla="*/ 11692191 w 11796630"/>
              <a:gd name="connsiteY5-144" fmla="*/ 6014847 h 6638664"/>
              <a:gd name="connsiteX6-145" fmla="*/ 9307805 w 11796630"/>
              <a:gd name="connsiteY6-146" fmla="*/ 6385236 h 6638664"/>
              <a:gd name="connsiteX7-147" fmla="*/ 1041377 w 11796630"/>
              <a:gd name="connsiteY7-148" fmla="*/ 6306012 h 6638664"/>
              <a:gd name="connsiteX8-149" fmla="*/ 0 w 11796630"/>
              <a:gd name="connsiteY8-150" fmla="*/ 5264635 h 6638664"/>
              <a:gd name="connsiteX9-151" fmla="*/ 0 w 11796630"/>
              <a:gd name="connsiteY9-152" fmla="*/ 1099251 h 6638664"/>
              <a:gd name="connsiteX0-153" fmla="*/ 0 w 11802202"/>
              <a:gd name="connsiteY0-154" fmla="*/ 1099251 h 6705494"/>
              <a:gd name="connsiteX1-155" fmla="*/ 1411767 w 11802202"/>
              <a:gd name="connsiteY1-156" fmla="*/ 185196 h 6705494"/>
              <a:gd name="connsiteX2-157" fmla="*/ 9012831 w 11802202"/>
              <a:gd name="connsiteY2-158" fmla="*/ 0 h 6705494"/>
              <a:gd name="connsiteX3-159" fmla="*/ 11512618 w 11802202"/>
              <a:gd name="connsiteY3-160" fmla="*/ 1041378 h 6705494"/>
              <a:gd name="connsiteX4-161" fmla="*/ 11764727 w 11802202"/>
              <a:gd name="connsiteY4-162" fmla="*/ 6478904 h 6705494"/>
              <a:gd name="connsiteX5-163" fmla="*/ 11692191 w 11802202"/>
              <a:gd name="connsiteY5-164" fmla="*/ 6014847 h 6705494"/>
              <a:gd name="connsiteX6-165" fmla="*/ 10731491 w 11802202"/>
              <a:gd name="connsiteY6-166" fmla="*/ 6165317 h 6705494"/>
              <a:gd name="connsiteX7-167" fmla="*/ 9307805 w 11802202"/>
              <a:gd name="connsiteY7-168" fmla="*/ 6385236 h 6705494"/>
              <a:gd name="connsiteX8-169" fmla="*/ 1041377 w 11802202"/>
              <a:gd name="connsiteY8-170" fmla="*/ 6306012 h 6705494"/>
              <a:gd name="connsiteX9-171" fmla="*/ 0 w 11802202"/>
              <a:gd name="connsiteY9-172" fmla="*/ 5264635 h 6705494"/>
              <a:gd name="connsiteX10" fmla="*/ 0 w 11802202"/>
              <a:gd name="connsiteY10" fmla="*/ 1099251 h 6705494"/>
              <a:gd name="connsiteX0-173" fmla="*/ 0 w 11802202"/>
              <a:gd name="connsiteY0-174" fmla="*/ 1099251 h 6705494"/>
              <a:gd name="connsiteX1-175" fmla="*/ 1411767 w 11802202"/>
              <a:gd name="connsiteY1-176" fmla="*/ 185196 h 6705494"/>
              <a:gd name="connsiteX2-177" fmla="*/ 9012831 w 11802202"/>
              <a:gd name="connsiteY2-178" fmla="*/ 0 h 6705494"/>
              <a:gd name="connsiteX3-179" fmla="*/ 11512618 w 11802202"/>
              <a:gd name="connsiteY3-180" fmla="*/ 1041378 h 6705494"/>
              <a:gd name="connsiteX4-181" fmla="*/ 11764727 w 11802202"/>
              <a:gd name="connsiteY4-182" fmla="*/ 6478904 h 6705494"/>
              <a:gd name="connsiteX5-183" fmla="*/ 11692191 w 11802202"/>
              <a:gd name="connsiteY5-184" fmla="*/ 6014847 h 6705494"/>
              <a:gd name="connsiteX6-185" fmla="*/ 10731491 w 11802202"/>
              <a:gd name="connsiteY6-186" fmla="*/ 6165317 h 6705494"/>
              <a:gd name="connsiteX7-187" fmla="*/ 9307805 w 11802202"/>
              <a:gd name="connsiteY7-188" fmla="*/ 6385236 h 6705494"/>
              <a:gd name="connsiteX8-189" fmla="*/ 1041377 w 11802202"/>
              <a:gd name="connsiteY8-190" fmla="*/ 6306012 h 6705494"/>
              <a:gd name="connsiteX9-191" fmla="*/ 0 w 11802202"/>
              <a:gd name="connsiteY9-192" fmla="*/ 5264635 h 6705494"/>
              <a:gd name="connsiteX10-193" fmla="*/ 0 w 11802202"/>
              <a:gd name="connsiteY10-194" fmla="*/ 1099251 h 6705494"/>
              <a:gd name="connsiteX0-195" fmla="*/ 0 w 11796630"/>
              <a:gd name="connsiteY0-196" fmla="*/ 1099251 h 6694900"/>
              <a:gd name="connsiteX1-197" fmla="*/ 1411767 w 11796630"/>
              <a:gd name="connsiteY1-198" fmla="*/ 185196 h 6694900"/>
              <a:gd name="connsiteX2-199" fmla="*/ 9012831 w 11796630"/>
              <a:gd name="connsiteY2-200" fmla="*/ 0 h 6694900"/>
              <a:gd name="connsiteX3-201" fmla="*/ 11512618 w 11796630"/>
              <a:gd name="connsiteY3-202" fmla="*/ 1041378 h 6694900"/>
              <a:gd name="connsiteX4-203" fmla="*/ 11764727 w 11796630"/>
              <a:gd name="connsiteY4-204" fmla="*/ 6478904 h 6694900"/>
              <a:gd name="connsiteX5-205" fmla="*/ 11622743 w 11796630"/>
              <a:gd name="connsiteY5-206" fmla="*/ 5933825 h 6694900"/>
              <a:gd name="connsiteX6-207" fmla="*/ 10731491 w 11796630"/>
              <a:gd name="connsiteY6-208" fmla="*/ 6165317 h 6694900"/>
              <a:gd name="connsiteX7-209" fmla="*/ 9307805 w 11796630"/>
              <a:gd name="connsiteY7-210" fmla="*/ 6385236 h 6694900"/>
              <a:gd name="connsiteX8-211" fmla="*/ 1041377 w 11796630"/>
              <a:gd name="connsiteY8-212" fmla="*/ 6306012 h 6694900"/>
              <a:gd name="connsiteX9-213" fmla="*/ 0 w 11796630"/>
              <a:gd name="connsiteY9-214" fmla="*/ 5264635 h 6694900"/>
              <a:gd name="connsiteX10-215" fmla="*/ 0 w 11796630"/>
              <a:gd name="connsiteY10-216" fmla="*/ 1099251 h 6694900"/>
              <a:gd name="connsiteX0-217" fmla="*/ 0 w 11796630"/>
              <a:gd name="connsiteY0-218" fmla="*/ 1099251 h 6668992"/>
              <a:gd name="connsiteX1-219" fmla="*/ 1411767 w 11796630"/>
              <a:gd name="connsiteY1-220" fmla="*/ 185196 h 6668992"/>
              <a:gd name="connsiteX2-221" fmla="*/ 9012831 w 11796630"/>
              <a:gd name="connsiteY2-222" fmla="*/ 0 h 6668992"/>
              <a:gd name="connsiteX3-223" fmla="*/ 11512618 w 11796630"/>
              <a:gd name="connsiteY3-224" fmla="*/ 1041378 h 6668992"/>
              <a:gd name="connsiteX4-225" fmla="*/ 11764727 w 11796630"/>
              <a:gd name="connsiteY4-226" fmla="*/ 6478904 h 6668992"/>
              <a:gd name="connsiteX5-227" fmla="*/ 11622743 w 11796630"/>
              <a:gd name="connsiteY5-228" fmla="*/ 5933825 h 6668992"/>
              <a:gd name="connsiteX6-229" fmla="*/ 10731491 w 11796630"/>
              <a:gd name="connsiteY6-230" fmla="*/ 6165317 h 6668992"/>
              <a:gd name="connsiteX7-231" fmla="*/ 9307805 w 11796630"/>
              <a:gd name="connsiteY7-232" fmla="*/ 6385236 h 6668992"/>
              <a:gd name="connsiteX8-233" fmla="*/ 1041377 w 11796630"/>
              <a:gd name="connsiteY8-234" fmla="*/ 6306012 h 6668992"/>
              <a:gd name="connsiteX9-235" fmla="*/ 0 w 11796630"/>
              <a:gd name="connsiteY9-236" fmla="*/ 5264635 h 6668992"/>
              <a:gd name="connsiteX10-237" fmla="*/ 0 w 11796630"/>
              <a:gd name="connsiteY10-238" fmla="*/ 1099251 h 6668992"/>
              <a:gd name="connsiteX0-239" fmla="*/ 0 w 11796630"/>
              <a:gd name="connsiteY0-240" fmla="*/ 1099251 h 6668992"/>
              <a:gd name="connsiteX1-241" fmla="*/ 1411767 w 11796630"/>
              <a:gd name="connsiteY1-242" fmla="*/ 185196 h 6668992"/>
              <a:gd name="connsiteX2-243" fmla="*/ 9012831 w 11796630"/>
              <a:gd name="connsiteY2-244" fmla="*/ 0 h 6668992"/>
              <a:gd name="connsiteX3-245" fmla="*/ 11512618 w 11796630"/>
              <a:gd name="connsiteY3-246" fmla="*/ 1041378 h 6668992"/>
              <a:gd name="connsiteX4-247" fmla="*/ 11764727 w 11796630"/>
              <a:gd name="connsiteY4-248" fmla="*/ 6478904 h 6668992"/>
              <a:gd name="connsiteX5-249" fmla="*/ 11622743 w 11796630"/>
              <a:gd name="connsiteY5-250" fmla="*/ 5933825 h 6668992"/>
              <a:gd name="connsiteX6-251" fmla="*/ 10731491 w 11796630"/>
              <a:gd name="connsiteY6-252" fmla="*/ 6165317 h 6668992"/>
              <a:gd name="connsiteX7-253" fmla="*/ 9307805 w 11796630"/>
              <a:gd name="connsiteY7-254" fmla="*/ 6385236 h 6668992"/>
              <a:gd name="connsiteX8-255" fmla="*/ 1041377 w 11796630"/>
              <a:gd name="connsiteY8-256" fmla="*/ 6306012 h 6668992"/>
              <a:gd name="connsiteX9-257" fmla="*/ 0 w 11796630"/>
              <a:gd name="connsiteY9-258" fmla="*/ 5264635 h 6668992"/>
              <a:gd name="connsiteX10-259" fmla="*/ 0 w 11796630"/>
              <a:gd name="connsiteY10-260" fmla="*/ 1099251 h 6668992"/>
              <a:gd name="connsiteX0-261" fmla="*/ 0 w 11796630"/>
              <a:gd name="connsiteY0-262" fmla="*/ 1099251 h 6668992"/>
              <a:gd name="connsiteX1-263" fmla="*/ 1411767 w 11796630"/>
              <a:gd name="connsiteY1-264" fmla="*/ 185196 h 6668992"/>
              <a:gd name="connsiteX2-265" fmla="*/ 9012831 w 11796630"/>
              <a:gd name="connsiteY2-266" fmla="*/ 0 h 6668992"/>
              <a:gd name="connsiteX3-267" fmla="*/ 11512618 w 11796630"/>
              <a:gd name="connsiteY3-268" fmla="*/ 1041378 h 6668992"/>
              <a:gd name="connsiteX4-269" fmla="*/ 11764727 w 11796630"/>
              <a:gd name="connsiteY4-270" fmla="*/ 6478904 h 6668992"/>
              <a:gd name="connsiteX5-271" fmla="*/ 11622743 w 11796630"/>
              <a:gd name="connsiteY5-272" fmla="*/ 5933825 h 6668992"/>
              <a:gd name="connsiteX6-273" fmla="*/ 10731491 w 11796630"/>
              <a:gd name="connsiteY6-274" fmla="*/ 6165317 h 6668992"/>
              <a:gd name="connsiteX7-275" fmla="*/ 6252088 w 11796630"/>
              <a:gd name="connsiteY7-276" fmla="*/ 6176892 h 6668992"/>
              <a:gd name="connsiteX8-277" fmla="*/ 1041377 w 11796630"/>
              <a:gd name="connsiteY8-278" fmla="*/ 6306012 h 6668992"/>
              <a:gd name="connsiteX9-279" fmla="*/ 0 w 11796630"/>
              <a:gd name="connsiteY9-280" fmla="*/ 5264635 h 6668992"/>
              <a:gd name="connsiteX10-281" fmla="*/ 0 w 11796630"/>
              <a:gd name="connsiteY10-282" fmla="*/ 1099251 h 6668992"/>
              <a:gd name="connsiteX0-283" fmla="*/ 0 w 11796630"/>
              <a:gd name="connsiteY0-284" fmla="*/ 1099251 h 6668992"/>
              <a:gd name="connsiteX1-285" fmla="*/ 1411767 w 11796630"/>
              <a:gd name="connsiteY1-286" fmla="*/ 185196 h 6668992"/>
              <a:gd name="connsiteX2-287" fmla="*/ 9012831 w 11796630"/>
              <a:gd name="connsiteY2-288" fmla="*/ 0 h 6668992"/>
              <a:gd name="connsiteX3-289" fmla="*/ 11512618 w 11796630"/>
              <a:gd name="connsiteY3-290" fmla="*/ 1041378 h 6668992"/>
              <a:gd name="connsiteX4-291" fmla="*/ 11764727 w 11796630"/>
              <a:gd name="connsiteY4-292" fmla="*/ 6478904 h 6668992"/>
              <a:gd name="connsiteX5-293" fmla="*/ 11622743 w 11796630"/>
              <a:gd name="connsiteY5-294" fmla="*/ 5933825 h 6668992"/>
              <a:gd name="connsiteX6-295" fmla="*/ 10731491 w 11796630"/>
              <a:gd name="connsiteY6-296" fmla="*/ 6165317 h 6668992"/>
              <a:gd name="connsiteX7-297" fmla="*/ 6252088 w 11796630"/>
              <a:gd name="connsiteY7-298" fmla="*/ 6176892 h 6668992"/>
              <a:gd name="connsiteX8-299" fmla="*/ 1041377 w 11796630"/>
              <a:gd name="connsiteY8-300" fmla="*/ 6306012 h 6668992"/>
              <a:gd name="connsiteX9-301" fmla="*/ 0 w 11796630"/>
              <a:gd name="connsiteY9-302" fmla="*/ 5264635 h 6668992"/>
              <a:gd name="connsiteX10-303" fmla="*/ 0 w 11796630"/>
              <a:gd name="connsiteY10-304" fmla="*/ 1099251 h 66689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91" y="connsiteY9-92"/>
              </a:cxn>
              <a:cxn ang="0">
                <a:pos x="connsiteX10-193" y="connsiteY10-194"/>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882806" cy="1785310"/>
          </a:xfrm>
          <a:prstGeom prst="rect">
            <a:avLst/>
          </a:prstGeom>
        </p:spPr>
      </p:pic>
      <p:pic>
        <p:nvPicPr>
          <p:cNvPr id="5" name="그래픽 48"/>
          <p:cNvPicPr>
            <a:picLocks noChangeAspect="1"/>
          </p:cNvPicPr>
          <p:nvPr/>
        </p:nvPicPr>
        <p:blipFill>
          <a:blip r:embed="rId1">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6" name="그래픽 2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561827" y="1416578"/>
            <a:ext cx="1950641" cy="227060"/>
          </a:xfrm>
          <a:prstGeom prst="rect">
            <a:avLst/>
          </a:prstGeom>
        </p:spPr>
      </p:pic>
      <p:pic>
        <p:nvPicPr>
          <p:cNvPr id="7" name="그래픽 28"/>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06514" y="385526"/>
            <a:ext cx="245140" cy="268862"/>
          </a:xfrm>
          <a:prstGeom prst="rect">
            <a:avLst/>
          </a:prstGeom>
        </p:spPr>
      </p:pic>
      <p:pic>
        <p:nvPicPr>
          <p:cNvPr id="8" name="그래픽 29"/>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08716" y="7098300"/>
            <a:ext cx="255683" cy="255683"/>
          </a:xfrm>
          <a:prstGeom prst="rect">
            <a:avLst/>
          </a:prstGeom>
        </p:spPr>
      </p:pic>
      <p:pic>
        <p:nvPicPr>
          <p:cNvPr id="9" name="그래픽 3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19040" y="6077486"/>
            <a:ext cx="271498" cy="271498"/>
          </a:xfrm>
          <a:prstGeom prst="rect">
            <a:avLst/>
          </a:prstGeom>
        </p:spPr>
      </p:pic>
      <p:pic>
        <p:nvPicPr>
          <p:cNvPr id="10" name="그래픽 36"/>
          <p:cNvPicPr>
            <a:picLocks noChangeAspect="1"/>
          </p:cNvPicPr>
          <p:nvPr/>
        </p:nvPicPr>
        <p:blipFill rotWithShape="1">
          <a:blip r:embed="rId12">
            <a:extLst>
              <a:ext uri="{96DAC541-7B7A-43D3-8B79-37D633B846F1}">
                <asvg:svgBlip xmlns:asvg="http://schemas.microsoft.com/office/drawing/2016/SVG/main" r:embed="rId13"/>
              </a:ext>
            </a:extLst>
          </a:blip>
          <a:srcRect t="-1199" b="-1"/>
          <a:stretch>
            <a:fillRect/>
          </a:stretch>
        </p:blipFill>
        <p:spPr>
          <a:xfrm>
            <a:off x="1286333" y="158411"/>
            <a:ext cx="636048" cy="643674"/>
          </a:xfrm>
          <a:prstGeom prst="rect">
            <a:avLst/>
          </a:prstGeom>
        </p:spPr>
      </p:pic>
      <p:pic>
        <p:nvPicPr>
          <p:cNvPr id="11" name="그래픽 37"/>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1442" y="814207"/>
            <a:ext cx="181200" cy="181200"/>
          </a:xfrm>
          <a:prstGeom prst="rect">
            <a:avLst/>
          </a:prstGeom>
        </p:spPr>
      </p:pic>
      <p:pic>
        <p:nvPicPr>
          <p:cNvPr id="12" name="그래픽 42"/>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6200000">
            <a:off x="10961770" y="6313512"/>
            <a:ext cx="555809" cy="1077933"/>
          </a:xfrm>
          <a:prstGeom prst="rect">
            <a:avLst/>
          </a:prstGeom>
        </p:spPr>
      </p:pic>
      <p:pic>
        <p:nvPicPr>
          <p:cNvPr id="13" name="그래픽 43"/>
          <p:cNvPicPr>
            <a:picLocks noChangeAspect="1"/>
          </p:cNvPicPr>
          <p:nvPr/>
        </p:nvPicPr>
        <p:blipFill rotWithShape="1">
          <a:blip r:embed="rId18">
            <a:extLst>
              <a:ext uri="{96DAC541-7B7A-43D3-8B79-37D633B846F1}">
                <asvg:svgBlip xmlns:asvg="http://schemas.microsoft.com/office/drawing/2016/SVG/main" r:embed="rId19"/>
              </a:ext>
            </a:extLst>
          </a:blip>
          <a:srcRect t="18732" r="17866"/>
          <a:stretch>
            <a:fillRect/>
          </a:stretch>
        </p:blipFill>
        <p:spPr>
          <a:xfrm>
            <a:off x="11140991" y="0"/>
            <a:ext cx="1051009" cy="1039915"/>
          </a:xfrm>
          <a:prstGeom prst="rect">
            <a:avLst/>
          </a:prstGeom>
        </p:spPr>
      </p:pic>
      <p:pic>
        <p:nvPicPr>
          <p:cNvPr id="14" name="그래픽 46"/>
          <p:cNvPicPr>
            <a:picLocks noChangeAspect="1"/>
          </p:cNvPicPr>
          <p:nvPr/>
        </p:nvPicPr>
        <p:blipFill rotWithShape="1">
          <a:blip r:embed="rId20">
            <a:extLst>
              <a:ext uri="{96DAC541-7B7A-43D3-8B79-37D633B846F1}">
                <asvg:svgBlip xmlns:asvg="http://schemas.microsoft.com/office/drawing/2016/SVG/main" r:embed="rId21"/>
              </a:ext>
            </a:extLst>
          </a:blip>
          <a:srcRect l="73209" b="45296"/>
          <a:stretch>
            <a:fillRect/>
          </a:stretch>
        </p:blipFill>
        <p:spPr>
          <a:xfrm>
            <a:off x="843029" y="5925192"/>
            <a:ext cx="456826" cy="932807"/>
          </a:xfrm>
          <a:prstGeom prst="rect">
            <a:avLst/>
          </a:prstGeom>
        </p:spPr>
      </p:pic>
      <p:pic>
        <p:nvPicPr>
          <p:cNvPr id="15" name="그래픽 47"/>
          <p:cNvPicPr>
            <a:picLocks noChangeAspect="1"/>
          </p:cNvPicPr>
          <p:nvPr/>
        </p:nvPicPr>
        <p:blipFill rotWithShape="1">
          <a:blip r:embed="rId22">
            <a:extLst>
              <a:ext uri="{96DAC541-7B7A-43D3-8B79-37D633B846F1}">
                <asvg:svgBlip xmlns:asvg="http://schemas.microsoft.com/office/drawing/2016/SVG/main" r:embed="rId23"/>
              </a:ext>
            </a:extLst>
          </a:blip>
          <a:srcRect l="61622" b="72636"/>
          <a:stretch>
            <a:fillRect/>
          </a:stretch>
        </p:blipFill>
        <p:spPr>
          <a:xfrm>
            <a:off x="0" y="5685082"/>
            <a:ext cx="408087" cy="290977"/>
          </a:xfrm>
          <a:prstGeom prst="rect">
            <a:avLst/>
          </a:prstGeom>
        </p:spPr>
      </p:pic>
      <p:sp>
        <p:nvSpPr>
          <p:cNvPr id="16" name="자유형: 도형 52"/>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Malgun Gothic" panose="020B0503020000020004" pitchFamily="34" charset="-127"/>
              <a:cs typeface="+mn-cs"/>
            </a:endParaRPr>
          </a:p>
        </p:txBody>
      </p:sp>
      <p:pic>
        <p:nvPicPr>
          <p:cNvPr id="20" name="Picture 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540" marR="0" lvl="1" indent="0" algn="ctr" defTabSz="914400" rtl="0" eaLnBrk="1" fontAlgn="auto" latinLnBrk="0" hangingPunct="1">
                <a:spcBef>
                  <a:spcPts val="0"/>
                </a:spcBef>
                <a:spcAft>
                  <a:spcPts val="0"/>
                </a:spcAft>
                <a:buClrTx/>
                <a:buSzTx/>
                <a:buFontTx/>
                <a:buNone/>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540" marR="0" lvl="1" indent="0" algn="ctr" defTabSz="914400" rtl="0" eaLnBrk="1" fontAlgn="auto" latinLnBrk="0" hangingPunct="1">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9"/>
          <a:stretch>
            <a:fillRect/>
          </a:stretch>
        </p:blipFill>
        <p:spPr>
          <a:xfrm>
            <a:off x="0" y="2058267"/>
            <a:ext cx="7395089" cy="3432345"/>
          </a:xfrm>
          <a:prstGeom prst="rect">
            <a:avLst/>
          </a:prstGeom>
        </p:spPr>
      </p:pic>
      <p:pic>
        <p:nvPicPr>
          <p:cNvPr id="1026" name="Picture 2" descr="Top 10 triển lãm nghệ thuật đáng chú ý của năm 2020 | ELLE Man"/>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1" fmla="*/ 0 w 11501043"/>
              <a:gd name="connsiteY0-2" fmla="*/ 1041377 h 6248138"/>
              <a:gd name="connsiteX1-3" fmla="*/ 1411767 w 11501043"/>
              <a:gd name="connsiteY1-4" fmla="*/ 127322 h 6248138"/>
              <a:gd name="connsiteX2-5" fmla="*/ 10459666 w 11501043"/>
              <a:gd name="connsiteY2-6" fmla="*/ 0 h 6248138"/>
              <a:gd name="connsiteX3-7" fmla="*/ 11501043 w 11501043"/>
              <a:gd name="connsiteY3-8" fmla="*/ 1041377 h 6248138"/>
              <a:gd name="connsiteX4-9" fmla="*/ 11501043 w 11501043"/>
              <a:gd name="connsiteY4-10" fmla="*/ 5206761 h 6248138"/>
              <a:gd name="connsiteX5-11" fmla="*/ 10459666 w 11501043"/>
              <a:gd name="connsiteY5-12" fmla="*/ 6248138 h 6248138"/>
              <a:gd name="connsiteX6-13" fmla="*/ 1041377 w 11501043"/>
              <a:gd name="connsiteY6-14" fmla="*/ 6248138 h 6248138"/>
              <a:gd name="connsiteX7-15" fmla="*/ 0 w 11501043"/>
              <a:gd name="connsiteY7-16" fmla="*/ 5206761 h 6248138"/>
              <a:gd name="connsiteX8-17" fmla="*/ 0 w 11501043"/>
              <a:gd name="connsiteY8-18" fmla="*/ 1041377 h 6248138"/>
              <a:gd name="connsiteX0-19" fmla="*/ 0 w 11501043"/>
              <a:gd name="connsiteY0-20" fmla="*/ 1099251 h 6306012"/>
              <a:gd name="connsiteX1-21" fmla="*/ 1411767 w 11501043"/>
              <a:gd name="connsiteY1-22" fmla="*/ 185196 h 6306012"/>
              <a:gd name="connsiteX2-23" fmla="*/ 9012831 w 11501043"/>
              <a:gd name="connsiteY2-24" fmla="*/ 0 h 6306012"/>
              <a:gd name="connsiteX3-25" fmla="*/ 11501043 w 11501043"/>
              <a:gd name="connsiteY3-26" fmla="*/ 1099251 h 6306012"/>
              <a:gd name="connsiteX4-27" fmla="*/ 11501043 w 11501043"/>
              <a:gd name="connsiteY4-28" fmla="*/ 5264635 h 6306012"/>
              <a:gd name="connsiteX5-29" fmla="*/ 10459666 w 11501043"/>
              <a:gd name="connsiteY5-30" fmla="*/ 6306012 h 6306012"/>
              <a:gd name="connsiteX6-31" fmla="*/ 1041377 w 11501043"/>
              <a:gd name="connsiteY6-32" fmla="*/ 6306012 h 6306012"/>
              <a:gd name="connsiteX7-33" fmla="*/ 0 w 11501043"/>
              <a:gd name="connsiteY7-34" fmla="*/ 5264635 h 6306012"/>
              <a:gd name="connsiteX8-35" fmla="*/ 0 w 11501043"/>
              <a:gd name="connsiteY8-36" fmla="*/ 1099251 h 6306012"/>
              <a:gd name="connsiteX0-37" fmla="*/ 0 w 11512618"/>
              <a:gd name="connsiteY0-38" fmla="*/ 1099251 h 6306012"/>
              <a:gd name="connsiteX1-39" fmla="*/ 1411767 w 11512618"/>
              <a:gd name="connsiteY1-40" fmla="*/ 185196 h 6306012"/>
              <a:gd name="connsiteX2-41" fmla="*/ 9012831 w 11512618"/>
              <a:gd name="connsiteY2-42" fmla="*/ 0 h 6306012"/>
              <a:gd name="connsiteX3-43" fmla="*/ 11512618 w 11512618"/>
              <a:gd name="connsiteY3-44" fmla="*/ 1041378 h 6306012"/>
              <a:gd name="connsiteX4-45" fmla="*/ 11501043 w 11512618"/>
              <a:gd name="connsiteY4-46" fmla="*/ 5264635 h 6306012"/>
              <a:gd name="connsiteX5-47" fmla="*/ 10459666 w 11512618"/>
              <a:gd name="connsiteY5-48" fmla="*/ 6306012 h 6306012"/>
              <a:gd name="connsiteX6-49" fmla="*/ 1041377 w 11512618"/>
              <a:gd name="connsiteY6-50" fmla="*/ 6306012 h 6306012"/>
              <a:gd name="connsiteX7-51" fmla="*/ 0 w 11512618"/>
              <a:gd name="connsiteY7-52" fmla="*/ 5264635 h 6306012"/>
              <a:gd name="connsiteX8-53" fmla="*/ 0 w 11512618"/>
              <a:gd name="connsiteY8-54" fmla="*/ 1099251 h 6306012"/>
              <a:gd name="connsiteX0-55" fmla="*/ 0 w 11676807"/>
              <a:gd name="connsiteY0-56" fmla="*/ 1099251 h 6306012"/>
              <a:gd name="connsiteX1-57" fmla="*/ 1411767 w 11676807"/>
              <a:gd name="connsiteY1-58" fmla="*/ 185196 h 6306012"/>
              <a:gd name="connsiteX2-59" fmla="*/ 9012831 w 11676807"/>
              <a:gd name="connsiteY2-60" fmla="*/ 0 h 6306012"/>
              <a:gd name="connsiteX3-61" fmla="*/ 11512618 w 11676807"/>
              <a:gd name="connsiteY3-62" fmla="*/ 1041378 h 6306012"/>
              <a:gd name="connsiteX4-63" fmla="*/ 11425973 w 11676807"/>
              <a:gd name="connsiteY4-64" fmla="*/ 2010006 h 6306012"/>
              <a:gd name="connsiteX5-65" fmla="*/ 11501043 w 11676807"/>
              <a:gd name="connsiteY5-66" fmla="*/ 5264635 h 6306012"/>
              <a:gd name="connsiteX6-67" fmla="*/ 10459666 w 11676807"/>
              <a:gd name="connsiteY6-68" fmla="*/ 6306012 h 6306012"/>
              <a:gd name="connsiteX7-69" fmla="*/ 1041377 w 11676807"/>
              <a:gd name="connsiteY7-70" fmla="*/ 6306012 h 6306012"/>
              <a:gd name="connsiteX8-71" fmla="*/ 0 w 11676807"/>
              <a:gd name="connsiteY8-72" fmla="*/ 5264635 h 6306012"/>
              <a:gd name="connsiteX9" fmla="*/ 0 w 11676807"/>
              <a:gd name="connsiteY9" fmla="*/ 1099251 h 6306012"/>
              <a:gd name="connsiteX0-73" fmla="*/ 0 w 11752069"/>
              <a:gd name="connsiteY0-74" fmla="*/ 1099251 h 6433621"/>
              <a:gd name="connsiteX1-75" fmla="*/ 1411767 w 11752069"/>
              <a:gd name="connsiteY1-76" fmla="*/ 185196 h 6433621"/>
              <a:gd name="connsiteX2-77" fmla="*/ 9012831 w 11752069"/>
              <a:gd name="connsiteY2-78" fmla="*/ 0 h 6433621"/>
              <a:gd name="connsiteX3-79" fmla="*/ 11512618 w 11752069"/>
              <a:gd name="connsiteY3-80" fmla="*/ 1041378 h 6433621"/>
              <a:gd name="connsiteX4-81" fmla="*/ 11676807 w 11752069"/>
              <a:gd name="connsiteY4-82" fmla="*/ 6306012 h 6433621"/>
              <a:gd name="connsiteX5-83" fmla="*/ 11501043 w 11752069"/>
              <a:gd name="connsiteY5-84" fmla="*/ 5264635 h 6433621"/>
              <a:gd name="connsiteX6-85" fmla="*/ 10459666 w 11752069"/>
              <a:gd name="connsiteY6-86" fmla="*/ 6306012 h 6433621"/>
              <a:gd name="connsiteX7-87" fmla="*/ 1041377 w 11752069"/>
              <a:gd name="connsiteY7-88" fmla="*/ 6306012 h 6433621"/>
              <a:gd name="connsiteX8-89" fmla="*/ 0 w 11752069"/>
              <a:gd name="connsiteY8-90" fmla="*/ 5264635 h 6433621"/>
              <a:gd name="connsiteX9-91" fmla="*/ 0 w 11752069"/>
              <a:gd name="connsiteY9-92" fmla="*/ 1099251 h 6433621"/>
              <a:gd name="connsiteX0-93" fmla="*/ 0 w 11764727"/>
              <a:gd name="connsiteY0-94" fmla="*/ 1099251 h 6478904"/>
              <a:gd name="connsiteX1-95" fmla="*/ 1411767 w 11764727"/>
              <a:gd name="connsiteY1-96" fmla="*/ 185196 h 6478904"/>
              <a:gd name="connsiteX2-97" fmla="*/ 9012831 w 11764727"/>
              <a:gd name="connsiteY2-98" fmla="*/ 0 h 6478904"/>
              <a:gd name="connsiteX3-99" fmla="*/ 11512618 w 11764727"/>
              <a:gd name="connsiteY3-100" fmla="*/ 1041378 h 6478904"/>
              <a:gd name="connsiteX4-101" fmla="*/ 11676807 w 11764727"/>
              <a:gd name="connsiteY4-102" fmla="*/ 6306012 h 6478904"/>
              <a:gd name="connsiteX5-103" fmla="*/ 11692191 w 11764727"/>
              <a:gd name="connsiteY5-104" fmla="*/ 6014847 h 6478904"/>
              <a:gd name="connsiteX6-105" fmla="*/ 10459666 w 11764727"/>
              <a:gd name="connsiteY6-106" fmla="*/ 6306012 h 6478904"/>
              <a:gd name="connsiteX7-107" fmla="*/ 1041377 w 11764727"/>
              <a:gd name="connsiteY7-108" fmla="*/ 6306012 h 6478904"/>
              <a:gd name="connsiteX8-109" fmla="*/ 0 w 11764727"/>
              <a:gd name="connsiteY8-110" fmla="*/ 5264635 h 6478904"/>
              <a:gd name="connsiteX9-111" fmla="*/ 0 w 11764727"/>
              <a:gd name="connsiteY9-112" fmla="*/ 1099251 h 6478904"/>
              <a:gd name="connsiteX0-113" fmla="*/ 0 w 11796630"/>
              <a:gd name="connsiteY0-114" fmla="*/ 1099251 h 6638664"/>
              <a:gd name="connsiteX1-115" fmla="*/ 1411767 w 11796630"/>
              <a:gd name="connsiteY1-116" fmla="*/ 185196 h 6638664"/>
              <a:gd name="connsiteX2-117" fmla="*/ 9012831 w 11796630"/>
              <a:gd name="connsiteY2-118" fmla="*/ 0 h 6638664"/>
              <a:gd name="connsiteX3-119" fmla="*/ 11512618 w 11796630"/>
              <a:gd name="connsiteY3-120" fmla="*/ 1041378 h 6638664"/>
              <a:gd name="connsiteX4-121" fmla="*/ 11764727 w 11796630"/>
              <a:gd name="connsiteY4-122" fmla="*/ 6478904 h 6638664"/>
              <a:gd name="connsiteX5-123" fmla="*/ 11692191 w 11796630"/>
              <a:gd name="connsiteY5-124" fmla="*/ 6014847 h 6638664"/>
              <a:gd name="connsiteX6-125" fmla="*/ 10459666 w 11796630"/>
              <a:gd name="connsiteY6-126" fmla="*/ 6306012 h 6638664"/>
              <a:gd name="connsiteX7-127" fmla="*/ 1041377 w 11796630"/>
              <a:gd name="connsiteY7-128" fmla="*/ 6306012 h 6638664"/>
              <a:gd name="connsiteX8-129" fmla="*/ 0 w 11796630"/>
              <a:gd name="connsiteY8-130" fmla="*/ 5264635 h 6638664"/>
              <a:gd name="connsiteX9-131" fmla="*/ 0 w 11796630"/>
              <a:gd name="connsiteY9-132" fmla="*/ 1099251 h 6638664"/>
              <a:gd name="connsiteX0-133" fmla="*/ 0 w 11796630"/>
              <a:gd name="connsiteY0-134" fmla="*/ 1099251 h 6638664"/>
              <a:gd name="connsiteX1-135" fmla="*/ 1411767 w 11796630"/>
              <a:gd name="connsiteY1-136" fmla="*/ 185196 h 6638664"/>
              <a:gd name="connsiteX2-137" fmla="*/ 9012831 w 11796630"/>
              <a:gd name="connsiteY2-138" fmla="*/ 0 h 6638664"/>
              <a:gd name="connsiteX3-139" fmla="*/ 11512618 w 11796630"/>
              <a:gd name="connsiteY3-140" fmla="*/ 1041378 h 6638664"/>
              <a:gd name="connsiteX4-141" fmla="*/ 11764727 w 11796630"/>
              <a:gd name="connsiteY4-142" fmla="*/ 6478904 h 6638664"/>
              <a:gd name="connsiteX5-143" fmla="*/ 11692191 w 11796630"/>
              <a:gd name="connsiteY5-144" fmla="*/ 6014847 h 6638664"/>
              <a:gd name="connsiteX6-145" fmla="*/ 9307805 w 11796630"/>
              <a:gd name="connsiteY6-146" fmla="*/ 6385236 h 6638664"/>
              <a:gd name="connsiteX7-147" fmla="*/ 1041377 w 11796630"/>
              <a:gd name="connsiteY7-148" fmla="*/ 6306012 h 6638664"/>
              <a:gd name="connsiteX8-149" fmla="*/ 0 w 11796630"/>
              <a:gd name="connsiteY8-150" fmla="*/ 5264635 h 6638664"/>
              <a:gd name="connsiteX9-151" fmla="*/ 0 w 11796630"/>
              <a:gd name="connsiteY9-152" fmla="*/ 1099251 h 6638664"/>
              <a:gd name="connsiteX0-153" fmla="*/ 0 w 11802202"/>
              <a:gd name="connsiteY0-154" fmla="*/ 1099251 h 6705494"/>
              <a:gd name="connsiteX1-155" fmla="*/ 1411767 w 11802202"/>
              <a:gd name="connsiteY1-156" fmla="*/ 185196 h 6705494"/>
              <a:gd name="connsiteX2-157" fmla="*/ 9012831 w 11802202"/>
              <a:gd name="connsiteY2-158" fmla="*/ 0 h 6705494"/>
              <a:gd name="connsiteX3-159" fmla="*/ 11512618 w 11802202"/>
              <a:gd name="connsiteY3-160" fmla="*/ 1041378 h 6705494"/>
              <a:gd name="connsiteX4-161" fmla="*/ 11764727 w 11802202"/>
              <a:gd name="connsiteY4-162" fmla="*/ 6478904 h 6705494"/>
              <a:gd name="connsiteX5-163" fmla="*/ 11692191 w 11802202"/>
              <a:gd name="connsiteY5-164" fmla="*/ 6014847 h 6705494"/>
              <a:gd name="connsiteX6-165" fmla="*/ 10731491 w 11802202"/>
              <a:gd name="connsiteY6-166" fmla="*/ 6165317 h 6705494"/>
              <a:gd name="connsiteX7-167" fmla="*/ 9307805 w 11802202"/>
              <a:gd name="connsiteY7-168" fmla="*/ 6385236 h 6705494"/>
              <a:gd name="connsiteX8-169" fmla="*/ 1041377 w 11802202"/>
              <a:gd name="connsiteY8-170" fmla="*/ 6306012 h 6705494"/>
              <a:gd name="connsiteX9-171" fmla="*/ 0 w 11802202"/>
              <a:gd name="connsiteY9-172" fmla="*/ 5264635 h 6705494"/>
              <a:gd name="connsiteX10" fmla="*/ 0 w 11802202"/>
              <a:gd name="connsiteY10" fmla="*/ 1099251 h 6705494"/>
              <a:gd name="connsiteX0-173" fmla="*/ 0 w 11802202"/>
              <a:gd name="connsiteY0-174" fmla="*/ 1099251 h 6705494"/>
              <a:gd name="connsiteX1-175" fmla="*/ 1411767 w 11802202"/>
              <a:gd name="connsiteY1-176" fmla="*/ 185196 h 6705494"/>
              <a:gd name="connsiteX2-177" fmla="*/ 9012831 w 11802202"/>
              <a:gd name="connsiteY2-178" fmla="*/ 0 h 6705494"/>
              <a:gd name="connsiteX3-179" fmla="*/ 11512618 w 11802202"/>
              <a:gd name="connsiteY3-180" fmla="*/ 1041378 h 6705494"/>
              <a:gd name="connsiteX4-181" fmla="*/ 11764727 w 11802202"/>
              <a:gd name="connsiteY4-182" fmla="*/ 6478904 h 6705494"/>
              <a:gd name="connsiteX5-183" fmla="*/ 11692191 w 11802202"/>
              <a:gd name="connsiteY5-184" fmla="*/ 6014847 h 6705494"/>
              <a:gd name="connsiteX6-185" fmla="*/ 10731491 w 11802202"/>
              <a:gd name="connsiteY6-186" fmla="*/ 6165317 h 6705494"/>
              <a:gd name="connsiteX7-187" fmla="*/ 9307805 w 11802202"/>
              <a:gd name="connsiteY7-188" fmla="*/ 6385236 h 6705494"/>
              <a:gd name="connsiteX8-189" fmla="*/ 1041377 w 11802202"/>
              <a:gd name="connsiteY8-190" fmla="*/ 6306012 h 6705494"/>
              <a:gd name="connsiteX9-191" fmla="*/ 0 w 11802202"/>
              <a:gd name="connsiteY9-192" fmla="*/ 5264635 h 6705494"/>
              <a:gd name="connsiteX10-193" fmla="*/ 0 w 11802202"/>
              <a:gd name="connsiteY10-194" fmla="*/ 1099251 h 6705494"/>
              <a:gd name="connsiteX0-195" fmla="*/ 0 w 11796630"/>
              <a:gd name="connsiteY0-196" fmla="*/ 1099251 h 6694900"/>
              <a:gd name="connsiteX1-197" fmla="*/ 1411767 w 11796630"/>
              <a:gd name="connsiteY1-198" fmla="*/ 185196 h 6694900"/>
              <a:gd name="connsiteX2-199" fmla="*/ 9012831 w 11796630"/>
              <a:gd name="connsiteY2-200" fmla="*/ 0 h 6694900"/>
              <a:gd name="connsiteX3-201" fmla="*/ 11512618 w 11796630"/>
              <a:gd name="connsiteY3-202" fmla="*/ 1041378 h 6694900"/>
              <a:gd name="connsiteX4-203" fmla="*/ 11764727 w 11796630"/>
              <a:gd name="connsiteY4-204" fmla="*/ 6478904 h 6694900"/>
              <a:gd name="connsiteX5-205" fmla="*/ 11622743 w 11796630"/>
              <a:gd name="connsiteY5-206" fmla="*/ 5933825 h 6694900"/>
              <a:gd name="connsiteX6-207" fmla="*/ 10731491 w 11796630"/>
              <a:gd name="connsiteY6-208" fmla="*/ 6165317 h 6694900"/>
              <a:gd name="connsiteX7-209" fmla="*/ 9307805 w 11796630"/>
              <a:gd name="connsiteY7-210" fmla="*/ 6385236 h 6694900"/>
              <a:gd name="connsiteX8-211" fmla="*/ 1041377 w 11796630"/>
              <a:gd name="connsiteY8-212" fmla="*/ 6306012 h 6694900"/>
              <a:gd name="connsiteX9-213" fmla="*/ 0 w 11796630"/>
              <a:gd name="connsiteY9-214" fmla="*/ 5264635 h 6694900"/>
              <a:gd name="connsiteX10-215" fmla="*/ 0 w 11796630"/>
              <a:gd name="connsiteY10-216" fmla="*/ 1099251 h 6694900"/>
              <a:gd name="connsiteX0-217" fmla="*/ 0 w 11796630"/>
              <a:gd name="connsiteY0-218" fmla="*/ 1099251 h 6668992"/>
              <a:gd name="connsiteX1-219" fmla="*/ 1411767 w 11796630"/>
              <a:gd name="connsiteY1-220" fmla="*/ 185196 h 6668992"/>
              <a:gd name="connsiteX2-221" fmla="*/ 9012831 w 11796630"/>
              <a:gd name="connsiteY2-222" fmla="*/ 0 h 6668992"/>
              <a:gd name="connsiteX3-223" fmla="*/ 11512618 w 11796630"/>
              <a:gd name="connsiteY3-224" fmla="*/ 1041378 h 6668992"/>
              <a:gd name="connsiteX4-225" fmla="*/ 11764727 w 11796630"/>
              <a:gd name="connsiteY4-226" fmla="*/ 6478904 h 6668992"/>
              <a:gd name="connsiteX5-227" fmla="*/ 11622743 w 11796630"/>
              <a:gd name="connsiteY5-228" fmla="*/ 5933825 h 6668992"/>
              <a:gd name="connsiteX6-229" fmla="*/ 10731491 w 11796630"/>
              <a:gd name="connsiteY6-230" fmla="*/ 6165317 h 6668992"/>
              <a:gd name="connsiteX7-231" fmla="*/ 9307805 w 11796630"/>
              <a:gd name="connsiteY7-232" fmla="*/ 6385236 h 6668992"/>
              <a:gd name="connsiteX8-233" fmla="*/ 1041377 w 11796630"/>
              <a:gd name="connsiteY8-234" fmla="*/ 6306012 h 6668992"/>
              <a:gd name="connsiteX9-235" fmla="*/ 0 w 11796630"/>
              <a:gd name="connsiteY9-236" fmla="*/ 5264635 h 6668992"/>
              <a:gd name="connsiteX10-237" fmla="*/ 0 w 11796630"/>
              <a:gd name="connsiteY10-238" fmla="*/ 1099251 h 6668992"/>
              <a:gd name="connsiteX0-239" fmla="*/ 0 w 11796630"/>
              <a:gd name="connsiteY0-240" fmla="*/ 1099251 h 6668992"/>
              <a:gd name="connsiteX1-241" fmla="*/ 1411767 w 11796630"/>
              <a:gd name="connsiteY1-242" fmla="*/ 185196 h 6668992"/>
              <a:gd name="connsiteX2-243" fmla="*/ 9012831 w 11796630"/>
              <a:gd name="connsiteY2-244" fmla="*/ 0 h 6668992"/>
              <a:gd name="connsiteX3-245" fmla="*/ 11512618 w 11796630"/>
              <a:gd name="connsiteY3-246" fmla="*/ 1041378 h 6668992"/>
              <a:gd name="connsiteX4-247" fmla="*/ 11764727 w 11796630"/>
              <a:gd name="connsiteY4-248" fmla="*/ 6478904 h 6668992"/>
              <a:gd name="connsiteX5-249" fmla="*/ 11622743 w 11796630"/>
              <a:gd name="connsiteY5-250" fmla="*/ 5933825 h 6668992"/>
              <a:gd name="connsiteX6-251" fmla="*/ 10731491 w 11796630"/>
              <a:gd name="connsiteY6-252" fmla="*/ 6165317 h 6668992"/>
              <a:gd name="connsiteX7-253" fmla="*/ 9307805 w 11796630"/>
              <a:gd name="connsiteY7-254" fmla="*/ 6385236 h 6668992"/>
              <a:gd name="connsiteX8-255" fmla="*/ 1041377 w 11796630"/>
              <a:gd name="connsiteY8-256" fmla="*/ 6306012 h 6668992"/>
              <a:gd name="connsiteX9-257" fmla="*/ 0 w 11796630"/>
              <a:gd name="connsiteY9-258" fmla="*/ 5264635 h 6668992"/>
              <a:gd name="connsiteX10-259" fmla="*/ 0 w 11796630"/>
              <a:gd name="connsiteY10-260" fmla="*/ 1099251 h 6668992"/>
              <a:gd name="connsiteX0-261" fmla="*/ 0 w 11796630"/>
              <a:gd name="connsiteY0-262" fmla="*/ 1099251 h 6668992"/>
              <a:gd name="connsiteX1-263" fmla="*/ 1411767 w 11796630"/>
              <a:gd name="connsiteY1-264" fmla="*/ 185196 h 6668992"/>
              <a:gd name="connsiteX2-265" fmla="*/ 9012831 w 11796630"/>
              <a:gd name="connsiteY2-266" fmla="*/ 0 h 6668992"/>
              <a:gd name="connsiteX3-267" fmla="*/ 11512618 w 11796630"/>
              <a:gd name="connsiteY3-268" fmla="*/ 1041378 h 6668992"/>
              <a:gd name="connsiteX4-269" fmla="*/ 11764727 w 11796630"/>
              <a:gd name="connsiteY4-270" fmla="*/ 6478904 h 6668992"/>
              <a:gd name="connsiteX5-271" fmla="*/ 11622743 w 11796630"/>
              <a:gd name="connsiteY5-272" fmla="*/ 5933825 h 6668992"/>
              <a:gd name="connsiteX6-273" fmla="*/ 10731491 w 11796630"/>
              <a:gd name="connsiteY6-274" fmla="*/ 6165317 h 6668992"/>
              <a:gd name="connsiteX7-275" fmla="*/ 6252088 w 11796630"/>
              <a:gd name="connsiteY7-276" fmla="*/ 6176892 h 6668992"/>
              <a:gd name="connsiteX8-277" fmla="*/ 1041377 w 11796630"/>
              <a:gd name="connsiteY8-278" fmla="*/ 6306012 h 6668992"/>
              <a:gd name="connsiteX9-279" fmla="*/ 0 w 11796630"/>
              <a:gd name="connsiteY9-280" fmla="*/ 5264635 h 6668992"/>
              <a:gd name="connsiteX10-281" fmla="*/ 0 w 11796630"/>
              <a:gd name="connsiteY10-282" fmla="*/ 1099251 h 6668992"/>
              <a:gd name="connsiteX0-283" fmla="*/ 0 w 11796630"/>
              <a:gd name="connsiteY0-284" fmla="*/ 1099251 h 6668992"/>
              <a:gd name="connsiteX1-285" fmla="*/ 1411767 w 11796630"/>
              <a:gd name="connsiteY1-286" fmla="*/ 185196 h 6668992"/>
              <a:gd name="connsiteX2-287" fmla="*/ 9012831 w 11796630"/>
              <a:gd name="connsiteY2-288" fmla="*/ 0 h 6668992"/>
              <a:gd name="connsiteX3-289" fmla="*/ 11512618 w 11796630"/>
              <a:gd name="connsiteY3-290" fmla="*/ 1041378 h 6668992"/>
              <a:gd name="connsiteX4-291" fmla="*/ 11764727 w 11796630"/>
              <a:gd name="connsiteY4-292" fmla="*/ 6478904 h 6668992"/>
              <a:gd name="connsiteX5-293" fmla="*/ 11622743 w 11796630"/>
              <a:gd name="connsiteY5-294" fmla="*/ 5933825 h 6668992"/>
              <a:gd name="connsiteX6-295" fmla="*/ 10731491 w 11796630"/>
              <a:gd name="connsiteY6-296" fmla="*/ 6165317 h 6668992"/>
              <a:gd name="connsiteX7-297" fmla="*/ 6252088 w 11796630"/>
              <a:gd name="connsiteY7-298" fmla="*/ 6176892 h 6668992"/>
              <a:gd name="connsiteX8-299" fmla="*/ 1041377 w 11796630"/>
              <a:gd name="connsiteY8-300" fmla="*/ 6306012 h 6668992"/>
              <a:gd name="connsiteX9-301" fmla="*/ 0 w 11796630"/>
              <a:gd name="connsiteY9-302" fmla="*/ 5264635 h 6668992"/>
              <a:gd name="connsiteX10-303" fmla="*/ 0 w 11796630"/>
              <a:gd name="connsiteY10-304" fmla="*/ 1099251 h 66689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91" y="connsiteY9-92"/>
              </a:cxn>
              <a:cxn ang="0">
                <a:pos x="connsiteX10-193" y="connsiteY10-194"/>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882806" cy="1785310"/>
          </a:xfrm>
          <a:prstGeom prst="rect">
            <a:avLst/>
          </a:prstGeom>
        </p:spPr>
      </p:pic>
      <p:pic>
        <p:nvPicPr>
          <p:cNvPr id="5" name="그래픽 48"/>
          <p:cNvPicPr>
            <a:picLocks noChangeAspect="1"/>
          </p:cNvPicPr>
          <p:nvPr/>
        </p:nvPicPr>
        <p:blipFill>
          <a:blip r:embed="rId1">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6" name="그래픽 22"/>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561827" y="1416578"/>
            <a:ext cx="1950641" cy="227060"/>
          </a:xfrm>
          <a:prstGeom prst="rect">
            <a:avLst/>
          </a:prstGeom>
        </p:spPr>
      </p:pic>
      <p:pic>
        <p:nvPicPr>
          <p:cNvPr id="7" name="그래픽 28"/>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06514" y="385526"/>
            <a:ext cx="245140" cy="268862"/>
          </a:xfrm>
          <a:prstGeom prst="rect">
            <a:avLst/>
          </a:prstGeom>
        </p:spPr>
      </p:pic>
      <p:pic>
        <p:nvPicPr>
          <p:cNvPr id="8" name="그래픽 29"/>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08716" y="7098300"/>
            <a:ext cx="255683" cy="255683"/>
          </a:xfrm>
          <a:prstGeom prst="rect">
            <a:avLst/>
          </a:prstGeom>
        </p:spPr>
      </p:pic>
      <p:pic>
        <p:nvPicPr>
          <p:cNvPr id="9" name="그래픽 3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19040" y="6077486"/>
            <a:ext cx="271498" cy="271498"/>
          </a:xfrm>
          <a:prstGeom prst="rect">
            <a:avLst/>
          </a:prstGeom>
        </p:spPr>
      </p:pic>
      <p:pic>
        <p:nvPicPr>
          <p:cNvPr id="10" name="그래픽 36"/>
          <p:cNvPicPr>
            <a:picLocks noChangeAspect="1"/>
          </p:cNvPicPr>
          <p:nvPr/>
        </p:nvPicPr>
        <p:blipFill rotWithShape="1">
          <a:blip r:embed="rId12">
            <a:extLst>
              <a:ext uri="{96DAC541-7B7A-43D3-8B79-37D633B846F1}">
                <asvg:svgBlip xmlns:asvg="http://schemas.microsoft.com/office/drawing/2016/SVG/main" r:embed="rId13"/>
              </a:ext>
            </a:extLst>
          </a:blip>
          <a:srcRect t="-1199" b="-1"/>
          <a:stretch>
            <a:fillRect/>
          </a:stretch>
        </p:blipFill>
        <p:spPr>
          <a:xfrm>
            <a:off x="1286333" y="158411"/>
            <a:ext cx="636048" cy="643674"/>
          </a:xfrm>
          <a:prstGeom prst="rect">
            <a:avLst/>
          </a:prstGeom>
        </p:spPr>
      </p:pic>
      <p:pic>
        <p:nvPicPr>
          <p:cNvPr id="11" name="그래픽 37"/>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1442" y="814207"/>
            <a:ext cx="181200" cy="181200"/>
          </a:xfrm>
          <a:prstGeom prst="rect">
            <a:avLst/>
          </a:prstGeom>
        </p:spPr>
      </p:pic>
      <p:pic>
        <p:nvPicPr>
          <p:cNvPr id="12" name="그래픽 42"/>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6200000">
            <a:off x="10961770" y="6313512"/>
            <a:ext cx="555809" cy="1077933"/>
          </a:xfrm>
          <a:prstGeom prst="rect">
            <a:avLst/>
          </a:prstGeom>
        </p:spPr>
      </p:pic>
      <p:pic>
        <p:nvPicPr>
          <p:cNvPr id="13" name="그래픽 43"/>
          <p:cNvPicPr>
            <a:picLocks noChangeAspect="1"/>
          </p:cNvPicPr>
          <p:nvPr/>
        </p:nvPicPr>
        <p:blipFill rotWithShape="1">
          <a:blip r:embed="rId18">
            <a:extLst>
              <a:ext uri="{96DAC541-7B7A-43D3-8B79-37D633B846F1}">
                <asvg:svgBlip xmlns:asvg="http://schemas.microsoft.com/office/drawing/2016/SVG/main" r:embed="rId19"/>
              </a:ext>
            </a:extLst>
          </a:blip>
          <a:srcRect t="18732" r="17866"/>
          <a:stretch>
            <a:fillRect/>
          </a:stretch>
        </p:blipFill>
        <p:spPr>
          <a:xfrm>
            <a:off x="11140991" y="0"/>
            <a:ext cx="1051009" cy="1039915"/>
          </a:xfrm>
          <a:prstGeom prst="rect">
            <a:avLst/>
          </a:prstGeom>
        </p:spPr>
      </p:pic>
      <p:pic>
        <p:nvPicPr>
          <p:cNvPr id="14" name="그래픽 46"/>
          <p:cNvPicPr>
            <a:picLocks noChangeAspect="1"/>
          </p:cNvPicPr>
          <p:nvPr/>
        </p:nvPicPr>
        <p:blipFill rotWithShape="1">
          <a:blip r:embed="rId20">
            <a:extLst>
              <a:ext uri="{96DAC541-7B7A-43D3-8B79-37D633B846F1}">
                <asvg:svgBlip xmlns:asvg="http://schemas.microsoft.com/office/drawing/2016/SVG/main" r:embed="rId21"/>
              </a:ext>
            </a:extLst>
          </a:blip>
          <a:srcRect l="73209" b="45296"/>
          <a:stretch>
            <a:fillRect/>
          </a:stretch>
        </p:blipFill>
        <p:spPr>
          <a:xfrm>
            <a:off x="843029" y="5925192"/>
            <a:ext cx="456826" cy="932807"/>
          </a:xfrm>
          <a:prstGeom prst="rect">
            <a:avLst/>
          </a:prstGeom>
        </p:spPr>
      </p:pic>
      <p:pic>
        <p:nvPicPr>
          <p:cNvPr id="15" name="그래픽 47"/>
          <p:cNvPicPr>
            <a:picLocks noChangeAspect="1"/>
          </p:cNvPicPr>
          <p:nvPr/>
        </p:nvPicPr>
        <p:blipFill rotWithShape="1">
          <a:blip r:embed="rId22">
            <a:extLst>
              <a:ext uri="{96DAC541-7B7A-43D3-8B79-37D633B846F1}">
                <asvg:svgBlip xmlns:asvg="http://schemas.microsoft.com/office/drawing/2016/SVG/main" r:embed="rId23"/>
              </a:ext>
            </a:extLst>
          </a:blip>
          <a:srcRect l="61622" b="72636"/>
          <a:stretch>
            <a:fillRect/>
          </a:stretch>
        </p:blipFill>
        <p:spPr>
          <a:xfrm>
            <a:off x="0" y="5685082"/>
            <a:ext cx="408087" cy="290977"/>
          </a:xfrm>
          <a:prstGeom prst="rect">
            <a:avLst/>
          </a:prstGeom>
        </p:spPr>
      </p:pic>
      <p:sp>
        <p:nvSpPr>
          <p:cNvPr id="16" name="자유형: 도형 52"/>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Malgun Gothic" panose="020B0503020000020004" pitchFamily="34" charset="-127"/>
              <a:cs typeface="+mn-cs"/>
            </a:endParaRPr>
          </a:p>
        </p:txBody>
      </p:sp>
      <p:pic>
        <p:nvPicPr>
          <p:cNvPr id="20" name="Picture 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540" marR="0" lvl="1"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540" marR="0" lvl="1"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9"/>
          <a:stretch>
            <a:fillRect/>
          </a:stretch>
        </p:blipFill>
        <p:spPr>
          <a:xfrm>
            <a:off x="0" y="2058267"/>
            <a:ext cx="7395089" cy="3432345"/>
          </a:xfrm>
          <a:prstGeom prst="rect">
            <a:avLst/>
          </a:prstGeom>
        </p:spPr>
      </p:pic>
      <p:pic>
        <p:nvPicPr>
          <p:cNvPr id="2050" name="Picture 2" descr="Phát thanh viên là gì? Mức thu nhập có cao khô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p:cNvGrpSpPr/>
          <p:nvPr/>
        </p:nvGrpSpPr>
        <p:grpSpPr>
          <a:xfrm>
            <a:off x="6077513" y="161265"/>
            <a:ext cx="5766993" cy="3299244"/>
            <a:chOff x="3075433" y="1255651"/>
            <a:chExt cx="4325245" cy="2474433"/>
          </a:xfrm>
        </p:grpSpPr>
        <p:sp>
          <p:nvSpPr>
            <p:cNvPr id="5" name="Rectangle: Rounded Corners 6"/>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555" algn="just" defTabSz="1219200">
                <a:lnSpc>
                  <a:spcPct val="150000"/>
                </a:lnSpc>
                <a:buClr>
                  <a:srgbClr val="000000"/>
                </a:buClr>
              </a:pPr>
              <a:r>
                <a:rPr lang="en-US" sz="3200" kern="0" dirty="0" err="1">
                  <a:solidFill>
                    <a:srgbClr val="000000"/>
                  </a:solidFill>
                  <a:sym typeface="Arial" panose="020B0604020202020204"/>
                </a:rPr>
                <a:t>Phân</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công</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đọc</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theo</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đoạn</a:t>
              </a:r>
              <a:r>
                <a:rPr lang="en-US" sz="3200" kern="0" dirty="0">
                  <a:solidFill>
                    <a:srgbClr val="000000"/>
                  </a:solidFill>
                  <a:sym typeface="Arial" panose="020B0604020202020204"/>
                </a:rPr>
                <a:t>.</a:t>
              </a:r>
              <a:endParaRPr lang="en-US" sz="3200" kern="0" dirty="0">
                <a:solidFill>
                  <a:srgbClr val="000000"/>
                </a:solidFill>
                <a:sym typeface="Arial" panose="020B0604020202020204"/>
              </a:endParaRPr>
            </a:p>
            <a:p>
              <a:pPr marL="757555" algn="just" defTabSz="1219200">
                <a:lnSpc>
                  <a:spcPct val="150000"/>
                </a:lnSpc>
                <a:buClr>
                  <a:srgbClr val="000000"/>
                </a:buClr>
              </a:pPr>
              <a:r>
                <a:rPr lang="en-US" sz="3200" kern="0" dirty="0" err="1">
                  <a:solidFill>
                    <a:srgbClr val="000000"/>
                  </a:solidFill>
                  <a:sym typeface="Arial" panose="020B0604020202020204"/>
                </a:rPr>
                <a:t>Tất</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cả</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thành</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viên</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đều</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đọc</a:t>
              </a:r>
              <a:r>
                <a:rPr lang="en-US" sz="3200" kern="0" dirty="0">
                  <a:solidFill>
                    <a:srgbClr val="000000"/>
                  </a:solidFill>
                  <a:sym typeface="Arial" panose="020B0604020202020204"/>
                </a:rPr>
                <a:t>.</a:t>
              </a:r>
              <a:endParaRPr lang="en-US" sz="3200" kern="0" dirty="0">
                <a:solidFill>
                  <a:srgbClr val="000000"/>
                </a:solidFill>
                <a:sym typeface="Arial" panose="020B0604020202020204"/>
              </a:endParaRPr>
            </a:p>
            <a:p>
              <a:pPr marL="757555" algn="just" defTabSz="1219200">
                <a:lnSpc>
                  <a:spcPct val="150000"/>
                </a:lnSpc>
                <a:buClr>
                  <a:srgbClr val="000000"/>
                </a:buClr>
              </a:pPr>
              <a:r>
                <a:rPr lang="en-US" sz="3200" kern="0" dirty="0" err="1">
                  <a:solidFill>
                    <a:srgbClr val="000000"/>
                  </a:solidFill>
                  <a:sym typeface="Arial" panose="020B0604020202020204"/>
                </a:rPr>
                <a:t>Giải</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nghĩa</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từ</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cùng</a:t>
              </a:r>
              <a:r>
                <a:rPr lang="en-US" sz="3200" kern="0" dirty="0">
                  <a:solidFill>
                    <a:srgbClr val="000000"/>
                  </a:solidFill>
                  <a:sym typeface="Arial" panose="020B0604020202020204"/>
                </a:rPr>
                <a:t> </a:t>
              </a:r>
              <a:r>
                <a:rPr lang="en-US" sz="3200" kern="0" dirty="0" err="1">
                  <a:solidFill>
                    <a:srgbClr val="000000"/>
                  </a:solidFill>
                  <a:sym typeface="Arial" panose="020B0604020202020204"/>
                </a:rPr>
                <a:t>nhau</a:t>
              </a:r>
              <a:r>
                <a:rPr lang="en-US" sz="3200" kern="0" dirty="0">
                  <a:solidFill>
                    <a:srgbClr val="000000"/>
                  </a:solidFill>
                  <a:sym typeface="Arial" panose="020B0604020202020204"/>
                </a:rPr>
                <a:t>. </a:t>
              </a:r>
              <a:endParaRPr lang="vi-VN" sz="3200" kern="0" dirty="0">
                <a:solidFill>
                  <a:srgbClr val="000000"/>
                </a:solidFill>
                <a:sym typeface="Arial" panose="020B0604020202020204"/>
              </a:endParaRPr>
            </a:p>
          </p:txBody>
        </p:sp>
        <p:sp>
          <p:nvSpPr>
            <p:cNvPr id="6" name="Rectangle: Rounded Corners 5"/>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endParaRPr>
            </a:p>
          </p:txBody>
        </p:sp>
        <p:pic>
          <p:nvPicPr>
            <p:cNvPr id="7" name="Picture 6"/>
            <p:cNvPicPr>
              <a:picLocks noChangeAspect="1"/>
            </p:cNvPicPr>
            <p:nvPr/>
          </p:nvPicPr>
          <p:blipFill>
            <a:blip r:embed="rId2"/>
            <a:stretch>
              <a:fillRect/>
            </a:stretch>
          </p:blipFill>
          <p:spPr>
            <a:xfrm flipH="1">
              <a:off x="3114052" y="1948075"/>
              <a:ext cx="570472" cy="570472"/>
            </a:xfrm>
            <a:prstGeom prst="rect">
              <a:avLst/>
            </a:prstGeom>
          </p:spPr>
        </p:pic>
        <p:pic>
          <p:nvPicPr>
            <p:cNvPr id="8" name="Picture 7"/>
            <p:cNvPicPr>
              <a:picLocks noChangeAspect="1"/>
            </p:cNvPicPr>
            <p:nvPr/>
          </p:nvPicPr>
          <p:blipFill>
            <a:blip r:embed="rId2"/>
            <a:stretch>
              <a:fillRect/>
            </a:stretch>
          </p:blipFill>
          <p:spPr>
            <a:xfrm flipH="1">
              <a:off x="3114053" y="2589143"/>
              <a:ext cx="570471" cy="570471"/>
            </a:xfrm>
            <a:prstGeom prst="rect">
              <a:avLst/>
            </a:prstGeom>
          </p:spPr>
        </p:pic>
        <p:pic>
          <p:nvPicPr>
            <p:cNvPr id="9" name="Picture 8"/>
            <p:cNvPicPr>
              <a:picLocks noChangeAspect="1"/>
            </p:cNvPicPr>
            <p:nvPr/>
          </p:nvPicPr>
          <p:blipFill>
            <a:blip r:embed="rId2"/>
            <a:stretch>
              <a:fillRect/>
            </a:stretch>
          </p:blipFill>
          <p:spPr>
            <a:xfrm flipH="1">
              <a:off x="3152674" y="3159614"/>
              <a:ext cx="570470" cy="570470"/>
            </a:xfrm>
            <a:prstGeom prst="rect">
              <a:avLst/>
            </a:prstGeom>
          </p:spPr>
        </p:pic>
      </p:grpSp>
      <p:pic>
        <p:nvPicPr>
          <p:cNvPr id="10" name="Picture 2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1384" y="387528"/>
            <a:ext cx="4920064" cy="2160285"/>
          </a:xfrm>
          <a:prstGeom prst="rect">
            <a:avLst/>
          </a:prstGeom>
        </p:spPr>
      </p:pic>
      <p:grpSp>
        <p:nvGrpSpPr>
          <p:cNvPr id="11" name="Group 10"/>
          <p:cNvGrpSpPr/>
          <p:nvPr/>
        </p:nvGrpSpPr>
        <p:grpSpPr>
          <a:xfrm>
            <a:off x="137915" y="3485151"/>
            <a:ext cx="7423945" cy="3249428"/>
            <a:chOff x="5189220" y="3812803"/>
            <a:chExt cx="5567959" cy="2437071"/>
          </a:xfrm>
        </p:grpSpPr>
        <p:grpSp>
          <p:nvGrpSpPr>
            <p:cNvPr id="12" name="Group 11"/>
            <p:cNvGrpSpPr/>
            <p:nvPr/>
          </p:nvGrpSpPr>
          <p:grpSpPr>
            <a:xfrm>
              <a:off x="5189220" y="3812803"/>
              <a:ext cx="5445754" cy="2437071"/>
              <a:chOff x="3323320" y="1250854"/>
              <a:chExt cx="5445754" cy="2437071"/>
            </a:xfrm>
          </p:grpSpPr>
          <p:sp>
            <p:nvSpPr>
              <p:cNvPr id="23" name="Rectangle: Rounded Corners 12"/>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3735" kern="0" dirty="0">
                    <a:solidFill>
                      <a:srgbClr val="000000"/>
                    </a:solidFill>
                    <a:sym typeface="Arial" panose="020B0604020202020204"/>
                  </a:rPr>
                  <a:t>1. </a:t>
                </a:r>
                <a:r>
                  <a:rPr lang="en-US" sz="3735" kern="0" dirty="0" err="1">
                    <a:solidFill>
                      <a:srgbClr val="000000"/>
                    </a:solidFill>
                    <a:sym typeface="Arial" panose="020B0604020202020204"/>
                  </a:rPr>
                  <a:t>Đọc</a:t>
                </a:r>
                <a:r>
                  <a:rPr lang="en-US" sz="3735" kern="0" dirty="0">
                    <a:solidFill>
                      <a:srgbClr val="000000"/>
                    </a:solidFill>
                    <a:sym typeface="Arial" panose="020B0604020202020204"/>
                  </a:rPr>
                  <a:t> </a:t>
                </a:r>
                <a:r>
                  <a:rPr lang="en-US" sz="3735" kern="0" dirty="0" err="1">
                    <a:solidFill>
                      <a:srgbClr val="000000"/>
                    </a:solidFill>
                    <a:sym typeface="Arial" panose="020B0604020202020204"/>
                  </a:rPr>
                  <a:t>đúng</a:t>
                </a:r>
                <a:r>
                  <a:rPr lang="en-US" sz="3735" kern="0" dirty="0">
                    <a:solidFill>
                      <a:srgbClr val="000000"/>
                    </a:solidFill>
                    <a:sym typeface="Arial" panose="020B0604020202020204"/>
                  </a:rPr>
                  <a:t>.</a:t>
                </a:r>
                <a:endParaRPr lang="en-US" sz="3735" kern="0" dirty="0">
                  <a:solidFill>
                    <a:srgbClr val="000000"/>
                  </a:solidFill>
                  <a:sym typeface="Arial" panose="020B0604020202020204"/>
                </a:endParaRPr>
              </a:p>
              <a:p>
                <a:pPr algn="just" defTabSz="1219200">
                  <a:lnSpc>
                    <a:spcPct val="110000"/>
                  </a:lnSpc>
                  <a:buClr>
                    <a:srgbClr val="000000"/>
                  </a:buClr>
                </a:pPr>
                <a:r>
                  <a:rPr lang="en-US" sz="3735" kern="0" dirty="0">
                    <a:solidFill>
                      <a:srgbClr val="000000"/>
                    </a:solidFill>
                    <a:sym typeface="Arial" panose="020B0604020202020204"/>
                  </a:rPr>
                  <a:t>2. </a:t>
                </a:r>
                <a:r>
                  <a:rPr lang="en-US" sz="3735" kern="0" dirty="0" err="1">
                    <a:solidFill>
                      <a:srgbClr val="000000"/>
                    </a:solidFill>
                    <a:sym typeface="Arial" panose="020B0604020202020204"/>
                  </a:rPr>
                  <a:t>Đọc</a:t>
                </a:r>
                <a:r>
                  <a:rPr lang="en-US" sz="3735" kern="0" dirty="0">
                    <a:solidFill>
                      <a:srgbClr val="000000"/>
                    </a:solidFill>
                    <a:sym typeface="Arial" panose="020B0604020202020204"/>
                  </a:rPr>
                  <a:t> to, </a:t>
                </a:r>
                <a:r>
                  <a:rPr lang="en-US" sz="3735" kern="0" dirty="0" err="1">
                    <a:solidFill>
                      <a:srgbClr val="000000"/>
                    </a:solidFill>
                    <a:sym typeface="Arial" panose="020B0604020202020204"/>
                  </a:rPr>
                  <a:t>rõ</a:t>
                </a:r>
                <a:r>
                  <a:rPr lang="en-US" sz="3735" kern="0" dirty="0">
                    <a:solidFill>
                      <a:srgbClr val="000000"/>
                    </a:solidFill>
                    <a:sym typeface="Arial" panose="020B0604020202020204"/>
                  </a:rPr>
                  <a:t>.</a:t>
                </a:r>
                <a:endParaRPr lang="en-US" sz="3735" kern="0" dirty="0">
                  <a:solidFill>
                    <a:srgbClr val="000000"/>
                  </a:solidFill>
                  <a:sym typeface="Arial" panose="020B0604020202020204"/>
                </a:endParaRPr>
              </a:p>
              <a:p>
                <a:pPr algn="just" defTabSz="1219200">
                  <a:lnSpc>
                    <a:spcPct val="110000"/>
                  </a:lnSpc>
                  <a:buClr>
                    <a:srgbClr val="000000"/>
                  </a:buClr>
                </a:pPr>
                <a:r>
                  <a:rPr lang="en-US" sz="3735" kern="0" dirty="0">
                    <a:solidFill>
                      <a:srgbClr val="000000"/>
                    </a:solidFill>
                    <a:sym typeface="Arial" panose="020B0604020202020204"/>
                  </a:rPr>
                  <a:t>3. </a:t>
                </a:r>
                <a:r>
                  <a:rPr lang="en-US" sz="3735" kern="0" dirty="0" err="1">
                    <a:solidFill>
                      <a:srgbClr val="000000"/>
                    </a:solidFill>
                    <a:sym typeface="Arial" panose="020B0604020202020204"/>
                  </a:rPr>
                  <a:t>Đọc</a:t>
                </a:r>
                <a:r>
                  <a:rPr lang="en-US" sz="3735" kern="0" dirty="0">
                    <a:solidFill>
                      <a:srgbClr val="000000"/>
                    </a:solidFill>
                    <a:sym typeface="Arial" panose="020B0604020202020204"/>
                  </a:rPr>
                  <a:t> </a:t>
                </a:r>
                <a:r>
                  <a:rPr lang="en-US" sz="3735" kern="0" dirty="0" err="1">
                    <a:solidFill>
                      <a:srgbClr val="000000"/>
                    </a:solidFill>
                    <a:sym typeface="Arial" panose="020B0604020202020204"/>
                  </a:rPr>
                  <a:t>ngắt</a:t>
                </a:r>
                <a:r>
                  <a:rPr lang="en-US" sz="3735" kern="0" dirty="0">
                    <a:solidFill>
                      <a:srgbClr val="000000"/>
                    </a:solidFill>
                    <a:sym typeface="Arial" panose="020B0604020202020204"/>
                  </a:rPr>
                  <a:t>, </a:t>
                </a:r>
                <a:r>
                  <a:rPr lang="en-US" sz="3735" kern="0" dirty="0" err="1">
                    <a:solidFill>
                      <a:srgbClr val="000000"/>
                    </a:solidFill>
                    <a:sym typeface="Arial" panose="020B0604020202020204"/>
                  </a:rPr>
                  <a:t>nghỉ</a:t>
                </a:r>
                <a:r>
                  <a:rPr lang="en-US" sz="3735" kern="0" dirty="0">
                    <a:solidFill>
                      <a:srgbClr val="000000"/>
                    </a:solidFill>
                    <a:sym typeface="Arial" panose="020B0604020202020204"/>
                  </a:rPr>
                  <a:t> </a:t>
                </a:r>
                <a:r>
                  <a:rPr lang="en-US" sz="3735" kern="0" dirty="0" err="1">
                    <a:solidFill>
                      <a:srgbClr val="000000"/>
                    </a:solidFill>
                    <a:sym typeface="Arial" panose="020B0604020202020204"/>
                  </a:rPr>
                  <a:t>đúng</a:t>
                </a:r>
                <a:r>
                  <a:rPr lang="en-US" sz="3735" kern="0" dirty="0">
                    <a:solidFill>
                      <a:srgbClr val="000000"/>
                    </a:solidFill>
                    <a:sym typeface="Arial" panose="020B0604020202020204"/>
                  </a:rPr>
                  <a:t> </a:t>
                </a:r>
                <a:r>
                  <a:rPr lang="en-US" sz="3735" kern="0" dirty="0" err="1">
                    <a:solidFill>
                      <a:srgbClr val="000000"/>
                    </a:solidFill>
                    <a:sym typeface="Arial" panose="020B0604020202020204"/>
                  </a:rPr>
                  <a:t>chỗ</a:t>
                </a:r>
                <a:r>
                  <a:rPr lang="en-US" sz="3735" kern="0" dirty="0">
                    <a:solidFill>
                      <a:srgbClr val="000000"/>
                    </a:solidFill>
                    <a:sym typeface="Arial" panose="020B0604020202020204"/>
                  </a:rPr>
                  <a:t>.</a:t>
                </a:r>
                <a:endParaRPr lang="en-US" sz="3735" kern="0" dirty="0">
                  <a:solidFill>
                    <a:srgbClr val="000000"/>
                  </a:solidFill>
                  <a:sym typeface="Arial" panose="020B0604020202020204"/>
                </a:endParaRPr>
              </a:p>
            </p:txBody>
          </p:sp>
          <p:sp>
            <p:nvSpPr>
              <p:cNvPr id="24" name="Rectangle: Rounded Corners 23"/>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Tiêu</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chí</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đánh</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giá</a:t>
                </a:r>
                <a:endPar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endParaRPr>
              </a:p>
            </p:txBody>
          </p:sp>
        </p:grpSp>
        <p:pic>
          <p:nvPicPr>
            <p:cNvPr id="13" name="Picture 12"/>
            <p:cNvPicPr>
              <a:picLocks noChangeAspect="1"/>
            </p:cNvPicPr>
            <p:nvPr/>
          </p:nvPicPr>
          <p:blipFill>
            <a:blip r:embed="rId5"/>
            <a:stretch>
              <a:fillRect/>
            </a:stretch>
          </p:blipFill>
          <p:spPr>
            <a:xfrm>
              <a:off x="7639094" y="4747810"/>
              <a:ext cx="469963" cy="469963"/>
            </a:xfrm>
            <a:prstGeom prst="rect">
              <a:avLst/>
            </a:prstGeom>
          </p:spPr>
        </p:pic>
        <p:pic>
          <p:nvPicPr>
            <p:cNvPr id="14" name="Picture 13"/>
            <p:cNvPicPr>
              <a:picLocks noChangeAspect="1"/>
            </p:cNvPicPr>
            <p:nvPr/>
          </p:nvPicPr>
          <p:blipFill>
            <a:blip r:embed="rId6"/>
            <a:stretch>
              <a:fillRect/>
            </a:stretch>
          </p:blipFill>
          <p:spPr>
            <a:xfrm>
              <a:off x="7082420" y="4747810"/>
              <a:ext cx="469963" cy="469963"/>
            </a:xfrm>
            <a:prstGeom prst="rect">
              <a:avLst/>
            </a:prstGeom>
          </p:spPr>
        </p:pic>
        <p:pic>
          <p:nvPicPr>
            <p:cNvPr id="15" name="Picture 14"/>
            <p:cNvPicPr>
              <a:picLocks noChangeAspect="1"/>
            </p:cNvPicPr>
            <p:nvPr/>
          </p:nvPicPr>
          <p:blipFill>
            <a:blip r:embed="rId7"/>
            <a:stretch>
              <a:fillRect/>
            </a:stretch>
          </p:blipFill>
          <p:spPr>
            <a:xfrm>
              <a:off x="8195768" y="4747810"/>
              <a:ext cx="469963" cy="469963"/>
            </a:xfrm>
            <a:prstGeom prst="rect">
              <a:avLst/>
            </a:prstGeom>
          </p:spPr>
        </p:pic>
        <p:pic>
          <p:nvPicPr>
            <p:cNvPr id="16" name="Picture 15"/>
            <p:cNvPicPr>
              <a:picLocks noChangeAspect="1"/>
            </p:cNvPicPr>
            <p:nvPr/>
          </p:nvPicPr>
          <p:blipFill>
            <a:blip r:embed="rId5"/>
            <a:stretch>
              <a:fillRect/>
            </a:stretch>
          </p:blipFill>
          <p:spPr>
            <a:xfrm>
              <a:off x="7666906" y="5309947"/>
              <a:ext cx="469963" cy="469963"/>
            </a:xfrm>
            <a:prstGeom prst="rect">
              <a:avLst/>
            </a:prstGeom>
          </p:spPr>
        </p:pic>
        <p:pic>
          <p:nvPicPr>
            <p:cNvPr id="17" name="Picture 16"/>
            <p:cNvPicPr>
              <a:picLocks noChangeAspect="1"/>
            </p:cNvPicPr>
            <p:nvPr/>
          </p:nvPicPr>
          <p:blipFill>
            <a:blip r:embed="rId6"/>
            <a:stretch>
              <a:fillRect/>
            </a:stretch>
          </p:blipFill>
          <p:spPr>
            <a:xfrm>
              <a:off x="7110232" y="5309947"/>
              <a:ext cx="469963" cy="469963"/>
            </a:xfrm>
            <a:prstGeom prst="rect">
              <a:avLst/>
            </a:prstGeom>
          </p:spPr>
        </p:pic>
        <p:pic>
          <p:nvPicPr>
            <p:cNvPr id="19" name="Picture 18"/>
            <p:cNvPicPr>
              <a:picLocks noChangeAspect="1"/>
            </p:cNvPicPr>
            <p:nvPr/>
          </p:nvPicPr>
          <p:blipFill>
            <a:blip r:embed="rId7"/>
            <a:stretch>
              <a:fillRect/>
            </a:stretch>
          </p:blipFill>
          <p:spPr>
            <a:xfrm>
              <a:off x="8223580" y="5309947"/>
              <a:ext cx="469963" cy="469963"/>
            </a:xfrm>
            <a:prstGeom prst="rect">
              <a:avLst/>
            </a:prstGeom>
          </p:spPr>
        </p:pic>
        <p:pic>
          <p:nvPicPr>
            <p:cNvPr id="20" name="Picture 19"/>
            <p:cNvPicPr>
              <a:picLocks noChangeAspect="1"/>
            </p:cNvPicPr>
            <p:nvPr/>
          </p:nvPicPr>
          <p:blipFill>
            <a:blip r:embed="rId5"/>
            <a:stretch>
              <a:fillRect/>
            </a:stretch>
          </p:blipFill>
          <p:spPr>
            <a:xfrm>
              <a:off x="9730542" y="5706940"/>
              <a:ext cx="469963" cy="469963"/>
            </a:xfrm>
            <a:prstGeom prst="rect">
              <a:avLst/>
            </a:prstGeom>
          </p:spPr>
        </p:pic>
        <p:pic>
          <p:nvPicPr>
            <p:cNvPr id="21" name="Picture 20"/>
            <p:cNvPicPr>
              <a:picLocks noChangeAspect="1"/>
            </p:cNvPicPr>
            <p:nvPr/>
          </p:nvPicPr>
          <p:blipFill>
            <a:blip r:embed="rId6"/>
            <a:stretch>
              <a:fillRect/>
            </a:stretch>
          </p:blipFill>
          <p:spPr>
            <a:xfrm>
              <a:off x="9173868" y="5706940"/>
              <a:ext cx="469963" cy="469963"/>
            </a:xfrm>
            <a:prstGeom prst="rect">
              <a:avLst/>
            </a:prstGeom>
          </p:spPr>
        </p:pic>
        <p:pic>
          <p:nvPicPr>
            <p:cNvPr id="22" name="Picture 21"/>
            <p:cNvPicPr>
              <a:picLocks noChangeAspect="1"/>
            </p:cNvPicPr>
            <p:nvPr/>
          </p:nvPicPr>
          <p:blipFill>
            <a:blip r:embed="rId7"/>
            <a:stretch>
              <a:fillRect/>
            </a:stretch>
          </p:blipFill>
          <p:spPr>
            <a:xfrm>
              <a:off x="10287216" y="5706940"/>
              <a:ext cx="469963" cy="469963"/>
            </a:xfrm>
            <a:prstGeom prst="rect">
              <a:avLst/>
            </a:prstGeom>
          </p:spPr>
        </p:pic>
      </p:grpSp>
      <p:sp>
        <p:nvSpPr>
          <p:cNvPr id="25" name="TextBox 24"/>
          <p:cNvSpPr txBox="1"/>
          <p:nvPr/>
        </p:nvSpPr>
        <p:spPr>
          <a:xfrm>
            <a:off x="229097" y="440401"/>
            <a:ext cx="4990603" cy="1733680"/>
          </a:xfrm>
          <a:prstGeom prst="rect">
            <a:avLst/>
          </a:prstGeom>
          <a:noFill/>
        </p:spPr>
        <p:txBody>
          <a:bodyPr wrap="square" rtlCol="0">
            <a:spAutoFit/>
          </a:bodyPr>
          <a:lstStyle/>
          <a:p>
            <a:pPr algn="ctr" defTabSz="1219200">
              <a:buClr>
                <a:srgbClr val="000000"/>
              </a:buClr>
            </a:pP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rPr>
              <a:t>LUYỆN ĐỌC </a:t>
            </a:r>
            <a:endParaRPr lang="vi-VN"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endParaRPr>
          </a:p>
          <a:p>
            <a:pPr algn="ctr" defTabSz="1219200">
              <a:buClr>
                <a:srgbClr val="000000"/>
              </a:buClr>
            </a:pP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rPr>
              <a:t>TRONG NHÓM</a:t>
            </a:r>
            <a:endPar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endParaRPr>
          </a:p>
        </p:txBody>
      </p:sp>
      <p:sp>
        <p:nvSpPr>
          <p:cNvPr id="26" name="Freeform 3"/>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8"/>
            <a:stretch>
              <a:fillRect/>
            </a:stretch>
          </a:blipFill>
        </p:spPr>
        <p:txBody>
          <a:bodyPr/>
          <a:lstStyle/>
          <a:p>
            <a:pPr defTabSz="1219200">
              <a:buClr>
                <a:srgbClr val="000000"/>
              </a:buClr>
            </a:pPr>
            <a:endParaRPr lang="en-US" sz="1865" kern="0">
              <a:solidFill>
                <a:srgbClr val="000000"/>
              </a:solidFill>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1041" y="307526"/>
            <a:ext cx="8442208" cy="1196617"/>
          </a:xfrm>
          <a:prstGeom prst="rect">
            <a:avLst/>
          </a:prstGeom>
        </p:spPr>
      </p:pic>
      <p:sp>
        <p:nvSpPr>
          <p:cNvPr id="4" name="TextBox 3"/>
          <p:cNvSpPr txBox="1"/>
          <p:nvPr/>
        </p:nvSpPr>
        <p:spPr>
          <a:xfrm>
            <a:off x="717416" y="361748"/>
            <a:ext cx="10519953" cy="995209"/>
          </a:xfrm>
          <a:prstGeom prst="rect">
            <a:avLst/>
          </a:prstGeom>
          <a:noFill/>
        </p:spPr>
        <p:txBody>
          <a:bodyPr wrap="square" rtlCol="0">
            <a:spAutoFit/>
          </a:bodyPr>
          <a:lstStyle/>
          <a:p>
            <a:pPr algn="ctr" defTabSz="1219200">
              <a:buClr>
                <a:srgbClr val="000000"/>
              </a:buClr>
            </a:pPr>
            <a:r>
              <a:rPr lang="en-US" sz="586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rPr>
              <a:t>LUYỆN ĐỌC TRƯỚC LỚP</a:t>
            </a:r>
            <a:endParaRPr lang="en-US" sz="586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panose="020B0604020202020204"/>
              <a:sym typeface="Arial" panose="020B0604020202020204"/>
            </a:endParaRPr>
          </a:p>
        </p:txBody>
      </p:sp>
      <p:grpSp>
        <p:nvGrpSpPr>
          <p:cNvPr id="27" name="Group 26"/>
          <p:cNvGrpSpPr/>
          <p:nvPr/>
        </p:nvGrpSpPr>
        <p:grpSpPr>
          <a:xfrm>
            <a:off x="1103904" y="1736207"/>
            <a:ext cx="9746976" cy="4383019"/>
            <a:chOff x="5548616" y="3863568"/>
            <a:chExt cx="5668381" cy="2548957"/>
          </a:xfrm>
        </p:grpSpPr>
        <p:grpSp>
          <p:nvGrpSpPr>
            <p:cNvPr id="28" name="Group 27"/>
            <p:cNvGrpSpPr/>
            <p:nvPr/>
          </p:nvGrpSpPr>
          <p:grpSpPr>
            <a:xfrm>
              <a:off x="5548616" y="3863568"/>
              <a:ext cx="5668381" cy="2548957"/>
              <a:chOff x="3682716" y="1301619"/>
              <a:chExt cx="5668381" cy="2548957"/>
            </a:xfrm>
          </p:grpSpPr>
          <p:sp>
            <p:nvSpPr>
              <p:cNvPr id="38" name="Rectangle: Rounded Corners 12"/>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200">
                  <a:lnSpc>
                    <a:spcPct val="110000"/>
                  </a:lnSpc>
                  <a:buClr>
                    <a:srgbClr val="000000"/>
                  </a:buClr>
                </a:pPr>
                <a:r>
                  <a:rPr lang="en-US" sz="4800" kern="0" dirty="0">
                    <a:solidFill>
                      <a:srgbClr val="000000"/>
                    </a:solidFill>
                    <a:sym typeface="Arial" panose="020B0604020202020204"/>
                  </a:rPr>
                  <a:t>1. </a:t>
                </a:r>
                <a:r>
                  <a:rPr lang="en-US" sz="4800" kern="0" dirty="0" err="1">
                    <a:solidFill>
                      <a:srgbClr val="000000"/>
                    </a:solidFill>
                    <a:sym typeface="Arial" panose="020B0604020202020204"/>
                  </a:rPr>
                  <a:t>Đọc</a:t>
                </a:r>
                <a:r>
                  <a:rPr lang="en-US" sz="4800" kern="0" dirty="0">
                    <a:solidFill>
                      <a:srgbClr val="000000"/>
                    </a:solidFill>
                    <a:sym typeface="Arial" panose="020B0604020202020204"/>
                  </a:rPr>
                  <a:t> </a:t>
                </a:r>
                <a:r>
                  <a:rPr lang="en-US" sz="4800" kern="0" dirty="0" err="1">
                    <a:solidFill>
                      <a:srgbClr val="000000"/>
                    </a:solidFill>
                    <a:sym typeface="Arial" panose="020B0604020202020204"/>
                  </a:rPr>
                  <a:t>đúng</a:t>
                </a:r>
                <a:r>
                  <a:rPr lang="en-US" sz="4800" kern="0" dirty="0">
                    <a:solidFill>
                      <a:srgbClr val="000000"/>
                    </a:solidFill>
                    <a:sym typeface="Arial" panose="020B0604020202020204"/>
                  </a:rPr>
                  <a:t>.</a:t>
                </a:r>
                <a:endParaRPr lang="en-US" sz="4800" kern="0" dirty="0">
                  <a:solidFill>
                    <a:srgbClr val="000000"/>
                  </a:solidFill>
                  <a:sym typeface="Arial" panose="020B0604020202020204"/>
                </a:endParaRPr>
              </a:p>
              <a:p>
                <a:pPr algn="just" defTabSz="1219200">
                  <a:lnSpc>
                    <a:spcPct val="110000"/>
                  </a:lnSpc>
                  <a:buClr>
                    <a:srgbClr val="000000"/>
                  </a:buClr>
                </a:pPr>
                <a:r>
                  <a:rPr lang="en-US" sz="4800" kern="0" dirty="0">
                    <a:solidFill>
                      <a:srgbClr val="000000"/>
                    </a:solidFill>
                    <a:sym typeface="Arial" panose="020B0604020202020204"/>
                  </a:rPr>
                  <a:t>2. </a:t>
                </a:r>
                <a:r>
                  <a:rPr lang="en-US" sz="4800" kern="0" dirty="0" err="1">
                    <a:solidFill>
                      <a:srgbClr val="000000"/>
                    </a:solidFill>
                    <a:sym typeface="Arial" panose="020B0604020202020204"/>
                  </a:rPr>
                  <a:t>Đọc</a:t>
                </a:r>
                <a:r>
                  <a:rPr lang="en-US" sz="4800" kern="0" dirty="0">
                    <a:solidFill>
                      <a:srgbClr val="000000"/>
                    </a:solidFill>
                    <a:sym typeface="Arial" panose="020B0604020202020204"/>
                  </a:rPr>
                  <a:t> to, </a:t>
                </a:r>
                <a:r>
                  <a:rPr lang="en-US" sz="4800" kern="0" dirty="0" err="1">
                    <a:solidFill>
                      <a:srgbClr val="000000"/>
                    </a:solidFill>
                    <a:sym typeface="Arial" panose="020B0604020202020204"/>
                  </a:rPr>
                  <a:t>rõ</a:t>
                </a:r>
                <a:r>
                  <a:rPr lang="en-US" sz="4800" kern="0" dirty="0">
                    <a:solidFill>
                      <a:srgbClr val="000000"/>
                    </a:solidFill>
                    <a:sym typeface="Arial" panose="020B0604020202020204"/>
                  </a:rPr>
                  <a:t>.</a:t>
                </a:r>
                <a:endParaRPr lang="en-US" sz="4800" kern="0" dirty="0">
                  <a:solidFill>
                    <a:srgbClr val="000000"/>
                  </a:solidFill>
                  <a:sym typeface="Arial" panose="020B0604020202020204"/>
                </a:endParaRPr>
              </a:p>
              <a:p>
                <a:pPr algn="just" defTabSz="1219200">
                  <a:lnSpc>
                    <a:spcPct val="110000"/>
                  </a:lnSpc>
                  <a:buClr>
                    <a:srgbClr val="000000"/>
                  </a:buClr>
                </a:pPr>
                <a:r>
                  <a:rPr lang="en-US" sz="4800" kern="0" dirty="0">
                    <a:solidFill>
                      <a:srgbClr val="000000"/>
                    </a:solidFill>
                    <a:sym typeface="Arial" panose="020B0604020202020204"/>
                  </a:rPr>
                  <a:t>3. </a:t>
                </a:r>
                <a:r>
                  <a:rPr lang="en-US" sz="4800" kern="0" dirty="0" err="1">
                    <a:solidFill>
                      <a:srgbClr val="000000"/>
                    </a:solidFill>
                    <a:sym typeface="Arial" panose="020B0604020202020204"/>
                  </a:rPr>
                  <a:t>Đọc</a:t>
                </a:r>
                <a:r>
                  <a:rPr lang="en-US" sz="4800" kern="0" dirty="0">
                    <a:solidFill>
                      <a:srgbClr val="000000"/>
                    </a:solidFill>
                    <a:sym typeface="Arial" panose="020B0604020202020204"/>
                  </a:rPr>
                  <a:t> </a:t>
                </a:r>
                <a:r>
                  <a:rPr lang="en-US" sz="4800" kern="0" dirty="0" err="1">
                    <a:solidFill>
                      <a:srgbClr val="000000"/>
                    </a:solidFill>
                    <a:sym typeface="Arial" panose="020B0604020202020204"/>
                  </a:rPr>
                  <a:t>ngắt</a:t>
                </a:r>
                <a:r>
                  <a:rPr lang="en-US" sz="4800" kern="0" dirty="0">
                    <a:solidFill>
                      <a:srgbClr val="000000"/>
                    </a:solidFill>
                    <a:sym typeface="Arial" panose="020B0604020202020204"/>
                  </a:rPr>
                  <a:t>, </a:t>
                </a:r>
                <a:r>
                  <a:rPr lang="en-US" sz="4800" kern="0" dirty="0" err="1">
                    <a:solidFill>
                      <a:srgbClr val="000000"/>
                    </a:solidFill>
                    <a:sym typeface="Arial" panose="020B0604020202020204"/>
                  </a:rPr>
                  <a:t>nghỉ</a:t>
                </a:r>
                <a:r>
                  <a:rPr lang="en-US" sz="4800" kern="0" dirty="0">
                    <a:solidFill>
                      <a:srgbClr val="000000"/>
                    </a:solidFill>
                    <a:sym typeface="Arial" panose="020B0604020202020204"/>
                  </a:rPr>
                  <a:t> </a:t>
                </a:r>
                <a:r>
                  <a:rPr lang="en-US" sz="4800" kern="0" dirty="0" err="1">
                    <a:solidFill>
                      <a:srgbClr val="000000"/>
                    </a:solidFill>
                    <a:sym typeface="Arial" panose="020B0604020202020204"/>
                  </a:rPr>
                  <a:t>đúng</a:t>
                </a:r>
                <a:r>
                  <a:rPr lang="en-US" sz="4800" kern="0" dirty="0">
                    <a:solidFill>
                      <a:srgbClr val="000000"/>
                    </a:solidFill>
                    <a:sym typeface="Arial" panose="020B0604020202020204"/>
                  </a:rPr>
                  <a:t> </a:t>
                </a:r>
                <a:r>
                  <a:rPr lang="en-US" sz="4800" kern="0" dirty="0" err="1">
                    <a:solidFill>
                      <a:srgbClr val="000000"/>
                    </a:solidFill>
                    <a:sym typeface="Arial" panose="020B0604020202020204"/>
                  </a:rPr>
                  <a:t>chỗ</a:t>
                </a:r>
                <a:r>
                  <a:rPr lang="en-US" sz="4800" kern="0" dirty="0">
                    <a:solidFill>
                      <a:srgbClr val="000000"/>
                    </a:solidFill>
                    <a:sym typeface="Arial" panose="020B0604020202020204"/>
                  </a:rPr>
                  <a:t>.</a:t>
                </a:r>
                <a:endParaRPr lang="en-US" sz="4800" kern="0" dirty="0">
                  <a:solidFill>
                    <a:srgbClr val="000000"/>
                  </a:solidFill>
                  <a:sym typeface="Arial" panose="020B0604020202020204"/>
                </a:endParaRPr>
              </a:p>
            </p:txBody>
          </p:sp>
          <p:sp>
            <p:nvSpPr>
              <p:cNvPr id="39" name="Rectangle: Rounded Corners 38"/>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Tiêu</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chí</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đánh</a:t>
                </a:r>
                <a:r>
                  <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 </a:t>
                </a:r>
                <a:r>
                  <a:rPr lang="en-US" sz="5335"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rPr>
                  <a:t>giá</a:t>
                </a:r>
                <a:endParaRPr lang="en-US" sz="5335"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panose="020B0604020202020204"/>
                </a:endParaRPr>
              </a:p>
            </p:txBody>
          </p:sp>
        </p:grpSp>
        <p:pic>
          <p:nvPicPr>
            <p:cNvPr id="29" name="Picture 28"/>
            <p:cNvPicPr>
              <a:picLocks noChangeAspect="1"/>
            </p:cNvPicPr>
            <p:nvPr/>
          </p:nvPicPr>
          <p:blipFill>
            <a:blip r:embed="rId4"/>
            <a:stretch>
              <a:fillRect/>
            </a:stretch>
          </p:blipFill>
          <p:spPr>
            <a:xfrm>
              <a:off x="7953276" y="4915611"/>
              <a:ext cx="469963" cy="469963"/>
            </a:xfrm>
            <a:prstGeom prst="rect">
              <a:avLst/>
            </a:prstGeom>
          </p:spPr>
        </p:pic>
        <p:pic>
          <p:nvPicPr>
            <p:cNvPr id="30" name="Picture 29"/>
            <p:cNvPicPr>
              <a:picLocks noChangeAspect="1"/>
            </p:cNvPicPr>
            <p:nvPr/>
          </p:nvPicPr>
          <p:blipFill>
            <a:blip r:embed="rId5"/>
            <a:stretch>
              <a:fillRect/>
            </a:stretch>
          </p:blipFill>
          <p:spPr>
            <a:xfrm>
              <a:off x="7396601" y="4915611"/>
              <a:ext cx="469963" cy="469963"/>
            </a:xfrm>
            <a:prstGeom prst="rect">
              <a:avLst/>
            </a:prstGeom>
          </p:spPr>
        </p:pic>
        <p:pic>
          <p:nvPicPr>
            <p:cNvPr id="31" name="Picture 30"/>
            <p:cNvPicPr>
              <a:picLocks noChangeAspect="1"/>
            </p:cNvPicPr>
            <p:nvPr/>
          </p:nvPicPr>
          <p:blipFill>
            <a:blip r:embed="rId6"/>
            <a:stretch>
              <a:fillRect/>
            </a:stretch>
          </p:blipFill>
          <p:spPr>
            <a:xfrm>
              <a:off x="8509950" y="4915611"/>
              <a:ext cx="469963" cy="469963"/>
            </a:xfrm>
            <a:prstGeom prst="rect">
              <a:avLst/>
            </a:prstGeom>
          </p:spPr>
        </p:pic>
        <p:pic>
          <p:nvPicPr>
            <p:cNvPr id="32" name="Picture 31"/>
            <p:cNvPicPr>
              <a:picLocks noChangeAspect="1"/>
            </p:cNvPicPr>
            <p:nvPr/>
          </p:nvPicPr>
          <p:blipFill>
            <a:blip r:embed="rId4"/>
            <a:stretch>
              <a:fillRect/>
            </a:stretch>
          </p:blipFill>
          <p:spPr>
            <a:xfrm>
              <a:off x="7997590" y="5430078"/>
              <a:ext cx="469963" cy="469963"/>
            </a:xfrm>
            <a:prstGeom prst="rect">
              <a:avLst/>
            </a:prstGeom>
          </p:spPr>
        </p:pic>
        <p:pic>
          <p:nvPicPr>
            <p:cNvPr id="33" name="Picture 32"/>
            <p:cNvPicPr>
              <a:picLocks noChangeAspect="1"/>
            </p:cNvPicPr>
            <p:nvPr/>
          </p:nvPicPr>
          <p:blipFill>
            <a:blip r:embed="rId5"/>
            <a:stretch>
              <a:fillRect/>
            </a:stretch>
          </p:blipFill>
          <p:spPr>
            <a:xfrm>
              <a:off x="7440915" y="5430078"/>
              <a:ext cx="469963" cy="469963"/>
            </a:xfrm>
            <a:prstGeom prst="rect">
              <a:avLst/>
            </a:prstGeom>
          </p:spPr>
        </p:pic>
        <p:pic>
          <p:nvPicPr>
            <p:cNvPr id="34" name="Picture 33"/>
            <p:cNvPicPr>
              <a:picLocks noChangeAspect="1"/>
            </p:cNvPicPr>
            <p:nvPr/>
          </p:nvPicPr>
          <p:blipFill>
            <a:blip r:embed="rId6"/>
            <a:stretch>
              <a:fillRect/>
            </a:stretch>
          </p:blipFill>
          <p:spPr>
            <a:xfrm>
              <a:off x="8554264" y="5430078"/>
              <a:ext cx="469963" cy="469963"/>
            </a:xfrm>
            <a:prstGeom prst="rect">
              <a:avLst/>
            </a:prstGeom>
          </p:spPr>
        </p:pic>
        <p:pic>
          <p:nvPicPr>
            <p:cNvPr id="35" name="Picture 34"/>
            <p:cNvPicPr>
              <a:picLocks noChangeAspect="1"/>
            </p:cNvPicPr>
            <p:nvPr/>
          </p:nvPicPr>
          <p:blipFill>
            <a:blip r:embed="rId4"/>
            <a:stretch>
              <a:fillRect/>
            </a:stretch>
          </p:blipFill>
          <p:spPr>
            <a:xfrm>
              <a:off x="10070487" y="5896564"/>
              <a:ext cx="469963" cy="469963"/>
            </a:xfrm>
            <a:prstGeom prst="rect">
              <a:avLst/>
            </a:prstGeom>
          </p:spPr>
        </p:pic>
        <p:pic>
          <p:nvPicPr>
            <p:cNvPr id="36" name="Picture 35"/>
            <p:cNvPicPr>
              <a:picLocks noChangeAspect="1"/>
            </p:cNvPicPr>
            <p:nvPr/>
          </p:nvPicPr>
          <p:blipFill>
            <a:blip r:embed="rId5"/>
            <a:stretch>
              <a:fillRect/>
            </a:stretch>
          </p:blipFill>
          <p:spPr>
            <a:xfrm>
              <a:off x="9513813" y="5896564"/>
              <a:ext cx="469963" cy="469963"/>
            </a:xfrm>
            <a:prstGeom prst="rect">
              <a:avLst/>
            </a:prstGeom>
          </p:spPr>
        </p:pic>
        <p:pic>
          <p:nvPicPr>
            <p:cNvPr id="37" name="Picture 36"/>
            <p:cNvPicPr>
              <a:picLocks noChangeAspect="1"/>
            </p:cNvPicPr>
            <p:nvPr/>
          </p:nvPicPr>
          <p:blipFill>
            <a:blip r:embed="rId6"/>
            <a:stretch>
              <a:fillRect/>
            </a:stretch>
          </p:blipFill>
          <p:spPr>
            <a:xfrm>
              <a:off x="10627161" y="5896564"/>
              <a:ext cx="469963" cy="469963"/>
            </a:xfrm>
            <a:prstGeom prst="rect">
              <a:avLst/>
            </a:prstGeom>
          </p:spPr>
        </p:pic>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19833" y="1533143"/>
            <a:ext cx="10632345" cy="2975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p:cNvPicPr>
            <a:picLocks noChangeAspect="1"/>
          </p:cNvPicPr>
          <p:nvPr/>
        </p:nvPicPr>
        <p:blipFill>
          <a:blip r:embed="rId4"/>
          <a:stretch>
            <a:fillRect/>
          </a:stretch>
        </p:blipFill>
        <p:spPr>
          <a:xfrm>
            <a:off x="3440112" y="3101340"/>
            <a:ext cx="7907862" cy="1887220"/>
          </a:xfrm>
          <a:prstGeom prst="rect">
            <a:avLst/>
          </a:prstGeom>
        </p:spPr>
      </p:pic>
      <p:sp>
        <p:nvSpPr>
          <p:cNvPr id="18" name="TextBox 17"/>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endParaRPr lang="vi-VN" sz="26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p:cNvGrpSpPr/>
          <p:nvPr/>
        </p:nvGrpSpPr>
        <p:grpSpPr>
          <a:xfrm>
            <a:off x="5840519" y="2970214"/>
            <a:ext cx="511634" cy="524832"/>
            <a:chOff x="2772242" y="1560385"/>
            <a:chExt cx="376198" cy="385905"/>
          </a:xfrm>
          <a:solidFill>
            <a:srgbClr val="00D0CA"/>
          </a:solidFill>
        </p:grpSpPr>
        <p:sp>
          <p:nvSpPr>
            <p:cNvPr id="37" name="자유형: 도형 36"/>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38" name="자유형: 도형 37"/>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39" name="자유형: 도형 38"/>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57" name="자유형: 도형 56"/>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60" name="그룹 59"/>
          <p:cNvGrpSpPr/>
          <p:nvPr/>
        </p:nvGrpSpPr>
        <p:grpSpPr>
          <a:xfrm>
            <a:off x="2750783" y="2964870"/>
            <a:ext cx="401576" cy="535520"/>
            <a:chOff x="3471472" y="902398"/>
            <a:chExt cx="295275" cy="393763"/>
          </a:xfrm>
          <a:solidFill>
            <a:srgbClr val="00D0CA"/>
          </a:solidFill>
        </p:grpSpPr>
        <p:sp>
          <p:nvSpPr>
            <p:cNvPr id="61" name="자유형: 도형 60"/>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2" name="자유형: 도형 61"/>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65" name="그룹 64"/>
          <p:cNvGrpSpPr/>
          <p:nvPr/>
        </p:nvGrpSpPr>
        <p:grpSpPr>
          <a:xfrm>
            <a:off x="8962426" y="2967073"/>
            <a:ext cx="531118" cy="531114"/>
            <a:chOff x="752656" y="1562597"/>
            <a:chExt cx="390525" cy="390525"/>
          </a:xfrm>
          <a:solidFill>
            <a:srgbClr val="00D0CA"/>
          </a:solidFill>
        </p:grpSpPr>
        <p:sp>
          <p:nvSpPr>
            <p:cNvPr id="66" name="자유형: 도형 65"/>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7" name="자유형: 도형 66"/>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8" name="자유형: 도형 67"/>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9" name="자유형: 도형 68"/>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70" name="자유형: 도형 69"/>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p:cNvPicPr>
            <a:picLocks noChangeAspect="1"/>
          </p:cNvPicPr>
          <p:nvPr/>
        </p:nvPicPr>
        <p:blipFill>
          <a:blip r:embed="rId1"/>
          <a:stretch>
            <a:fillRect/>
          </a:stretch>
        </p:blipFill>
        <p:spPr>
          <a:xfrm>
            <a:off x="1643626" y="2695122"/>
            <a:ext cx="8961897" cy="16582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p:cNvSpPr txBox="1"/>
          <p:nvPr/>
        </p:nvSpPr>
        <p:spPr>
          <a:xfrm>
            <a:off x="3434080" y="2743200"/>
            <a:ext cx="7995920"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endParaRPr lang="vi-VN" sz="28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59202" y="101675"/>
            <a:ext cx="11395880" cy="4135682"/>
            <a:chOff x="423081" y="231602"/>
            <a:chExt cx="11395880" cy="4135682"/>
          </a:xfrm>
        </p:grpSpPr>
        <p:pic>
          <p:nvPicPr>
            <p:cNvPr id="3" name="图片 5" descr="图形用户界面&#10;&#10;中度可信度描述已自动生成"/>
            <p:cNvPicPr>
              <a:picLocks noChangeAspect="1"/>
            </p:cNvPicPr>
            <p:nvPr/>
          </p:nvPicPr>
          <p:blipFill rotWithShape="1">
            <a:blip r:embed="rId1">
              <a:extLst>
                <a:ext uri="{28A0092B-C50C-407E-A947-70E740481C1C}">
                  <a14:useLocalDpi xmlns:a14="http://schemas.microsoft.com/office/drawing/2010/main" val="0"/>
                </a:ext>
              </a:extLst>
            </a:blip>
            <a:srcRect t="20560" b="39441"/>
            <a:stretch>
              <a:fillRect/>
            </a:stretch>
          </p:blipFill>
          <p:spPr>
            <a:xfrm>
              <a:off x="423081" y="231602"/>
              <a:ext cx="11395880" cy="4135682"/>
            </a:xfrm>
            <a:prstGeom prst="rect">
              <a:avLst/>
            </a:prstGeom>
          </p:spPr>
        </p:pic>
        <p:sp>
          <p:nvSpPr>
            <p:cNvPr id="4" name="矩形 2"/>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38" name="Picture 37"/>
          <p:cNvPicPr>
            <a:picLocks noChangeAspect="1"/>
          </p:cNvPicPr>
          <p:nvPr/>
        </p:nvPicPr>
        <p:blipFill rotWithShape="1">
          <a:blip r:embed="rId2">
            <a:extLst>
              <a:ext uri="{BEBA8EAE-BF5A-486C-A8C5-ECC9F3942E4B}">
                <a14:imgProps xmlns:a14="http://schemas.microsoft.com/office/drawing/2010/main">
                  <a14:imgLayer r:embed="rId3">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a:fillRect/>
          </a:stretch>
        </p:blipFill>
        <p:spPr>
          <a:xfrm>
            <a:off x="2219683" y="2698064"/>
            <a:ext cx="9284677" cy="1918552"/>
          </a:xfrm>
          <a:prstGeom prst="rect">
            <a:avLst/>
          </a:prstGeom>
        </p:spPr>
      </p:pic>
      <p:sp>
        <p:nvSpPr>
          <p:cNvPr id="41" name="Freeform 3"/>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Rectangle: Rounded Corners 8"/>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200">
              <a:buClr>
                <a:srgbClr val="000000"/>
              </a:buClr>
            </a:pPr>
            <a:r>
              <a:rPr lang="en-US" sz="4265" b="1" i="1" kern="0">
                <a:solidFill>
                  <a:prstClr val="white">
                    <a:lumMod val="10000"/>
                  </a:prstClr>
                </a:solidFill>
                <a:latin typeface="Calibri" panose="020F0502020204030204" pitchFamily="34" charset="0"/>
                <a:cs typeface="Calibri" panose="020F0502020204030204" pitchFamily="34" charset="0"/>
                <a:sym typeface="Arial" panose="020B0604020202020204"/>
              </a:rPr>
              <a:t>   </a:t>
            </a:r>
            <a:r>
              <a:rPr lang="vi-VN" sz="4265" b="1" i="1" kern="0">
                <a:solidFill>
                  <a:prstClr val="white">
                    <a:lumMod val="10000"/>
                  </a:prstClr>
                </a:solidFill>
                <a:latin typeface="Calibri" panose="020F0502020204030204" pitchFamily="34" charset="0"/>
                <a:cs typeface="Calibri" panose="020F0502020204030204" pitchFamily="34" charset="0"/>
                <a:sym typeface="Arial" panose="020B0604020202020204"/>
              </a:rPr>
              <a:t>Bài </a:t>
            </a:r>
            <a:r>
              <a:rPr lang="vi-VN" sz="4265" b="1" i="1" kern="0" dirty="0">
                <a:solidFill>
                  <a:prstClr val="white">
                    <a:lumMod val="10000"/>
                  </a:prstClr>
                </a:solidFill>
                <a:latin typeface="Calibri" panose="020F0502020204030204" pitchFamily="34" charset="0"/>
                <a:cs typeface="Calibri" panose="020F0502020204030204" pitchFamily="34" charset="0"/>
                <a:sym typeface="Arial" panose="020B0604020202020204"/>
              </a:rPr>
              <a:t>đọc viết về buổi triển lãm</a:t>
            </a:r>
            <a:r>
              <a:rPr lang="en-US" sz="4265" b="1" i="1" kern="0" dirty="0">
                <a:solidFill>
                  <a:prstClr val="white">
                    <a:lumMod val="10000"/>
                  </a:prstClr>
                </a:solidFill>
                <a:latin typeface="Calibri" panose="020F0502020204030204" pitchFamily="34" charset="0"/>
                <a:cs typeface="Calibri" panose="020F0502020204030204" pitchFamily="34" charset="0"/>
                <a:sym typeface="Arial" panose="020B0604020202020204"/>
              </a:rPr>
              <a:t> </a:t>
            </a:r>
            <a:r>
              <a:rPr lang="vi-VN" sz="4265" b="1" i="1" kern="0" dirty="0">
                <a:solidFill>
                  <a:prstClr val="white">
                    <a:lumMod val="10000"/>
                  </a:prstClr>
                </a:solidFill>
                <a:latin typeface="Calibri" panose="020F0502020204030204" pitchFamily="34" charset="0"/>
                <a:cs typeface="Calibri" panose="020F0502020204030204" pitchFamily="34" charset="0"/>
                <a:sym typeface="Arial" panose="020B0604020202020204"/>
              </a:rPr>
              <a:t>đáng nhớ với bộ sưu tập độc đáo của Loan. Bộ sưu tập giọng nói đã giúp lưu giữ lại kỉ niệm đẹp của lớp, giúp các bạn học sinh gắn kết với nhau hơn.</a:t>
            </a:r>
            <a:endParaRPr lang="vi-VN" sz="4265" b="1" i="1" kern="0" dirty="0">
              <a:solidFill>
                <a:prstClr val="white">
                  <a:lumMod val="10000"/>
                </a:prstClr>
              </a:solidFill>
              <a:latin typeface="Calibri" panose="020F0502020204030204" pitchFamily="34" charset="0"/>
              <a:cs typeface="Calibri" panose="020F0502020204030204" pitchFamily="34" charset="0"/>
              <a:sym typeface="Arial" panose="020B0604020202020204"/>
            </a:endParaRPr>
          </a:p>
        </p:txBody>
      </p:sp>
      <p:sp>
        <p:nvSpPr>
          <p:cNvPr id="20" name="Freeform 2"/>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 name="Picture 1"/>
          <p:cNvPicPr>
            <a:picLocks noChangeAspect="1"/>
          </p:cNvPicPr>
          <p:nvPr/>
        </p:nvPicPr>
        <p:blipFill>
          <a:blip r:embed="rId8"/>
          <a:stretch>
            <a:fillRect/>
          </a:stretch>
        </p:blipFill>
        <p:spPr>
          <a:xfrm>
            <a:off x="1528520" y="747473"/>
            <a:ext cx="9992210" cy="1133954"/>
          </a:xfrm>
          <a:prstGeom prst="rect">
            <a:avLst/>
          </a:prstGeom>
        </p:spPr>
      </p:pic>
      <p:sp>
        <p:nvSpPr>
          <p:cNvPr id="3" name="Freeform 2"/>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121317" y="1657278"/>
            <a:ext cx="10061115" cy="18174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p:cNvPicPr>
            <a:picLocks noChangeAspect="1"/>
          </p:cNvPicPr>
          <p:nvPr/>
        </p:nvPicPr>
        <p:blipFill>
          <a:blip r:embed="rId2"/>
          <a:stretch>
            <a:fillRect/>
          </a:stretch>
        </p:blipFill>
        <p:spPr>
          <a:xfrm>
            <a:off x="2043551" y="2319868"/>
            <a:ext cx="7923727" cy="4538133"/>
          </a:xfrm>
          <a:prstGeom prst="rect">
            <a:avLst/>
          </a:prstGeom>
          <a:effectLst/>
        </p:spPr>
      </p:pic>
      <p:pic>
        <p:nvPicPr>
          <p:cNvPr id="2" name="Picture 1"/>
          <p:cNvPicPr>
            <a:picLocks noChangeAspect="1"/>
          </p:cNvPicPr>
          <p:nvPr/>
        </p:nvPicPr>
        <p:blipFill>
          <a:blip r:embed="rId3"/>
          <a:stretch>
            <a:fillRect/>
          </a:stretch>
        </p:blipFill>
        <p:spPr>
          <a:xfrm>
            <a:off x="0" y="112312"/>
            <a:ext cx="11979678" cy="999831"/>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p:cNvGrpSpPr/>
          <p:nvPr/>
        </p:nvGrpSpPr>
        <p:grpSpPr>
          <a:xfrm>
            <a:off x="5840519" y="2970214"/>
            <a:ext cx="511634" cy="524832"/>
            <a:chOff x="2772242" y="1560385"/>
            <a:chExt cx="376198" cy="385905"/>
          </a:xfrm>
          <a:solidFill>
            <a:srgbClr val="00D0CA"/>
          </a:solidFill>
        </p:grpSpPr>
        <p:sp>
          <p:nvSpPr>
            <p:cNvPr id="37" name="자유형: 도형 36"/>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38" name="자유형: 도형 37"/>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39" name="자유형: 도형 38"/>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57" name="자유형: 도형 56"/>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60" name="그룹 59"/>
          <p:cNvGrpSpPr/>
          <p:nvPr/>
        </p:nvGrpSpPr>
        <p:grpSpPr>
          <a:xfrm>
            <a:off x="2750783" y="2964870"/>
            <a:ext cx="401576" cy="535520"/>
            <a:chOff x="3471472" y="902398"/>
            <a:chExt cx="295275" cy="393763"/>
          </a:xfrm>
          <a:solidFill>
            <a:srgbClr val="00D0CA"/>
          </a:solidFill>
        </p:grpSpPr>
        <p:sp>
          <p:nvSpPr>
            <p:cNvPr id="61" name="자유형: 도형 60"/>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2" name="자유형: 도형 61"/>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65" name="그룹 64"/>
          <p:cNvGrpSpPr/>
          <p:nvPr/>
        </p:nvGrpSpPr>
        <p:grpSpPr>
          <a:xfrm>
            <a:off x="8962426" y="2967073"/>
            <a:ext cx="531118" cy="531114"/>
            <a:chOff x="752656" y="1562597"/>
            <a:chExt cx="390525" cy="390525"/>
          </a:xfrm>
          <a:solidFill>
            <a:srgbClr val="00D0CA"/>
          </a:solidFill>
        </p:grpSpPr>
        <p:sp>
          <p:nvSpPr>
            <p:cNvPr id="66" name="자유형: 도형 65"/>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7" name="자유형: 도형 66"/>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8" name="자유형: 도형 67"/>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69" name="자유형: 도형 68"/>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sp>
          <p:nvSpPr>
            <p:cNvPr id="70" name="자유형: 도형 69"/>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Malgun Gothic"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1"/>
          <a:stretch>
            <a:fillRect/>
          </a:stretch>
        </p:blipFill>
        <p:spPr>
          <a:xfrm>
            <a:off x="546264" y="2485990"/>
            <a:ext cx="10845684" cy="1679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p:cNvPicPr>
            <a:picLocks noChangeAspect="1"/>
          </p:cNvPicPr>
          <p:nvPr/>
        </p:nvPicPr>
        <p:blipFill>
          <a:blip r:embed="rId2"/>
          <a:stretch>
            <a:fillRect/>
          </a:stretch>
        </p:blipFill>
        <p:spPr>
          <a:xfrm>
            <a:off x="1504950" y="503812"/>
            <a:ext cx="8934450" cy="5082788"/>
          </a:xfrm>
          <a:prstGeom prst="rect">
            <a:avLst/>
          </a:prstGeom>
        </p:spPr>
      </p:pic>
      <p:sp>
        <p:nvSpPr>
          <p:cNvPr id="23" name="Rectangle: Rounded Corners 22"/>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1"/>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4"/>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5"/>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5"/>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6"/>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7"/>
          <a:srcRect/>
          <a:stretch>
            <a:fillRect/>
          </a:stretch>
        </p:blipFill>
        <p:spPr>
          <a:xfrm>
            <a:off x="93955" y="715276"/>
            <a:ext cx="5253228" cy="5486400"/>
          </a:xfrm>
          <a:prstGeom prst="rect">
            <a:avLst/>
          </a:prstGeom>
        </p:spPr>
      </p:pic>
      <p:pic>
        <p:nvPicPr>
          <p:cNvPr id="12" name="Picture 11"/>
          <p:cNvPicPr>
            <a:picLocks noChangeAspect="1"/>
          </p:cNvPicPr>
          <p:nvPr/>
        </p:nvPicPr>
        <p:blipFill>
          <a:blip r:embed="rId8"/>
          <a:stretch>
            <a:fillRect/>
          </a:stretch>
        </p:blipFill>
        <p:spPr>
          <a:xfrm>
            <a:off x="311210" y="-153803"/>
            <a:ext cx="1523956" cy="1508868"/>
          </a:xfrm>
          <a:prstGeom prst="rect">
            <a:avLst/>
          </a:prstGeom>
        </p:spPr>
      </p:pic>
      <p:pic>
        <p:nvPicPr>
          <p:cNvPr id="13" name="Picture 11"/>
          <p:cNvPicPr>
            <a:picLocks noChangeAspect="1"/>
          </p:cNvPicPr>
          <p:nvPr/>
        </p:nvPicPr>
        <p:blipFill>
          <a:blip r:embed="rId9"/>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9"/>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0"/>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5"/>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p:cNvPicPr>
            <a:picLocks noChangeAspect="1"/>
          </p:cNvPicPr>
          <p:nvPr/>
        </p:nvPicPr>
        <p:blipFill>
          <a:blip r:embed="rId12"/>
          <a:stretch>
            <a:fillRect/>
          </a:stretch>
        </p:blipFill>
        <p:spPr>
          <a:xfrm>
            <a:off x="-607464" y="894550"/>
            <a:ext cx="3462828" cy="877900"/>
          </a:xfrm>
          <a:prstGeom prst="rect">
            <a:avLst/>
          </a:prstGeom>
        </p:spPr>
      </p:pic>
      <p:pic>
        <p:nvPicPr>
          <p:cNvPr id="27" name="Picture 26"/>
          <p:cNvPicPr>
            <a:picLocks noChangeAspect="1"/>
          </p:cNvPicPr>
          <p:nvPr/>
        </p:nvPicPr>
        <p:blipFill>
          <a:blip r:embed="rId13"/>
          <a:stretch>
            <a:fillRect/>
          </a:stretch>
        </p:blipFill>
        <p:spPr>
          <a:xfrm>
            <a:off x="3028765" y="136312"/>
            <a:ext cx="4267570" cy="1975275"/>
          </a:xfrm>
          <a:prstGeom prst="rect">
            <a:avLst/>
          </a:prstGeom>
        </p:spPr>
      </p:pic>
      <p:pic>
        <p:nvPicPr>
          <p:cNvPr id="30" name="Picture 29"/>
          <p:cNvPicPr>
            <a:picLocks noChangeAspect="1"/>
          </p:cNvPicPr>
          <p:nvPr/>
        </p:nvPicPr>
        <p:blipFill>
          <a:blip r:embed="rId14"/>
          <a:stretch>
            <a:fillRect/>
          </a:stretch>
        </p:blipFill>
        <p:spPr>
          <a:xfrm>
            <a:off x="1835641" y="1872484"/>
            <a:ext cx="9187468" cy="3017782"/>
          </a:xfrm>
          <a:prstGeom prst="rect">
            <a:avLst/>
          </a:prstGeom>
        </p:spPr>
      </p:pic>
      <p:sp>
        <p:nvSpPr>
          <p:cNvPr id="11" name="TextBox 10"/>
          <p:cNvSpPr txBox="1"/>
          <p:nvPr/>
        </p:nvSpPr>
        <p:spPr>
          <a:xfrm>
            <a:off x="7195457" y="97971"/>
            <a:ext cx="4593772" cy="646331"/>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1"/>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440"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endPar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a:p>
            <a:pPr marL="599440"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endPar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4" descr="Download finger , finger icon, left, right png and psd - finger pointing  icon png - Free PNG Images | TOP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a:fillRect/>
          </a:stretch>
        </p:blipFill>
        <p:spPr>
          <a:xfrm>
            <a:off x="-308213" y="-250866"/>
            <a:ext cx="4525018" cy="7108866"/>
          </a:xfrm>
          <a:prstGeom prst="rect">
            <a:avLst/>
          </a:prstGeom>
        </p:spPr>
      </p:pic>
      <p:pic>
        <p:nvPicPr>
          <p:cNvPr id="12"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pic>
        <p:nvPicPr>
          <p:cNvPr id="2" name="Picture 1"/>
          <p:cNvPicPr>
            <a:picLocks noChangeAspect="1"/>
          </p:cNvPicPr>
          <p:nvPr/>
        </p:nvPicPr>
        <p:blipFill>
          <a:blip r:embed="rId6"/>
          <a:stretch>
            <a:fillRect/>
          </a:stretch>
        </p:blipFill>
        <p:spPr>
          <a:xfrm>
            <a:off x="193396" y="369068"/>
            <a:ext cx="3499407" cy="278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4"/>
          <a:stretch>
            <a:fillRect/>
          </a:stretch>
        </p:blipFill>
        <p:spPr>
          <a:xfrm>
            <a:off x="2355399" y="1019043"/>
            <a:ext cx="7462151" cy="30482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cùng đắc ý vì cậu ấy chuyên sưu tầm kẹp sách. Còn Loan hơi lo vì chưa biết sưu tầm gì. Thầy bảo:</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endParaRPr lang="vi-VN" sz="1600" b="0" i="0" dirty="0">
              <a:solidFill>
                <a:srgbClr val="000000"/>
              </a:solidFill>
              <a:effectLst/>
              <a:latin typeface="Cambria" panose="02040503050406030204" pitchFamily="18" charset="0"/>
              <a:ea typeface="Cambria" panose="02040503050406030204" pitchFamily="18" charset="0"/>
            </a:endParaRP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endParaRPr lang="vi-VN" sz="1600" b="0" i="0" dirty="0">
              <a:solidFill>
                <a:srgbClr val="000000"/>
              </a:solidFill>
              <a:effectLst/>
              <a:latin typeface="Cambria" panose="02040503050406030204" pitchFamily="18" charset="0"/>
              <a:ea typeface="Cambria" panose="02040503050406030204" pitchFamily="18" charset="0"/>
            </a:endParaRPr>
          </a:p>
          <a:p>
            <a:endParaRPr lang="en-US" sz="16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4205663" y="288765"/>
            <a:ext cx="4523624" cy="755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1"/>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2"/>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3"/>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4"/>
          <a:srcRect/>
          <a:stretch>
            <a:fillRect/>
          </a:stretch>
        </p:blipFill>
        <p:spPr>
          <a:xfrm>
            <a:off x="4760175" y="-1065232"/>
            <a:ext cx="7190563" cy="6858000"/>
          </a:xfrm>
          <a:prstGeom prst="rect">
            <a:avLst/>
          </a:prstGeom>
        </p:spPr>
      </p:pic>
      <p:pic>
        <p:nvPicPr>
          <p:cNvPr id="9" name="图片 4" descr="图标&#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6"/>
          <a:srcRect/>
          <a:stretch>
            <a:fillRect/>
          </a:stretch>
        </p:blipFill>
        <p:spPr>
          <a:xfrm flipH="1">
            <a:off x="-1147337" y="-10879"/>
            <a:ext cx="13537065" cy="6923617"/>
          </a:xfrm>
          <a:prstGeom prst="rect">
            <a:avLst/>
          </a:prstGeom>
        </p:spPr>
      </p:pic>
      <p:pic>
        <p:nvPicPr>
          <p:cNvPr id="11" name="图片 2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8"/>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8"/>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8"/>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9"/>
          <a:stretch>
            <a:fillRect/>
          </a:stretch>
        </p:blipFill>
        <p:spPr>
          <a:xfrm>
            <a:off x="1710592" y="-586376"/>
            <a:ext cx="8120576" cy="2913015"/>
          </a:xfrm>
          <a:prstGeom prst="rect">
            <a:avLst/>
          </a:prstGeom>
        </p:spPr>
      </p:pic>
      <p:sp>
        <p:nvSpPr>
          <p:cNvPr id="3" name="TextBox 2"/>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36" name="TextBox 35"/>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1"/>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2"/>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3"/>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4"/>
          <a:srcRect/>
          <a:stretch>
            <a:fillRect/>
          </a:stretch>
        </p:blipFill>
        <p:spPr>
          <a:xfrm>
            <a:off x="4760175" y="-1065232"/>
            <a:ext cx="7190563" cy="6858000"/>
          </a:xfrm>
          <a:prstGeom prst="rect">
            <a:avLst/>
          </a:prstGeom>
        </p:spPr>
      </p:pic>
      <p:pic>
        <p:nvPicPr>
          <p:cNvPr id="9" name="图片 4" descr="图标&#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6"/>
          <a:srcRect/>
          <a:stretch>
            <a:fillRect/>
          </a:stretch>
        </p:blipFill>
        <p:spPr>
          <a:xfrm flipH="1">
            <a:off x="-1147337" y="-10879"/>
            <a:ext cx="13537065" cy="6923617"/>
          </a:xfrm>
          <a:prstGeom prst="rect">
            <a:avLst/>
          </a:prstGeom>
        </p:spPr>
      </p:pic>
      <p:pic>
        <p:nvPicPr>
          <p:cNvPr id="11" name="图片 2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8"/>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8"/>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8"/>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p:cNvGrpSpPr/>
          <p:nvPr/>
        </p:nvGrpSpPr>
        <p:grpSpPr>
          <a:xfrm>
            <a:off x="5936460" y="341112"/>
            <a:ext cx="3759990" cy="1678441"/>
            <a:chOff x="869770" y="2086606"/>
            <a:chExt cx="3759990" cy="1678441"/>
          </a:xfrm>
        </p:grpSpPr>
        <p:sp>
          <p:nvSpPr>
            <p:cNvPr id="12" name="Rectangle: Rounded Corners 7"/>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p:cNvPicPr>
            <a:picLocks noChangeAspect="1"/>
          </p:cNvPicPr>
          <p:nvPr/>
        </p:nvPicPr>
        <p:blipFill>
          <a:blip r:embed="rId12"/>
          <a:stretch>
            <a:fillRect/>
          </a:stretch>
        </p:blipFill>
        <p:spPr>
          <a:xfrm>
            <a:off x="627397" y="401140"/>
            <a:ext cx="5468586" cy="1213209"/>
          </a:xfrm>
          <a:prstGeom prst="rect">
            <a:avLst/>
          </a:prstGeom>
        </p:spPr>
      </p:pic>
      <p:grpSp>
        <p:nvGrpSpPr>
          <p:cNvPr id="21" name="Group 20"/>
          <p:cNvGrpSpPr/>
          <p:nvPr/>
        </p:nvGrpSpPr>
        <p:grpSpPr>
          <a:xfrm>
            <a:off x="3026255" y="1449822"/>
            <a:ext cx="3921915" cy="1678441"/>
            <a:chOff x="869770" y="2086606"/>
            <a:chExt cx="3921915" cy="1678441"/>
          </a:xfrm>
        </p:grpSpPr>
        <p:sp>
          <p:nvSpPr>
            <p:cNvPr id="22" name="Rectangle: Rounded Corners 7"/>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Giọng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p:cNvGrpSpPr/>
          <p:nvPr/>
        </p:nvGrpSpPr>
        <p:grpSpPr>
          <a:xfrm>
            <a:off x="7230590" y="2793482"/>
            <a:ext cx="3645689" cy="1678441"/>
            <a:chOff x="869770" y="2086606"/>
            <a:chExt cx="3645689" cy="1678441"/>
          </a:xfrm>
        </p:grpSpPr>
        <p:sp>
          <p:nvSpPr>
            <p:cNvPr id="26" name="Rectangle: Rounded Corners 7"/>
            <p:cNvSpPr/>
            <p:nvPr/>
          </p:nvSpPr>
          <p:spPr>
            <a:xfrm>
              <a:off x="1451869" y="2768585"/>
              <a:ext cx="279435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p:cNvGrpSpPr/>
          <p:nvPr/>
        </p:nvGrpSpPr>
        <p:grpSpPr>
          <a:xfrm>
            <a:off x="4135600" y="3923891"/>
            <a:ext cx="4236240" cy="1678441"/>
            <a:chOff x="869770" y="2086606"/>
            <a:chExt cx="3921915" cy="1678441"/>
          </a:xfrm>
        </p:grpSpPr>
        <p:sp>
          <p:nvSpPr>
            <p:cNvPr id="30" name="Rectangle: Rounded Corners 7"/>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p:cNvGrpSpPr/>
          <p:nvPr/>
        </p:nvGrpSpPr>
        <p:grpSpPr>
          <a:xfrm>
            <a:off x="8249920" y="5132931"/>
            <a:ext cx="3820160" cy="1678441"/>
            <a:chOff x="869770" y="2086606"/>
            <a:chExt cx="3921915" cy="1678441"/>
          </a:xfrm>
        </p:grpSpPr>
        <p:sp>
          <p:nvSpPr>
            <p:cNvPr id="39" name="Rectangle: Rounded Corners 7"/>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Xen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5397</Words>
  <Application>WPS Presentation</Application>
  <PresentationFormat>Widescreen</PresentationFormat>
  <Paragraphs>109</Paragraphs>
  <Slides>25</Slides>
  <Notes>8</Notes>
  <HiddenSlides>0</HiddenSlides>
  <MMClips>1</MMClips>
  <ScaleCrop>false</ScaleCrop>
  <HeadingPairs>
    <vt:vector size="6" baseType="variant">
      <vt:variant>
        <vt:lpstr>已用的字体</vt:lpstr>
      </vt:variant>
      <vt:variant>
        <vt:i4>26</vt:i4>
      </vt:variant>
      <vt:variant>
        <vt:lpstr>主题</vt:lpstr>
      </vt:variant>
      <vt:variant>
        <vt:i4>6</vt:i4>
      </vt:variant>
      <vt:variant>
        <vt:lpstr>幻灯片标题</vt:lpstr>
      </vt:variant>
      <vt:variant>
        <vt:i4>25</vt:i4>
      </vt:variant>
    </vt:vector>
  </HeadingPairs>
  <TitlesOfParts>
    <vt:vector size="57" baseType="lpstr">
      <vt:lpstr>Arial</vt:lpstr>
      <vt:lpstr>SimSun</vt:lpstr>
      <vt:lpstr>Wingdings</vt:lpstr>
      <vt:lpstr>Arial</vt:lpstr>
      <vt:lpstr>#9Slide07 HoneyCream</vt:lpstr>
      <vt:lpstr>Segoe Print</vt:lpstr>
      <vt:lpstr>Lato Regular</vt:lpstr>
      <vt:lpstr>Lato Hairline</vt:lpstr>
      <vt:lpstr>Lato Light</vt:lpstr>
      <vt:lpstr>Calibri</vt:lpstr>
      <vt:lpstr>Malgun Gothic</vt:lpstr>
      <vt:lpstr>等线</vt:lpstr>
      <vt:lpstr>Montserrat Light</vt:lpstr>
      <vt:lpstr>Montserrat Black</vt:lpstr>
      <vt:lpstr>Calibri</vt:lpstr>
      <vt:lpstr>Cambria</vt:lpstr>
      <vt:lpstr>Open Sans</vt:lpstr>
      <vt:lpstr>Roboto</vt:lpstr>
      <vt:lpstr>Times New Roman</vt:lpstr>
      <vt:lpstr>Microsoft YaHei</vt:lpstr>
      <vt:lpstr>Arial Unicode MS</vt:lpstr>
      <vt:lpstr>Calibri Light</vt:lpstr>
      <vt:lpstr>字魂131号-酷乐潮玩体</vt:lpstr>
      <vt:lpstr>Segoe UI Historic</vt:lpstr>
      <vt:lpstr>DFPOP1-W9</vt:lpstr>
      <vt:lpstr>等线 Light</vt:lpstr>
      <vt:lpstr>1_Office Theme</vt:lpstr>
      <vt:lpstr>2_Office Theme</vt:lpstr>
      <vt:lpstr>Custom Design</vt:lpstr>
      <vt:lpstr>9_Office Theme</vt:lpstr>
      <vt:lpstr>1_Custom Design</vt:lpstr>
      <vt:lpstr>2_Custom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Dang</cp:lastModifiedBy>
  <cp:revision>36</cp:revision>
  <dcterms:created xsi:type="dcterms:W3CDTF">2024-07-01T13:40:00Z</dcterms:created>
  <dcterms:modified xsi:type="dcterms:W3CDTF">2025-09-28T07:12:55Z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02B9D88E645F4019A339C95FA3ECB9C8_12</vt:lpwstr>
  </property>
  <property fmtid="{D5CDD505-2E9C-101B-9397-08002B2CF9AE}" pid="3" name="KSOProductBuildVer">
    <vt:lpwstr>1033-12.2.0.22549</vt:lpwstr>
  </property>
</Properties>
</file>