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0" r:id="rId2"/>
    <p:sldMasterId id="2147483720" r:id="rId3"/>
  </p:sldMasterIdLst>
  <p:notesMasterIdLst>
    <p:notesMasterId r:id="rId34"/>
  </p:notesMasterIdLst>
  <p:sldIdLst>
    <p:sldId id="364" r:id="rId4"/>
    <p:sldId id="429" r:id="rId5"/>
    <p:sldId id="327" r:id="rId6"/>
    <p:sldId id="336" r:id="rId7"/>
    <p:sldId id="361" r:id="rId8"/>
    <p:sldId id="256" r:id="rId9"/>
    <p:sldId id="257" r:id="rId10"/>
    <p:sldId id="264" r:id="rId11"/>
    <p:sldId id="348" r:id="rId12"/>
    <p:sldId id="330" r:id="rId13"/>
    <p:sldId id="267" r:id="rId14"/>
    <p:sldId id="338" r:id="rId15"/>
    <p:sldId id="339" r:id="rId16"/>
    <p:sldId id="340" r:id="rId17"/>
    <p:sldId id="342" r:id="rId18"/>
    <p:sldId id="346" r:id="rId19"/>
    <p:sldId id="344" r:id="rId20"/>
    <p:sldId id="332" r:id="rId21"/>
    <p:sldId id="351" r:id="rId22"/>
    <p:sldId id="352" r:id="rId23"/>
    <p:sldId id="353" r:id="rId24"/>
    <p:sldId id="354" r:id="rId25"/>
    <p:sldId id="268" r:id="rId26"/>
    <p:sldId id="328" r:id="rId27"/>
    <p:sldId id="326" r:id="rId28"/>
    <p:sldId id="333" r:id="rId29"/>
    <p:sldId id="334" r:id="rId30"/>
    <p:sldId id="357" r:id="rId31"/>
    <p:sldId id="258" r:id="rId32"/>
    <p:sldId id="363" r:id="rId33"/>
  </p:sldIdLst>
  <p:sldSz cx="18288000" cy="10287000"/>
  <p:notesSz cx="6858000" cy="9144000"/>
  <p:embeddedFontLs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Garamond" panose="02020404030301010803" pitchFamily="18" charset="0"/>
      <p:regular r:id="rId39"/>
      <p:bold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3537" autoAdjust="0"/>
  </p:normalViewPr>
  <p:slideViewPr>
    <p:cSldViewPr>
      <p:cViewPr varScale="1">
        <p:scale>
          <a:sx n="36" d="100"/>
          <a:sy n="36" d="100"/>
        </p:scale>
        <p:origin x="116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9DBFC-72E3-4756-ADAF-2D0EB636E96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87901-704C-4D42-BDF1-95CB111DE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2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41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letter S to hear the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picture and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7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hand to spin and stop the wheel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0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or cover the pictures and the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5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3 times for pupils to guess.</a:t>
            </a:r>
          </a:p>
          <a:p>
            <a:r>
              <a:rPr lang="en-US" dirty="0"/>
              <a:t>Click the word to hear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5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3 times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96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3 times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3 times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9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letter S to hear the sound</a:t>
            </a:r>
          </a:p>
          <a:p>
            <a:r>
              <a:rPr lang="en-US" dirty="0"/>
              <a:t>Click to see the picture and the word</a:t>
            </a:r>
          </a:p>
          <a:p>
            <a:r>
              <a:rPr lang="en-US" dirty="0"/>
              <a:t>Click the word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9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letter S to hear the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picture and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4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letter S to hear the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picture and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4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734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37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9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7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7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19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673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4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22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03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32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835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03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5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59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18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205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2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2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87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3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33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15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03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87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82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1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390101" y="4664051"/>
            <a:ext cx="115080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7998342" y="2523251"/>
            <a:ext cx="2262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5789338" y="676350"/>
            <a:ext cx="372083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3"/>
          <p:cNvSpPr/>
          <p:nvPr/>
        </p:nvSpPr>
        <p:spPr>
          <a:xfrm flipH="1">
            <a:off x="12087818" y="693164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3501494" y="1309791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6001927" y="4194122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6726108" y="6204657"/>
            <a:ext cx="190199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13152256" y="7796182"/>
            <a:ext cx="186347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6459701" y="8298634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362435" y="8700065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13341389" y="9545456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3"/>
          <p:cNvSpPr/>
          <p:nvPr/>
        </p:nvSpPr>
        <p:spPr>
          <a:xfrm flipH="1">
            <a:off x="2446149" y="2364332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3"/>
          <p:cNvSpPr/>
          <p:nvPr/>
        </p:nvSpPr>
        <p:spPr>
          <a:xfrm flipH="1">
            <a:off x="15161918" y="2745913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3"/>
          <p:cNvSpPr/>
          <p:nvPr/>
        </p:nvSpPr>
        <p:spPr>
          <a:xfrm flipH="1">
            <a:off x="4350608" y="2839678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3"/>
          <p:cNvSpPr/>
          <p:nvPr/>
        </p:nvSpPr>
        <p:spPr>
          <a:xfrm flipH="1">
            <a:off x="720008" y="3881135"/>
            <a:ext cx="371054" cy="589151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3"/>
          <p:cNvSpPr/>
          <p:nvPr/>
        </p:nvSpPr>
        <p:spPr>
          <a:xfrm flipH="1">
            <a:off x="1863986" y="5619501"/>
            <a:ext cx="280325" cy="37721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423" y="5444765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3445777" y="5416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852" y="7004652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84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0.sv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17" Type="http://schemas.openxmlformats.org/officeDocument/2006/relationships/hyperlink" Target="https://pixabay.com/en/loud-sound-speaker-volume-icon-157172/" TargetMode="External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10.sv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openxmlformats.org/officeDocument/2006/relationships/hyperlink" Target="https://pixabay.com/en/loud-sound-speaker-volume-icon-157172/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2.sv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sv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5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9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sv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15.png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openxmlformats.org/officeDocument/2006/relationships/image" Target="../media/image40.pn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8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6.png"/><Relationship Id="rId5" Type="http://schemas.openxmlformats.org/officeDocument/2006/relationships/image" Target="../media/image10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35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727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105400" y="-63825"/>
            <a:ext cx="8401097" cy="2919442"/>
            <a:chOff x="5118833" y="507616"/>
            <a:chExt cx="7290642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118833" y="656499"/>
              <a:ext cx="2133599" cy="702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66004" y="1041204"/>
              <a:ext cx="3290274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2789544" y="2919442"/>
            <a:ext cx="1382205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Activity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Listen and repeat.</a:t>
            </a:r>
            <a:endParaRPr kumimoji="0" lang="en-US" sz="19900" b="0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02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3F475649-37F1-4527-9A41-D4592305F890}"/>
              </a:ext>
            </a:extLst>
          </p:cNvPr>
          <p:cNvSpPr txBox="1"/>
          <p:nvPr/>
        </p:nvSpPr>
        <p:spPr>
          <a:xfrm>
            <a:off x="705869" y="1387360"/>
            <a:ext cx="61236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1. Listen and repeat.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2016AEFB-C596-BF65-EB67-26723AB3F80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71227" y="1245326"/>
            <a:ext cx="1873887" cy="8309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464873" y="4075581"/>
            <a:ext cx="486753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2482" y="3247688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600" t="3640" r="2566" b="3597"/>
          <a:stretch/>
        </p:blipFill>
        <p:spPr>
          <a:xfrm>
            <a:off x="4572000" y="2076283"/>
            <a:ext cx="11718180" cy="7182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399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3F475649-37F1-4527-9A41-D4592305F890}"/>
              </a:ext>
            </a:extLst>
          </p:cNvPr>
          <p:cNvSpPr txBox="1"/>
          <p:nvPr/>
        </p:nvSpPr>
        <p:spPr>
          <a:xfrm>
            <a:off x="275573" y="1276804"/>
            <a:ext cx="61236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1. Listen and repeat.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2016AEFB-C596-BF65-EB67-26723AB3F80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71227" y="1245326"/>
            <a:ext cx="1873887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1600" t="3640" r="2566" b="3597"/>
          <a:stretch/>
        </p:blipFill>
        <p:spPr>
          <a:xfrm>
            <a:off x="3525146" y="1951012"/>
            <a:ext cx="12974392" cy="78678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9E9FB20B-56CE-219F-B9D5-09FEE77B06E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004921" y="2094544"/>
            <a:ext cx="2105639" cy="21267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6;p4">
            <a:extLst>
              <a:ext uri="{FF2B5EF4-FFF2-40B4-BE49-F238E27FC236}">
                <a16:creationId xmlns:a16="http://schemas.microsoft.com/office/drawing/2014/main" id="{5924942F-4448-A8A6-97CC-3F6B36A853BC}"/>
              </a:ext>
            </a:extLst>
          </p:cNvPr>
          <p:cNvSpPr txBox="1"/>
          <p:nvPr/>
        </p:nvSpPr>
        <p:spPr>
          <a:xfrm>
            <a:off x="6626530" y="3102074"/>
            <a:ext cx="26781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17;p4">
            <a:extLst>
              <a:ext uri="{FF2B5EF4-FFF2-40B4-BE49-F238E27FC236}">
                <a16:creationId xmlns:a16="http://schemas.microsoft.com/office/drawing/2014/main" id="{40D466FE-281F-D270-3C76-6BFF3091EAF6}"/>
              </a:ext>
            </a:extLst>
          </p:cNvPr>
          <p:cNvSpPr txBox="1"/>
          <p:nvPr/>
        </p:nvSpPr>
        <p:spPr>
          <a:xfrm>
            <a:off x="4202674" y="7030128"/>
            <a:ext cx="26781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Google Shape;118;p4">
            <a:extLst>
              <a:ext uri="{FF2B5EF4-FFF2-40B4-BE49-F238E27FC236}">
                <a16:creationId xmlns:a16="http://schemas.microsoft.com/office/drawing/2014/main" id="{7647FD29-B120-5098-0B30-9BA9E9ED510E}"/>
              </a:ext>
            </a:extLst>
          </p:cNvPr>
          <p:cNvSpPr txBox="1"/>
          <p:nvPr/>
        </p:nvSpPr>
        <p:spPr>
          <a:xfrm>
            <a:off x="12497349" y="4451811"/>
            <a:ext cx="26781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0AC16B1-A496-01A1-DC66-4906679AC4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93973" y="3446350"/>
            <a:ext cx="1026157" cy="1026157"/>
          </a:xfrm>
          <a:prstGeom prst="rect">
            <a:avLst/>
          </a:prstGeom>
        </p:spPr>
      </p:pic>
      <p:pic>
        <p:nvPicPr>
          <p:cNvPr id="17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CD8F2FD-3066-05A6-430D-6C1490872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2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5DD9C2F-B7AD-6A9A-3EE5-0370366BBD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23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9AF1FC11-103D-AC51-6AC4-A62B708D41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2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9A23C06-9361-18DB-8392-E21250C824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918262" y="5789067"/>
            <a:ext cx="1702911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3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3F475649-37F1-4527-9A41-D4592305F890}"/>
              </a:ext>
            </a:extLst>
          </p:cNvPr>
          <p:cNvSpPr txBox="1"/>
          <p:nvPr/>
        </p:nvSpPr>
        <p:spPr>
          <a:xfrm>
            <a:off x="208961" y="1129102"/>
            <a:ext cx="61236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1. Listen and repeat.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2016AEFB-C596-BF65-EB67-26723AB3F80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77977" y="1096029"/>
            <a:ext cx="1873887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600" t="3640" r="2566" b="3597"/>
          <a:stretch/>
        </p:blipFill>
        <p:spPr>
          <a:xfrm>
            <a:off x="4038277" y="2017022"/>
            <a:ext cx="12974392" cy="7867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9E9FB20B-56CE-219F-B9D5-09FEE77B06E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79473" y="1806810"/>
            <a:ext cx="2219731" cy="25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6;p4">
            <a:extLst>
              <a:ext uri="{FF2B5EF4-FFF2-40B4-BE49-F238E27FC236}">
                <a16:creationId xmlns:a16="http://schemas.microsoft.com/office/drawing/2014/main" id="{5924942F-4448-A8A6-97CC-3F6B36A853BC}"/>
              </a:ext>
            </a:extLst>
          </p:cNvPr>
          <p:cNvSpPr txBox="1"/>
          <p:nvPr/>
        </p:nvSpPr>
        <p:spPr>
          <a:xfrm>
            <a:off x="7307900" y="3172080"/>
            <a:ext cx="19126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17;p4">
            <a:extLst>
              <a:ext uri="{FF2B5EF4-FFF2-40B4-BE49-F238E27FC236}">
                <a16:creationId xmlns:a16="http://schemas.microsoft.com/office/drawing/2014/main" id="{40D466FE-281F-D270-3C76-6BFF3091EAF6}"/>
              </a:ext>
            </a:extLst>
          </p:cNvPr>
          <p:cNvSpPr txBox="1"/>
          <p:nvPr/>
        </p:nvSpPr>
        <p:spPr>
          <a:xfrm>
            <a:off x="4714892" y="6939954"/>
            <a:ext cx="19126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Google Shape;118;p4">
            <a:extLst>
              <a:ext uri="{FF2B5EF4-FFF2-40B4-BE49-F238E27FC236}">
                <a16:creationId xmlns:a16="http://schemas.microsoft.com/office/drawing/2014/main" id="{7647FD29-B120-5098-0B30-9BA9E9ED510E}"/>
              </a:ext>
            </a:extLst>
          </p:cNvPr>
          <p:cNvSpPr txBox="1"/>
          <p:nvPr/>
        </p:nvSpPr>
        <p:spPr>
          <a:xfrm>
            <a:off x="12421667" y="4472507"/>
            <a:ext cx="31353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0AC16B1-A496-01A1-DC66-4906679AC4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3973" y="3446350"/>
            <a:ext cx="1026157" cy="1026157"/>
          </a:xfrm>
          <a:prstGeom prst="rect">
            <a:avLst/>
          </a:prstGeom>
        </p:spPr>
      </p:pic>
      <p:pic>
        <p:nvPicPr>
          <p:cNvPr id="17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CD8F2FD-3066-05A6-430D-6C1490872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2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5DD9C2F-B7AD-6A9A-3EE5-0370366BBD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23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9AF1FC11-103D-AC51-6AC4-A62B708D41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2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9A23C06-9361-18DB-8392-E21250C824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/>
        </p:blipFill>
        <p:spPr>
          <a:xfrm>
            <a:off x="820783" y="8295916"/>
            <a:ext cx="1389017" cy="1408829"/>
          </a:xfrm>
          <a:prstGeom prst="rect">
            <a:avLst/>
          </a:prstGeom>
        </p:spPr>
      </p:pic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457200" y="4790434"/>
            <a:ext cx="483106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5128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340252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B9A91-2692-F61D-62A1-9A8975F58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7959" y="2162461"/>
            <a:ext cx="8232082" cy="5149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F7654-44EB-FE2A-5C4B-83AB29177F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7959" y="2162461"/>
            <a:ext cx="8232082" cy="5149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F73A3-3B41-C2B8-587A-A3E8853C0C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7959" y="2186263"/>
            <a:ext cx="8232082" cy="5086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27986" y="-211328"/>
            <a:ext cx="16230600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04B3B"/>
                </a:solidFill>
                <a:effectLst/>
                <a:uLnTx/>
                <a:uFillTx/>
                <a:latin typeface="Comic Sans MS" panose="030F0702030302020204" pitchFamily="66" charset="0"/>
              </a:rPr>
              <a:t>Let’s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804B3B"/>
                </a:solidFill>
                <a:effectLst/>
                <a:uLnTx/>
                <a:uFillTx/>
                <a:latin typeface="Comic Sans MS" panose="030F0702030302020204" pitchFamily="66" charset="0"/>
              </a:rPr>
              <a:t> guess!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>
                <a:solidFill>
                  <a:srgbClr val="0070C0"/>
                </a:solidFill>
                <a:latin typeface="Comic Sans MS" panose="030F0702030302020204" pitchFamily="66" charset="0"/>
              </a:rPr>
              <a:t>What’s</a:t>
            </a:r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the picture?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6934200" y="7169713"/>
            <a:ext cx="37436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11500" dirty="0">
                <a:solidFill>
                  <a:srgbClr val="0070C0"/>
                </a:solidFill>
                <a:latin typeface="Comic Sans MS" panose="030F0702030302020204" pitchFamily="66" charset="0"/>
              </a:rPr>
              <a:t>and</a:t>
            </a:r>
          </a:p>
        </p:txBody>
      </p:sp>
      <p:pic>
        <p:nvPicPr>
          <p:cNvPr id="11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A7DB47E-CEA4-3C56-048F-434E6DC468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09550" y="9231170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342900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75230" y="4283"/>
            <a:ext cx="16230600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04B3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guess!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What’s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picture?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7747573" y="7217318"/>
            <a:ext cx="25584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970DD-8A8A-8CB9-8077-0914F8672B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2532" y="2314971"/>
            <a:ext cx="7611943" cy="50666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20C5CE-D81E-80A6-B395-FEE42411BC6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2532" y="2321375"/>
            <a:ext cx="7755593" cy="51507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BBE85-3355-EAC9-ABE9-7CE7C93CDE3F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5266203" y="2268176"/>
            <a:ext cx="7755593" cy="51507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02A0834-A6E4-C070-423F-3F1724BA73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342900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66086" y="807772"/>
            <a:ext cx="162306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What’s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picture?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6221461" y="7006691"/>
            <a:ext cx="59690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ea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ide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7DE513-B684-06DD-1E42-579625AC3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8196" y="2153752"/>
            <a:ext cx="7287556" cy="4943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E7802-137B-9A66-DABC-71ABFD95FC2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0505" y="2153752"/>
            <a:ext cx="7287556" cy="4943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CDA9C-29FC-EE8D-541D-E4A8FA96D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350" y="2170081"/>
            <a:ext cx="7287556" cy="4943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easide">
            <a:hlinkClick r:id="" action="ppaction://media"/>
            <a:extLst>
              <a:ext uri="{FF2B5EF4-FFF2-40B4-BE49-F238E27FC236}">
                <a16:creationId xmlns:a16="http://schemas.microsoft.com/office/drawing/2014/main" id="{960AA922-ED86-B813-C450-4CA45948A3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05351" y="8237017"/>
            <a:ext cx="1573378" cy="15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0286" y="304646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66086" y="558324"/>
            <a:ext cx="162306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What’s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picture?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7162800" y="6754796"/>
            <a:ext cx="25584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9C0EB0-AA2B-195C-E6FF-A29F8AB458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1825759"/>
            <a:ext cx="5513826" cy="4772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A8C387-9C0C-1C46-9059-20C142A6A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3008" y="1884179"/>
            <a:ext cx="5513826" cy="4772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3BE6F-B1C0-EB1B-9E6A-8083EEFFABA3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84178"/>
            <a:ext cx="5506628" cy="477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9B885FA7-F392-5DBC-A984-7BB51D5D93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2609" y="9018114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7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086303" y="0"/>
            <a:ext cx="8401097" cy="2461895"/>
            <a:chOff x="5118833" y="507616"/>
            <a:chExt cx="7290642" cy="2071118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118833" y="517446"/>
              <a:ext cx="2133599" cy="854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22616" y="541369"/>
              <a:ext cx="1006175" cy="902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12763" y="1093022"/>
              <a:ext cx="3243515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2895600" y="2526587"/>
            <a:ext cx="12974392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Activity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Point and say.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06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" y="297929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1485979" y="4743542"/>
            <a:ext cx="52821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600" t="3640" r="2566" b="3597"/>
          <a:stretch/>
        </p:blipFill>
        <p:spPr>
          <a:xfrm>
            <a:off x="6011614" y="3747385"/>
            <a:ext cx="6796101" cy="43729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577145" y="1068528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39029" y="1421192"/>
            <a:ext cx="10709645" cy="16836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765562" y="3538429"/>
            <a:ext cx="14756879" cy="813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72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</a:t>
            </a:r>
            <a:endParaRPr lang="en-US" sz="7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7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7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4" y="0"/>
            <a:ext cx="7697795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0E4C09-61C2-AC0B-41EA-637EEB47D94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399" r="1711"/>
          <a:stretch/>
        </p:blipFill>
        <p:spPr>
          <a:xfrm>
            <a:off x="6491835" y="3773852"/>
            <a:ext cx="6755128" cy="4430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1" name="Google Shape;117;p4">
            <a:extLst>
              <a:ext uri="{FF2B5EF4-FFF2-40B4-BE49-F238E27FC236}">
                <a16:creationId xmlns:a16="http://schemas.microsoft.com/office/drawing/2014/main" id="{76B99B54-21C9-8ABD-8939-CCA5F35AFF44}"/>
              </a:ext>
            </a:extLst>
          </p:cNvPr>
          <p:cNvSpPr txBox="1"/>
          <p:nvPr/>
        </p:nvSpPr>
        <p:spPr>
          <a:xfrm>
            <a:off x="1954454" y="4685546"/>
            <a:ext cx="385808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1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463643" y="1046237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24213" y="397467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A93925-52E6-E4C3-CE10-28BA1F1EDF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3045" y="3844930"/>
            <a:ext cx="6852552" cy="46797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9" name="Google Shape;117;p4">
            <a:extLst>
              <a:ext uri="{FF2B5EF4-FFF2-40B4-BE49-F238E27FC236}">
                <a16:creationId xmlns:a16="http://schemas.microsoft.com/office/drawing/2014/main" id="{B73D054C-634A-3B18-7409-3C076D7E3063}"/>
              </a:ext>
            </a:extLst>
          </p:cNvPr>
          <p:cNvSpPr txBox="1"/>
          <p:nvPr/>
        </p:nvSpPr>
        <p:spPr>
          <a:xfrm>
            <a:off x="1999997" y="4907586"/>
            <a:ext cx="333240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1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463643" y="1071728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6BA47F-962C-211C-083C-8EB48C2EB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6628" y="3872626"/>
            <a:ext cx="7302172" cy="50145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64874387-DD7B-A9F4-463D-CFC071B6CC50}"/>
              </a:ext>
            </a:extLst>
          </p:cNvPr>
          <p:cNvSpPr txBox="1"/>
          <p:nvPr/>
        </p:nvSpPr>
        <p:spPr>
          <a:xfrm>
            <a:off x="1221191" y="5000876"/>
            <a:ext cx="39714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1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577145" y="1064093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mute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852994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4" y="0"/>
            <a:ext cx="7850195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989581" y="7429500"/>
            <a:ext cx="325870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600" t="3640" r="2566" b="3597"/>
          <a:stretch/>
        </p:blipFill>
        <p:spPr>
          <a:xfrm>
            <a:off x="457200" y="4000500"/>
            <a:ext cx="4231604" cy="32593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905" y="1497822"/>
            <a:ext cx="1205351" cy="95867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576848" y="1620151"/>
            <a:ext cx="452868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19955" y="1561684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0E4C09-61C2-AC0B-41EA-637EEB47D94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399" r="1711"/>
          <a:stretch/>
        </p:blipFill>
        <p:spPr>
          <a:xfrm>
            <a:off x="4913897" y="4000500"/>
            <a:ext cx="4255630" cy="32477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A93925-52E6-E4C3-CE10-28BA1F1EDF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1172" y="4000500"/>
            <a:ext cx="4278628" cy="32477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6BA47F-962C-211C-083C-8EB48C2EBE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04572" y="3924300"/>
            <a:ext cx="4278628" cy="32941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9" name="Google Shape;117;p4">
            <a:extLst>
              <a:ext uri="{FF2B5EF4-FFF2-40B4-BE49-F238E27FC236}">
                <a16:creationId xmlns:a16="http://schemas.microsoft.com/office/drawing/2014/main" id="{B73D054C-634A-3B18-7409-3C076D7E3063}"/>
              </a:ext>
            </a:extLst>
          </p:cNvPr>
          <p:cNvSpPr txBox="1"/>
          <p:nvPr/>
        </p:nvSpPr>
        <p:spPr>
          <a:xfrm>
            <a:off x="10062669" y="7424248"/>
            <a:ext cx="232571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64874387-DD7B-A9F4-463D-CFC071B6CC50}"/>
              </a:ext>
            </a:extLst>
          </p:cNvPr>
          <p:cNvSpPr txBox="1"/>
          <p:nvPr/>
        </p:nvSpPr>
        <p:spPr>
          <a:xfrm>
            <a:off x="14379472" y="7353300"/>
            <a:ext cx="232571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" name="Google Shape;117;p4">
            <a:extLst>
              <a:ext uri="{FF2B5EF4-FFF2-40B4-BE49-F238E27FC236}">
                <a16:creationId xmlns:a16="http://schemas.microsoft.com/office/drawing/2014/main" id="{76B99B54-21C9-8ABD-8939-CCA5F35AFF44}"/>
              </a:ext>
            </a:extLst>
          </p:cNvPr>
          <p:cNvSpPr txBox="1"/>
          <p:nvPr/>
        </p:nvSpPr>
        <p:spPr>
          <a:xfrm>
            <a:off x="5763820" y="7478554"/>
            <a:ext cx="232571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318289" y="1209470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0000" b="1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94502" y="1905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972" y="1108017"/>
            <a:ext cx="1058827" cy="10636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408129" y="1276647"/>
            <a:ext cx="3773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4986" y="1136708"/>
            <a:ext cx="1746049" cy="830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BBAEA9-96B9-4E22-3A7C-A74C3E77882F}"/>
              </a:ext>
            </a:extLst>
          </p:cNvPr>
          <p:cNvGrpSpPr/>
          <p:nvPr/>
        </p:nvGrpSpPr>
        <p:grpSpPr>
          <a:xfrm>
            <a:off x="2590800" y="1820341"/>
            <a:ext cx="13792200" cy="6646317"/>
            <a:chOff x="3429000" y="1955302"/>
            <a:chExt cx="12192000" cy="6646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881F7C-7719-DE6D-0F78-6DE4B2832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1040" b="7778"/>
            <a:stretch/>
          </p:blipFill>
          <p:spPr>
            <a:xfrm>
              <a:off x="3429000" y="1955302"/>
              <a:ext cx="12192000" cy="6646317"/>
            </a:xfrm>
            <a:prstGeom prst="rect">
              <a:avLst/>
            </a:prstGeom>
          </p:spPr>
        </p:pic>
        <p:sp>
          <p:nvSpPr>
            <p:cNvPr id="17" name="Google Shape;154;p6">
              <a:extLst>
                <a:ext uri="{FF2B5EF4-FFF2-40B4-BE49-F238E27FC236}">
                  <a16:creationId xmlns:a16="http://schemas.microsoft.com/office/drawing/2014/main" id="{0EC3FCE2-4B79-66BB-032E-399187F962C9}"/>
                </a:ext>
              </a:extLst>
            </p:cNvPr>
            <p:cNvSpPr txBox="1"/>
            <p:nvPr/>
          </p:nvSpPr>
          <p:spPr>
            <a:xfrm>
              <a:off x="6225089" y="5494758"/>
              <a:ext cx="7652746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GROUP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5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0" name="Picture 26" descr="Amazon.com : 18in Sky Blue and White Choose-Your-Own-Color Dry Erase  Spinning Prize Wheel : Casino Prize Wheels : Toys &amp; Games">
            <a:extLst>
              <a:ext uri="{FF2B5EF4-FFF2-40B4-BE49-F238E27FC236}">
                <a16:creationId xmlns:a16="http://schemas.microsoft.com/office/drawing/2014/main" id="{7B793339-934E-F396-9D33-8B68E5B2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38" y="1743532"/>
            <a:ext cx="5990124" cy="732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8DB28-0CF5-7EFE-C94E-67141E983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200" y="2520229"/>
            <a:ext cx="2904539" cy="7050722"/>
          </a:xfrm>
          <a:prstGeom prst="rect">
            <a:avLst/>
          </a:prstGeom>
        </p:spPr>
      </p:pic>
      <p:pic>
        <p:nvPicPr>
          <p:cNvPr id="29" name="Google Shape;153;p6">
            <a:extLst>
              <a:ext uri="{FF2B5EF4-FFF2-40B4-BE49-F238E27FC236}">
                <a16:creationId xmlns:a16="http://schemas.microsoft.com/office/drawing/2014/main" id="{E4B39C76-C38A-F1F6-C9FD-A4E16468B52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489" y="1108017"/>
            <a:ext cx="1020111" cy="106709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54;p6">
            <a:extLst>
              <a:ext uri="{FF2B5EF4-FFF2-40B4-BE49-F238E27FC236}">
                <a16:creationId xmlns:a16="http://schemas.microsoft.com/office/drawing/2014/main" id="{F0A0E81D-CF7D-BD9B-7D24-DDC04515BABF}"/>
              </a:ext>
            </a:extLst>
          </p:cNvPr>
          <p:cNvSpPr txBox="1"/>
          <p:nvPr/>
        </p:nvSpPr>
        <p:spPr>
          <a:xfrm>
            <a:off x="1733663" y="1276646"/>
            <a:ext cx="41337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sz="3600" b="1" kern="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" name="Google Shape;155;p6">
            <a:extLst>
              <a:ext uri="{FF2B5EF4-FFF2-40B4-BE49-F238E27FC236}">
                <a16:creationId xmlns:a16="http://schemas.microsoft.com/office/drawing/2014/main" id="{B68768D8-83E9-570F-DCE8-284639436C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1450" y="1124346"/>
            <a:ext cx="1912750" cy="97115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F5D03AF-91BE-22DC-9D63-6D90EAC4F2FE}"/>
              </a:ext>
            </a:extLst>
          </p:cNvPr>
          <p:cNvSpPr/>
          <p:nvPr/>
        </p:nvSpPr>
        <p:spPr>
          <a:xfrm>
            <a:off x="8173753" y="3832835"/>
            <a:ext cx="3077765" cy="3077765"/>
          </a:xfrm>
          <a:custGeom>
            <a:avLst/>
            <a:gdLst>
              <a:gd name="connsiteX0" fmla="*/ 0 w 3077765"/>
              <a:gd name="connsiteY0" fmla="*/ 1538883 h 3077765"/>
              <a:gd name="connsiteX1" fmla="*/ 1538883 w 3077765"/>
              <a:gd name="connsiteY1" fmla="*/ 0 h 3077765"/>
              <a:gd name="connsiteX2" fmla="*/ 3077766 w 3077765"/>
              <a:gd name="connsiteY2" fmla="*/ 1538883 h 3077765"/>
              <a:gd name="connsiteX3" fmla="*/ 1538883 w 3077765"/>
              <a:gd name="connsiteY3" fmla="*/ 3077766 h 3077765"/>
              <a:gd name="connsiteX4" fmla="*/ 0 w 3077765"/>
              <a:gd name="connsiteY4" fmla="*/ 1538883 h 307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65" h="3077765">
                <a:moveTo>
                  <a:pt x="0" y="1538883"/>
                </a:moveTo>
                <a:cubicBezTo>
                  <a:pt x="0" y="688981"/>
                  <a:pt x="688981" y="0"/>
                  <a:pt x="1538883" y="0"/>
                </a:cubicBezTo>
                <a:cubicBezTo>
                  <a:pt x="2388785" y="0"/>
                  <a:pt x="3077766" y="688981"/>
                  <a:pt x="3077766" y="1538883"/>
                </a:cubicBezTo>
                <a:cubicBezTo>
                  <a:pt x="3077766" y="2388785"/>
                  <a:pt x="2388785" y="3077766"/>
                  <a:pt x="1538883" y="3077766"/>
                </a:cubicBezTo>
                <a:cubicBezTo>
                  <a:pt x="688981" y="3077766"/>
                  <a:pt x="0" y="2388785"/>
                  <a:pt x="0" y="1538883"/>
                </a:cubicBezTo>
                <a:close/>
              </a:path>
            </a:pathLst>
          </a:cu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278" tIns="533278" rIns="533278" bIns="5332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B2D061-9BA3-DC1E-530D-62ABDA5F62F8}"/>
              </a:ext>
            </a:extLst>
          </p:cNvPr>
          <p:cNvGrpSpPr/>
          <p:nvPr/>
        </p:nvGrpSpPr>
        <p:grpSpPr>
          <a:xfrm>
            <a:off x="5566806" y="1631924"/>
            <a:ext cx="7853075" cy="6984995"/>
            <a:chOff x="5504204" y="1352614"/>
            <a:chExt cx="7367498" cy="6688927"/>
          </a:xfrm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75E75B8C-6093-2E0D-FADC-5B1CCEB480EB}"/>
                </a:ext>
              </a:extLst>
            </p:cNvPr>
            <p:cNvSpPr/>
            <p:nvPr/>
          </p:nvSpPr>
          <p:spPr>
            <a:xfrm>
              <a:off x="8066781" y="1352614"/>
              <a:ext cx="2154435" cy="2126910"/>
            </a:xfrm>
            <a:prstGeom prst="flowChartConnector">
              <a:avLst/>
            </a:prstGeom>
            <a:blipFill rotWithShape="0">
              <a:blip r:embed="rId9"/>
              <a:stretch>
                <a:fillRect t="-7928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B72C69-DEDB-979C-BBC6-0A120865B739}"/>
                </a:ext>
              </a:extLst>
            </p:cNvPr>
            <p:cNvSpPr/>
            <p:nvPr/>
          </p:nvSpPr>
          <p:spPr>
            <a:xfrm>
              <a:off x="10717267" y="3210521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0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280" tIns="380280" rIns="380280" bIns="38028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100" kern="12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2458949-CE3A-91ED-65DA-852DC5E0F402}"/>
                </a:ext>
              </a:extLst>
            </p:cNvPr>
            <p:cNvSpPr/>
            <p:nvPr/>
          </p:nvSpPr>
          <p:spPr>
            <a:xfrm>
              <a:off x="9660403" y="5765450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1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A8CBCE3-60DE-1EE5-BCAB-E9CB215EF189}"/>
                </a:ext>
              </a:extLst>
            </p:cNvPr>
            <p:cNvSpPr/>
            <p:nvPr/>
          </p:nvSpPr>
          <p:spPr>
            <a:xfrm>
              <a:off x="6411294" y="5887106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2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3333D7-A945-CF02-57E8-5836256CDCC1}"/>
                </a:ext>
              </a:extLst>
            </p:cNvPr>
            <p:cNvSpPr/>
            <p:nvPr/>
          </p:nvSpPr>
          <p:spPr>
            <a:xfrm>
              <a:off x="5504204" y="3045010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3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610D1-CAA4-6C33-5149-CE6C15250632}"/>
              </a:ext>
            </a:extLst>
          </p:cNvPr>
          <p:cNvGrpSpPr/>
          <p:nvPr/>
        </p:nvGrpSpPr>
        <p:grpSpPr>
          <a:xfrm>
            <a:off x="5924052" y="0"/>
            <a:ext cx="6439896" cy="1697908"/>
            <a:chOff x="5332405" y="507616"/>
            <a:chExt cx="7077070" cy="2019300"/>
          </a:xfrm>
        </p:grpSpPr>
        <p:sp>
          <p:nvSpPr>
            <p:cNvPr id="48" name="Google Shape;92;p2">
              <a:extLst>
                <a:ext uri="{FF2B5EF4-FFF2-40B4-BE49-F238E27FC236}">
                  <a16:creationId xmlns:a16="http://schemas.microsoft.com/office/drawing/2014/main" id="{083965F2-C0AE-299F-E1BE-1D80CE423CBA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800" b="1" kern="0" dirty="0">
                  <a:solidFill>
                    <a:srgbClr val="4F81BD">
                      <a:lumMod val="75000"/>
                    </a:srgbClr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sz="1100" kern="0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9" name="Google Shape;93;p2">
              <a:extLst>
                <a:ext uri="{FF2B5EF4-FFF2-40B4-BE49-F238E27FC236}">
                  <a16:creationId xmlns:a16="http://schemas.microsoft.com/office/drawing/2014/main" id="{DE46499F-3D27-A04E-2DCD-F8E366E17A7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94;p2">
              <a:extLst>
                <a:ext uri="{FF2B5EF4-FFF2-40B4-BE49-F238E27FC236}">
                  <a16:creationId xmlns:a16="http://schemas.microsoft.com/office/drawing/2014/main" id="{51147A0A-EC02-2170-DE07-9F411158AAD2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95;p2">
              <a:extLst>
                <a:ext uri="{FF2B5EF4-FFF2-40B4-BE49-F238E27FC236}">
                  <a16:creationId xmlns:a16="http://schemas.microsoft.com/office/drawing/2014/main" id="{C4A8FE3B-47DB-7D92-646A-B830FFB96C3E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811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bike-wheel-spinning-16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51215" y="1143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351215" y="1398097"/>
            <a:ext cx="17526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04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115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</a:t>
            </a:r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</a:t>
            </a:r>
            <a:r>
              <a:rPr lang="en-US" sz="115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rap-up</a:t>
            </a:r>
            <a:endParaRPr lang="en-US" sz="11500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115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11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Game: </a:t>
            </a:r>
            <a:r>
              <a:rPr lang="en-US" sz="115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Pelmanism</a:t>
            </a:r>
            <a:endParaRPr lang="en-US" sz="11500" dirty="0">
              <a:solidFill>
                <a:srgbClr val="C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45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261257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610A24-5C8D-C2B5-B144-8F4960EC6F36}"/>
              </a:ext>
            </a:extLst>
          </p:cNvPr>
          <p:cNvSpPr txBox="1"/>
          <p:nvPr/>
        </p:nvSpPr>
        <p:spPr>
          <a:xfrm>
            <a:off x="4567918" y="183059"/>
            <a:ext cx="91521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Game: </a:t>
            </a: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Pelmanism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5" name="Google Shape;111;p4">
            <a:extLst>
              <a:ext uri="{FF2B5EF4-FFF2-40B4-BE49-F238E27FC236}">
                <a16:creationId xmlns:a16="http://schemas.microsoft.com/office/drawing/2014/main" id="{D872BF0B-C919-2DE7-4BC6-E436D2F206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00" t="3640" r="2566" b="3597"/>
          <a:stretch/>
        </p:blipFill>
        <p:spPr>
          <a:xfrm>
            <a:off x="858711" y="2172053"/>
            <a:ext cx="3559029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C41954-18AD-A0C3-92D4-9151E7E93B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9" r="1711"/>
          <a:stretch/>
        </p:blipFill>
        <p:spPr>
          <a:xfrm>
            <a:off x="5199591" y="5866038"/>
            <a:ext cx="3607497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898257-A99E-9596-6627-A94A935C7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0852" y="2066837"/>
            <a:ext cx="3607498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ED622D-9A53-6B53-5466-F2B8DF0E4C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6768" y="5827269"/>
            <a:ext cx="3607498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315B87D-624F-10A3-3F6C-EAAF18289D3E}"/>
              </a:ext>
            </a:extLst>
          </p:cNvPr>
          <p:cNvSpPr/>
          <p:nvPr/>
        </p:nvSpPr>
        <p:spPr>
          <a:xfrm>
            <a:off x="9700735" y="2123245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seaside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222013-D94B-0701-25CE-C0A761F1DA7E}"/>
              </a:ext>
            </a:extLst>
          </p:cNvPr>
          <p:cNvSpPr/>
          <p:nvPr/>
        </p:nvSpPr>
        <p:spPr>
          <a:xfrm>
            <a:off x="5203488" y="2109176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sand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AF17C0-3FD5-5145-913E-E08F032A21EE}"/>
              </a:ext>
            </a:extLst>
          </p:cNvPr>
          <p:cNvSpPr/>
          <p:nvPr/>
        </p:nvSpPr>
        <p:spPr>
          <a:xfrm>
            <a:off x="13827774" y="5853109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43426BD-3F77-167B-B599-14C8C9732DF4}"/>
              </a:ext>
            </a:extLst>
          </p:cNvPr>
          <p:cNvSpPr/>
          <p:nvPr/>
        </p:nvSpPr>
        <p:spPr>
          <a:xfrm>
            <a:off x="793424" y="5800016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sea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B736CA-E7BD-AD7B-5A5B-6368EDF2E6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32" t="17778" r="35849" b="21006"/>
          <a:stretch/>
        </p:blipFill>
        <p:spPr>
          <a:xfrm>
            <a:off x="765217" y="2132639"/>
            <a:ext cx="3802701" cy="2751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3FF3CF5-D24C-2720-755F-EC56DE4731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31" b="6094"/>
          <a:stretch/>
        </p:blipFill>
        <p:spPr>
          <a:xfrm>
            <a:off x="765338" y="5706435"/>
            <a:ext cx="3732886" cy="28491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56D7C3-65D7-CFBA-3D89-5E0B167212C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604" t="31101" r="41038" b="32411"/>
          <a:stretch/>
        </p:blipFill>
        <p:spPr>
          <a:xfrm>
            <a:off x="5157576" y="2125308"/>
            <a:ext cx="3853932" cy="26945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D3BC2A-5AD8-A71C-6F71-E47F397F646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057" t="16604" r="33962" b="15807"/>
          <a:stretch/>
        </p:blipFill>
        <p:spPr>
          <a:xfrm>
            <a:off x="5106973" y="5817921"/>
            <a:ext cx="3792731" cy="27376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94C801F-F437-BAA1-FA92-6770381BAAA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619" t="32138" r="36415" b="20838"/>
          <a:stretch/>
        </p:blipFill>
        <p:spPr>
          <a:xfrm>
            <a:off x="9706178" y="2084858"/>
            <a:ext cx="3732885" cy="2751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31544E-F7D8-CCA9-838D-BB635966610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9067" t="23480" r="36887" b="24360"/>
          <a:stretch/>
        </p:blipFill>
        <p:spPr>
          <a:xfrm>
            <a:off x="9615494" y="5705729"/>
            <a:ext cx="3732886" cy="28277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06EF89-75FF-2F1E-F75A-68CAF96729C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0694" t="23313" r="35471" b="24714"/>
          <a:stretch/>
        </p:blipFill>
        <p:spPr>
          <a:xfrm>
            <a:off x="13949367" y="2003282"/>
            <a:ext cx="3674425" cy="27809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149C39-C15C-ECE7-020B-9A50F6063A9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2264" t="32368" r="41688" b="32411"/>
          <a:stretch/>
        </p:blipFill>
        <p:spPr>
          <a:xfrm>
            <a:off x="13827774" y="5800016"/>
            <a:ext cx="3749058" cy="27548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7244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75158" y="1033574"/>
            <a:ext cx="16184142" cy="8229600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Mickey Mouse Good Job GIF - Mickey Mouse Good Job Nice Work - Discover &amp;  Share GIFs | Mickey, Mickey mouse, Mickey mouse and friends">
            <a:extLst>
              <a:ext uri="{FF2B5EF4-FFF2-40B4-BE49-F238E27FC236}">
                <a16:creationId xmlns:a16="http://schemas.microsoft.com/office/drawing/2014/main" id="{A50FB112-D4FA-9F24-6766-306D4D07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341"/>
            <a:ext cx="9829799" cy="78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5158" y="1033574"/>
            <a:ext cx="16184142" cy="8229600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75158" y="3351795"/>
            <a:ext cx="16230600" cy="379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804B3B"/>
                </a:solidFill>
                <a:latin typeface="Comic Sans MS" panose="030F0702030302020204" pitchFamily="66" charset="0"/>
              </a:rPr>
              <a:t>GOODBYE!</a:t>
            </a:r>
          </a:p>
          <a:p>
            <a:pPr marL="0" lvl="0" indent="0" algn="ctr">
              <a:lnSpc>
                <a:spcPts val="9480"/>
              </a:lnSpc>
              <a:spcBef>
                <a:spcPct val="0"/>
              </a:spcBef>
            </a:pPr>
            <a:endParaRPr lang="en-US" sz="13800" b="1" dirty="0">
              <a:solidFill>
                <a:srgbClr val="804B3B"/>
              </a:solidFill>
              <a:latin typeface="Comic Sans MS" panose="030F0702030302020204" pitchFamily="66" charset="0"/>
            </a:endParaRPr>
          </a:p>
          <a:p>
            <a:pPr marL="0" lvl="0" indent="0" algn="ctr">
              <a:lnSpc>
                <a:spcPts val="948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See you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6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5981700"/>
            <a:ext cx="3851666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5240000" y="5981700"/>
            <a:ext cx="3377722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981200" y="3036036"/>
            <a:ext cx="14097000" cy="4660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r>
              <a:rPr lang="en-US" sz="1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</a:p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endParaRPr lang="en-US" sz="1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r>
              <a:rPr lang="en-US" sz="1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</p:spTree>
    <p:extLst>
      <p:ext uri="{BB962C8B-B14F-4D97-AF65-F5344CB8AC3E}">
        <p14:creationId xmlns:p14="http://schemas.microsoft.com/office/powerpoint/2010/main" val="35524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5981700"/>
            <a:ext cx="3851666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5240000" y="5981700"/>
            <a:ext cx="3377722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DDEA-2DBD-B74D-3997-816E68EB4ACE}"/>
              </a:ext>
            </a:extLst>
          </p:cNvPr>
          <p:cNvSpPr txBox="1"/>
          <p:nvPr/>
        </p:nvSpPr>
        <p:spPr>
          <a:xfrm>
            <a:off x="2152650" y="2811744"/>
            <a:ext cx="142113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omic Sans Bold"/>
              </a:rPr>
              <a:t>Unit 3: At the seaside</a:t>
            </a:r>
          </a:p>
          <a:p>
            <a:pPr algn="ctr"/>
            <a:r>
              <a:rPr lang="en-US" sz="11500" b="1" dirty="0">
                <a:solidFill>
                  <a:schemeClr val="tx2">
                    <a:lumMod val="75000"/>
                  </a:schemeClr>
                </a:solidFill>
                <a:latin typeface="Comic Sans Bold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210318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3484" y="914402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6653774"/>
            <a:ext cx="2596105" cy="3633226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10633" y="-266700"/>
            <a:ext cx="9266733" cy="133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804B3B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6021617" y="6653774"/>
            <a:ext cx="2596105" cy="3633226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14400" y="1071103"/>
            <a:ext cx="15925800" cy="7794334"/>
            <a:chOff x="0" y="0"/>
            <a:chExt cx="4789982" cy="40326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89982" cy="4032690"/>
            </a:xfrm>
            <a:custGeom>
              <a:avLst/>
              <a:gdLst/>
              <a:ahLst/>
              <a:cxnLst/>
              <a:rect l="l" t="t" r="r" b="b"/>
              <a:pathLst>
                <a:path w="4789982" h="4032690">
                  <a:moveTo>
                    <a:pt x="4665521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5522" y="0"/>
                  </a:lnTo>
                  <a:cubicBezTo>
                    <a:pt x="4734102" y="0"/>
                    <a:pt x="4789982" y="55880"/>
                    <a:pt x="4789982" y="124460"/>
                  </a:cubicBezTo>
                  <a:lnTo>
                    <a:pt x="4789982" y="3908229"/>
                  </a:lnTo>
                  <a:cubicBezTo>
                    <a:pt x="4789982" y="3976809"/>
                    <a:pt x="4734102" y="4032690"/>
                    <a:pt x="4665522" y="4032690"/>
                  </a:cubicBezTo>
                  <a:close/>
                </a:path>
              </a:pathLst>
            </a:custGeom>
            <a:solidFill>
              <a:srgbClr val="F7C1A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2441303"/>
            <a:ext cx="1669475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Warm-up &amp; Review</a:t>
            </a: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Activity 1: </a:t>
            </a: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and repeat.</a:t>
            </a:r>
            <a:endParaRPr lang="en-US" sz="7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Activity 2: </a:t>
            </a: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Point and say.</a:t>
            </a: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Fun corner &amp; Wrap-up</a:t>
            </a: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7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endParaRPr lang="en-US" sz="8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49BE909C-4DBC-6C03-88D3-C2FC2E78DF6E}"/>
              </a:ext>
            </a:extLst>
          </p:cNvPr>
          <p:cNvSpPr txBox="1"/>
          <p:nvPr/>
        </p:nvSpPr>
        <p:spPr>
          <a:xfrm>
            <a:off x="5352404" y="4583138"/>
            <a:ext cx="5650908" cy="689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endParaRPr lang="en-US" sz="4400" dirty="0">
              <a:solidFill>
                <a:srgbClr val="804B3B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1491899" y="571500"/>
            <a:ext cx="15326396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</a:p>
          <a:p>
            <a:pPr algn="ctr"/>
            <a:r>
              <a:rPr lang="en-US" sz="88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</a:t>
            </a:r>
          </a:p>
          <a:p>
            <a:pPr algn="ctr"/>
            <a:r>
              <a:rPr lang="en-US" sz="8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Sing and complete</a:t>
            </a:r>
            <a:endParaRPr lang="en-US" sz="13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2443" y="3048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7581900"/>
            <a:ext cx="2477813" cy="27051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6385886" y="7734300"/>
            <a:ext cx="2477815" cy="25527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384;p11">
            <a:extLst>
              <a:ext uri="{FF2B5EF4-FFF2-40B4-BE49-F238E27FC236}">
                <a16:creationId xmlns:a16="http://schemas.microsoft.com/office/drawing/2014/main" id="{D9DA1E40-546B-31B9-5D03-A0D2D7C56B58}"/>
              </a:ext>
            </a:extLst>
          </p:cNvPr>
          <p:cNvSpPr txBox="1"/>
          <p:nvPr/>
        </p:nvSpPr>
        <p:spPr>
          <a:xfrm>
            <a:off x="4935136" y="1111549"/>
            <a:ext cx="11048999" cy="932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 Kate?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She’s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she ____ a bike?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Yes, __ is. Yes, __ is.</a:t>
            </a:r>
          </a:p>
          <a:p>
            <a:pPr lvl="0">
              <a:buClr>
                <a:srgbClr val="000000"/>
              </a:buClr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Ken?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he riding a ___?</a:t>
            </a:r>
            <a:endParaRPr lang="en-US" sz="36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No, __ isn’t. No, __ isn’t.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1EB9F7-B252-B818-84DD-299467D87573}"/>
              </a:ext>
            </a:extLst>
          </p:cNvPr>
          <p:cNvSpPr txBox="1"/>
          <p:nvPr/>
        </p:nvSpPr>
        <p:spPr>
          <a:xfrm>
            <a:off x="7371781" y="2907620"/>
            <a:ext cx="2552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riding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77E13D-6DA3-BAAF-CB0D-270394BA35FC}"/>
              </a:ext>
            </a:extLst>
          </p:cNvPr>
          <p:cNvSpPr txBox="1"/>
          <p:nvPr/>
        </p:nvSpPr>
        <p:spPr>
          <a:xfrm>
            <a:off x="9855923" y="7522958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76BD0-01FD-1097-3B06-D8DF60346DBA}"/>
              </a:ext>
            </a:extLst>
          </p:cNvPr>
          <p:cNvSpPr txBox="1"/>
          <p:nvPr/>
        </p:nvSpPr>
        <p:spPr>
          <a:xfrm>
            <a:off x="6539989" y="373324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8B18A-3969-7DF1-424A-0F7D13365193}"/>
              </a:ext>
            </a:extLst>
          </p:cNvPr>
          <p:cNvSpPr txBox="1"/>
          <p:nvPr/>
        </p:nvSpPr>
        <p:spPr>
          <a:xfrm>
            <a:off x="10459635" y="3860346"/>
            <a:ext cx="1713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4DEF4-E00E-0587-CD89-CFCC30ADDB81}"/>
              </a:ext>
            </a:extLst>
          </p:cNvPr>
          <p:cNvSpPr txBox="1"/>
          <p:nvPr/>
        </p:nvSpPr>
        <p:spPr>
          <a:xfrm>
            <a:off x="6453552" y="8426618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D7AA5-86D7-7044-6A06-D92E2F7D9055}"/>
              </a:ext>
            </a:extLst>
          </p:cNvPr>
          <p:cNvSpPr txBox="1"/>
          <p:nvPr/>
        </p:nvSpPr>
        <p:spPr>
          <a:xfrm>
            <a:off x="11006245" y="8426617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  <p:pic>
        <p:nvPicPr>
          <p:cNvPr id="13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215D408E-1927-6FE5-80CA-6CF421902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15238516" y="4719950"/>
            <a:ext cx="2294739" cy="22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9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7" grpId="0"/>
      <p:bldP spid="28" grpId="0"/>
      <p:bldP spid="8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2443" y="3048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7581900"/>
            <a:ext cx="2477813" cy="27051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6385886" y="7734300"/>
            <a:ext cx="2477815" cy="25527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A0DF58E4-064D-D2EA-BD2C-31D97B259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15238516" y="4719950"/>
            <a:ext cx="2294739" cy="2294739"/>
          </a:xfrm>
          <a:prstGeom prst="rect">
            <a:avLst/>
          </a:prstGeom>
        </p:spPr>
      </p:pic>
      <p:sp>
        <p:nvSpPr>
          <p:cNvPr id="14" name="Google Shape;384;p11">
            <a:extLst>
              <a:ext uri="{FF2B5EF4-FFF2-40B4-BE49-F238E27FC236}">
                <a16:creationId xmlns:a16="http://schemas.microsoft.com/office/drawing/2014/main" id="{147E1EC3-FCC7-730C-0A09-4698393356C3}"/>
              </a:ext>
            </a:extLst>
          </p:cNvPr>
          <p:cNvSpPr txBox="1"/>
          <p:nvPr/>
        </p:nvSpPr>
        <p:spPr>
          <a:xfrm>
            <a:off x="5029201" y="999511"/>
            <a:ext cx="11048999" cy="932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 Kate?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She’s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she ____ a bike?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Yes, __ is. Yes, __ is.</a:t>
            </a:r>
          </a:p>
          <a:p>
            <a:pPr lvl="0">
              <a:buClr>
                <a:srgbClr val="000000"/>
              </a:buClr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Ken?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he riding a ___?</a:t>
            </a:r>
            <a:endParaRPr lang="en-US" sz="36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No, __ isn’t. No, __ isn’t.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2ECB72-14AF-6F01-F8E8-2866A9C3C1CB}"/>
              </a:ext>
            </a:extLst>
          </p:cNvPr>
          <p:cNvSpPr txBox="1"/>
          <p:nvPr/>
        </p:nvSpPr>
        <p:spPr>
          <a:xfrm>
            <a:off x="7430098" y="2857500"/>
            <a:ext cx="2552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riding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6C4B31-A9A2-9B4A-0018-0A1741CB4C04}"/>
              </a:ext>
            </a:extLst>
          </p:cNvPr>
          <p:cNvSpPr txBox="1"/>
          <p:nvPr/>
        </p:nvSpPr>
        <p:spPr>
          <a:xfrm>
            <a:off x="9982200" y="74211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BFE2A8-7129-D51D-C724-A4362B98BDDA}"/>
              </a:ext>
            </a:extLst>
          </p:cNvPr>
          <p:cNvSpPr txBox="1"/>
          <p:nvPr/>
        </p:nvSpPr>
        <p:spPr>
          <a:xfrm>
            <a:off x="6629400" y="373324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B918AB-1963-C073-0B05-FC8B21B80EE9}"/>
              </a:ext>
            </a:extLst>
          </p:cNvPr>
          <p:cNvSpPr txBox="1"/>
          <p:nvPr/>
        </p:nvSpPr>
        <p:spPr>
          <a:xfrm>
            <a:off x="10439400" y="37635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7ECB4C-4B22-B9AD-DFD4-CCB4CD74CB2D}"/>
              </a:ext>
            </a:extLst>
          </p:cNvPr>
          <p:cNvSpPr txBox="1"/>
          <p:nvPr/>
        </p:nvSpPr>
        <p:spPr>
          <a:xfrm>
            <a:off x="6497099" y="83355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60EAB-171E-F131-4063-B47D32D9178B}"/>
              </a:ext>
            </a:extLst>
          </p:cNvPr>
          <p:cNvSpPr txBox="1"/>
          <p:nvPr/>
        </p:nvSpPr>
        <p:spPr>
          <a:xfrm>
            <a:off x="10998410" y="83355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41186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530</Words>
  <Application>Microsoft Office PowerPoint</Application>
  <PresentationFormat>Custom</PresentationFormat>
  <Paragraphs>156</Paragraphs>
  <Slides>30</Slides>
  <Notes>13</Notes>
  <HiddenSlides>0</HiddenSlides>
  <MMClips>49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Paytone One</vt:lpstr>
      <vt:lpstr>Comic Sans MS</vt:lpstr>
      <vt:lpstr>Calibri Light</vt:lpstr>
      <vt:lpstr>Times New Roman</vt:lpstr>
      <vt:lpstr>Comic Sans Bold</vt:lpstr>
      <vt:lpstr>Calibri</vt:lpstr>
      <vt:lpstr>Garamond</vt:lpstr>
      <vt:lpstr>Arial</vt:lpstr>
      <vt:lpstr>Office Theme</vt:lpstr>
      <vt:lpstr>Organic</vt:lpstr>
      <vt:lpstr>3_Office Theme</vt:lpstr>
      <vt:lpstr>PowerPoint Presentation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To Ha</cp:lastModifiedBy>
  <cp:revision>43</cp:revision>
  <dcterms:created xsi:type="dcterms:W3CDTF">2006-08-16T00:00:00Z</dcterms:created>
  <dcterms:modified xsi:type="dcterms:W3CDTF">2025-10-10T09:11:50Z</dcterms:modified>
  <dc:identifier>DAFwrUn2yAc</dc:identifier>
</cp:coreProperties>
</file>