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430" r:id="rId2"/>
    <p:sldId id="256" r:id="rId3"/>
    <p:sldId id="257" r:id="rId4"/>
    <p:sldId id="258" r:id="rId5"/>
    <p:sldId id="259" r:id="rId6"/>
    <p:sldId id="462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459" r:id="rId32"/>
  </p:sldIdLst>
  <p:sldSz cx="12192000" cy="6858000"/>
  <p:notesSz cx="6858000" cy="9144000"/>
  <p:embeddedFontLst>
    <p:embeddedFont>
      <p:font typeface="Bilbo" panose="020B0604020202020204" charset="0"/>
      <p:regular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Dubai" panose="020B0503030403030204" pitchFamily="34" charset="-78"/>
      <p:regular r:id="rId39"/>
      <p:bold r:id="rId40"/>
    </p:embeddedFont>
    <p:embeddedFont>
      <p:font typeface="Fira Sans Extra Condensed Medium" panose="020B0604020202020204" charset="0"/>
      <p:regular r:id="rId41"/>
      <p:bold r:id="rId42"/>
      <p:italic r:id="rId43"/>
      <p:boldItalic r:id="rId44"/>
    </p:embeddedFont>
    <p:embeddedFont>
      <p:font typeface="Fredoka One" panose="02000000000000000000" pitchFamily="2" charset="0"/>
      <p:regular r:id="rId45"/>
    </p:embeddedFont>
    <p:embeddedFont>
      <p:font typeface="Hind" panose="02000000000000000000" pitchFamily="2" charset="0"/>
      <p:regular r:id="rId46"/>
      <p:bold r:id="rId47"/>
    </p:embeddedFont>
    <p:embeddedFont>
      <p:font typeface="PT Sans" panose="020B0503020203020204" pitchFamily="34" charset="0"/>
      <p:regular r:id="rId48"/>
      <p:bold r:id="rId49"/>
      <p:italic r:id="rId50"/>
      <p:boldItalic r:id="rId51"/>
    </p:embeddedFont>
    <p:embeddedFont>
      <p:font typeface="Schoolbell" panose="020B0604020202020204" charset="0"/>
      <p:regular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i6Od85Fn2d7p9R8CKxHsZidZU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6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What’s missing?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4 groups.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pupil from each group comes to the front, look at the pictures and say which is missing.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Who say it fast will get points.</a:t>
            </a:r>
            <a:endParaRPr/>
          </a:p>
        </p:txBody>
      </p:sp>
      <p:sp>
        <p:nvSpPr>
          <p:cNvPr id="507" name="Google Shape;50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6" name="Google Shape;51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6" name="Google Shape;5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6" name="Google Shape;55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42ce1046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142ce1046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pupils to practise in pairs asking and answering.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some pairs to present in front of class.</a:t>
            </a:r>
            <a:endParaRPr/>
          </a:p>
        </p:txBody>
      </p:sp>
      <p:sp>
        <p:nvSpPr>
          <p:cNvPr id="568" name="Google Shape;568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4" name="Google Shape;584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writes 4 new words on the board and asks pupils to read (whole class).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4 pupils to come to the board and write their hobbies in the pieces of paper and keep them in secret.</a:t>
            </a:r>
            <a:endParaRPr/>
          </a:p>
        </p:txBody>
      </p:sp>
      <p:sp>
        <p:nvSpPr>
          <p:cNvPr id="585" name="Google Shape;585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1 pupil come to the board and guess their hobbies written in the paper (He has to write the answers in the small pieces of paper and stick to 4 pupils).</a:t>
            </a:r>
            <a:endParaRPr/>
          </a:p>
        </p:txBody>
      </p:sp>
      <p:sp>
        <p:nvSpPr>
          <p:cNvPr id="600" name="Google Shape;600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7" name="Google Shape;62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asks the pupil to ask the question to find the answers and gives him or her point if correct (repeat the activities depending the time).</a:t>
            </a:r>
            <a:endParaRPr/>
          </a:p>
        </p:txBody>
      </p:sp>
      <p:sp>
        <p:nvSpPr>
          <p:cNvPr id="628" name="Google Shape;62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asks 1 student come to the board and face to the class.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T shows 1 picture of 4 hobbies and lets the others act so that the pupil on the board can guess the name of the hobby in the picture (1 pupil will guess 3 pictures).</a:t>
            </a:r>
            <a:endParaRPr/>
          </a:p>
        </p:txBody>
      </p:sp>
      <p:sp>
        <p:nvSpPr>
          <p:cNvPr id="656" name="Google Shape;656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 shows 4 pictures on the board and asks pupils to repeat -&gt; Wrap up.</a:t>
            </a:r>
            <a:endParaRPr/>
          </a:p>
        </p:txBody>
      </p:sp>
      <p:sp>
        <p:nvSpPr>
          <p:cNvPr id="666" name="Google Shape;666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1: Ask pupils to look at context </a:t>
            </a:r>
            <a:r>
              <a:rPr lang="en-US" i="1"/>
              <a:t>a</a:t>
            </a:r>
            <a:r>
              <a:rPr lang="en-US"/>
              <a:t>. Play the recording for them to listen. Play the recording again, sentence by sentence, for them to listen and repeat. Correct pronunciation if necessary.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2: Do the same with context </a:t>
            </a:r>
            <a:r>
              <a:rPr lang="en-US" i="1"/>
              <a:t>b</a:t>
            </a:r>
            <a:r>
              <a:rPr lang="en-US"/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4: Work in pair - role play.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Step 5: Invite few pairs to the front of the class and act.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1: Have pupils look at the pictures and elicit the names of the pupils. Have the class repeat the words a few time.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2: Ask 2 pupils to do as an example. </a:t>
            </a:r>
            <a:endParaRPr/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4: Ask pupils to work in pairs, pointing to the questions and pictures and giving the answers.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Step 5: Invite few pairs to the front of the class and make questions and answers.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9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" name="Google Shape;15;p39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39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9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9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9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39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9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9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39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39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9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9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9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39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39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9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39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39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51"/>
          <p:cNvGrpSpPr/>
          <p:nvPr/>
        </p:nvGrpSpPr>
        <p:grpSpPr>
          <a:xfrm rot="10800000">
            <a:off x="1509356" y="354517"/>
            <a:ext cx="9410907" cy="6911127"/>
            <a:chOff x="1282756" y="26746"/>
            <a:chExt cx="6692755" cy="5156533"/>
          </a:xfrm>
        </p:grpSpPr>
        <p:sp>
          <p:nvSpPr>
            <p:cNvPr id="240" name="Google Shape;240;p5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51"/>
          <p:cNvSpPr/>
          <p:nvPr/>
        </p:nvSpPr>
        <p:spPr>
          <a:xfrm rot="10800000">
            <a:off x="16907" y="1236708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51"/>
          <p:cNvSpPr/>
          <p:nvPr/>
        </p:nvSpPr>
        <p:spPr>
          <a:xfrm rot="10800000">
            <a:off x="10143591" y="6538490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51"/>
          <p:cNvSpPr/>
          <p:nvPr/>
        </p:nvSpPr>
        <p:spPr>
          <a:xfrm rot="10800000">
            <a:off x="10176187" y="563590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51"/>
          <p:cNvSpPr/>
          <p:nvPr/>
        </p:nvSpPr>
        <p:spPr>
          <a:xfrm rot="10800000">
            <a:off x="52541" y="5894586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1"/>
          <p:cNvSpPr/>
          <p:nvPr/>
        </p:nvSpPr>
        <p:spPr>
          <a:xfrm rot="10800000">
            <a:off x="9705300" y="-34265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51"/>
          <p:cNvSpPr/>
          <p:nvPr/>
        </p:nvSpPr>
        <p:spPr>
          <a:xfrm rot="10800000">
            <a:off x="11095361" y="5872826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51"/>
          <p:cNvSpPr/>
          <p:nvPr/>
        </p:nvSpPr>
        <p:spPr>
          <a:xfrm rot="10800000">
            <a:off x="11473058" y="362808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51"/>
          <p:cNvSpPr/>
          <p:nvPr/>
        </p:nvSpPr>
        <p:spPr>
          <a:xfrm rot="10800000">
            <a:off x="-30234" y="911269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51"/>
          <p:cNvSpPr/>
          <p:nvPr/>
        </p:nvSpPr>
        <p:spPr>
          <a:xfrm rot="10800000">
            <a:off x="10413398" y="503177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51"/>
          <p:cNvSpPr/>
          <p:nvPr/>
        </p:nvSpPr>
        <p:spPr>
          <a:xfrm rot="10800000">
            <a:off x="846968" y="4650950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51"/>
          <p:cNvSpPr/>
          <p:nvPr/>
        </p:nvSpPr>
        <p:spPr>
          <a:xfrm rot="10800000">
            <a:off x="809217" y="5417446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51"/>
          <p:cNvSpPr/>
          <p:nvPr/>
        </p:nvSpPr>
        <p:spPr>
          <a:xfrm rot="10800000">
            <a:off x="11458567" y="5197380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51"/>
          <p:cNvSpPr/>
          <p:nvPr/>
        </p:nvSpPr>
        <p:spPr>
          <a:xfrm rot="10800000">
            <a:off x="8548681" y="210322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51"/>
          <p:cNvSpPr/>
          <p:nvPr/>
        </p:nvSpPr>
        <p:spPr>
          <a:xfrm rot="10800000">
            <a:off x="1332654" y="395700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51"/>
          <p:cNvSpPr/>
          <p:nvPr/>
        </p:nvSpPr>
        <p:spPr>
          <a:xfrm rot="10800000">
            <a:off x="9858599" y="712578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51"/>
          <p:cNvSpPr/>
          <p:nvPr/>
        </p:nvSpPr>
        <p:spPr>
          <a:xfrm rot="10800000">
            <a:off x="7384569" y="2274563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51"/>
          <p:cNvSpPr/>
          <p:nvPr/>
        </p:nvSpPr>
        <p:spPr>
          <a:xfrm rot="10800000">
            <a:off x="11020548" y="1450651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1"/>
          <p:cNvSpPr/>
          <p:nvPr/>
        </p:nvSpPr>
        <p:spPr>
          <a:xfrm rot="10800000">
            <a:off x="-89279" y="5273973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51"/>
          <p:cNvSpPr/>
          <p:nvPr/>
        </p:nvSpPr>
        <p:spPr>
          <a:xfrm rot="10800000">
            <a:off x="478424" y="1230986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51"/>
          <p:cNvSpPr/>
          <p:nvPr/>
        </p:nvSpPr>
        <p:spPr>
          <a:xfrm rot="10800000">
            <a:off x="10974653" y="1457773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51"/>
          <p:cNvSpPr/>
          <p:nvPr/>
        </p:nvSpPr>
        <p:spPr>
          <a:xfrm rot="10800000">
            <a:off x="10145032" y="6066918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1"/>
          <p:cNvSpPr/>
          <p:nvPr/>
        </p:nvSpPr>
        <p:spPr>
          <a:xfrm rot="9155340">
            <a:off x="375204" y="147268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52"/>
          <p:cNvSpPr/>
          <p:nvPr/>
        </p:nvSpPr>
        <p:spPr>
          <a:xfrm>
            <a:off x="10815934" y="229905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5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5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2"/>
          <p:cNvSpPr/>
          <p:nvPr/>
        </p:nvSpPr>
        <p:spPr>
          <a:xfrm>
            <a:off x="8265754" y="6144770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2"/>
          <p:cNvSpPr/>
          <p:nvPr/>
        </p:nvSpPr>
        <p:spPr>
          <a:xfrm>
            <a:off x="124522" y="2149347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5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5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52"/>
          <p:cNvSpPr/>
          <p:nvPr/>
        </p:nvSpPr>
        <p:spPr>
          <a:xfrm>
            <a:off x="11015971" y="2732890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5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5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5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5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5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5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5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5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52"/>
          <p:cNvSpPr/>
          <p:nvPr/>
        </p:nvSpPr>
        <p:spPr>
          <a:xfrm>
            <a:off x="1985707" y="5709135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5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2"/>
          <p:cNvSpPr/>
          <p:nvPr/>
        </p:nvSpPr>
        <p:spPr>
          <a:xfrm rot="3660777">
            <a:off x="-17573" y="4080451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5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85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41"/>
          <p:cNvGrpSpPr/>
          <p:nvPr/>
        </p:nvGrpSpPr>
        <p:grpSpPr>
          <a:xfrm flipH="1">
            <a:off x="1166872" y="1336034"/>
            <a:ext cx="9930265" cy="5205348"/>
            <a:chOff x="1282756" y="26746"/>
            <a:chExt cx="6692755" cy="5156533"/>
          </a:xfrm>
        </p:grpSpPr>
        <p:sp>
          <p:nvSpPr>
            <p:cNvPr id="54" name="Google Shape;54;p41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41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" name="Google Shape;56;p41"/>
          <p:cNvSpPr/>
          <p:nvPr/>
        </p:nvSpPr>
        <p:spPr>
          <a:xfrm>
            <a:off x="565268" y="106967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1"/>
          <p:cNvSpPr/>
          <p:nvPr/>
        </p:nvSpPr>
        <p:spPr>
          <a:xfrm>
            <a:off x="1300867" y="848134"/>
            <a:ext cx="837933" cy="854700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41"/>
          <p:cNvSpPr/>
          <p:nvPr/>
        </p:nvSpPr>
        <p:spPr>
          <a:xfrm>
            <a:off x="49133" y="611934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1"/>
          <p:cNvSpPr/>
          <p:nvPr/>
        </p:nvSpPr>
        <p:spPr>
          <a:xfrm>
            <a:off x="1093468" y="590001"/>
            <a:ext cx="1091833" cy="617567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41"/>
          <p:cNvSpPr/>
          <p:nvPr/>
        </p:nvSpPr>
        <p:spPr>
          <a:xfrm rot="10800000">
            <a:off x="10429634" y="5811733"/>
            <a:ext cx="1229433" cy="1190400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1"/>
          <p:cNvSpPr/>
          <p:nvPr/>
        </p:nvSpPr>
        <p:spPr>
          <a:xfrm rot="10800000">
            <a:off x="10149534" y="6322233"/>
            <a:ext cx="430633" cy="393400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41"/>
          <p:cNvSpPr/>
          <p:nvPr/>
        </p:nvSpPr>
        <p:spPr>
          <a:xfrm rot="10800000">
            <a:off x="11946467" y="5256467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41"/>
          <p:cNvSpPr/>
          <p:nvPr/>
        </p:nvSpPr>
        <p:spPr>
          <a:xfrm rot="10800000">
            <a:off x="10963500" y="4241700"/>
            <a:ext cx="1445200" cy="1755133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1"/>
          <p:cNvSpPr/>
          <p:nvPr/>
        </p:nvSpPr>
        <p:spPr>
          <a:xfrm>
            <a:off x="-571066" y="5104033"/>
            <a:ext cx="1421033" cy="892800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41"/>
          <p:cNvSpPr/>
          <p:nvPr/>
        </p:nvSpPr>
        <p:spPr>
          <a:xfrm>
            <a:off x="1102801" y="63502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41"/>
          <p:cNvSpPr/>
          <p:nvPr/>
        </p:nvSpPr>
        <p:spPr>
          <a:xfrm>
            <a:off x="1017734" y="6201400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41"/>
          <p:cNvSpPr/>
          <p:nvPr/>
        </p:nvSpPr>
        <p:spPr>
          <a:xfrm>
            <a:off x="49133" y="5811768"/>
            <a:ext cx="1442400" cy="100903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41"/>
          <p:cNvSpPr/>
          <p:nvPr/>
        </p:nvSpPr>
        <p:spPr>
          <a:xfrm>
            <a:off x="10464967" y="991367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rgbClr val="8CB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41"/>
          <p:cNvSpPr/>
          <p:nvPr/>
        </p:nvSpPr>
        <p:spPr>
          <a:xfrm>
            <a:off x="11292667" y="1290234"/>
            <a:ext cx="653800" cy="580333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41"/>
          <p:cNvSpPr/>
          <p:nvPr/>
        </p:nvSpPr>
        <p:spPr>
          <a:xfrm>
            <a:off x="10912567" y="273367"/>
            <a:ext cx="1130867" cy="799800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41"/>
          <p:cNvSpPr/>
          <p:nvPr/>
        </p:nvSpPr>
        <p:spPr>
          <a:xfrm>
            <a:off x="10704901" y="106967"/>
            <a:ext cx="1208033" cy="1183267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41"/>
          <p:cNvSpPr txBox="1">
            <a:spLocks noGrp="1"/>
          </p:cNvSpPr>
          <p:nvPr>
            <p:ph type="ctrTitle"/>
          </p:nvPr>
        </p:nvSpPr>
        <p:spPr>
          <a:xfrm>
            <a:off x="2250007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subTitle" idx="1"/>
          </p:nvPr>
        </p:nvSpPr>
        <p:spPr>
          <a:xfrm>
            <a:off x="1817633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title" idx="2"/>
          </p:nvPr>
        </p:nvSpPr>
        <p:spPr>
          <a:xfrm>
            <a:off x="4740700" y="2127867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ctrTitle" idx="3"/>
          </p:nvPr>
        </p:nvSpPr>
        <p:spPr>
          <a:xfrm>
            <a:off x="7408240" y="2127859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ubTitle" idx="4"/>
          </p:nvPr>
        </p:nvSpPr>
        <p:spPr>
          <a:xfrm>
            <a:off x="7408200" y="2685867"/>
            <a:ext cx="2974400" cy="12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77" name="Google Shape;77;p41"/>
          <p:cNvSpPr txBox="1">
            <a:spLocks noGrp="1"/>
          </p:cNvSpPr>
          <p:nvPr>
            <p:ph type="title" idx="5"/>
          </p:nvPr>
        </p:nvSpPr>
        <p:spPr>
          <a:xfrm>
            <a:off x="5999633" y="21278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8" name="Google Shape;78;p41"/>
          <p:cNvSpPr txBox="1">
            <a:spLocks noGrp="1"/>
          </p:cNvSpPr>
          <p:nvPr>
            <p:ph type="ctrTitle" idx="6"/>
          </p:nvPr>
        </p:nvSpPr>
        <p:spPr>
          <a:xfrm>
            <a:off x="2250003" y="4089368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9" name="Google Shape;79;p41"/>
          <p:cNvSpPr txBox="1">
            <a:spLocks noGrp="1"/>
          </p:cNvSpPr>
          <p:nvPr>
            <p:ph type="subTitle" idx="7"/>
          </p:nvPr>
        </p:nvSpPr>
        <p:spPr>
          <a:xfrm>
            <a:off x="1817600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title" idx="8"/>
          </p:nvPr>
        </p:nvSpPr>
        <p:spPr>
          <a:xfrm>
            <a:off x="4737133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4C4B4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ctrTitle" idx="13"/>
          </p:nvPr>
        </p:nvSpPr>
        <p:spPr>
          <a:xfrm>
            <a:off x="7408240" y="4089367"/>
            <a:ext cx="2542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ubTitle" idx="14"/>
          </p:nvPr>
        </p:nvSpPr>
        <p:spPr>
          <a:xfrm>
            <a:off x="7408233" y="4647433"/>
            <a:ext cx="2974400" cy="1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title" idx="15"/>
          </p:nvPr>
        </p:nvSpPr>
        <p:spPr>
          <a:xfrm>
            <a:off x="5996067" y="408936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42"/>
          <p:cNvGrpSpPr/>
          <p:nvPr/>
        </p:nvGrpSpPr>
        <p:grpSpPr>
          <a:xfrm rot="5400000" flipH="1">
            <a:off x="3100710" y="-286110"/>
            <a:ext cx="5990462" cy="7430219"/>
            <a:chOff x="1282756" y="26746"/>
            <a:chExt cx="6692755" cy="5156533"/>
          </a:xfrm>
        </p:grpSpPr>
        <p:sp>
          <p:nvSpPr>
            <p:cNvPr id="87" name="Google Shape;87;p42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42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42"/>
          <p:cNvSpPr/>
          <p:nvPr/>
        </p:nvSpPr>
        <p:spPr>
          <a:xfrm rot="-952867">
            <a:off x="9450739" y="6143715"/>
            <a:ext cx="1537003" cy="1055823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42"/>
          <p:cNvSpPr/>
          <p:nvPr/>
        </p:nvSpPr>
        <p:spPr>
          <a:xfrm>
            <a:off x="912478" y="17917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42"/>
          <p:cNvSpPr/>
          <p:nvPr/>
        </p:nvSpPr>
        <p:spPr>
          <a:xfrm>
            <a:off x="10265769" y="5329141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42"/>
          <p:cNvSpPr/>
          <p:nvPr/>
        </p:nvSpPr>
        <p:spPr>
          <a:xfrm>
            <a:off x="8829134" y="152038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42"/>
          <p:cNvSpPr/>
          <p:nvPr/>
        </p:nvSpPr>
        <p:spPr>
          <a:xfrm>
            <a:off x="912459" y="926809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42"/>
          <p:cNvSpPr/>
          <p:nvPr/>
        </p:nvSpPr>
        <p:spPr>
          <a:xfrm>
            <a:off x="124524" y="748728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42"/>
          <p:cNvSpPr/>
          <p:nvPr/>
        </p:nvSpPr>
        <p:spPr>
          <a:xfrm>
            <a:off x="8804221" y="5494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2"/>
          <p:cNvSpPr/>
          <p:nvPr/>
        </p:nvSpPr>
        <p:spPr>
          <a:xfrm>
            <a:off x="1807889" y="265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42"/>
          <p:cNvSpPr/>
          <p:nvPr/>
        </p:nvSpPr>
        <p:spPr>
          <a:xfrm>
            <a:off x="182583" y="152043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2"/>
          <p:cNvSpPr/>
          <p:nvPr/>
        </p:nvSpPr>
        <p:spPr>
          <a:xfrm>
            <a:off x="685025" y="1520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42"/>
          <p:cNvSpPr/>
          <p:nvPr/>
        </p:nvSpPr>
        <p:spPr>
          <a:xfrm>
            <a:off x="9029171" y="5858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2"/>
          <p:cNvSpPr/>
          <p:nvPr/>
        </p:nvSpPr>
        <p:spPr>
          <a:xfrm>
            <a:off x="10103711" y="5164760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42"/>
          <p:cNvSpPr/>
          <p:nvPr/>
        </p:nvSpPr>
        <p:spPr>
          <a:xfrm>
            <a:off x="9703847" y="254500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2"/>
          <p:cNvSpPr/>
          <p:nvPr/>
        </p:nvSpPr>
        <p:spPr>
          <a:xfrm>
            <a:off x="10043540" y="433751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2"/>
          <p:cNvSpPr/>
          <p:nvPr/>
        </p:nvSpPr>
        <p:spPr>
          <a:xfrm rot="5400000">
            <a:off x="10952527" y="-434618"/>
            <a:ext cx="1273944" cy="1547151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2"/>
          <p:cNvSpPr/>
          <p:nvPr/>
        </p:nvSpPr>
        <p:spPr>
          <a:xfrm>
            <a:off x="11241037" y="1027859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42"/>
          <p:cNvSpPr/>
          <p:nvPr/>
        </p:nvSpPr>
        <p:spPr>
          <a:xfrm>
            <a:off x="387820" y="60204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2"/>
          <p:cNvSpPr/>
          <p:nvPr/>
        </p:nvSpPr>
        <p:spPr>
          <a:xfrm>
            <a:off x="-242731" y="5802357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42"/>
          <p:cNvSpPr/>
          <p:nvPr/>
        </p:nvSpPr>
        <p:spPr>
          <a:xfrm>
            <a:off x="829097" y="54424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/>
          <p:nvPr/>
        </p:nvSpPr>
        <p:spPr>
          <a:xfrm>
            <a:off x="1454340" y="4903568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2"/>
          <p:cNvSpPr/>
          <p:nvPr/>
        </p:nvSpPr>
        <p:spPr>
          <a:xfrm>
            <a:off x="11066153" y="6144777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2"/>
          <p:cNvSpPr/>
          <p:nvPr/>
        </p:nvSpPr>
        <p:spPr>
          <a:xfrm>
            <a:off x="1330537" y="5662586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42"/>
          <p:cNvSpPr/>
          <p:nvPr/>
        </p:nvSpPr>
        <p:spPr>
          <a:xfrm rot="3660777">
            <a:off x="2167127" y="5298167"/>
            <a:ext cx="1291207" cy="1152688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2"/>
          <p:cNvSpPr/>
          <p:nvPr/>
        </p:nvSpPr>
        <p:spPr>
          <a:xfrm>
            <a:off x="11358830" y="5524676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2"/>
          <p:cNvSpPr txBox="1">
            <a:spLocks noGrp="1"/>
          </p:cNvSpPr>
          <p:nvPr>
            <p:ph type="title"/>
          </p:nvPr>
        </p:nvSpPr>
        <p:spPr>
          <a:xfrm>
            <a:off x="3854533" y="3242199"/>
            <a:ext cx="4482800" cy="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title" idx="2"/>
          </p:nvPr>
        </p:nvSpPr>
        <p:spPr>
          <a:xfrm>
            <a:off x="3854533" y="1479767"/>
            <a:ext cx="4482800" cy="16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666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ubTitle" idx="1"/>
          </p:nvPr>
        </p:nvSpPr>
        <p:spPr>
          <a:xfrm>
            <a:off x="4653865" y="4193212"/>
            <a:ext cx="30760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5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25" name="Google Shape;125;p4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Đầu trang của Phần" type="secHead">
  <p:cSld name="SECTION_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rgbClr val="949494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949494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>
                <a:solidFill>
                  <a:srgbClr val="949494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949494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4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8"/>
          <p:cNvSpPr txBox="1">
            <a:spLocks noGrp="1"/>
          </p:cNvSpPr>
          <p:nvPr>
            <p:ph type="title"/>
          </p:nvPr>
        </p:nvSpPr>
        <p:spPr>
          <a:xfrm>
            <a:off x="987700" y="1856284"/>
            <a:ext cx="102900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82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58" name="Google Shape;158;p48"/>
          <p:cNvSpPr txBox="1">
            <a:spLocks noGrp="1"/>
          </p:cNvSpPr>
          <p:nvPr>
            <p:ph type="subTitle" idx="1"/>
          </p:nvPr>
        </p:nvSpPr>
        <p:spPr>
          <a:xfrm>
            <a:off x="1377367" y="4345433"/>
            <a:ext cx="9437200" cy="6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59" name="Google Shape;159;p48"/>
          <p:cNvSpPr/>
          <p:nvPr/>
        </p:nvSpPr>
        <p:spPr>
          <a:xfrm rot="5246680">
            <a:off x="-533229" y="5344050"/>
            <a:ext cx="1537060" cy="105586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48"/>
          <p:cNvSpPr/>
          <p:nvPr/>
        </p:nvSpPr>
        <p:spPr>
          <a:xfrm>
            <a:off x="9050978" y="53483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48"/>
          <p:cNvSpPr/>
          <p:nvPr/>
        </p:nvSpPr>
        <p:spPr>
          <a:xfrm>
            <a:off x="9931802" y="6191392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8"/>
          <p:cNvSpPr/>
          <p:nvPr/>
        </p:nvSpPr>
        <p:spPr>
          <a:xfrm>
            <a:off x="762419" y="-156300"/>
            <a:ext cx="738639" cy="753389"/>
          </a:xfrm>
          <a:custGeom>
            <a:avLst/>
            <a:gdLst/>
            <a:ahLst/>
            <a:cxnLst/>
            <a:rect l="l" t="t" r="r" b="b"/>
            <a:pathLst>
              <a:path w="25138" h="25640" extrusionOk="0">
                <a:moveTo>
                  <a:pt x="24858" y="21594"/>
                </a:moveTo>
                <a:cubicBezTo>
                  <a:pt x="24774" y="21817"/>
                  <a:pt x="24635" y="21957"/>
                  <a:pt x="24551" y="22236"/>
                </a:cubicBezTo>
                <a:cubicBezTo>
                  <a:pt x="24467" y="22375"/>
                  <a:pt x="24356" y="22487"/>
                  <a:pt x="24272" y="22599"/>
                </a:cubicBezTo>
                <a:cubicBezTo>
                  <a:pt x="24216" y="22543"/>
                  <a:pt x="24049" y="22766"/>
                  <a:pt x="24161" y="22431"/>
                </a:cubicBezTo>
                <a:cubicBezTo>
                  <a:pt x="24105" y="22487"/>
                  <a:pt x="24077" y="22626"/>
                  <a:pt x="24021" y="22682"/>
                </a:cubicBezTo>
                <a:cubicBezTo>
                  <a:pt x="23770" y="22626"/>
                  <a:pt x="23547" y="22543"/>
                  <a:pt x="23324" y="22431"/>
                </a:cubicBezTo>
                <a:cubicBezTo>
                  <a:pt x="23240" y="22403"/>
                  <a:pt x="23128" y="22431"/>
                  <a:pt x="23045" y="22403"/>
                </a:cubicBezTo>
                <a:cubicBezTo>
                  <a:pt x="22905" y="22626"/>
                  <a:pt x="22766" y="22822"/>
                  <a:pt x="22626" y="23017"/>
                </a:cubicBezTo>
                <a:lnTo>
                  <a:pt x="22598" y="23073"/>
                </a:lnTo>
                <a:cubicBezTo>
                  <a:pt x="22515" y="23296"/>
                  <a:pt x="22431" y="23519"/>
                  <a:pt x="22291" y="23687"/>
                </a:cubicBezTo>
                <a:cubicBezTo>
                  <a:pt x="22208" y="23854"/>
                  <a:pt x="22124" y="23994"/>
                  <a:pt x="22012" y="24133"/>
                </a:cubicBezTo>
                <a:cubicBezTo>
                  <a:pt x="21873" y="24328"/>
                  <a:pt x="21705" y="24468"/>
                  <a:pt x="21538" y="24635"/>
                </a:cubicBezTo>
                <a:cubicBezTo>
                  <a:pt x="21538" y="24663"/>
                  <a:pt x="21426" y="24747"/>
                  <a:pt x="21399" y="24775"/>
                </a:cubicBezTo>
                <a:cubicBezTo>
                  <a:pt x="21092" y="24970"/>
                  <a:pt x="20980" y="25109"/>
                  <a:pt x="20729" y="25221"/>
                </a:cubicBezTo>
                <a:cubicBezTo>
                  <a:pt x="20338" y="25416"/>
                  <a:pt x="19920" y="25528"/>
                  <a:pt x="19501" y="25612"/>
                </a:cubicBezTo>
                <a:cubicBezTo>
                  <a:pt x="19418" y="25584"/>
                  <a:pt x="19167" y="25640"/>
                  <a:pt x="18971" y="25612"/>
                </a:cubicBezTo>
                <a:cubicBezTo>
                  <a:pt x="18804" y="25584"/>
                  <a:pt x="18609" y="25556"/>
                  <a:pt x="18441" y="25528"/>
                </a:cubicBezTo>
                <a:lnTo>
                  <a:pt x="18274" y="25528"/>
                </a:lnTo>
                <a:cubicBezTo>
                  <a:pt x="18134" y="25472"/>
                  <a:pt x="18023" y="25416"/>
                  <a:pt x="17911" y="25361"/>
                </a:cubicBezTo>
                <a:cubicBezTo>
                  <a:pt x="17744" y="25277"/>
                  <a:pt x="17465" y="25165"/>
                  <a:pt x="17409" y="25054"/>
                </a:cubicBezTo>
                <a:cubicBezTo>
                  <a:pt x="17158" y="24914"/>
                  <a:pt x="16907" y="24775"/>
                  <a:pt x="16628" y="24691"/>
                </a:cubicBezTo>
                <a:cubicBezTo>
                  <a:pt x="16572" y="24663"/>
                  <a:pt x="16488" y="24663"/>
                  <a:pt x="16433" y="24663"/>
                </a:cubicBezTo>
                <a:cubicBezTo>
                  <a:pt x="16070" y="24691"/>
                  <a:pt x="15707" y="24747"/>
                  <a:pt x="15344" y="24886"/>
                </a:cubicBezTo>
                <a:cubicBezTo>
                  <a:pt x="15149" y="24914"/>
                  <a:pt x="14926" y="24970"/>
                  <a:pt x="14731" y="24970"/>
                </a:cubicBezTo>
                <a:cubicBezTo>
                  <a:pt x="14675" y="24998"/>
                  <a:pt x="14619" y="25054"/>
                  <a:pt x="14619" y="25082"/>
                </a:cubicBezTo>
                <a:cubicBezTo>
                  <a:pt x="13977" y="25193"/>
                  <a:pt x="13085" y="25082"/>
                  <a:pt x="12806" y="24886"/>
                </a:cubicBezTo>
                <a:lnTo>
                  <a:pt x="12638" y="24858"/>
                </a:lnTo>
                <a:cubicBezTo>
                  <a:pt x="12443" y="24830"/>
                  <a:pt x="12192" y="24803"/>
                  <a:pt x="12025" y="24775"/>
                </a:cubicBezTo>
                <a:cubicBezTo>
                  <a:pt x="11550" y="24663"/>
                  <a:pt x="11243" y="24635"/>
                  <a:pt x="10713" y="24440"/>
                </a:cubicBezTo>
                <a:cubicBezTo>
                  <a:pt x="10099" y="24245"/>
                  <a:pt x="9486" y="23966"/>
                  <a:pt x="8816" y="23742"/>
                </a:cubicBezTo>
                <a:cubicBezTo>
                  <a:pt x="8286" y="23519"/>
                  <a:pt x="7840" y="23380"/>
                  <a:pt x="7198" y="23045"/>
                </a:cubicBezTo>
                <a:cubicBezTo>
                  <a:pt x="6919" y="22878"/>
                  <a:pt x="6556" y="22738"/>
                  <a:pt x="6166" y="22515"/>
                </a:cubicBezTo>
                <a:cubicBezTo>
                  <a:pt x="5831" y="22292"/>
                  <a:pt x="5496" y="22068"/>
                  <a:pt x="5189" y="21817"/>
                </a:cubicBezTo>
                <a:cubicBezTo>
                  <a:pt x="5022" y="21650"/>
                  <a:pt x="4882" y="21455"/>
                  <a:pt x="4799" y="21232"/>
                </a:cubicBezTo>
                <a:cubicBezTo>
                  <a:pt x="3013" y="19948"/>
                  <a:pt x="1451" y="18302"/>
                  <a:pt x="753" y="16238"/>
                </a:cubicBezTo>
                <a:cubicBezTo>
                  <a:pt x="0" y="14034"/>
                  <a:pt x="474" y="11606"/>
                  <a:pt x="1562" y="9514"/>
                </a:cubicBezTo>
                <a:cubicBezTo>
                  <a:pt x="1646" y="9346"/>
                  <a:pt x="1730" y="9179"/>
                  <a:pt x="1813" y="9012"/>
                </a:cubicBezTo>
                <a:cubicBezTo>
                  <a:pt x="2120" y="8482"/>
                  <a:pt x="2483" y="7979"/>
                  <a:pt x="2874" y="7505"/>
                </a:cubicBezTo>
                <a:cubicBezTo>
                  <a:pt x="2874" y="7505"/>
                  <a:pt x="2874" y="7533"/>
                  <a:pt x="2874" y="7533"/>
                </a:cubicBezTo>
                <a:lnTo>
                  <a:pt x="2874" y="7533"/>
                </a:lnTo>
                <a:cubicBezTo>
                  <a:pt x="3962" y="6305"/>
                  <a:pt x="5189" y="5217"/>
                  <a:pt x="6528" y="4325"/>
                </a:cubicBezTo>
                <a:cubicBezTo>
                  <a:pt x="6584" y="4213"/>
                  <a:pt x="6668" y="4129"/>
                  <a:pt x="6779" y="4074"/>
                </a:cubicBezTo>
                <a:cubicBezTo>
                  <a:pt x="6668" y="3878"/>
                  <a:pt x="7784" y="3097"/>
                  <a:pt x="8537" y="2790"/>
                </a:cubicBezTo>
                <a:cubicBezTo>
                  <a:pt x="8593" y="2790"/>
                  <a:pt x="8593" y="2818"/>
                  <a:pt x="8677" y="2790"/>
                </a:cubicBezTo>
                <a:cubicBezTo>
                  <a:pt x="8844" y="2651"/>
                  <a:pt x="8900" y="2511"/>
                  <a:pt x="9067" y="2372"/>
                </a:cubicBezTo>
                <a:cubicBezTo>
                  <a:pt x="9262" y="2288"/>
                  <a:pt x="9430" y="2176"/>
                  <a:pt x="9597" y="2065"/>
                </a:cubicBezTo>
                <a:cubicBezTo>
                  <a:pt x="9793" y="2009"/>
                  <a:pt x="9988" y="1925"/>
                  <a:pt x="10183" y="1814"/>
                </a:cubicBezTo>
                <a:cubicBezTo>
                  <a:pt x="10239" y="1814"/>
                  <a:pt x="10295" y="1786"/>
                  <a:pt x="10378" y="1786"/>
                </a:cubicBezTo>
                <a:cubicBezTo>
                  <a:pt x="10518" y="1730"/>
                  <a:pt x="10657" y="1646"/>
                  <a:pt x="10769" y="1563"/>
                </a:cubicBezTo>
                <a:cubicBezTo>
                  <a:pt x="10881" y="1535"/>
                  <a:pt x="10964" y="1507"/>
                  <a:pt x="11048" y="1479"/>
                </a:cubicBezTo>
                <a:cubicBezTo>
                  <a:pt x="11048" y="1451"/>
                  <a:pt x="11271" y="1367"/>
                  <a:pt x="11355" y="1312"/>
                </a:cubicBezTo>
                <a:cubicBezTo>
                  <a:pt x="11411" y="1284"/>
                  <a:pt x="11383" y="1256"/>
                  <a:pt x="11439" y="1228"/>
                </a:cubicBezTo>
                <a:cubicBezTo>
                  <a:pt x="11467" y="1200"/>
                  <a:pt x="11522" y="1200"/>
                  <a:pt x="11550" y="1200"/>
                </a:cubicBezTo>
                <a:cubicBezTo>
                  <a:pt x="11578" y="1172"/>
                  <a:pt x="11550" y="1172"/>
                  <a:pt x="11578" y="1172"/>
                </a:cubicBezTo>
                <a:cubicBezTo>
                  <a:pt x="11578" y="1144"/>
                  <a:pt x="11634" y="1144"/>
                  <a:pt x="11718" y="1116"/>
                </a:cubicBezTo>
                <a:cubicBezTo>
                  <a:pt x="11885" y="1033"/>
                  <a:pt x="12025" y="977"/>
                  <a:pt x="12192" y="921"/>
                </a:cubicBezTo>
                <a:cubicBezTo>
                  <a:pt x="12331" y="893"/>
                  <a:pt x="12499" y="865"/>
                  <a:pt x="12666" y="837"/>
                </a:cubicBezTo>
                <a:cubicBezTo>
                  <a:pt x="12610" y="921"/>
                  <a:pt x="12471" y="1005"/>
                  <a:pt x="12555" y="1033"/>
                </a:cubicBezTo>
                <a:cubicBezTo>
                  <a:pt x="12750" y="1005"/>
                  <a:pt x="12973" y="949"/>
                  <a:pt x="13196" y="949"/>
                </a:cubicBezTo>
                <a:cubicBezTo>
                  <a:pt x="13364" y="921"/>
                  <a:pt x="13531" y="949"/>
                  <a:pt x="13671" y="977"/>
                </a:cubicBezTo>
                <a:cubicBezTo>
                  <a:pt x="13922" y="977"/>
                  <a:pt x="14033" y="921"/>
                  <a:pt x="14173" y="921"/>
                </a:cubicBezTo>
                <a:cubicBezTo>
                  <a:pt x="14173" y="921"/>
                  <a:pt x="14145" y="865"/>
                  <a:pt x="14201" y="865"/>
                </a:cubicBezTo>
                <a:cubicBezTo>
                  <a:pt x="14284" y="893"/>
                  <a:pt x="14061" y="865"/>
                  <a:pt x="14117" y="837"/>
                </a:cubicBezTo>
                <a:cubicBezTo>
                  <a:pt x="14173" y="726"/>
                  <a:pt x="14117" y="586"/>
                  <a:pt x="14061" y="447"/>
                </a:cubicBezTo>
                <a:cubicBezTo>
                  <a:pt x="14005" y="307"/>
                  <a:pt x="13977" y="196"/>
                  <a:pt x="14256" y="112"/>
                </a:cubicBezTo>
                <a:cubicBezTo>
                  <a:pt x="14591" y="0"/>
                  <a:pt x="15568" y="168"/>
                  <a:pt x="16070" y="419"/>
                </a:cubicBezTo>
                <a:cubicBezTo>
                  <a:pt x="16181" y="475"/>
                  <a:pt x="16293" y="558"/>
                  <a:pt x="16293" y="614"/>
                </a:cubicBezTo>
                <a:cubicBezTo>
                  <a:pt x="17102" y="949"/>
                  <a:pt x="17437" y="1312"/>
                  <a:pt x="17437" y="1479"/>
                </a:cubicBezTo>
                <a:cubicBezTo>
                  <a:pt x="17549" y="1423"/>
                  <a:pt x="17576" y="1284"/>
                  <a:pt x="17660" y="1200"/>
                </a:cubicBezTo>
                <a:cubicBezTo>
                  <a:pt x="17828" y="1172"/>
                  <a:pt x="18023" y="1172"/>
                  <a:pt x="18190" y="1256"/>
                </a:cubicBezTo>
                <a:cubicBezTo>
                  <a:pt x="18497" y="1451"/>
                  <a:pt x="18776" y="1674"/>
                  <a:pt x="19027" y="1925"/>
                </a:cubicBezTo>
                <a:cubicBezTo>
                  <a:pt x="19195" y="2065"/>
                  <a:pt x="19334" y="2260"/>
                  <a:pt x="19446" y="2483"/>
                </a:cubicBezTo>
                <a:cubicBezTo>
                  <a:pt x="19446" y="2595"/>
                  <a:pt x="19250" y="2511"/>
                  <a:pt x="19306" y="2707"/>
                </a:cubicBezTo>
                <a:cubicBezTo>
                  <a:pt x="19474" y="2902"/>
                  <a:pt x="19641" y="3097"/>
                  <a:pt x="19808" y="3292"/>
                </a:cubicBezTo>
                <a:cubicBezTo>
                  <a:pt x="19864" y="3376"/>
                  <a:pt x="19892" y="3516"/>
                  <a:pt x="20004" y="3655"/>
                </a:cubicBezTo>
                <a:cubicBezTo>
                  <a:pt x="20115" y="3878"/>
                  <a:pt x="20338" y="4074"/>
                  <a:pt x="20422" y="4269"/>
                </a:cubicBezTo>
                <a:cubicBezTo>
                  <a:pt x="20729" y="4715"/>
                  <a:pt x="20701" y="4883"/>
                  <a:pt x="20673" y="5022"/>
                </a:cubicBezTo>
                <a:cubicBezTo>
                  <a:pt x="21008" y="5469"/>
                  <a:pt x="21287" y="5943"/>
                  <a:pt x="21482" y="6473"/>
                </a:cubicBezTo>
                <a:cubicBezTo>
                  <a:pt x="21510" y="6584"/>
                  <a:pt x="21510" y="6668"/>
                  <a:pt x="21566" y="6808"/>
                </a:cubicBezTo>
                <a:cubicBezTo>
                  <a:pt x="21789" y="7226"/>
                  <a:pt x="21957" y="7673"/>
                  <a:pt x="22040" y="8147"/>
                </a:cubicBezTo>
                <a:cubicBezTo>
                  <a:pt x="22096" y="8342"/>
                  <a:pt x="22180" y="8510"/>
                  <a:pt x="22263" y="8677"/>
                </a:cubicBezTo>
                <a:cubicBezTo>
                  <a:pt x="22319" y="8872"/>
                  <a:pt x="22403" y="9179"/>
                  <a:pt x="22431" y="9374"/>
                </a:cubicBezTo>
                <a:cubicBezTo>
                  <a:pt x="22375" y="9374"/>
                  <a:pt x="22403" y="9570"/>
                  <a:pt x="22347" y="9625"/>
                </a:cubicBezTo>
                <a:cubicBezTo>
                  <a:pt x="22403" y="9765"/>
                  <a:pt x="22459" y="9709"/>
                  <a:pt x="22515" y="9765"/>
                </a:cubicBezTo>
                <a:cubicBezTo>
                  <a:pt x="22570" y="9877"/>
                  <a:pt x="22487" y="9765"/>
                  <a:pt x="22515" y="9849"/>
                </a:cubicBezTo>
                <a:cubicBezTo>
                  <a:pt x="22542" y="9932"/>
                  <a:pt x="22542" y="9737"/>
                  <a:pt x="22626" y="9793"/>
                </a:cubicBezTo>
                <a:cubicBezTo>
                  <a:pt x="22877" y="10100"/>
                  <a:pt x="23073" y="9988"/>
                  <a:pt x="23352" y="10630"/>
                </a:cubicBezTo>
                <a:cubicBezTo>
                  <a:pt x="23407" y="10993"/>
                  <a:pt x="23714" y="11718"/>
                  <a:pt x="23631" y="11885"/>
                </a:cubicBezTo>
                <a:cubicBezTo>
                  <a:pt x="23686" y="11969"/>
                  <a:pt x="23770" y="12109"/>
                  <a:pt x="23826" y="12136"/>
                </a:cubicBezTo>
                <a:cubicBezTo>
                  <a:pt x="23910" y="12387"/>
                  <a:pt x="23993" y="12639"/>
                  <a:pt x="24049" y="12890"/>
                </a:cubicBezTo>
                <a:cubicBezTo>
                  <a:pt x="24105" y="13029"/>
                  <a:pt x="24161" y="13169"/>
                  <a:pt x="24189" y="13308"/>
                </a:cubicBezTo>
                <a:cubicBezTo>
                  <a:pt x="24272" y="13587"/>
                  <a:pt x="24328" y="13838"/>
                  <a:pt x="24384" y="14089"/>
                </a:cubicBezTo>
                <a:cubicBezTo>
                  <a:pt x="24440" y="14340"/>
                  <a:pt x="24440" y="14592"/>
                  <a:pt x="24440" y="14871"/>
                </a:cubicBezTo>
                <a:cubicBezTo>
                  <a:pt x="24384" y="14871"/>
                  <a:pt x="24300" y="14871"/>
                  <a:pt x="24300" y="14954"/>
                </a:cubicBezTo>
                <a:cubicBezTo>
                  <a:pt x="24356" y="15066"/>
                  <a:pt x="24440" y="15177"/>
                  <a:pt x="24551" y="15261"/>
                </a:cubicBezTo>
                <a:cubicBezTo>
                  <a:pt x="24607" y="15401"/>
                  <a:pt x="24635" y="15568"/>
                  <a:pt x="24691" y="15680"/>
                </a:cubicBezTo>
                <a:cubicBezTo>
                  <a:pt x="24719" y="15959"/>
                  <a:pt x="24774" y="16210"/>
                  <a:pt x="24802" y="16461"/>
                </a:cubicBezTo>
                <a:cubicBezTo>
                  <a:pt x="24830" y="16768"/>
                  <a:pt x="24802" y="17047"/>
                  <a:pt x="24774" y="17354"/>
                </a:cubicBezTo>
                <a:cubicBezTo>
                  <a:pt x="24579" y="17381"/>
                  <a:pt x="24356" y="17270"/>
                  <a:pt x="24189" y="17326"/>
                </a:cubicBezTo>
                <a:cubicBezTo>
                  <a:pt x="24328" y="17856"/>
                  <a:pt x="24551" y="17856"/>
                  <a:pt x="24663" y="18386"/>
                </a:cubicBezTo>
                <a:cubicBezTo>
                  <a:pt x="24746" y="18442"/>
                  <a:pt x="24774" y="18665"/>
                  <a:pt x="24830" y="18748"/>
                </a:cubicBezTo>
                <a:cubicBezTo>
                  <a:pt x="24914" y="18944"/>
                  <a:pt x="24942" y="19279"/>
                  <a:pt x="24998" y="19446"/>
                </a:cubicBezTo>
                <a:cubicBezTo>
                  <a:pt x="24998" y="19502"/>
                  <a:pt x="24998" y="19558"/>
                  <a:pt x="24998" y="19585"/>
                </a:cubicBezTo>
                <a:cubicBezTo>
                  <a:pt x="25109" y="19976"/>
                  <a:pt x="25137" y="20395"/>
                  <a:pt x="25053" y="20813"/>
                </a:cubicBezTo>
                <a:cubicBezTo>
                  <a:pt x="24970" y="21092"/>
                  <a:pt x="24942" y="21343"/>
                  <a:pt x="24858" y="21594"/>
                </a:cubicBezTo>
                <a:close/>
                <a:moveTo>
                  <a:pt x="24579" y="17130"/>
                </a:moveTo>
                <a:cubicBezTo>
                  <a:pt x="24607" y="17130"/>
                  <a:pt x="24579" y="17075"/>
                  <a:pt x="24579" y="16963"/>
                </a:cubicBezTo>
                <a:cubicBezTo>
                  <a:pt x="24551" y="17019"/>
                  <a:pt x="24551" y="17075"/>
                  <a:pt x="24579" y="17130"/>
                </a:cubicBezTo>
                <a:close/>
                <a:moveTo>
                  <a:pt x="24635" y="18665"/>
                </a:moveTo>
                <a:cubicBezTo>
                  <a:pt x="24663" y="18665"/>
                  <a:pt x="24663" y="18581"/>
                  <a:pt x="24691" y="18525"/>
                </a:cubicBezTo>
                <a:cubicBezTo>
                  <a:pt x="24691" y="18469"/>
                  <a:pt x="24635" y="18581"/>
                  <a:pt x="24635" y="18665"/>
                </a:cubicBezTo>
                <a:close/>
                <a:moveTo>
                  <a:pt x="24105" y="18804"/>
                </a:moveTo>
                <a:lnTo>
                  <a:pt x="24105" y="18944"/>
                </a:lnTo>
                <a:cubicBezTo>
                  <a:pt x="24105" y="18916"/>
                  <a:pt x="24105" y="18888"/>
                  <a:pt x="24105" y="18860"/>
                </a:cubicBezTo>
                <a:cubicBezTo>
                  <a:pt x="24105" y="18860"/>
                  <a:pt x="24133" y="18804"/>
                  <a:pt x="24105" y="18804"/>
                </a:cubicBezTo>
                <a:close/>
                <a:moveTo>
                  <a:pt x="11215" y="1507"/>
                </a:moveTo>
                <a:lnTo>
                  <a:pt x="11327" y="1507"/>
                </a:lnTo>
                <a:cubicBezTo>
                  <a:pt x="11327" y="1507"/>
                  <a:pt x="11383" y="1479"/>
                  <a:pt x="11355" y="1479"/>
                </a:cubicBezTo>
                <a:cubicBezTo>
                  <a:pt x="11299" y="1479"/>
                  <a:pt x="11243" y="1479"/>
                  <a:pt x="11188" y="1507"/>
                </a:cubicBezTo>
                <a:close/>
                <a:moveTo>
                  <a:pt x="18330" y="25416"/>
                </a:moveTo>
                <a:cubicBezTo>
                  <a:pt x="18358" y="25388"/>
                  <a:pt x="18218" y="25388"/>
                  <a:pt x="18162" y="25388"/>
                </a:cubicBezTo>
                <a:cubicBezTo>
                  <a:pt x="18079" y="25361"/>
                  <a:pt x="18246" y="25416"/>
                  <a:pt x="18302" y="25416"/>
                </a:cubicBezTo>
                <a:close/>
                <a:moveTo>
                  <a:pt x="21036" y="24440"/>
                </a:moveTo>
                <a:cubicBezTo>
                  <a:pt x="20338" y="24858"/>
                  <a:pt x="19557" y="25109"/>
                  <a:pt x="18748" y="25137"/>
                </a:cubicBezTo>
                <a:cubicBezTo>
                  <a:pt x="18832" y="25137"/>
                  <a:pt x="18916" y="25165"/>
                  <a:pt x="18999" y="25193"/>
                </a:cubicBezTo>
                <a:cubicBezTo>
                  <a:pt x="19222" y="25221"/>
                  <a:pt x="19418" y="25249"/>
                  <a:pt x="19641" y="25221"/>
                </a:cubicBezTo>
                <a:cubicBezTo>
                  <a:pt x="19641" y="25277"/>
                  <a:pt x="19725" y="25249"/>
                  <a:pt x="19836" y="25249"/>
                </a:cubicBezTo>
                <a:cubicBezTo>
                  <a:pt x="20115" y="25137"/>
                  <a:pt x="20394" y="24998"/>
                  <a:pt x="20645" y="24830"/>
                </a:cubicBezTo>
                <a:cubicBezTo>
                  <a:pt x="20701" y="24719"/>
                  <a:pt x="20980" y="24551"/>
                  <a:pt x="21036" y="24440"/>
                </a:cubicBezTo>
                <a:close/>
                <a:moveTo>
                  <a:pt x="22375" y="23380"/>
                </a:moveTo>
                <a:cubicBezTo>
                  <a:pt x="22375" y="23380"/>
                  <a:pt x="22319" y="23408"/>
                  <a:pt x="22263" y="23436"/>
                </a:cubicBezTo>
                <a:cubicBezTo>
                  <a:pt x="22236" y="23491"/>
                  <a:pt x="22347" y="23408"/>
                  <a:pt x="22403" y="23352"/>
                </a:cubicBezTo>
                <a:close/>
                <a:moveTo>
                  <a:pt x="23547" y="22124"/>
                </a:moveTo>
                <a:lnTo>
                  <a:pt x="23491" y="22124"/>
                </a:lnTo>
                <a:cubicBezTo>
                  <a:pt x="23463" y="22180"/>
                  <a:pt x="23463" y="22208"/>
                  <a:pt x="23491" y="22236"/>
                </a:cubicBezTo>
                <a:close/>
                <a:moveTo>
                  <a:pt x="24551" y="20701"/>
                </a:moveTo>
                <a:cubicBezTo>
                  <a:pt x="24551" y="20422"/>
                  <a:pt x="24467" y="20395"/>
                  <a:pt x="24495" y="20088"/>
                </a:cubicBezTo>
                <a:cubicBezTo>
                  <a:pt x="24384" y="19920"/>
                  <a:pt x="24328" y="19697"/>
                  <a:pt x="24300" y="19502"/>
                </a:cubicBezTo>
                <a:cubicBezTo>
                  <a:pt x="24216" y="19502"/>
                  <a:pt x="24161" y="19167"/>
                  <a:pt x="24077" y="19083"/>
                </a:cubicBezTo>
                <a:cubicBezTo>
                  <a:pt x="24077" y="19000"/>
                  <a:pt x="24077" y="18944"/>
                  <a:pt x="24049" y="18860"/>
                </a:cubicBezTo>
                <a:cubicBezTo>
                  <a:pt x="24049" y="18860"/>
                  <a:pt x="24021" y="18916"/>
                  <a:pt x="23993" y="18888"/>
                </a:cubicBezTo>
                <a:lnTo>
                  <a:pt x="23965" y="18832"/>
                </a:lnTo>
                <a:cubicBezTo>
                  <a:pt x="23965" y="19474"/>
                  <a:pt x="23882" y="20088"/>
                  <a:pt x="23714" y="20701"/>
                </a:cubicBezTo>
                <a:cubicBezTo>
                  <a:pt x="24021" y="20701"/>
                  <a:pt x="24272" y="20701"/>
                  <a:pt x="24551" y="20674"/>
                </a:cubicBezTo>
                <a:close/>
                <a:moveTo>
                  <a:pt x="24886" y="19725"/>
                </a:moveTo>
                <a:lnTo>
                  <a:pt x="24858" y="19725"/>
                </a:lnTo>
                <a:lnTo>
                  <a:pt x="24858" y="19837"/>
                </a:lnTo>
                <a:cubicBezTo>
                  <a:pt x="24886" y="19837"/>
                  <a:pt x="24914" y="19809"/>
                  <a:pt x="24914" y="19725"/>
                </a:cubicBezTo>
                <a:close/>
                <a:moveTo>
                  <a:pt x="24970" y="20032"/>
                </a:moveTo>
                <a:cubicBezTo>
                  <a:pt x="24970" y="19976"/>
                  <a:pt x="24970" y="19920"/>
                  <a:pt x="24998" y="19837"/>
                </a:cubicBezTo>
                <a:cubicBezTo>
                  <a:pt x="24970" y="19837"/>
                  <a:pt x="24942" y="19837"/>
                  <a:pt x="24942" y="19920"/>
                </a:cubicBezTo>
                <a:cubicBezTo>
                  <a:pt x="24970" y="19920"/>
                  <a:pt x="24970" y="20032"/>
                  <a:pt x="24998" y="200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48"/>
          <p:cNvSpPr/>
          <p:nvPr/>
        </p:nvSpPr>
        <p:spPr>
          <a:xfrm>
            <a:off x="10808801" y="498020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8"/>
          <p:cNvSpPr/>
          <p:nvPr/>
        </p:nvSpPr>
        <p:spPr>
          <a:xfrm>
            <a:off x="10971543" y="10133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48"/>
          <p:cNvSpPr/>
          <p:nvPr/>
        </p:nvSpPr>
        <p:spPr>
          <a:xfrm>
            <a:off x="1712557" y="112595"/>
            <a:ext cx="586961" cy="1250173"/>
          </a:xfrm>
          <a:custGeom>
            <a:avLst/>
            <a:gdLst/>
            <a:ahLst/>
            <a:cxnLst/>
            <a:rect l="l" t="t" r="r" b="b"/>
            <a:pathLst>
              <a:path w="19976" h="42547" extrusionOk="0">
                <a:moveTo>
                  <a:pt x="18051" y="84"/>
                </a:moveTo>
                <a:cubicBezTo>
                  <a:pt x="18051" y="140"/>
                  <a:pt x="17660" y="195"/>
                  <a:pt x="17828" y="251"/>
                </a:cubicBezTo>
                <a:cubicBezTo>
                  <a:pt x="17604" y="307"/>
                  <a:pt x="17381" y="363"/>
                  <a:pt x="17130" y="447"/>
                </a:cubicBezTo>
                <a:lnTo>
                  <a:pt x="16739" y="558"/>
                </a:lnTo>
                <a:lnTo>
                  <a:pt x="16349" y="670"/>
                </a:lnTo>
                <a:lnTo>
                  <a:pt x="15456" y="949"/>
                </a:lnTo>
                <a:lnTo>
                  <a:pt x="14452" y="1311"/>
                </a:lnTo>
                <a:cubicBezTo>
                  <a:pt x="14173" y="1395"/>
                  <a:pt x="13866" y="1535"/>
                  <a:pt x="13559" y="1646"/>
                </a:cubicBezTo>
                <a:cubicBezTo>
                  <a:pt x="13392" y="1702"/>
                  <a:pt x="13224" y="1758"/>
                  <a:pt x="13085" y="1814"/>
                </a:cubicBezTo>
                <a:lnTo>
                  <a:pt x="12610" y="2037"/>
                </a:lnTo>
                <a:cubicBezTo>
                  <a:pt x="12471" y="2121"/>
                  <a:pt x="12192" y="2232"/>
                  <a:pt x="12080" y="2288"/>
                </a:cubicBezTo>
                <a:cubicBezTo>
                  <a:pt x="11969" y="2344"/>
                  <a:pt x="11885" y="2427"/>
                  <a:pt x="11801" y="2511"/>
                </a:cubicBezTo>
                <a:cubicBezTo>
                  <a:pt x="13782" y="1479"/>
                  <a:pt x="15875" y="753"/>
                  <a:pt x="18079" y="419"/>
                </a:cubicBezTo>
                <a:lnTo>
                  <a:pt x="18079" y="419"/>
                </a:lnTo>
                <a:lnTo>
                  <a:pt x="18107" y="419"/>
                </a:lnTo>
                <a:lnTo>
                  <a:pt x="18107" y="419"/>
                </a:lnTo>
                <a:cubicBezTo>
                  <a:pt x="18134" y="474"/>
                  <a:pt x="18134" y="586"/>
                  <a:pt x="18162" y="614"/>
                </a:cubicBezTo>
                <a:cubicBezTo>
                  <a:pt x="18162" y="865"/>
                  <a:pt x="18190" y="1116"/>
                  <a:pt x="18246" y="1339"/>
                </a:cubicBezTo>
                <a:cubicBezTo>
                  <a:pt x="18246" y="1535"/>
                  <a:pt x="18190" y="1395"/>
                  <a:pt x="18190" y="1339"/>
                </a:cubicBezTo>
                <a:cubicBezTo>
                  <a:pt x="18190" y="1479"/>
                  <a:pt x="18162" y="1507"/>
                  <a:pt x="18162" y="1646"/>
                </a:cubicBezTo>
                <a:cubicBezTo>
                  <a:pt x="18218" y="1814"/>
                  <a:pt x="18162" y="1395"/>
                  <a:pt x="18246" y="1479"/>
                </a:cubicBezTo>
                <a:cubicBezTo>
                  <a:pt x="18330" y="2204"/>
                  <a:pt x="18413" y="3125"/>
                  <a:pt x="18469" y="3962"/>
                </a:cubicBezTo>
                <a:lnTo>
                  <a:pt x="18413" y="3962"/>
                </a:lnTo>
                <a:cubicBezTo>
                  <a:pt x="18413" y="4101"/>
                  <a:pt x="18469" y="3990"/>
                  <a:pt x="18497" y="4046"/>
                </a:cubicBezTo>
                <a:cubicBezTo>
                  <a:pt x="18525" y="4548"/>
                  <a:pt x="18665" y="5134"/>
                  <a:pt x="18665" y="5636"/>
                </a:cubicBezTo>
                <a:cubicBezTo>
                  <a:pt x="18748" y="6417"/>
                  <a:pt x="18832" y="7338"/>
                  <a:pt x="18916" y="8398"/>
                </a:cubicBezTo>
                <a:cubicBezTo>
                  <a:pt x="19027" y="9235"/>
                  <a:pt x="19027" y="10407"/>
                  <a:pt x="19055" y="11495"/>
                </a:cubicBezTo>
                <a:cubicBezTo>
                  <a:pt x="19055" y="11913"/>
                  <a:pt x="19083" y="12304"/>
                  <a:pt x="19111" y="12694"/>
                </a:cubicBezTo>
                <a:cubicBezTo>
                  <a:pt x="19111" y="13224"/>
                  <a:pt x="19111" y="13838"/>
                  <a:pt x="19139" y="14396"/>
                </a:cubicBezTo>
                <a:lnTo>
                  <a:pt x="19139" y="15791"/>
                </a:lnTo>
                <a:cubicBezTo>
                  <a:pt x="19195" y="17102"/>
                  <a:pt x="19167" y="18386"/>
                  <a:pt x="19223" y="19725"/>
                </a:cubicBezTo>
                <a:cubicBezTo>
                  <a:pt x="19278" y="20869"/>
                  <a:pt x="19306" y="22124"/>
                  <a:pt x="19278" y="23296"/>
                </a:cubicBezTo>
                <a:cubicBezTo>
                  <a:pt x="19223" y="23742"/>
                  <a:pt x="19167" y="24161"/>
                  <a:pt x="19027" y="24607"/>
                </a:cubicBezTo>
                <a:cubicBezTo>
                  <a:pt x="19083" y="25137"/>
                  <a:pt x="19139" y="25639"/>
                  <a:pt x="19195" y="26086"/>
                </a:cubicBezTo>
                <a:cubicBezTo>
                  <a:pt x="19195" y="26309"/>
                  <a:pt x="19167" y="26309"/>
                  <a:pt x="19195" y="26476"/>
                </a:cubicBezTo>
                <a:cubicBezTo>
                  <a:pt x="19278" y="27732"/>
                  <a:pt x="19306" y="29517"/>
                  <a:pt x="19474" y="30522"/>
                </a:cubicBezTo>
                <a:cubicBezTo>
                  <a:pt x="19474" y="31303"/>
                  <a:pt x="19557" y="31973"/>
                  <a:pt x="19613" y="32837"/>
                </a:cubicBezTo>
                <a:cubicBezTo>
                  <a:pt x="19613" y="33005"/>
                  <a:pt x="19669" y="33144"/>
                  <a:pt x="19669" y="33312"/>
                </a:cubicBezTo>
                <a:lnTo>
                  <a:pt x="19669" y="33479"/>
                </a:lnTo>
                <a:cubicBezTo>
                  <a:pt x="19697" y="33898"/>
                  <a:pt x="19753" y="34065"/>
                  <a:pt x="19780" y="34595"/>
                </a:cubicBezTo>
                <a:cubicBezTo>
                  <a:pt x="19753" y="35348"/>
                  <a:pt x="19780" y="36074"/>
                  <a:pt x="19892" y="36799"/>
                </a:cubicBezTo>
                <a:cubicBezTo>
                  <a:pt x="19892" y="36883"/>
                  <a:pt x="19892" y="37106"/>
                  <a:pt x="19892" y="37050"/>
                </a:cubicBezTo>
                <a:cubicBezTo>
                  <a:pt x="19892" y="37190"/>
                  <a:pt x="19920" y="37106"/>
                  <a:pt x="19920" y="37218"/>
                </a:cubicBezTo>
                <a:cubicBezTo>
                  <a:pt x="19920" y="37692"/>
                  <a:pt x="19976" y="38306"/>
                  <a:pt x="19948" y="38696"/>
                </a:cubicBezTo>
                <a:lnTo>
                  <a:pt x="19948" y="40119"/>
                </a:lnTo>
                <a:cubicBezTo>
                  <a:pt x="19948" y="40314"/>
                  <a:pt x="19920" y="40538"/>
                  <a:pt x="19892" y="40761"/>
                </a:cubicBezTo>
                <a:cubicBezTo>
                  <a:pt x="19892" y="40984"/>
                  <a:pt x="19864" y="41235"/>
                  <a:pt x="19864" y="41458"/>
                </a:cubicBezTo>
                <a:cubicBezTo>
                  <a:pt x="19808" y="41654"/>
                  <a:pt x="19780" y="41849"/>
                  <a:pt x="19753" y="42044"/>
                </a:cubicBezTo>
                <a:cubicBezTo>
                  <a:pt x="19725" y="42128"/>
                  <a:pt x="19753" y="42239"/>
                  <a:pt x="19641" y="42323"/>
                </a:cubicBezTo>
                <a:lnTo>
                  <a:pt x="19641" y="42323"/>
                </a:lnTo>
                <a:cubicBezTo>
                  <a:pt x="19334" y="42546"/>
                  <a:pt x="17855" y="42184"/>
                  <a:pt x="16433" y="41737"/>
                </a:cubicBezTo>
                <a:lnTo>
                  <a:pt x="16433" y="41737"/>
                </a:lnTo>
                <a:lnTo>
                  <a:pt x="16237" y="41681"/>
                </a:lnTo>
                <a:cubicBezTo>
                  <a:pt x="15679" y="41681"/>
                  <a:pt x="15121" y="41626"/>
                  <a:pt x="14535" y="41570"/>
                </a:cubicBezTo>
                <a:cubicBezTo>
                  <a:pt x="14424" y="41514"/>
                  <a:pt x="14424" y="41542"/>
                  <a:pt x="14340" y="41486"/>
                </a:cubicBezTo>
                <a:cubicBezTo>
                  <a:pt x="14145" y="41458"/>
                  <a:pt x="13922" y="41402"/>
                  <a:pt x="13726" y="41347"/>
                </a:cubicBezTo>
                <a:lnTo>
                  <a:pt x="13531" y="41263"/>
                </a:lnTo>
                <a:lnTo>
                  <a:pt x="13419" y="41207"/>
                </a:lnTo>
                <a:lnTo>
                  <a:pt x="13336" y="41179"/>
                </a:lnTo>
                <a:lnTo>
                  <a:pt x="12973" y="40984"/>
                </a:lnTo>
                <a:cubicBezTo>
                  <a:pt x="12527" y="40705"/>
                  <a:pt x="12052" y="40398"/>
                  <a:pt x="11634" y="40063"/>
                </a:cubicBezTo>
                <a:cubicBezTo>
                  <a:pt x="11634" y="40035"/>
                  <a:pt x="11634" y="40035"/>
                  <a:pt x="11550" y="39952"/>
                </a:cubicBezTo>
                <a:cubicBezTo>
                  <a:pt x="11411" y="39868"/>
                  <a:pt x="11383" y="39812"/>
                  <a:pt x="11271" y="39756"/>
                </a:cubicBezTo>
                <a:cubicBezTo>
                  <a:pt x="11160" y="39561"/>
                  <a:pt x="10797" y="39282"/>
                  <a:pt x="10881" y="39171"/>
                </a:cubicBezTo>
                <a:cubicBezTo>
                  <a:pt x="10825" y="39143"/>
                  <a:pt x="10769" y="39087"/>
                  <a:pt x="10713" y="39031"/>
                </a:cubicBezTo>
                <a:lnTo>
                  <a:pt x="10769" y="38892"/>
                </a:lnTo>
                <a:cubicBezTo>
                  <a:pt x="10072" y="38389"/>
                  <a:pt x="9430" y="37831"/>
                  <a:pt x="8788" y="37273"/>
                </a:cubicBezTo>
                <a:cubicBezTo>
                  <a:pt x="8649" y="37190"/>
                  <a:pt x="8481" y="37134"/>
                  <a:pt x="8314" y="37106"/>
                </a:cubicBezTo>
                <a:cubicBezTo>
                  <a:pt x="7979" y="36911"/>
                  <a:pt x="7672" y="36743"/>
                  <a:pt x="7282" y="36492"/>
                </a:cubicBezTo>
                <a:cubicBezTo>
                  <a:pt x="7114" y="36297"/>
                  <a:pt x="6947" y="36185"/>
                  <a:pt x="6780" y="36018"/>
                </a:cubicBezTo>
                <a:cubicBezTo>
                  <a:pt x="6612" y="35851"/>
                  <a:pt x="6110" y="35320"/>
                  <a:pt x="5943" y="35125"/>
                </a:cubicBezTo>
                <a:cubicBezTo>
                  <a:pt x="5691" y="34790"/>
                  <a:pt x="5691" y="34651"/>
                  <a:pt x="5440" y="34344"/>
                </a:cubicBezTo>
                <a:cubicBezTo>
                  <a:pt x="5217" y="34232"/>
                  <a:pt x="4966" y="34149"/>
                  <a:pt x="4715" y="34065"/>
                </a:cubicBezTo>
                <a:cubicBezTo>
                  <a:pt x="4575" y="33925"/>
                  <a:pt x="4408" y="33786"/>
                  <a:pt x="4269" y="33646"/>
                </a:cubicBezTo>
                <a:cubicBezTo>
                  <a:pt x="4101" y="33451"/>
                  <a:pt x="3906" y="33256"/>
                  <a:pt x="3766" y="33033"/>
                </a:cubicBezTo>
                <a:cubicBezTo>
                  <a:pt x="3627" y="32754"/>
                  <a:pt x="3376" y="32419"/>
                  <a:pt x="3264" y="32140"/>
                </a:cubicBezTo>
                <a:cubicBezTo>
                  <a:pt x="2929" y="31721"/>
                  <a:pt x="2650" y="31303"/>
                  <a:pt x="2427" y="30829"/>
                </a:cubicBezTo>
                <a:cubicBezTo>
                  <a:pt x="2065" y="30494"/>
                  <a:pt x="1786" y="30075"/>
                  <a:pt x="1646" y="29601"/>
                </a:cubicBezTo>
                <a:cubicBezTo>
                  <a:pt x="1562" y="29294"/>
                  <a:pt x="1367" y="28736"/>
                  <a:pt x="1283" y="28401"/>
                </a:cubicBezTo>
                <a:cubicBezTo>
                  <a:pt x="1255" y="28067"/>
                  <a:pt x="1228" y="27760"/>
                  <a:pt x="1200" y="27425"/>
                </a:cubicBezTo>
                <a:cubicBezTo>
                  <a:pt x="837" y="26616"/>
                  <a:pt x="614" y="25751"/>
                  <a:pt x="558" y="24858"/>
                </a:cubicBezTo>
                <a:cubicBezTo>
                  <a:pt x="558" y="24747"/>
                  <a:pt x="614" y="24802"/>
                  <a:pt x="586" y="24663"/>
                </a:cubicBezTo>
                <a:cubicBezTo>
                  <a:pt x="558" y="24300"/>
                  <a:pt x="474" y="24468"/>
                  <a:pt x="446" y="24077"/>
                </a:cubicBezTo>
                <a:cubicBezTo>
                  <a:pt x="307" y="23798"/>
                  <a:pt x="223" y="23463"/>
                  <a:pt x="223" y="23129"/>
                </a:cubicBezTo>
                <a:cubicBezTo>
                  <a:pt x="195" y="22654"/>
                  <a:pt x="195" y="22152"/>
                  <a:pt x="195" y="21678"/>
                </a:cubicBezTo>
                <a:cubicBezTo>
                  <a:pt x="195" y="21510"/>
                  <a:pt x="140" y="21482"/>
                  <a:pt x="112" y="21482"/>
                </a:cubicBezTo>
                <a:cubicBezTo>
                  <a:pt x="56" y="21148"/>
                  <a:pt x="28" y="20785"/>
                  <a:pt x="0" y="20450"/>
                </a:cubicBezTo>
                <a:cubicBezTo>
                  <a:pt x="56" y="19864"/>
                  <a:pt x="112" y="19306"/>
                  <a:pt x="223" y="18720"/>
                </a:cubicBezTo>
                <a:cubicBezTo>
                  <a:pt x="279" y="18553"/>
                  <a:pt x="391" y="18386"/>
                  <a:pt x="474" y="18218"/>
                </a:cubicBezTo>
                <a:cubicBezTo>
                  <a:pt x="502" y="17353"/>
                  <a:pt x="642" y="16516"/>
                  <a:pt x="921" y="15707"/>
                </a:cubicBezTo>
                <a:cubicBezTo>
                  <a:pt x="977" y="15345"/>
                  <a:pt x="1088" y="15010"/>
                  <a:pt x="1228" y="14703"/>
                </a:cubicBezTo>
                <a:cubicBezTo>
                  <a:pt x="1255" y="14619"/>
                  <a:pt x="1283" y="14508"/>
                  <a:pt x="1311" y="14452"/>
                </a:cubicBezTo>
                <a:cubicBezTo>
                  <a:pt x="1423" y="14089"/>
                  <a:pt x="1562" y="13978"/>
                  <a:pt x="1618" y="13978"/>
                </a:cubicBezTo>
                <a:cubicBezTo>
                  <a:pt x="1786" y="13280"/>
                  <a:pt x="2260" y="12108"/>
                  <a:pt x="2455" y="11969"/>
                </a:cubicBezTo>
                <a:cubicBezTo>
                  <a:pt x="2734" y="11355"/>
                  <a:pt x="2678" y="11160"/>
                  <a:pt x="2929" y="10602"/>
                </a:cubicBezTo>
                <a:cubicBezTo>
                  <a:pt x="3097" y="10351"/>
                  <a:pt x="3236" y="10044"/>
                  <a:pt x="3404" y="9793"/>
                </a:cubicBezTo>
                <a:cubicBezTo>
                  <a:pt x="3515" y="9570"/>
                  <a:pt x="3655" y="9374"/>
                  <a:pt x="3822" y="9207"/>
                </a:cubicBezTo>
                <a:cubicBezTo>
                  <a:pt x="3878" y="9123"/>
                  <a:pt x="3822" y="9151"/>
                  <a:pt x="3906" y="9040"/>
                </a:cubicBezTo>
                <a:cubicBezTo>
                  <a:pt x="4018" y="8984"/>
                  <a:pt x="4241" y="8705"/>
                  <a:pt x="4352" y="8649"/>
                </a:cubicBezTo>
                <a:cubicBezTo>
                  <a:pt x="4743" y="8063"/>
                  <a:pt x="5133" y="7700"/>
                  <a:pt x="5273" y="7728"/>
                </a:cubicBezTo>
                <a:cubicBezTo>
                  <a:pt x="5385" y="7561"/>
                  <a:pt x="5496" y="7393"/>
                  <a:pt x="5636" y="7226"/>
                </a:cubicBezTo>
                <a:cubicBezTo>
                  <a:pt x="5775" y="7059"/>
                  <a:pt x="5915" y="6891"/>
                  <a:pt x="6026" y="6752"/>
                </a:cubicBezTo>
                <a:cubicBezTo>
                  <a:pt x="6305" y="6473"/>
                  <a:pt x="6528" y="6277"/>
                  <a:pt x="6640" y="6305"/>
                </a:cubicBezTo>
                <a:cubicBezTo>
                  <a:pt x="6947" y="5859"/>
                  <a:pt x="6780" y="5692"/>
                  <a:pt x="7533" y="4994"/>
                </a:cubicBezTo>
                <a:cubicBezTo>
                  <a:pt x="7672" y="4855"/>
                  <a:pt x="7672" y="4883"/>
                  <a:pt x="7812" y="4771"/>
                </a:cubicBezTo>
                <a:cubicBezTo>
                  <a:pt x="8035" y="4492"/>
                  <a:pt x="8286" y="4269"/>
                  <a:pt x="8537" y="4073"/>
                </a:cubicBezTo>
                <a:cubicBezTo>
                  <a:pt x="8872" y="3822"/>
                  <a:pt x="9235" y="3599"/>
                  <a:pt x="9597" y="3432"/>
                </a:cubicBezTo>
                <a:lnTo>
                  <a:pt x="9625" y="3460"/>
                </a:lnTo>
                <a:cubicBezTo>
                  <a:pt x="9932" y="3320"/>
                  <a:pt x="10323" y="2958"/>
                  <a:pt x="10685" y="2734"/>
                </a:cubicBezTo>
                <a:cubicBezTo>
                  <a:pt x="10825" y="2595"/>
                  <a:pt x="10992" y="2455"/>
                  <a:pt x="11160" y="2372"/>
                </a:cubicBezTo>
                <a:cubicBezTo>
                  <a:pt x="11522" y="2176"/>
                  <a:pt x="11913" y="2009"/>
                  <a:pt x="12304" y="1842"/>
                </a:cubicBezTo>
                <a:cubicBezTo>
                  <a:pt x="12527" y="1730"/>
                  <a:pt x="12806" y="1590"/>
                  <a:pt x="13085" y="1479"/>
                </a:cubicBezTo>
                <a:lnTo>
                  <a:pt x="14033" y="1088"/>
                </a:lnTo>
                <a:cubicBezTo>
                  <a:pt x="14340" y="977"/>
                  <a:pt x="14675" y="893"/>
                  <a:pt x="14982" y="753"/>
                </a:cubicBezTo>
                <a:cubicBezTo>
                  <a:pt x="15289" y="614"/>
                  <a:pt x="15624" y="558"/>
                  <a:pt x="15903" y="447"/>
                </a:cubicBezTo>
                <a:cubicBezTo>
                  <a:pt x="16182" y="363"/>
                  <a:pt x="16405" y="279"/>
                  <a:pt x="16656" y="195"/>
                </a:cubicBezTo>
                <a:cubicBezTo>
                  <a:pt x="17102" y="112"/>
                  <a:pt x="18023" y="0"/>
                  <a:pt x="18051" y="84"/>
                </a:cubicBezTo>
                <a:close/>
                <a:moveTo>
                  <a:pt x="14368" y="41375"/>
                </a:moveTo>
                <a:cubicBezTo>
                  <a:pt x="14368" y="41375"/>
                  <a:pt x="14340" y="41402"/>
                  <a:pt x="14312" y="41375"/>
                </a:cubicBezTo>
                <a:cubicBezTo>
                  <a:pt x="14368" y="41402"/>
                  <a:pt x="14424" y="41430"/>
                  <a:pt x="14508" y="41458"/>
                </a:cubicBezTo>
                <a:cubicBezTo>
                  <a:pt x="14535" y="41458"/>
                  <a:pt x="14480" y="41402"/>
                  <a:pt x="14368" y="41375"/>
                </a:cubicBezTo>
                <a:close/>
                <a:moveTo>
                  <a:pt x="14591" y="41375"/>
                </a:moveTo>
                <a:cubicBezTo>
                  <a:pt x="14675" y="41430"/>
                  <a:pt x="14787" y="41458"/>
                  <a:pt x="14898" y="41486"/>
                </a:cubicBezTo>
                <a:cubicBezTo>
                  <a:pt x="14982" y="41514"/>
                  <a:pt x="14619" y="41347"/>
                  <a:pt x="14591" y="41375"/>
                </a:cubicBezTo>
                <a:close/>
                <a:moveTo>
                  <a:pt x="14982" y="41402"/>
                </a:moveTo>
                <a:cubicBezTo>
                  <a:pt x="14982" y="41430"/>
                  <a:pt x="14954" y="41458"/>
                  <a:pt x="15093" y="41486"/>
                </a:cubicBezTo>
                <a:cubicBezTo>
                  <a:pt x="15093" y="41486"/>
                  <a:pt x="15066" y="41458"/>
                  <a:pt x="14982" y="41402"/>
                </a:cubicBezTo>
                <a:close/>
                <a:moveTo>
                  <a:pt x="13671" y="40733"/>
                </a:moveTo>
                <a:lnTo>
                  <a:pt x="13615" y="40705"/>
                </a:lnTo>
                <a:cubicBezTo>
                  <a:pt x="13336" y="40538"/>
                  <a:pt x="13057" y="40398"/>
                  <a:pt x="12806" y="40231"/>
                </a:cubicBezTo>
                <a:cubicBezTo>
                  <a:pt x="12778" y="40259"/>
                  <a:pt x="12750" y="40259"/>
                  <a:pt x="12750" y="40259"/>
                </a:cubicBezTo>
                <a:cubicBezTo>
                  <a:pt x="12778" y="40314"/>
                  <a:pt x="12889" y="40398"/>
                  <a:pt x="12862" y="40426"/>
                </a:cubicBezTo>
                <a:cubicBezTo>
                  <a:pt x="13113" y="40565"/>
                  <a:pt x="13392" y="40677"/>
                  <a:pt x="13671" y="40733"/>
                </a:cubicBezTo>
                <a:close/>
                <a:moveTo>
                  <a:pt x="19641" y="37441"/>
                </a:moveTo>
                <a:cubicBezTo>
                  <a:pt x="19669" y="37385"/>
                  <a:pt x="19669" y="37301"/>
                  <a:pt x="19641" y="37245"/>
                </a:cubicBezTo>
                <a:cubicBezTo>
                  <a:pt x="19585" y="37218"/>
                  <a:pt x="19613" y="37497"/>
                  <a:pt x="19641" y="37469"/>
                </a:cubicBezTo>
                <a:close/>
                <a:moveTo>
                  <a:pt x="19697" y="36855"/>
                </a:moveTo>
                <a:cubicBezTo>
                  <a:pt x="19669" y="36855"/>
                  <a:pt x="19669" y="36994"/>
                  <a:pt x="19697" y="37050"/>
                </a:cubicBezTo>
                <a:cubicBezTo>
                  <a:pt x="19725" y="37134"/>
                  <a:pt x="19697" y="36994"/>
                  <a:pt x="19697" y="36855"/>
                </a:cubicBezTo>
                <a:close/>
                <a:moveTo>
                  <a:pt x="19446" y="36632"/>
                </a:moveTo>
                <a:cubicBezTo>
                  <a:pt x="19501" y="37636"/>
                  <a:pt x="19529" y="38501"/>
                  <a:pt x="19557" y="39254"/>
                </a:cubicBezTo>
                <a:cubicBezTo>
                  <a:pt x="19557" y="39115"/>
                  <a:pt x="19585" y="38975"/>
                  <a:pt x="19585" y="38836"/>
                </a:cubicBezTo>
                <a:cubicBezTo>
                  <a:pt x="19585" y="38640"/>
                  <a:pt x="19585" y="38445"/>
                  <a:pt x="19585" y="38278"/>
                </a:cubicBezTo>
                <a:cubicBezTo>
                  <a:pt x="19585" y="37720"/>
                  <a:pt x="19557" y="37190"/>
                  <a:pt x="19446" y="36660"/>
                </a:cubicBezTo>
                <a:close/>
                <a:moveTo>
                  <a:pt x="19362" y="34009"/>
                </a:moveTo>
                <a:cubicBezTo>
                  <a:pt x="19362" y="33953"/>
                  <a:pt x="19362" y="33898"/>
                  <a:pt x="19362" y="33842"/>
                </a:cubicBezTo>
                <a:lnTo>
                  <a:pt x="19362" y="34065"/>
                </a:lnTo>
                <a:cubicBezTo>
                  <a:pt x="19362" y="34065"/>
                  <a:pt x="19362" y="34037"/>
                  <a:pt x="19362" y="34037"/>
                </a:cubicBezTo>
                <a:close/>
                <a:moveTo>
                  <a:pt x="19027" y="19251"/>
                </a:moveTo>
                <a:cubicBezTo>
                  <a:pt x="19027" y="18832"/>
                  <a:pt x="18944" y="19139"/>
                  <a:pt x="19027" y="19251"/>
                </a:cubicBezTo>
                <a:close/>
                <a:moveTo>
                  <a:pt x="18665" y="7282"/>
                </a:moveTo>
                <a:cubicBezTo>
                  <a:pt x="18637" y="7282"/>
                  <a:pt x="18637" y="7366"/>
                  <a:pt x="18637" y="7477"/>
                </a:cubicBezTo>
                <a:cubicBezTo>
                  <a:pt x="18637" y="7561"/>
                  <a:pt x="18665" y="7533"/>
                  <a:pt x="18692" y="7477"/>
                </a:cubicBezTo>
                <a:cubicBezTo>
                  <a:pt x="18692" y="7421"/>
                  <a:pt x="18665" y="7393"/>
                  <a:pt x="18665" y="7338"/>
                </a:cubicBezTo>
                <a:close/>
                <a:moveTo>
                  <a:pt x="18413" y="5273"/>
                </a:moveTo>
                <a:cubicBezTo>
                  <a:pt x="18441" y="5189"/>
                  <a:pt x="18497" y="5468"/>
                  <a:pt x="18469" y="5273"/>
                </a:cubicBezTo>
                <a:cubicBezTo>
                  <a:pt x="18469" y="5273"/>
                  <a:pt x="18413" y="5106"/>
                  <a:pt x="18413" y="5301"/>
                </a:cubicBezTo>
                <a:close/>
                <a:moveTo>
                  <a:pt x="18218" y="3683"/>
                </a:moveTo>
                <a:cubicBezTo>
                  <a:pt x="18386" y="7728"/>
                  <a:pt x="18637" y="14926"/>
                  <a:pt x="18916" y="21985"/>
                </a:cubicBezTo>
                <a:cubicBezTo>
                  <a:pt x="18944" y="21957"/>
                  <a:pt x="18944" y="21929"/>
                  <a:pt x="18944" y="21873"/>
                </a:cubicBezTo>
                <a:cubicBezTo>
                  <a:pt x="18999" y="21008"/>
                  <a:pt x="18916" y="19530"/>
                  <a:pt x="18888" y="18302"/>
                </a:cubicBezTo>
                <a:cubicBezTo>
                  <a:pt x="18860" y="17409"/>
                  <a:pt x="18860" y="16237"/>
                  <a:pt x="18860" y="15261"/>
                </a:cubicBezTo>
                <a:cubicBezTo>
                  <a:pt x="18860" y="13699"/>
                  <a:pt x="18776" y="12081"/>
                  <a:pt x="18748" y="10434"/>
                </a:cubicBezTo>
                <a:cubicBezTo>
                  <a:pt x="18692" y="8593"/>
                  <a:pt x="18525" y="7059"/>
                  <a:pt x="18386" y="5413"/>
                </a:cubicBezTo>
                <a:cubicBezTo>
                  <a:pt x="18386" y="5413"/>
                  <a:pt x="18413" y="5468"/>
                  <a:pt x="18413" y="5413"/>
                </a:cubicBezTo>
                <a:cubicBezTo>
                  <a:pt x="18413" y="5217"/>
                  <a:pt x="18386" y="5468"/>
                  <a:pt x="18386" y="5329"/>
                </a:cubicBezTo>
                <a:cubicBezTo>
                  <a:pt x="18302" y="4883"/>
                  <a:pt x="18274" y="4325"/>
                  <a:pt x="18218" y="37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48"/>
          <p:cNvSpPr/>
          <p:nvPr/>
        </p:nvSpPr>
        <p:spPr>
          <a:xfrm>
            <a:off x="98365" y="-27597"/>
            <a:ext cx="538625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48"/>
          <p:cNvSpPr/>
          <p:nvPr/>
        </p:nvSpPr>
        <p:spPr>
          <a:xfrm>
            <a:off x="10117537" y="84504"/>
            <a:ext cx="1070640" cy="955869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48"/>
          <p:cNvSpPr/>
          <p:nvPr/>
        </p:nvSpPr>
        <p:spPr>
          <a:xfrm>
            <a:off x="-13" y="606103"/>
            <a:ext cx="1069847" cy="956692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48"/>
          <p:cNvSpPr/>
          <p:nvPr/>
        </p:nvSpPr>
        <p:spPr>
          <a:xfrm>
            <a:off x="11113855" y="5547480"/>
            <a:ext cx="1320516" cy="150163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48"/>
          <p:cNvSpPr/>
          <p:nvPr/>
        </p:nvSpPr>
        <p:spPr>
          <a:xfrm>
            <a:off x="1452683" y="825810"/>
            <a:ext cx="342668" cy="373844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48"/>
          <p:cNvSpPr/>
          <p:nvPr/>
        </p:nvSpPr>
        <p:spPr>
          <a:xfrm>
            <a:off x="11006380" y="174684"/>
            <a:ext cx="379603" cy="362355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48"/>
          <p:cNvSpPr/>
          <p:nvPr/>
        </p:nvSpPr>
        <p:spPr>
          <a:xfrm>
            <a:off x="955062" y="1533028"/>
            <a:ext cx="19687" cy="17512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8"/>
          <p:cNvSpPr/>
          <p:nvPr/>
        </p:nvSpPr>
        <p:spPr>
          <a:xfrm>
            <a:off x="960791" y="1282440"/>
            <a:ext cx="1000972" cy="567304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48"/>
          <p:cNvSpPr/>
          <p:nvPr/>
        </p:nvSpPr>
        <p:spPr>
          <a:xfrm>
            <a:off x="11485137" y="413226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48"/>
          <p:cNvSpPr/>
          <p:nvPr/>
        </p:nvSpPr>
        <p:spPr>
          <a:xfrm rot="5246680">
            <a:off x="-94365" y="5110895"/>
            <a:ext cx="854209" cy="127308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48"/>
          <p:cNvSpPr/>
          <p:nvPr/>
        </p:nvSpPr>
        <p:spPr>
          <a:xfrm>
            <a:off x="9740577" y="59877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48"/>
          <p:cNvSpPr/>
          <p:nvPr/>
        </p:nvSpPr>
        <p:spPr>
          <a:xfrm>
            <a:off x="1173120" y="5840763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48"/>
          <p:cNvSpPr/>
          <p:nvPr/>
        </p:nvSpPr>
        <p:spPr>
          <a:xfrm>
            <a:off x="966520" y="5616943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48"/>
          <p:cNvSpPr/>
          <p:nvPr/>
        </p:nvSpPr>
        <p:spPr>
          <a:xfrm>
            <a:off x="-125430" y="4330875"/>
            <a:ext cx="577971" cy="691919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oogle Shape;181;p49"/>
          <p:cNvGrpSpPr/>
          <p:nvPr/>
        </p:nvGrpSpPr>
        <p:grpSpPr>
          <a:xfrm>
            <a:off x="1241496" y="-95466"/>
            <a:ext cx="9410907" cy="6911127"/>
            <a:chOff x="1282756" y="26746"/>
            <a:chExt cx="6692755" cy="5156533"/>
          </a:xfrm>
        </p:grpSpPr>
        <p:sp>
          <p:nvSpPr>
            <p:cNvPr id="182" name="Google Shape;182;p49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9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49"/>
          <p:cNvSpPr/>
          <p:nvPr/>
        </p:nvSpPr>
        <p:spPr>
          <a:xfrm>
            <a:off x="10607752" y="4877580"/>
            <a:ext cx="1537101" cy="1055891"/>
          </a:xfrm>
          <a:custGeom>
            <a:avLst/>
            <a:gdLst/>
            <a:ahLst/>
            <a:cxnLst/>
            <a:rect l="l" t="t" r="r" b="b"/>
            <a:pathLst>
              <a:path w="52312" h="35935" extrusionOk="0">
                <a:moveTo>
                  <a:pt x="52228" y="13364"/>
                </a:moveTo>
                <a:cubicBezTo>
                  <a:pt x="52172" y="13392"/>
                  <a:pt x="51893" y="12945"/>
                  <a:pt x="51921" y="13140"/>
                </a:cubicBezTo>
                <a:cubicBezTo>
                  <a:pt x="51725" y="12917"/>
                  <a:pt x="51530" y="12666"/>
                  <a:pt x="51335" y="12415"/>
                </a:cubicBezTo>
                <a:lnTo>
                  <a:pt x="51000" y="11997"/>
                </a:lnTo>
                <a:cubicBezTo>
                  <a:pt x="50889" y="11857"/>
                  <a:pt x="50777" y="11718"/>
                  <a:pt x="50665" y="11578"/>
                </a:cubicBezTo>
                <a:lnTo>
                  <a:pt x="49912" y="10630"/>
                </a:lnTo>
                <a:lnTo>
                  <a:pt x="48991" y="9597"/>
                </a:lnTo>
                <a:cubicBezTo>
                  <a:pt x="48740" y="9290"/>
                  <a:pt x="48433" y="8984"/>
                  <a:pt x="48127" y="8649"/>
                </a:cubicBezTo>
                <a:cubicBezTo>
                  <a:pt x="47987" y="8481"/>
                  <a:pt x="47848" y="8314"/>
                  <a:pt x="47680" y="8174"/>
                </a:cubicBezTo>
                <a:lnTo>
                  <a:pt x="47206" y="7700"/>
                </a:lnTo>
                <a:cubicBezTo>
                  <a:pt x="47038" y="7561"/>
                  <a:pt x="46759" y="7282"/>
                  <a:pt x="46620" y="7170"/>
                </a:cubicBezTo>
                <a:cubicBezTo>
                  <a:pt x="46508" y="7086"/>
                  <a:pt x="46397" y="7031"/>
                  <a:pt x="46257" y="6975"/>
                </a:cubicBezTo>
                <a:cubicBezTo>
                  <a:pt x="48461" y="8844"/>
                  <a:pt x="50331" y="11048"/>
                  <a:pt x="51837" y="13531"/>
                </a:cubicBezTo>
                <a:lnTo>
                  <a:pt x="51837" y="13531"/>
                </a:lnTo>
                <a:lnTo>
                  <a:pt x="51837" y="13531"/>
                </a:lnTo>
                <a:cubicBezTo>
                  <a:pt x="51837" y="13559"/>
                  <a:pt x="51837" y="13559"/>
                  <a:pt x="51837" y="13559"/>
                </a:cubicBezTo>
                <a:lnTo>
                  <a:pt x="51809" y="13559"/>
                </a:lnTo>
                <a:cubicBezTo>
                  <a:pt x="51753" y="13615"/>
                  <a:pt x="51642" y="13698"/>
                  <a:pt x="51614" y="13754"/>
                </a:cubicBezTo>
                <a:cubicBezTo>
                  <a:pt x="51307" y="13866"/>
                  <a:pt x="51028" y="14033"/>
                  <a:pt x="50749" y="14173"/>
                </a:cubicBezTo>
                <a:cubicBezTo>
                  <a:pt x="50526" y="14284"/>
                  <a:pt x="50693" y="14145"/>
                  <a:pt x="50721" y="14117"/>
                </a:cubicBezTo>
                <a:cubicBezTo>
                  <a:pt x="50582" y="14173"/>
                  <a:pt x="50526" y="14173"/>
                  <a:pt x="50358" y="14256"/>
                </a:cubicBezTo>
                <a:cubicBezTo>
                  <a:pt x="50191" y="14396"/>
                  <a:pt x="50665" y="14145"/>
                  <a:pt x="50610" y="14256"/>
                </a:cubicBezTo>
                <a:cubicBezTo>
                  <a:pt x="49773" y="14731"/>
                  <a:pt x="48684" y="15289"/>
                  <a:pt x="47708" y="15763"/>
                </a:cubicBezTo>
                <a:lnTo>
                  <a:pt x="47652" y="15679"/>
                </a:lnTo>
                <a:cubicBezTo>
                  <a:pt x="47485" y="15763"/>
                  <a:pt x="47652" y="15763"/>
                  <a:pt x="47596" y="15819"/>
                </a:cubicBezTo>
                <a:cubicBezTo>
                  <a:pt x="47011" y="16070"/>
                  <a:pt x="46369" y="16544"/>
                  <a:pt x="45755" y="16767"/>
                </a:cubicBezTo>
                <a:cubicBezTo>
                  <a:pt x="44862" y="17297"/>
                  <a:pt x="43774" y="17855"/>
                  <a:pt x="42547" y="18441"/>
                </a:cubicBezTo>
                <a:cubicBezTo>
                  <a:pt x="41570" y="18971"/>
                  <a:pt x="40119" y="19557"/>
                  <a:pt x="38836" y="20115"/>
                </a:cubicBezTo>
                <a:cubicBezTo>
                  <a:pt x="38334" y="20338"/>
                  <a:pt x="37860" y="20562"/>
                  <a:pt x="37413" y="20757"/>
                </a:cubicBezTo>
                <a:cubicBezTo>
                  <a:pt x="36744" y="21036"/>
                  <a:pt x="36018" y="21343"/>
                  <a:pt x="35321" y="21650"/>
                </a:cubicBezTo>
                <a:cubicBezTo>
                  <a:pt x="34735" y="21873"/>
                  <a:pt x="34121" y="22124"/>
                  <a:pt x="33619" y="22291"/>
                </a:cubicBezTo>
                <a:cubicBezTo>
                  <a:pt x="32085" y="22989"/>
                  <a:pt x="30522" y="23603"/>
                  <a:pt x="28904" y="24328"/>
                </a:cubicBezTo>
                <a:cubicBezTo>
                  <a:pt x="27509" y="24942"/>
                  <a:pt x="26030" y="25583"/>
                  <a:pt x="24608" y="26141"/>
                </a:cubicBezTo>
                <a:cubicBezTo>
                  <a:pt x="24050" y="26309"/>
                  <a:pt x="23464" y="26420"/>
                  <a:pt x="22906" y="26476"/>
                </a:cubicBezTo>
                <a:cubicBezTo>
                  <a:pt x="22264" y="26811"/>
                  <a:pt x="21678" y="27118"/>
                  <a:pt x="21148" y="27397"/>
                </a:cubicBezTo>
                <a:cubicBezTo>
                  <a:pt x="20897" y="27508"/>
                  <a:pt x="20897" y="27481"/>
                  <a:pt x="20674" y="27564"/>
                </a:cubicBezTo>
                <a:cubicBezTo>
                  <a:pt x="19195" y="28318"/>
                  <a:pt x="17047" y="29210"/>
                  <a:pt x="15903" y="29880"/>
                </a:cubicBezTo>
                <a:cubicBezTo>
                  <a:pt x="14955" y="30271"/>
                  <a:pt x="14173" y="30717"/>
                  <a:pt x="13169" y="31219"/>
                </a:cubicBezTo>
                <a:cubicBezTo>
                  <a:pt x="12946" y="31303"/>
                  <a:pt x="12806" y="31414"/>
                  <a:pt x="12611" y="31526"/>
                </a:cubicBezTo>
                <a:cubicBezTo>
                  <a:pt x="12499" y="31554"/>
                  <a:pt x="12471" y="31554"/>
                  <a:pt x="12416" y="31582"/>
                </a:cubicBezTo>
                <a:cubicBezTo>
                  <a:pt x="11941" y="31833"/>
                  <a:pt x="11746" y="31972"/>
                  <a:pt x="11104" y="32251"/>
                </a:cubicBezTo>
                <a:cubicBezTo>
                  <a:pt x="10184" y="32586"/>
                  <a:pt x="9319" y="32977"/>
                  <a:pt x="8482" y="33451"/>
                </a:cubicBezTo>
                <a:cubicBezTo>
                  <a:pt x="8370" y="33479"/>
                  <a:pt x="8119" y="33618"/>
                  <a:pt x="8147" y="33563"/>
                </a:cubicBezTo>
                <a:cubicBezTo>
                  <a:pt x="7980" y="33646"/>
                  <a:pt x="8119" y="33646"/>
                  <a:pt x="7980" y="33702"/>
                </a:cubicBezTo>
                <a:cubicBezTo>
                  <a:pt x="7394" y="33925"/>
                  <a:pt x="6696" y="34288"/>
                  <a:pt x="6194" y="34427"/>
                </a:cubicBezTo>
                <a:cubicBezTo>
                  <a:pt x="5608" y="34706"/>
                  <a:pt x="5022" y="34930"/>
                  <a:pt x="4464" y="35125"/>
                </a:cubicBezTo>
                <a:lnTo>
                  <a:pt x="3655" y="35376"/>
                </a:lnTo>
                <a:cubicBezTo>
                  <a:pt x="3348" y="35488"/>
                  <a:pt x="3069" y="35599"/>
                  <a:pt x="2791" y="35655"/>
                </a:cubicBezTo>
                <a:cubicBezTo>
                  <a:pt x="2539" y="35711"/>
                  <a:pt x="2288" y="35767"/>
                  <a:pt x="2037" y="35850"/>
                </a:cubicBezTo>
                <a:cubicBezTo>
                  <a:pt x="1926" y="35850"/>
                  <a:pt x="1786" y="35934"/>
                  <a:pt x="1647" y="35850"/>
                </a:cubicBezTo>
                <a:lnTo>
                  <a:pt x="1647" y="35850"/>
                </a:lnTo>
                <a:cubicBezTo>
                  <a:pt x="1228" y="35599"/>
                  <a:pt x="949" y="33618"/>
                  <a:pt x="782" y="31665"/>
                </a:cubicBezTo>
                <a:lnTo>
                  <a:pt x="782" y="31665"/>
                </a:lnTo>
                <a:lnTo>
                  <a:pt x="754" y="31386"/>
                </a:lnTo>
                <a:cubicBezTo>
                  <a:pt x="503" y="30689"/>
                  <a:pt x="280" y="29964"/>
                  <a:pt x="84" y="29266"/>
                </a:cubicBezTo>
                <a:cubicBezTo>
                  <a:pt x="84" y="29155"/>
                  <a:pt x="84" y="29071"/>
                  <a:pt x="84" y="28959"/>
                </a:cubicBezTo>
                <a:cubicBezTo>
                  <a:pt x="28" y="28708"/>
                  <a:pt x="1" y="28429"/>
                  <a:pt x="1" y="28150"/>
                </a:cubicBezTo>
                <a:lnTo>
                  <a:pt x="1" y="27899"/>
                </a:lnTo>
                <a:lnTo>
                  <a:pt x="1" y="27732"/>
                </a:lnTo>
                <a:lnTo>
                  <a:pt x="1" y="27592"/>
                </a:lnTo>
                <a:cubicBezTo>
                  <a:pt x="1" y="27425"/>
                  <a:pt x="28" y="27230"/>
                  <a:pt x="56" y="27062"/>
                </a:cubicBezTo>
                <a:cubicBezTo>
                  <a:pt x="140" y="26337"/>
                  <a:pt x="307" y="25639"/>
                  <a:pt x="475" y="24970"/>
                </a:cubicBezTo>
                <a:cubicBezTo>
                  <a:pt x="503" y="24942"/>
                  <a:pt x="531" y="24942"/>
                  <a:pt x="586" y="24802"/>
                </a:cubicBezTo>
                <a:cubicBezTo>
                  <a:pt x="642" y="24607"/>
                  <a:pt x="670" y="24551"/>
                  <a:pt x="698" y="24356"/>
                </a:cubicBezTo>
                <a:cubicBezTo>
                  <a:pt x="865" y="24133"/>
                  <a:pt x="1061" y="23575"/>
                  <a:pt x="1200" y="23603"/>
                </a:cubicBezTo>
                <a:cubicBezTo>
                  <a:pt x="1228" y="23519"/>
                  <a:pt x="1256" y="23435"/>
                  <a:pt x="1312" y="23352"/>
                </a:cubicBezTo>
                <a:lnTo>
                  <a:pt x="1507" y="23352"/>
                </a:lnTo>
                <a:cubicBezTo>
                  <a:pt x="1786" y="22236"/>
                  <a:pt x="2121" y="21175"/>
                  <a:pt x="2512" y="20115"/>
                </a:cubicBezTo>
                <a:cubicBezTo>
                  <a:pt x="2539" y="19920"/>
                  <a:pt x="2539" y="19697"/>
                  <a:pt x="2484" y="19501"/>
                </a:cubicBezTo>
                <a:cubicBezTo>
                  <a:pt x="2539" y="18999"/>
                  <a:pt x="2595" y="18525"/>
                  <a:pt x="2735" y="17939"/>
                </a:cubicBezTo>
                <a:cubicBezTo>
                  <a:pt x="2874" y="17632"/>
                  <a:pt x="2930" y="17409"/>
                  <a:pt x="3042" y="17102"/>
                </a:cubicBezTo>
                <a:cubicBezTo>
                  <a:pt x="3181" y="16767"/>
                  <a:pt x="3572" y="15958"/>
                  <a:pt x="3739" y="15651"/>
                </a:cubicBezTo>
                <a:cubicBezTo>
                  <a:pt x="3990" y="15177"/>
                  <a:pt x="4185" y="15066"/>
                  <a:pt x="4437" y="14647"/>
                </a:cubicBezTo>
                <a:cubicBezTo>
                  <a:pt x="4437" y="14312"/>
                  <a:pt x="4437" y="13977"/>
                  <a:pt x="4409" y="13643"/>
                </a:cubicBezTo>
                <a:cubicBezTo>
                  <a:pt x="4492" y="13392"/>
                  <a:pt x="4604" y="13113"/>
                  <a:pt x="4716" y="12861"/>
                </a:cubicBezTo>
                <a:cubicBezTo>
                  <a:pt x="4855" y="12582"/>
                  <a:pt x="5022" y="12276"/>
                  <a:pt x="5190" y="11969"/>
                </a:cubicBezTo>
                <a:cubicBezTo>
                  <a:pt x="5469" y="11662"/>
                  <a:pt x="5748" y="11215"/>
                  <a:pt x="6055" y="10909"/>
                </a:cubicBezTo>
                <a:cubicBezTo>
                  <a:pt x="6362" y="10295"/>
                  <a:pt x="6780" y="9737"/>
                  <a:pt x="7254" y="9262"/>
                </a:cubicBezTo>
                <a:cubicBezTo>
                  <a:pt x="7450" y="8649"/>
                  <a:pt x="7840" y="8119"/>
                  <a:pt x="8315" y="7728"/>
                </a:cubicBezTo>
                <a:cubicBezTo>
                  <a:pt x="8677" y="7477"/>
                  <a:pt x="9263" y="6975"/>
                  <a:pt x="9626" y="6696"/>
                </a:cubicBezTo>
                <a:cubicBezTo>
                  <a:pt x="9988" y="6473"/>
                  <a:pt x="10379" y="6277"/>
                  <a:pt x="10770" y="6110"/>
                </a:cubicBezTo>
                <a:cubicBezTo>
                  <a:pt x="11188" y="5580"/>
                  <a:pt x="12444" y="4687"/>
                  <a:pt x="13560" y="4185"/>
                </a:cubicBezTo>
                <a:cubicBezTo>
                  <a:pt x="13699" y="4101"/>
                  <a:pt x="13643" y="4213"/>
                  <a:pt x="13811" y="4129"/>
                </a:cubicBezTo>
                <a:cubicBezTo>
                  <a:pt x="14229" y="3906"/>
                  <a:pt x="14006" y="3906"/>
                  <a:pt x="14424" y="3683"/>
                </a:cubicBezTo>
                <a:cubicBezTo>
                  <a:pt x="14731" y="3348"/>
                  <a:pt x="15094" y="3097"/>
                  <a:pt x="15485" y="2929"/>
                </a:cubicBezTo>
                <a:cubicBezTo>
                  <a:pt x="16070" y="2650"/>
                  <a:pt x="16656" y="2399"/>
                  <a:pt x="17270" y="2204"/>
                </a:cubicBezTo>
                <a:cubicBezTo>
                  <a:pt x="17438" y="2092"/>
                  <a:pt x="17465" y="2037"/>
                  <a:pt x="17438" y="1981"/>
                </a:cubicBezTo>
                <a:cubicBezTo>
                  <a:pt x="17828" y="1758"/>
                  <a:pt x="18219" y="1534"/>
                  <a:pt x="18665" y="1367"/>
                </a:cubicBezTo>
                <a:cubicBezTo>
                  <a:pt x="19363" y="1116"/>
                  <a:pt x="20088" y="921"/>
                  <a:pt x="20841" y="781"/>
                </a:cubicBezTo>
                <a:cubicBezTo>
                  <a:pt x="21092" y="781"/>
                  <a:pt x="21343" y="809"/>
                  <a:pt x="21594" y="837"/>
                </a:cubicBezTo>
                <a:cubicBezTo>
                  <a:pt x="22348" y="446"/>
                  <a:pt x="24105" y="195"/>
                  <a:pt x="24887" y="167"/>
                </a:cubicBezTo>
                <a:cubicBezTo>
                  <a:pt x="25445" y="0"/>
                  <a:pt x="25668" y="84"/>
                  <a:pt x="26226" y="56"/>
                </a:cubicBezTo>
                <a:cubicBezTo>
                  <a:pt x="26365" y="56"/>
                  <a:pt x="26505" y="28"/>
                  <a:pt x="26588" y="0"/>
                </a:cubicBezTo>
                <a:cubicBezTo>
                  <a:pt x="27091" y="0"/>
                  <a:pt x="27286" y="84"/>
                  <a:pt x="27286" y="167"/>
                </a:cubicBezTo>
                <a:cubicBezTo>
                  <a:pt x="28234" y="28"/>
                  <a:pt x="29881" y="28"/>
                  <a:pt x="30160" y="223"/>
                </a:cubicBezTo>
                <a:cubicBezTo>
                  <a:pt x="31024" y="251"/>
                  <a:pt x="31248" y="84"/>
                  <a:pt x="32029" y="139"/>
                </a:cubicBezTo>
                <a:cubicBezTo>
                  <a:pt x="32447" y="195"/>
                  <a:pt x="32894" y="223"/>
                  <a:pt x="33256" y="279"/>
                </a:cubicBezTo>
                <a:cubicBezTo>
                  <a:pt x="33563" y="335"/>
                  <a:pt x="33870" y="418"/>
                  <a:pt x="34177" y="530"/>
                </a:cubicBezTo>
                <a:cubicBezTo>
                  <a:pt x="34289" y="530"/>
                  <a:pt x="34261" y="502"/>
                  <a:pt x="34400" y="530"/>
                </a:cubicBezTo>
                <a:cubicBezTo>
                  <a:pt x="34540" y="642"/>
                  <a:pt x="34986" y="781"/>
                  <a:pt x="35098" y="865"/>
                </a:cubicBezTo>
                <a:cubicBezTo>
                  <a:pt x="36018" y="1060"/>
                  <a:pt x="36632" y="1339"/>
                  <a:pt x="36660" y="1534"/>
                </a:cubicBezTo>
                <a:cubicBezTo>
                  <a:pt x="36911" y="1590"/>
                  <a:pt x="37190" y="1646"/>
                  <a:pt x="37469" y="1730"/>
                </a:cubicBezTo>
                <a:cubicBezTo>
                  <a:pt x="37720" y="1813"/>
                  <a:pt x="37971" y="1897"/>
                  <a:pt x="38222" y="1981"/>
                </a:cubicBezTo>
                <a:cubicBezTo>
                  <a:pt x="38697" y="2148"/>
                  <a:pt x="39031" y="2344"/>
                  <a:pt x="39059" y="2511"/>
                </a:cubicBezTo>
                <a:cubicBezTo>
                  <a:pt x="39757" y="2650"/>
                  <a:pt x="39868" y="2371"/>
                  <a:pt x="41096" y="2957"/>
                </a:cubicBezTo>
                <a:cubicBezTo>
                  <a:pt x="41347" y="3041"/>
                  <a:pt x="41291" y="3069"/>
                  <a:pt x="41514" y="3180"/>
                </a:cubicBezTo>
                <a:cubicBezTo>
                  <a:pt x="41933" y="3320"/>
                  <a:pt x="42351" y="3487"/>
                  <a:pt x="42742" y="3711"/>
                </a:cubicBezTo>
                <a:cubicBezTo>
                  <a:pt x="43188" y="4017"/>
                  <a:pt x="43635" y="4324"/>
                  <a:pt x="44025" y="4687"/>
                </a:cubicBezTo>
                <a:lnTo>
                  <a:pt x="43997" y="4743"/>
                </a:lnTo>
                <a:cubicBezTo>
                  <a:pt x="44304" y="5022"/>
                  <a:pt x="44946" y="5357"/>
                  <a:pt x="45392" y="5664"/>
                </a:cubicBezTo>
                <a:cubicBezTo>
                  <a:pt x="45643" y="5775"/>
                  <a:pt x="45895" y="5915"/>
                  <a:pt x="46090" y="6082"/>
                </a:cubicBezTo>
                <a:cubicBezTo>
                  <a:pt x="46508" y="6445"/>
                  <a:pt x="46899" y="6807"/>
                  <a:pt x="47290" y="7226"/>
                </a:cubicBezTo>
                <a:cubicBezTo>
                  <a:pt x="47541" y="7449"/>
                  <a:pt x="47848" y="7728"/>
                  <a:pt x="48127" y="8007"/>
                </a:cubicBezTo>
                <a:lnTo>
                  <a:pt x="49019" y="8956"/>
                </a:lnTo>
                <a:cubicBezTo>
                  <a:pt x="49326" y="9290"/>
                  <a:pt x="49633" y="9653"/>
                  <a:pt x="49912" y="9988"/>
                </a:cubicBezTo>
                <a:cubicBezTo>
                  <a:pt x="50219" y="10295"/>
                  <a:pt x="50470" y="10630"/>
                  <a:pt x="50721" y="10936"/>
                </a:cubicBezTo>
                <a:cubicBezTo>
                  <a:pt x="50944" y="11215"/>
                  <a:pt x="51168" y="11439"/>
                  <a:pt x="51391" y="11718"/>
                </a:cubicBezTo>
                <a:cubicBezTo>
                  <a:pt x="51725" y="12220"/>
                  <a:pt x="52311" y="13280"/>
                  <a:pt x="52228" y="13364"/>
                </a:cubicBezTo>
                <a:close/>
                <a:moveTo>
                  <a:pt x="252" y="29015"/>
                </a:moveTo>
                <a:cubicBezTo>
                  <a:pt x="224" y="29015"/>
                  <a:pt x="224" y="29015"/>
                  <a:pt x="196" y="28959"/>
                </a:cubicBezTo>
                <a:cubicBezTo>
                  <a:pt x="196" y="29043"/>
                  <a:pt x="196" y="29155"/>
                  <a:pt x="196" y="29238"/>
                </a:cubicBezTo>
                <a:cubicBezTo>
                  <a:pt x="224" y="29266"/>
                  <a:pt x="252" y="29210"/>
                  <a:pt x="252" y="29015"/>
                </a:cubicBezTo>
                <a:close/>
                <a:moveTo>
                  <a:pt x="335" y="29294"/>
                </a:moveTo>
                <a:cubicBezTo>
                  <a:pt x="307" y="29461"/>
                  <a:pt x="307" y="29601"/>
                  <a:pt x="335" y="29768"/>
                </a:cubicBezTo>
                <a:cubicBezTo>
                  <a:pt x="391" y="29824"/>
                  <a:pt x="391" y="29350"/>
                  <a:pt x="335" y="29294"/>
                </a:cubicBezTo>
                <a:close/>
                <a:moveTo>
                  <a:pt x="503" y="29796"/>
                </a:moveTo>
                <a:cubicBezTo>
                  <a:pt x="475" y="29796"/>
                  <a:pt x="419" y="29768"/>
                  <a:pt x="447" y="29992"/>
                </a:cubicBezTo>
                <a:cubicBezTo>
                  <a:pt x="475" y="29992"/>
                  <a:pt x="503" y="29936"/>
                  <a:pt x="503" y="29796"/>
                </a:cubicBezTo>
                <a:close/>
                <a:moveTo>
                  <a:pt x="670" y="27899"/>
                </a:moveTo>
                <a:lnTo>
                  <a:pt x="670" y="27815"/>
                </a:lnTo>
                <a:cubicBezTo>
                  <a:pt x="726" y="27397"/>
                  <a:pt x="782" y="26978"/>
                  <a:pt x="838" y="26560"/>
                </a:cubicBezTo>
                <a:cubicBezTo>
                  <a:pt x="810" y="26560"/>
                  <a:pt x="782" y="26560"/>
                  <a:pt x="754" y="26532"/>
                </a:cubicBezTo>
                <a:cubicBezTo>
                  <a:pt x="726" y="26588"/>
                  <a:pt x="670" y="26755"/>
                  <a:pt x="642" y="26727"/>
                </a:cubicBezTo>
                <a:cubicBezTo>
                  <a:pt x="586" y="27118"/>
                  <a:pt x="614" y="27508"/>
                  <a:pt x="698" y="27899"/>
                </a:cubicBezTo>
                <a:close/>
                <a:moveTo>
                  <a:pt x="7561" y="33535"/>
                </a:moveTo>
                <a:cubicBezTo>
                  <a:pt x="7673" y="33507"/>
                  <a:pt x="7757" y="33479"/>
                  <a:pt x="7812" y="33423"/>
                </a:cubicBezTo>
                <a:cubicBezTo>
                  <a:pt x="7868" y="33339"/>
                  <a:pt x="7533" y="33507"/>
                  <a:pt x="7561" y="33535"/>
                </a:cubicBezTo>
                <a:close/>
                <a:moveTo>
                  <a:pt x="8342" y="33312"/>
                </a:moveTo>
                <a:cubicBezTo>
                  <a:pt x="8342" y="33284"/>
                  <a:pt x="8119" y="33339"/>
                  <a:pt x="8063" y="33395"/>
                </a:cubicBezTo>
                <a:cubicBezTo>
                  <a:pt x="8036" y="33451"/>
                  <a:pt x="8175" y="33395"/>
                  <a:pt x="8342" y="33312"/>
                </a:cubicBezTo>
                <a:close/>
                <a:moveTo>
                  <a:pt x="8454" y="32921"/>
                </a:moveTo>
                <a:lnTo>
                  <a:pt x="5329" y="34316"/>
                </a:lnTo>
                <a:lnTo>
                  <a:pt x="5859" y="34148"/>
                </a:lnTo>
                <a:cubicBezTo>
                  <a:pt x="6083" y="34037"/>
                  <a:pt x="6334" y="33953"/>
                  <a:pt x="6557" y="33869"/>
                </a:cubicBezTo>
                <a:cubicBezTo>
                  <a:pt x="7226" y="33618"/>
                  <a:pt x="7868" y="33284"/>
                  <a:pt x="8454" y="32921"/>
                </a:cubicBezTo>
                <a:close/>
                <a:moveTo>
                  <a:pt x="11607" y="31526"/>
                </a:moveTo>
                <a:lnTo>
                  <a:pt x="11802" y="31414"/>
                </a:lnTo>
                <a:lnTo>
                  <a:pt x="11551" y="31526"/>
                </a:lnTo>
                <a:close/>
                <a:moveTo>
                  <a:pt x="29378" y="23882"/>
                </a:moveTo>
                <a:cubicBezTo>
                  <a:pt x="29881" y="23714"/>
                  <a:pt x="29462" y="23714"/>
                  <a:pt x="29378" y="23882"/>
                </a:cubicBezTo>
                <a:close/>
                <a:moveTo>
                  <a:pt x="43746" y="17604"/>
                </a:moveTo>
                <a:cubicBezTo>
                  <a:pt x="43718" y="17576"/>
                  <a:pt x="43635" y="17604"/>
                  <a:pt x="43523" y="17660"/>
                </a:cubicBezTo>
                <a:cubicBezTo>
                  <a:pt x="43439" y="17688"/>
                  <a:pt x="43467" y="17716"/>
                  <a:pt x="43523" y="17716"/>
                </a:cubicBezTo>
                <a:cubicBezTo>
                  <a:pt x="43607" y="17688"/>
                  <a:pt x="43635" y="17688"/>
                  <a:pt x="43746" y="17632"/>
                </a:cubicBezTo>
                <a:close/>
                <a:moveTo>
                  <a:pt x="46062" y="16321"/>
                </a:moveTo>
                <a:cubicBezTo>
                  <a:pt x="46174" y="16321"/>
                  <a:pt x="45839" y="16488"/>
                  <a:pt x="46090" y="16377"/>
                </a:cubicBezTo>
                <a:cubicBezTo>
                  <a:pt x="46118" y="16377"/>
                  <a:pt x="46285" y="16237"/>
                  <a:pt x="46062" y="16349"/>
                </a:cubicBezTo>
                <a:close/>
                <a:moveTo>
                  <a:pt x="47903" y="15317"/>
                </a:moveTo>
                <a:lnTo>
                  <a:pt x="25975" y="25081"/>
                </a:lnTo>
                <a:lnTo>
                  <a:pt x="26142" y="25053"/>
                </a:lnTo>
                <a:cubicBezTo>
                  <a:pt x="27230" y="24691"/>
                  <a:pt x="28960" y="23854"/>
                  <a:pt x="30438" y="23240"/>
                </a:cubicBezTo>
                <a:cubicBezTo>
                  <a:pt x="31527" y="22766"/>
                  <a:pt x="32922" y="22208"/>
                  <a:pt x="34121" y="21705"/>
                </a:cubicBezTo>
                <a:cubicBezTo>
                  <a:pt x="35990" y="20924"/>
                  <a:pt x="37971" y="20059"/>
                  <a:pt x="39924" y="19222"/>
                </a:cubicBezTo>
                <a:cubicBezTo>
                  <a:pt x="42156" y="18246"/>
                  <a:pt x="43942" y="17297"/>
                  <a:pt x="45867" y="16321"/>
                </a:cubicBezTo>
                <a:cubicBezTo>
                  <a:pt x="45895" y="16321"/>
                  <a:pt x="45783" y="16405"/>
                  <a:pt x="45867" y="16349"/>
                </a:cubicBezTo>
                <a:cubicBezTo>
                  <a:pt x="46118" y="16265"/>
                  <a:pt x="45783" y="16349"/>
                  <a:pt x="45950" y="16293"/>
                </a:cubicBezTo>
                <a:cubicBezTo>
                  <a:pt x="46508" y="16014"/>
                  <a:pt x="47178" y="15679"/>
                  <a:pt x="47903" y="153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49"/>
          <p:cNvSpPr/>
          <p:nvPr/>
        </p:nvSpPr>
        <p:spPr>
          <a:xfrm>
            <a:off x="592578" y="127501"/>
            <a:ext cx="1425591" cy="504188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49"/>
          <p:cNvSpPr/>
          <p:nvPr/>
        </p:nvSpPr>
        <p:spPr>
          <a:xfrm>
            <a:off x="1246935" y="780859"/>
            <a:ext cx="738639" cy="753419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49"/>
          <p:cNvSpPr/>
          <p:nvPr/>
        </p:nvSpPr>
        <p:spPr>
          <a:xfrm>
            <a:off x="10854934" y="4"/>
            <a:ext cx="1254287" cy="1275589"/>
          </a:xfrm>
          <a:custGeom>
            <a:avLst/>
            <a:gdLst/>
            <a:ahLst/>
            <a:cxnLst/>
            <a:rect l="l" t="t" r="r" b="b"/>
            <a:pathLst>
              <a:path w="42687" h="43412" extrusionOk="0">
                <a:moveTo>
                  <a:pt x="7812" y="43188"/>
                </a:moveTo>
                <a:cubicBezTo>
                  <a:pt x="7394" y="43105"/>
                  <a:pt x="7143" y="42909"/>
                  <a:pt x="6669" y="42826"/>
                </a:cubicBezTo>
                <a:lnTo>
                  <a:pt x="5971" y="42379"/>
                </a:lnTo>
                <a:cubicBezTo>
                  <a:pt x="6083" y="42268"/>
                  <a:pt x="5664" y="42017"/>
                  <a:pt x="6278" y="42156"/>
                </a:cubicBezTo>
                <a:cubicBezTo>
                  <a:pt x="6139" y="42072"/>
                  <a:pt x="5915" y="42045"/>
                  <a:pt x="5804" y="41961"/>
                </a:cubicBezTo>
                <a:cubicBezTo>
                  <a:pt x="5887" y="41542"/>
                  <a:pt x="5999" y="41152"/>
                  <a:pt x="6139" y="40761"/>
                </a:cubicBezTo>
                <a:cubicBezTo>
                  <a:pt x="6166" y="40622"/>
                  <a:pt x="6083" y="40426"/>
                  <a:pt x="6139" y="40259"/>
                </a:cubicBezTo>
                <a:cubicBezTo>
                  <a:pt x="5748" y="40092"/>
                  <a:pt x="5357" y="39868"/>
                  <a:pt x="4995" y="39645"/>
                </a:cubicBezTo>
                <a:lnTo>
                  <a:pt x="4911" y="39617"/>
                </a:lnTo>
                <a:cubicBezTo>
                  <a:pt x="4520" y="39534"/>
                  <a:pt x="4158" y="39394"/>
                  <a:pt x="3823" y="39199"/>
                </a:cubicBezTo>
                <a:cubicBezTo>
                  <a:pt x="3181" y="38948"/>
                  <a:pt x="2595" y="38557"/>
                  <a:pt x="2121" y="38083"/>
                </a:cubicBezTo>
                <a:cubicBezTo>
                  <a:pt x="2065" y="38083"/>
                  <a:pt x="1926" y="37916"/>
                  <a:pt x="1842" y="37860"/>
                </a:cubicBezTo>
                <a:cubicBezTo>
                  <a:pt x="1479" y="37385"/>
                  <a:pt x="1228" y="37162"/>
                  <a:pt x="977" y="36800"/>
                </a:cubicBezTo>
                <a:cubicBezTo>
                  <a:pt x="642" y="36158"/>
                  <a:pt x="336" y="35488"/>
                  <a:pt x="140" y="34791"/>
                </a:cubicBezTo>
                <a:cubicBezTo>
                  <a:pt x="168" y="34651"/>
                  <a:pt x="57" y="34205"/>
                  <a:pt x="29" y="33898"/>
                </a:cubicBezTo>
                <a:cubicBezTo>
                  <a:pt x="57" y="33591"/>
                  <a:pt x="84" y="33284"/>
                  <a:pt x="112" y="32977"/>
                </a:cubicBezTo>
                <a:lnTo>
                  <a:pt x="112" y="32670"/>
                </a:lnTo>
                <a:cubicBezTo>
                  <a:pt x="168" y="32447"/>
                  <a:pt x="252" y="32224"/>
                  <a:pt x="336" y="32029"/>
                </a:cubicBezTo>
                <a:cubicBezTo>
                  <a:pt x="447" y="31722"/>
                  <a:pt x="587" y="31220"/>
                  <a:pt x="754" y="31136"/>
                </a:cubicBezTo>
                <a:cubicBezTo>
                  <a:pt x="977" y="30690"/>
                  <a:pt x="1145" y="30243"/>
                  <a:pt x="1284" y="29769"/>
                </a:cubicBezTo>
                <a:lnTo>
                  <a:pt x="1284" y="29406"/>
                </a:lnTo>
                <a:cubicBezTo>
                  <a:pt x="1172" y="28793"/>
                  <a:pt x="1005" y="28179"/>
                  <a:pt x="754" y="27593"/>
                </a:cubicBezTo>
                <a:cubicBezTo>
                  <a:pt x="642" y="27258"/>
                  <a:pt x="531" y="26923"/>
                  <a:pt x="475" y="26561"/>
                </a:cubicBezTo>
                <a:cubicBezTo>
                  <a:pt x="419" y="26449"/>
                  <a:pt x="363" y="26393"/>
                  <a:pt x="280" y="26421"/>
                </a:cubicBezTo>
                <a:cubicBezTo>
                  <a:pt x="1" y="25361"/>
                  <a:pt x="29" y="23826"/>
                  <a:pt x="336" y="23324"/>
                </a:cubicBezTo>
                <a:cubicBezTo>
                  <a:pt x="336" y="23241"/>
                  <a:pt x="336" y="23129"/>
                  <a:pt x="363" y="23045"/>
                </a:cubicBezTo>
                <a:cubicBezTo>
                  <a:pt x="363" y="22655"/>
                  <a:pt x="391" y="22264"/>
                  <a:pt x="391" y="21985"/>
                </a:cubicBezTo>
                <a:cubicBezTo>
                  <a:pt x="503" y="21176"/>
                  <a:pt x="531" y="20618"/>
                  <a:pt x="754" y="19697"/>
                </a:cubicBezTo>
                <a:cubicBezTo>
                  <a:pt x="1005" y="18637"/>
                  <a:pt x="1340" y="17549"/>
                  <a:pt x="1675" y="16405"/>
                </a:cubicBezTo>
                <a:cubicBezTo>
                  <a:pt x="1954" y="15457"/>
                  <a:pt x="2149" y="14703"/>
                  <a:pt x="2567" y="13560"/>
                </a:cubicBezTo>
                <a:cubicBezTo>
                  <a:pt x="2791" y="13030"/>
                  <a:pt x="2958" y="12416"/>
                  <a:pt x="3321" y="11690"/>
                </a:cubicBezTo>
                <a:cubicBezTo>
                  <a:pt x="3600" y="11104"/>
                  <a:pt x="3935" y="10519"/>
                  <a:pt x="4325" y="9961"/>
                </a:cubicBezTo>
                <a:cubicBezTo>
                  <a:pt x="4576" y="9654"/>
                  <a:pt x="4883" y="9375"/>
                  <a:pt x="5246" y="9207"/>
                </a:cubicBezTo>
                <a:cubicBezTo>
                  <a:pt x="7143" y="5999"/>
                  <a:pt x="9654" y="3070"/>
                  <a:pt x="13058" y="1591"/>
                </a:cubicBezTo>
                <a:cubicBezTo>
                  <a:pt x="16684" y="1"/>
                  <a:pt x="20897" y="363"/>
                  <a:pt x="24580" y="1954"/>
                </a:cubicBezTo>
                <a:cubicBezTo>
                  <a:pt x="24887" y="2065"/>
                  <a:pt x="25166" y="2177"/>
                  <a:pt x="25445" y="2288"/>
                </a:cubicBezTo>
                <a:cubicBezTo>
                  <a:pt x="26393" y="2735"/>
                  <a:pt x="27314" y="3265"/>
                  <a:pt x="28151" y="3851"/>
                </a:cubicBezTo>
                <a:cubicBezTo>
                  <a:pt x="28151" y="3879"/>
                  <a:pt x="28123" y="3879"/>
                  <a:pt x="28123" y="3879"/>
                </a:cubicBezTo>
                <a:lnTo>
                  <a:pt x="28123" y="3879"/>
                </a:lnTo>
                <a:cubicBezTo>
                  <a:pt x="30383" y="5497"/>
                  <a:pt x="32419" y="7422"/>
                  <a:pt x="34177" y="9598"/>
                </a:cubicBezTo>
                <a:cubicBezTo>
                  <a:pt x="34372" y="9654"/>
                  <a:pt x="34512" y="9793"/>
                  <a:pt x="34651" y="9933"/>
                </a:cubicBezTo>
                <a:cubicBezTo>
                  <a:pt x="34930" y="9710"/>
                  <a:pt x="36437" y="11495"/>
                  <a:pt x="37051" y="12723"/>
                </a:cubicBezTo>
                <a:cubicBezTo>
                  <a:pt x="37051" y="12778"/>
                  <a:pt x="37023" y="12834"/>
                  <a:pt x="37107" y="12946"/>
                </a:cubicBezTo>
                <a:cubicBezTo>
                  <a:pt x="37385" y="13197"/>
                  <a:pt x="37637" y="13309"/>
                  <a:pt x="37888" y="13560"/>
                </a:cubicBezTo>
                <a:cubicBezTo>
                  <a:pt x="38083" y="13839"/>
                  <a:pt x="38278" y="14145"/>
                  <a:pt x="38501" y="14424"/>
                </a:cubicBezTo>
                <a:cubicBezTo>
                  <a:pt x="38613" y="14731"/>
                  <a:pt x="38780" y="15038"/>
                  <a:pt x="39004" y="15317"/>
                </a:cubicBezTo>
                <a:cubicBezTo>
                  <a:pt x="39032" y="15429"/>
                  <a:pt x="39059" y="15540"/>
                  <a:pt x="39059" y="15652"/>
                </a:cubicBezTo>
                <a:cubicBezTo>
                  <a:pt x="39199" y="15903"/>
                  <a:pt x="39338" y="16098"/>
                  <a:pt x="39506" y="16294"/>
                </a:cubicBezTo>
                <a:cubicBezTo>
                  <a:pt x="39590" y="16461"/>
                  <a:pt x="39645" y="16601"/>
                  <a:pt x="39701" y="16768"/>
                </a:cubicBezTo>
                <a:cubicBezTo>
                  <a:pt x="39757" y="16712"/>
                  <a:pt x="39924" y="17103"/>
                  <a:pt x="40064" y="17270"/>
                </a:cubicBezTo>
                <a:cubicBezTo>
                  <a:pt x="40120" y="17326"/>
                  <a:pt x="40148" y="17298"/>
                  <a:pt x="40203" y="17382"/>
                </a:cubicBezTo>
                <a:cubicBezTo>
                  <a:pt x="40203" y="17438"/>
                  <a:pt x="40231" y="17493"/>
                  <a:pt x="40259" y="17549"/>
                </a:cubicBezTo>
                <a:cubicBezTo>
                  <a:pt x="40287" y="17605"/>
                  <a:pt x="40287" y="17549"/>
                  <a:pt x="40315" y="17577"/>
                </a:cubicBezTo>
                <a:cubicBezTo>
                  <a:pt x="40371" y="17661"/>
                  <a:pt x="40371" y="17689"/>
                  <a:pt x="40426" y="17828"/>
                </a:cubicBezTo>
                <a:cubicBezTo>
                  <a:pt x="40566" y="18079"/>
                  <a:pt x="40678" y="18330"/>
                  <a:pt x="40789" y="18581"/>
                </a:cubicBezTo>
                <a:cubicBezTo>
                  <a:pt x="40873" y="18833"/>
                  <a:pt x="40929" y="19112"/>
                  <a:pt x="40957" y="19363"/>
                </a:cubicBezTo>
                <a:cubicBezTo>
                  <a:pt x="40845" y="19251"/>
                  <a:pt x="40678" y="19028"/>
                  <a:pt x="40594" y="19195"/>
                </a:cubicBezTo>
                <a:cubicBezTo>
                  <a:pt x="40733" y="19614"/>
                  <a:pt x="40817" y="19976"/>
                  <a:pt x="40873" y="20283"/>
                </a:cubicBezTo>
                <a:cubicBezTo>
                  <a:pt x="40929" y="20562"/>
                  <a:pt x="40929" y="20813"/>
                  <a:pt x="40873" y="21092"/>
                </a:cubicBezTo>
                <a:cubicBezTo>
                  <a:pt x="40957" y="21483"/>
                  <a:pt x="41040" y="21678"/>
                  <a:pt x="41068" y="21929"/>
                </a:cubicBezTo>
                <a:cubicBezTo>
                  <a:pt x="41096" y="21957"/>
                  <a:pt x="41124" y="21846"/>
                  <a:pt x="41152" y="21985"/>
                </a:cubicBezTo>
                <a:cubicBezTo>
                  <a:pt x="41208" y="22013"/>
                  <a:pt x="41152" y="21734"/>
                  <a:pt x="41208" y="21790"/>
                </a:cubicBezTo>
                <a:cubicBezTo>
                  <a:pt x="41375" y="21901"/>
                  <a:pt x="41626" y="21762"/>
                  <a:pt x="41821" y="21650"/>
                </a:cubicBezTo>
                <a:cubicBezTo>
                  <a:pt x="42045" y="21539"/>
                  <a:pt x="42268" y="21483"/>
                  <a:pt x="42435" y="21929"/>
                </a:cubicBezTo>
                <a:cubicBezTo>
                  <a:pt x="42686" y="22487"/>
                  <a:pt x="42575" y="24189"/>
                  <a:pt x="42212" y="25054"/>
                </a:cubicBezTo>
                <a:cubicBezTo>
                  <a:pt x="42128" y="25249"/>
                  <a:pt x="42017" y="25417"/>
                  <a:pt x="41933" y="25445"/>
                </a:cubicBezTo>
                <a:cubicBezTo>
                  <a:pt x="41487" y="26840"/>
                  <a:pt x="40901" y="27509"/>
                  <a:pt x="40650" y="27537"/>
                </a:cubicBezTo>
                <a:cubicBezTo>
                  <a:pt x="40733" y="27704"/>
                  <a:pt x="40984" y="27732"/>
                  <a:pt x="41124" y="27872"/>
                </a:cubicBezTo>
                <a:cubicBezTo>
                  <a:pt x="41236" y="28151"/>
                  <a:pt x="41236" y="28486"/>
                  <a:pt x="41124" y="28793"/>
                </a:cubicBezTo>
                <a:cubicBezTo>
                  <a:pt x="40873" y="29323"/>
                  <a:pt x="40538" y="29825"/>
                  <a:pt x="40148" y="30271"/>
                </a:cubicBezTo>
                <a:cubicBezTo>
                  <a:pt x="39924" y="30606"/>
                  <a:pt x="39617" y="30885"/>
                  <a:pt x="39255" y="31080"/>
                </a:cubicBezTo>
                <a:cubicBezTo>
                  <a:pt x="39059" y="31108"/>
                  <a:pt x="39171" y="30773"/>
                  <a:pt x="38836" y="30885"/>
                </a:cubicBezTo>
                <a:cubicBezTo>
                  <a:pt x="38557" y="31220"/>
                  <a:pt x="38278" y="31527"/>
                  <a:pt x="37943" y="31834"/>
                </a:cubicBezTo>
                <a:cubicBezTo>
                  <a:pt x="37748" y="31945"/>
                  <a:pt x="37553" y="32057"/>
                  <a:pt x="37358" y="32196"/>
                </a:cubicBezTo>
                <a:cubicBezTo>
                  <a:pt x="37023" y="32447"/>
                  <a:pt x="36716" y="32810"/>
                  <a:pt x="36409" y="33033"/>
                </a:cubicBezTo>
                <a:cubicBezTo>
                  <a:pt x="35712" y="33591"/>
                  <a:pt x="35405" y="33591"/>
                  <a:pt x="35154" y="33535"/>
                </a:cubicBezTo>
                <a:cubicBezTo>
                  <a:pt x="34679" y="34093"/>
                  <a:pt x="33759" y="34679"/>
                  <a:pt x="32866" y="35154"/>
                </a:cubicBezTo>
                <a:cubicBezTo>
                  <a:pt x="32643" y="35237"/>
                  <a:pt x="32531" y="35237"/>
                  <a:pt x="32308" y="35321"/>
                </a:cubicBezTo>
                <a:cubicBezTo>
                  <a:pt x="31638" y="35795"/>
                  <a:pt x="30885" y="36130"/>
                  <a:pt x="30104" y="36353"/>
                </a:cubicBezTo>
                <a:cubicBezTo>
                  <a:pt x="29797" y="36493"/>
                  <a:pt x="29518" y="36660"/>
                  <a:pt x="29267" y="36827"/>
                </a:cubicBezTo>
                <a:cubicBezTo>
                  <a:pt x="28932" y="36911"/>
                  <a:pt x="28430" y="37134"/>
                  <a:pt x="28123" y="37218"/>
                </a:cubicBezTo>
                <a:cubicBezTo>
                  <a:pt x="28123" y="37106"/>
                  <a:pt x="27788" y="37162"/>
                  <a:pt x="27705" y="37106"/>
                </a:cubicBezTo>
                <a:cubicBezTo>
                  <a:pt x="27453" y="37218"/>
                  <a:pt x="27565" y="37302"/>
                  <a:pt x="27481" y="37413"/>
                </a:cubicBezTo>
                <a:cubicBezTo>
                  <a:pt x="27314" y="37525"/>
                  <a:pt x="27453" y="37358"/>
                  <a:pt x="27314" y="37441"/>
                </a:cubicBezTo>
                <a:cubicBezTo>
                  <a:pt x="27174" y="37497"/>
                  <a:pt x="27509" y="37469"/>
                  <a:pt x="27453" y="37581"/>
                </a:cubicBezTo>
                <a:cubicBezTo>
                  <a:pt x="26951" y="38083"/>
                  <a:pt x="27174" y="38390"/>
                  <a:pt x="26142" y="38976"/>
                </a:cubicBezTo>
                <a:cubicBezTo>
                  <a:pt x="25528" y="39143"/>
                  <a:pt x="24357" y="39757"/>
                  <a:pt x="24050" y="39645"/>
                </a:cubicBezTo>
                <a:cubicBezTo>
                  <a:pt x="23938" y="39757"/>
                  <a:pt x="23687" y="39896"/>
                  <a:pt x="23659" y="39980"/>
                </a:cubicBezTo>
                <a:cubicBezTo>
                  <a:pt x="23269" y="40175"/>
                  <a:pt x="22878" y="40371"/>
                  <a:pt x="22432" y="40482"/>
                </a:cubicBezTo>
                <a:cubicBezTo>
                  <a:pt x="22208" y="40594"/>
                  <a:pt x="21985" y="40705"/>
                  <a:pt x="21734" y="40817"/>
                </a:cubicBezTo>
                <a:cubicBezTo>
                  <a:pt x="21316" y="40984"/>
                  <a:pt x="20897" y="41096"/>
                  <a:pt x="20451" y="41263"/>
                </a:cubicBezTo>
                <a:cubicBezTo>
                  <a:pt x="20032" y="41375"/>
                  <a:pt x="19614" y="41431"/>
                  <a:pt x="19167" y="41459"/>
                </a:cubicBezTo>
                <a:cubicBezTo>
                  <a:pt x="19140" y="41375"/>
                  <a:pt x="19167" y="41236"/>
                  <a:pt x="19000" y="41236"/>
                </a:cubicBezTo>
                <a:cubicBezTo>
                  <a:pt x="18805" y="41347"/>
                  <a:pt x="18637" y="41514"/>
                  <a:pt x="18498" y="41682"/>
                </a:cubicBezTo>
                <a:cubicBezTo>
                  <a:pt x="18303" y="41793"/>
                  <a:pt x="17996" y="41905"/>
                  <a:pt x="17828" y="42017"/>
                </a:cubicBezTo>
                <a:cubicBezTo>
                  <a:pt x="17354" y="42100"/>
                  <a:pt x="16963" y="42240"/>
                  <a:pt x="16517" y="42324"/>
                </a:cubicBezTo>
                <a:cubicBezTo>
                  <a:pt x="16015" y="42407"/>
                  <a:pt x="15513" y="42435"/>
                  <a:pt x="15010" y="42379"/>
                </a:cubicBezTo>
                <a:cubicBezTo>
                  <a:pt x="14927" y="42100"/>
                  <a:pt x="15094" y="41682"/>
                  <a:pt x="14955" y="41403"/>
                </a:cubicBezTo>
                <a:cubicBezTo>
                  <a:pt x="14118" y="41710"/>
                  <a:pt x="14118" y="42100"/>
                  <a:pt x="13253" y="42379"/>
                </a:cubicBezTo>
                <a:cubicBezTo>
                  <a:pt x="13169" y="42519"/>
                  <a:pt x="12806" y="42603"/>
                  <a:pt x="12639" y="42742"/>
                </a:cubicBezTo>
                <a:cubicBezTo>
                  <a:pt x="12332" y="42882"/>
                  <a:pt x="11802" y="42993"/>
                  <a:pt x="11467" y="43105"/>
                </a:cubicBezTo>
                <a:cubicBezTo>
                  <a:pt x="11411" y="43133"/>
                  <a:pt x="11328" y="43133"/>
                  <a:pt x="11244" y="43105"/>
                </a:cubicBezTo>
                <a:cubicBezTo>
                  <a:pt x="10937" y="43356"/>
                  <a:pt x="10100" y="43412"/>
                  <a:pt x="9207" y="43412"/>
                </a:cubicBezTo>
                <a:cubicBezTo>
                  <a:pt x="8705" y="43300"/>
                  <a:pt x="8259" y="43300"/>
                  <a:pt x="7812" y="43188"/>
                </a:cubicBezTo>
                <a:close/>
                <a:moveTo>
                  <a:pt x="15289" y="42017"/>
                </a:moveTo>
                <a:cubicBezTo>
                  <a:pt x="15262" y="42072"/>
                  <a:pt x="15401" y="42045"/>
                  <a:pt x="15568" y="42017"/>
                </a:cubicBezTo>
                <a:cubicBezTo>
                  <a:pt x="15485" y="41989"/>
                  <a:pt x="15373" y="41989"/>
                  <a:pt x="15289" y="42017"/>
                </a:cubicBezTo>
                <a:close/>
                <a:moveTo>
                  <a:pt x="12723" y="42379"/>
                </a:moveTo>
                <a:cubicBezTo>
                  <a:pt x="12723" y="42407"/>
                  <a:pt x="12862" y="42407"/>
                  <a:pt x="12946" y="42407"/>
                </a:cubicBezTo>
                <a:cubicBezTo>
                  <a:pt x="12974" y="42379"/>
                  <a:pt x="12890" y="42379"/>
                  <a:pt x="12723" y="42379"/>
                </a:cubicBezTo>
                <a:close/>
                <a:moveTo>
                  <a:pt x="12360" y="41487"/>
                </a:moveTo>
                <a:cubicBezTo>
                  <a:pt x="12221" y="41487"/>
                  <a:pt x="12137" y="41487"/>
                  <a:pt x="12165" y="41542"/>
                </a:cubicBezTo>
                <a:cubicBezTo>
                  <a:pt x="12165" y="41598"/>
                  <a:pt x="12248" y="41542"/>
                  <a:pt x="12332" y="41542"/>
                </a:cubicBezTo>
                <a:cubicBezTo>
                  <a:pt x="12360" y="41542"/>
                  <a:pt x="12416" y="41542"/>
                  <a:pt x="12388" y="41514"/>
                </a:cubicBezTo>
                <a:close/>
                <a:moveTo>
                  <a:pt x="39617" y="16963"/>
                </a:moveTo>
                <a:cubicBezTo>
                  <a:pt x="39590" y="16991"/>
                  <a:pt x="39590" y="17075"/>
                  <a:pt x="39645" y="17186"/>
                </a:cubicBezTo>
                <a:cubicBezTo>
                  <a:pt x="39673" y="17186"/>
                  <a:pt x="39701" y="17242"/>
                  <a:pt x="39729" y="17214"/>
                </a:cubicBezTo>
                <a:cubicBezTo>
                  <a:pt x="39701" y="17131"/>
                  <a:pt x="39673" y="17075"/>
                  <a:pt x="39617" y="16991"/>
                </a:cubicBezTo>
                <a:close/>
                <a:moveTo>
                  <a:pt x="336" y="32726"/>
                </a:moveTo>
                <a:cubicBezTo>
                  <a:pt x="391" y="32782"/>
                  <a:pt x="363" y="32559"/>
                  <a:pt x="363" y="32447"/>
                </a:cubicBezTo>
                <a:cubicBezTo>
                  <a:pt x="336" y="32391"/>
                  <a:pt x="308" y="32643"/>
                  <a:pt x="336" y="32726"/>
                </a:cubicBezTo>
                <a:close/>
                <a:moveTo>
                  <a:pt x="2428" y="37218"/>
                </a:moveTo>
                <a:cubicBezTo>
                  <a:pt x="1591" y="36130"/>
                  <a:pt x="1061" y="34819"/>
                  <a:pt x="921" y="33480"/>
                </a:cubicBezTo>
                <a:cubicBezTo>
                  <a:pt x="894" y="33591"/>
                  <a:pt x="866" y="33731"/>
                  <a:pt x="838" y="33898"/>
                </a:cubicBezTo>
                <a:cubicBezTo>
                  <a:pt x="810" y="34233"/>
                  <a:pt x="838" y="34596"/>
                  <a:pt x="866" y="34930"/>
                </a:cubicBezTo>
                <a:cubicBezTo>
                  <a:pt x="810" y="34986"/>
                  <a:pt x="838" y="35126"/>
                  <a:pt x="866" y="35293"/>
                </a:cubicBezTo>
                <a:cubicBezTo>
                  <a:pt x="1145" y="35935"/>
                  <a:pt x="1312" y="35990"/>
                  <a:pt x="1675" y="36576"/>
                </a:cubicBezTo>
                <a:cubicBezTo>
                  <a:pt x="1870" y="36688"/>
                  <a:pt x="2205" y="37134"/>
                  <a:pt x="2428" y="37218"/>
                </a:cubicBezTo>
                <a:close/>
                <a:moveTo>
                  <a:pt x="4437" y="39338"/>
                </a:moveTo>
                <a:cubicBezTo>
                  <a:pt x="4465" y="39310"/>
                  <a:pt x="4381" y="39227"/>
                  <a:pt x="4297" y="39143"/>
                </a:cubicBezTo>
                <a:cubicBezTo>
                  <a:pt x="4241" y="39171"/>
                  <a:pt x="4353" y="39255"/>
                  <a:pt x="4437" y="39338"/>
                </a:cubicBezTo>
                <a:close/>
                <a:moveTo>
                  <a:pt x="6752" y="41068"/>
                </a:moveTo>
                <a:lnTo>
                  <a:pt x="6780" y="41040"/>
                </a:lnTo>
                <a:cubicBezTo>
                  <a:pt x="6641" y="40984"/>
                  <a:pt x="6585" y="40984"/>
                  <a:pt x="6585" y="41040"/>
                </a:cubicBezTo>
                <a:close/>
                <a:moveTo>
                  <a:pt x="9319" y="42575"/>
                </a:moveTo>
                <a:cubicBezTo>
                  <a:pt x="9738" y="42547"/>
                  <a:pt x="9793" y="42379"/>
                  <a:pt x="10323" y="42379"/>
                </a:cubicBezTo>
                <a:cubicBezTo>
                  <a:pt x="10602" y="42184"/>
                  <a:pt x="10937" y="42045"/>
                  <a:pt x="11300" y="41989"/>
                </a:cubicBezTo>
                <a:cubicBezTo>
                  <a:pt x="11272" y="41821"/>
                  <a:pt x="11802" y="41710"/>
                  <a:pt x="11969" y="41542"/>
                </a:cubicBezTo>
                <a:cubicBezTo>
                  <a:pt x="12081" y="41514"/>
                  <a:pt x="12221" y="41487"/>
                  <a:pt x="12332" y="41431"/>
                </a:cubicBezTo>
                <a:cubicBezTo>
                  <a:pt x="12332" y="41403"/>
                  <a:pt x="12248" y="41403"/>
                  <a:pt x="12276" y="41347"/>
                </a:cubicBezTo>
                <a:cubicBezTo>
                  <a:pt x="12304" y="41347"/>
                  <a:pt x="12332" y="41347"/>
                  <a:pt x="12360" y="41319"/>
                </a:cubicBezTo>
                <a:cubicBezTo>
                  <a:pt x="11300" y="41375"/>
                  <a:pt x="10212" y="41319"/>
                  <a:pt x="9152" y="41152"/>
                </a:cubicBezTo>
                <a:cubicBezTo>
                  <a:pt x="9180" y="41682"/>
                  <a:pt x="9235" y="42072"/>
                  <a:pt x="9291" y="42575"/>
                </a:cubicBezTo>
                <a:close/>
                <a:moveTo>
                  <a:pt x="10993" y="43049"/>
                </a:moveTo>
                <a:lnTo>
                  <a:pt x="10993" y="42993"/>
                </a:lnTo>
                <a:lnTo>
                  <a:pt x="10826" y="42993"/>
                </a:lnTo>
                <a:cubicBezTo>
                  <a:pt x="10798" y="42993"/>
                  <a:pt x="10826" y="43021"/>
                  <a:pt x="10993" y="43049"/>
                </a:cubicBezTo>
                <a:close/>
                <a:moveTo>
                  <a:pt x="10519" y="43188"/>
                </a:moveTo>
                <a:cubicBezTo>
                  <a:pt x="10602" y="43216"/>
                  <a:pt x="10714" y="43216"/>
                  <a:pt x="10826" y="43188"/>
                </a:cubicBezTo>
                <a:cubicBezTo>
                  <a:pt x="10826" y="43161"/>
                  <a:pt x="10826" y="43133"/>
                  <a:pt x="10686" y="43133"/>
                </a:cubicBezTo>
                <a:cubicBezTo>
                  <a:pt x="10658" y="43161"/>
                  <a:pt x="10463" y="43133"/>
                  <a:pt x="10491" y="4318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49"/>
          <p:cNvSpPr/>
          <p:nvPr/>
        </p:nvSpPr>
        <p:spPr>
          <a:xfrm>
            <a:off x="1088254" y="5936230"/>
            <a:ext cx="1368205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49"/>
          <p:cNvSpPr/>
          <p:nvPr/>
        </p:nvSpPr>
        <p:spPr>
          <a:xfrm>
            <a:off x="137593" y="572642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9"/>
          <p:cNvSpPr/>
          <p:nvPr/>
        </p:nvSpPr>
        <p:spPr>
          <a:xfrm>
            <a:off x="-89280" y="5448979"/>
            <a:ext cx="777983" cy="1358392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49"/>
          <p:cNvSpPr/>
          <p:nvPr/>
        </p:nvSpPr>
        <p:spPr>
          <a:xfrm>
            <a:off x="10939354" y="5471905"/>
            <a:ext cx="1252641" cy="787003"/>
          </a:xfrm>
          <a:custGeom>
            <a:avLst/>
            <a:gdLst/>
            <a:ahLst/>
            <a:cxnLst/>
            <a:rect l="l" t="t" r="r" b="b"/>
            <a:pathLst>
              <a:path w="42631" h="26784" extrusionOk="0">
                <a:moveTo>
                  <a:pt x="42630" y="25501"/>
                </a:moveTo>
                <a:cubicBezTo>
                  <a:pt x="42379" y="25612"/>
                  <a:pt x="42045" y="25724"/>
                  <a:pt x="41738" y="25807"/>
                </a:cubicBezTo>
                <a:lnTo>
                  <a:pt x="41235" y="25975"/>
                </a:lnTo>
                <a:cubicBezTo>
                  <a:pt x="41152" y="26003"/>
                  <a:pt x="41068" y="26031"/>
                  <a:pt x="40984" y="26059"/>
                </a:cubicBezTo>
                <a:lnTo>
                  <a:pt x="40789" y="26114"/>
                </a:lnTo>
                <a:cubicBezTo>
                  <a:pt x="40259" y="26226"/>
                  <a:pt x="39729" y="26338"/>
                  <a:pt x="39199" y="26393"/>
                </a:cubicBezTo>
                <a:lnTo>
                  <a:pt x="38501" y="26505"/>
                </a:lnTo>
                <a:lnTo>
                  <a:pt x="37860" y="26561"/>
                </a:lnTo>
                <a:cubicBezTo>
                  <a:pt x="37218" y="26589"/>
                  <a:pt x="36576" y="26589"/>
                  <a:pt x="35935" y="26561"/>
                </a:cubicBezTo>
                <a:cubicBezTo>
                  <a:pt x="35432" y="26533"/>
                  <a:pt x="34930" y="26477"/>
                  <a:pt x="34428" y="26365"/>
                </a:cubicBezTo>
                <a:cubicBezTo>
                  <a:pt x="32977" y="26170"/>
                  <a:pt x="31582" y="25807"/>
                  <a:pt x="30243" y="25250"/>
                </a:cubicBezTo>
                <a:cubicBezTo>
                  <a:pt x="29016" y="24775"/>
                  <a:pt x="27844" y="24134"/>
                  <a:pt x="26784" y="23352"/>
                </a:cubicBezTo>
                <a:cubicBezTo>
                  <a:pt x="26421" y="23018"/>
                  <a:pt x="26114" y="22655"/>
                  <a:pt x="25835" y="22264"/>
                </a:cubicBezTo>
                <a:cubicBezTo>
                  <a:pt x="25389" y="21902"/>
                  <a:pt x="24942" y="21567"/>
                  <a:pt x="24580" y="21232"/>
                </a:cubicBezTo>
                <a:cubicBezTo>
                  <a:pt x="24412" y="21065"/>
                  <a:pt x="24440" y="21037"/>
                  <a:pt x="24301" y="20897"/>
                </a:cubicBezTo>
                <a:cubicBezTo>
                  <a:pt x="23324" y="19949"/>
                  <a:pt x="22236" y="18303"/>
                  <a:pt x="21539" y="17494"/>
                </a:cubicBezTo>
                <a:cubicBezTo>
                  <a:pt x="21120" y="16796"/>
                  <a:pt x="20646" y="16182"/>
                  <a:pt x="20088" y="15457"/>
                </a:cubicBezTo>
                <a:cubicBezTo>
                  <a:pt x="19976" y="15317"/>
                  <a:pt x="19865" y="15206"/>
                  <a:pt x="19725" y="15066"/>
                </a:cubicBezTo>
                <a:cubicBezTo>
                  <a:pt x="19669" y="14983"/>
                  <a:pt x="19669" y="14955"/>
                  <a:pt x="19642" y="14927"/>
                </a:cubicBezTo>
                <a:cubicBezTo>
                  <a:pt x="19363" y="14564"/>
                  <a:pt x="19223" y="14480"/>
                  <a:pt x="18860" y="14006"/>
                </a:cubicBezTo>
                <a:cubicBezTo>
                  <a:pt x="18414" y="13476"/>
                  <a:pt x="17744" y="12695"/>
                  <a:pt x="17214" y="12388"/>
                </a:cubicBezTo>
                <a:cubicBezTo>
                  <a:pt x="17159" y="12332"/>
                  <a:pt x="16963" y="12221"/>
                  <a:pt x="17019" y="12221"/>
                </a:cubicBezTo>
                <a:cubicBezTo>
                  <a:pt x="16907" y="12109"/>
                  <a:pt x="16963" y="12221"/>
                  <a:pt x="16852" y="12109"/>
                </a:cubicBezTo>
                <a:cubicBezTo>
                  <a:pt x="16656" y="11970"/>
                  <a:pt x="16433" y="11802"/>
                  <a:pt x="16210" y="11635"/>
                </a:cubicBezTo>
                <a:cubicBezTo>
                  <a:pt x="15987" y="11495"/>
                  <a:pt x="15764" y="11356"/>
                  <a:pt x="15624" y="11244"/>
                </a:cubicBezTo>
                <a:lnTo>
                  <a:pt x="15261" y="11021"/>
                </a:lnTo>
                <a:cubicBezTo>
                  <a:pt x="15150" y="10965"/>
                  <a:pt x="15038" y="10909"/>
                  <a:pt x="14927" y="10854"/>
                </a:cubicBezTo>
                <a:cubicBezTo>
                  <a:pt x="14703" y="10714"/>
                  <a:pt x="14508" y="10602"/>
                  <a:pt x="14313" y="10491"/>
                </a:cubicBezTo>
                <a:cubicBezTo>
                  <a:pt x="13894" y="10296"/>
                  <a:pt x="13504" y="10045"/>
                  <a:pt x="13113" y="9877"/>
                </a:cubicBezTo>
                <a:cubicBezTo>
                  <a:pt x="12946" y="9766"/>
                  <a:pt x="12750" y="9654"/>
                  <a:pt x="12527" y="9598"/>
                </a:cubicBezTo>
                <a:lnTo>
                  <a:pt x="12137" y="9403"/>
                </a:lnTo>
                <a:cubicBezTo>
                  <a:pt x="11021" y="9096"/>
                  <a:pt x="9877" y="8956"/>
                  <a:pt x="8733" y="8984"/>
                </a:cubicBezTo>
                <a:lnTo>
                  <a:pt x="8733" y="8984"/>
                </a:lnTo>
                <a:cubicBezTo>
                  <a:pt x="8649" y="8956"/>
                  <a:pt x="8566" y="8956"/>
                  <a:pt x="8482" y="8984"/>
                </a:cubicBezTo>
                <a:lnTo>
                  <a:pt x="7673" y="9235"/>
                </a:lnTo>
                <a:cubicBezTo>
                  <a:pt x="7394" y="9347"/>
                  <a:pt x="7115" y="9431"/>
                  <a:pt x="6808" y="9542"/>
                </a:cubicBezTo>
                <a:cubicBezTo>
                  <a:pt x="6668" y="9542"/>
                  <a:pt x="6668" y="9598"/>
                  <a:pt x="6585" y="9598"/>
                </a:cubicBezTo>
                <a:cubicBezTo>
                  <a:pt x="6278" y="9738"/>
                  <a:pt x="5748" y="9849"/>
                  <a:pt x="5218" y="10045"/>
                </a:cubicBezTo>
                <a:cubicBezTo>
                  <a:pt x="5078" y="10072"/>
                  <a:pt x="4939" y="10100"/>
                  <a:pt x="4827" y="10156"/>
                </a:cubicBezTo>
                <a:lnTo>
                  <a:pt x="4325" y="10323"/>
                </a:lnTo>
                <a:cubicBezTo>
                  <a:pt x="4130" y="10407"/>
                  <a:pt x="3962" y="10491"/>
                  <a:pt x="3767" y="10575"/>
                </a:cubicBezTo>
                <a:lnTo>
                  <a:pt x="3293" y="10770"/>
                </a:lnTo>
                <a:cubicBezTo>
                  <a:pt x="3265" y="10770"/>
                  <a:pt x="3265" y="10742"/>
                  <a:pt x="3153" y="10770"/>
                </a:cubicBezTo>
                <a:cubicBezTo>
                  <a:pt x="2958" y="10881"/>
                  <a:pt x="2902" y="10881"/>
                  <a:pt x="2735" y="10965"/>
                </a:cubicBezTo>
                <a:cubicBezTo>
                  <a:pt x="2707" y="10937"/>
                  <a:pt x="2595" y="11049"/>
                  <a:pt x="2623" y="10881"/>
                </a:cubicBezTo>
                <a:lnTo>
                  <a:pt x="2623" y="10519"/>
                </a:lnTo>
                <a:cubicBezTo>
                  <a:pt x="2595" y="10379"/>
                  <a:pt x="2595" y="10212"/>
                  <a:pt x="2651" y="10072"/>
                </a:cubicBezTo>
                <a:cubicBezTo>
                  <a:pt x="2651" y="9961"/>
                  <a:pt x="2651" y="9877"/>
                  <a:pt x="2651" y="9766"/>
                </a:cubicBezTo>
                <a:cubicBezTo>
                  <a:pt x="2707" y="9710"/>
                  <a:pt x="2735" y="9654"/>
                  <a:pt x="2763" y="9626"/>
                </a:cubicBezTo>
                <a:cubicBezTo>
                  <a:pt x="2595" y="8677"/>
                  <a:pt x="2400" y="7757"/>
                  <a:pt x="2205" y="6836"/>
                </a:cubicBezTo>
                <a:cubicBezTo>
                  <a:pt x="2149" y="6697"/>
                  <a:pt x="2037" y="6557"/>
                  <a:pt x="1926" y="6446"/>
                </a:cubicBezTo>
                <a:cubicBezTo>
                  <a:pt x="1758" y="6083"/>
                  <a:pt x="1591" y="5748"/>
                  <a:pt x="1396" y="5302"/>
                </a:cubicBezTo>
                <a:cubicBezTo>
                  <a:pt x="1340" y="5023"/>
                  <a:pt x="1256" y="4855"/>
                  <a:pt x="1200" y="4604"/>
                </a:cubicBezTo>
                <a:cubicBezTo>
                  <a:pt x="1144" y="4353"/>
                  <a:pt x="949" y="3600"/>
                  <a:pt x="893" y="3321"/>
                </a:cubicBezTo>
                <a:cubicBezTo>
                  <a:pt x="782" y="2791"/>
                  <a:pt x="838" y="2623"/>
                  <a:pt x="726" y="2177"/>
                </a:cubicBezTo>
                <a:lnTo>
                  <a:pt x="1" y="1061"/>
                </a:lnTo>
                <a:lnTo>
                  <a:pt x="1" y="1033"/>
                </a:lnTo>
                <a:cubicBezTo>
                  <a:pt x="391" y="894"/>
                  <a:pt x="1228" y="754"/>
                  <a:pt x="2037" y="587"/>
                </a:cubicBezTo>
                <a:cubicBezTo>
                  <a:pt x="2149" y="587"/>
                  <a:pt x="2316" y="559"/>
                  <a:pt x="2428" y="559"/>
                </a:cubicBezTo>
                <a:lnTo>
                  <a:pt x="2707" y="559"/>
                </a:lnTo>
                <a:cubicBezTo>
                  <a:pt x="2902" y="559"/>
                  <a:pt x="3097" y="531"/>
                  <a:pt x="3265" y="559"/>
                </a:cubicBezTo>
                <a:cubicBezTo>
                  <a:pt x="3460" y="503"/>
                  <a:pt x="3683" y="447"/>
                  <a:pt x="3962" y="391"/>
                </a:cubicBezTo>
                <a:cubicBezTo>
                  <a:pt x="4269" y="364"/>
                  <a:pt x="4576" y="336"/>
                  <a:pt x="4883" y="336"/>
                </a:cubicBezTo>
                <a:cubicBezTo>
                  <a:pt x="5357" y="112"/>
                  <a:pt x="5859" y="1"/>
                  <a:pt x="6390" y="57"/>
                </a:cubicBezTo>
                <a:cubicBezTo>
                  <a:pt x="6557" y="85"/>
                  <a:pt x="6808" y="112"/>
                  <a:pt x="7031" y="112"/>
                </a:cubicBezTo>
                <a:lnTo>
                  <a:pt x="7729" y="196"/>
                </a:lnTo>
                <a:cubicBezTo>
                  <a:pt x="8147" y="280"/>
                  <a:pt x="8398" y="364"/>
                  <a:pt x="8733" y="447"/>
                </a:cubicBezTo>
                <a:cubicBezTo>
                  <a:pt x="9152" y="447"/>
                  <a:pt x="9542" y="447"/>
                  <a:pt x="9961" y="531"/>
                </a:cubicBezTo>
                <a:cubicBezTo>
                  <a:pt x="10491" y="615"/>
                  <a:pt x="10993" y="726"/>
                  <a:pt x="11495" y="866"/>
                </a:cubicBezTo>
                <a:cubicBezTo>
                  <a:pt x="11607" y="922"/>
                  <a:pt x="11523" y="949"/>
                  <a:pt x="11690" y="977"/>
                </a:cubicBezTo>
                <a:cubicBezTo>
                  <a:pt x="12053" y="1061"/>
                  <a:pt x="11914" y="949"/>
                  <a:pt x="12304" y="1061"/>
                </a:cubicBezTo>
                <a:cubicBezTo>
                  <a:pt x="12667" y="1033"/>
                  <a:pt x="13002" y="1089"/>
                  <a:pt x="13336" y="1200"/>
                </a:cubicBezTo>
                <a:cubicBezTo>
                  <a:pt x="13839" y="1340"/>
                  <a:pt x="14369" y="1535"/>
                  <a:pt x="14843" y="1731"/>
                </a:cubicBezTo>
                <a:cubicBezTo>
                  <a:pt x="15010" y="1758"/>
                  <a:pt x="15038" y="1731"/>
                  <a:pt x="15066" y="1703"/>
                </a:cubicBezTo>
                <a:cubicBezTo>
                  <a:pt x="15345" y="1758"/>
                  <a:pt x="15764" y="1926"/>
                  <a:pt x="16154" y="2037"/>
                </a:cubicBezTo>
                <a:cubicBezTo>
                  <a:pt x="16433" y="2149"/>
                  <a:pt x="16740" y="2289"/>
                  <a:pt x="16991" y="2456"/>
                </a:cubicBezTo>
                <a:cubicBezTo>
                  <a:pt x="17242" y="2595"/>
                  <a:pt x="17521" y="2735"/>
                  <a:pt x="17800" y="2902"/>
                </a:cubicBezTo>
                <a:cubicBezTo>
                  <a:pt x="17940" y="3042"/>
                  <a:pt x="18107" y="3181"/>
                  <a:pt x="18219" y="3349"/>
                </a:cubicBezTo>
                <a:cubicBezTo>
                  <a:pt x="18637" y="3516"/>
                  <a:pt x="19056" y="3739"/>
                  <a:pt x="19418" y="3990"/>
                </a:cubicBezTo>
                <a:cubicBezTo>
                  <a:pt x="19865" y="4297"/>
                  <a:pt x="20283" y="4604"/>
                  <a:pt x="20506" y="4799"/>
                </a:cubicBezTo>
                <a:cubicBezTo>
                  <a:pt x="20841" y="5023"/>
                  <a:pt x="21120" y="5274"/>
                  <a:pt x="21371" y="5525"/>
                </a:cubicBezTo>
                <a:cubicBezTo>
                  <a:pt x="21455" y="5609"/>
                  <a:pt x="21567" y="5664"/>
                  <a:pt x="21622" y="5720"/>
                </a:cubicBezTo>
                <a:cubicBezTo>
                  <a:pt x="21929" y="5999"/>
                  <a:pt x="21957" y="6167"/>
                  <a:pt x="21957" y="6222"/>
                </a:cubicBezTo>
                <a:cubicBezTo>
                  <a:pt x="22320" y="6501"/>
                  <a:pt x="22683" y="6836"/>
                  <a:pt x="23017" y="7171"/>
                </a:cubicBezTo>
                <a:cubicBezTo>
                  <a:pt x="23241" y="7394"/>
                  <a:pt x="23436" y="7673"/>
                  <a:pt x="23603" y="7952"/>
                </a:cubicBezTo>
                <a:cubicBezTo>
                  <a:pt x="23854" y="8203"/>
                  <a:pt x="24022" y="8343"/>
                  <a:pt x="24161" y="8510"/>
                </a:cubicBezTo>
                <a:cubicBezTo>
                  <a:pt x="24357" y="8650"/>
                  <a:pt x="24552" y="8817"/>
                  <a:pt x="24691" y="9012"/>
                </a:cubicBezTo>
                <a:cubicBezTo>
                  <a:pt x="25082" y="9459"/>
                  <a:pt x="25417" y="9933"/>
                  <a:pt x="25696" y="10435"/>
                </a:cubicBezTo>
                <a:cubicBezTo>
                  <a:pt x="25751" y="10519"/>
                  <a:pt x="25751" y="10463"/>
                  <a:pt x="25835" y="10575"/>
                </a:cubicBezTo>
                <a:cubicBezTo>
                  <a:pt x="25863" y="10714"/>
                  <a:pt x="26058" y="11021"/>
                  <a:pt x="26058" y="11160"/>
                </a:cubicBezTo>
                <a:cubicBezTo>
                  <a:pt x="26505" y="11746"/>
                  <a:pt x="26812" y="12193"/>
                  <a:pt x="26728" y="12332"/>
                </a:cubicBezTo>
                <a:cubicBezTo>
                  <a:pt x="27258" y="12946"/>
                  <a:pt x="28067" y="13755"/>
                  <a:pt x="28011" y="13978"/>
                </a:cubicBezTo>
                <a:cubicBezTo>
                  <a:pt x="28207" y="14090"/>
                  <a:pt x="28374" y="14201"/>
                  <a:pt x="28597" y="14257"/>
                </a:cubicBezTo>
                <a:cubicBezTo>
                  <a:pt x="28876" y="14425"/>
                  <a:pt x="29183" y="14620"/>
                  <a:pt x="29434" y="14815"/>
                </a:cubicBezTo>
                <a:cubicBezTo>
                  <a:pt x="29602" y="14927"/>
                  <a:pt x="29574" y="14927"/>
                  <a:pt x="29713" y="15038"/>
                </a:cubicBezTo>
                <a:cubicBezTo>
                  <a:pt x="29853" y="15122"/>
                  <a:pt x="29992" y="15206"/>
                  <a:pt x="30132" y="15262"/>
                </a:cubicBezTo>
                <a:cubicBezTo>
                  <a:pt x="30299" y="15345"/>
                  <a:pt x="30439" y="15429"/>
                  <a:pt x="30606" y="15513"/>
                </a:cubicBezTo>
                <a:cubicBezTo>
                  <a:pt x="30773" y="15652"/>
                  <a:pt x="30969" y="15764"/>
                  <a:pt x="31164" y="15875"/>
                </a:cubicBezTo>
                <a:cubicBezTo>
                  <a:pt x="31275" y="15903"/>
                  <a:pt x="31359" y="15959"/>
                  <a:pt x="31443" y="16015"/>
                </a:cubicBezTo>
                <a:cubicBezTo>
                  <a:pt x="31527" y="16043"/>
                  <a:pt x="31610" y="16099"/>
                  <a:pt x="31666" y="16127"/>
                </a:cubicBezTo>
                <a:lnTo>
                  <a:pt x="31666" y="16182"/>
                </a:lnTo>
                <a:cubicBezTo>
                  <a:pt x="31861" y="16266"/>
                  <a:pt x="32057" y="16350"/>
                  <a:pt x="32252" y="16350"/>
                </a:cubicBezTo>
                <a:lnTo>
                  <a:pt x="32615" y="16405"/>
                </a:lnTo>
                <a:cubicBezTo>
                  <a:pt x="32726" y="16405"/>
                  <a:pt x="32838" y="16433"/>
                  <a:pt x="32949" y="16461"/>
                </a:cubicBezTo>
                <a:cubicBezTo>
                  <a:pt x="33173" y="16433"/>
                  <a:pt x="33368" y="16433"/>
                  <a:pt x="33591" y="16461"/>
                </a:cubicBezTo>
                <a:cubicBezTo>
                  <a:pt x="33786" y="16489"/>
                  <a:pt x="34010" y="16517"/>
                  <a:pt x="34233" y="16517"/>
                </a:cubicBezTo>
                <a:cubicBezTo>
                  <a:pt x="34428" y="16545"/>
                  <a:pt x="34651" y="16545"/>
                  <a:pt x="34847" y="16545"/>
                </a:cubicBezTo>
                <a:cubicBezTo>
                  <a:pt x="36186" y="16517"/>
                  <a:pt x="37525" y="16378"/>
                  <a:pt x="38864" y="16127"/>
                </a:cubicBezTo>
                <a:cubicBezTo>
                  <a:pt x="39171" y="16043"/>
                  <a:pt x="39394" y="15987"/>
                  <a:pt x="39673" y="15931"/>
                </a:cubicBezTo>
                <a:cubicBezTo>
                  <a:pt x="40175" y="15875"/>
                  <a:pt x="41152" y="15792"/>
                  <a:pt x="41180" y="15875"/>
                </a:cubicBezTo>
                <a:cubicBezTo>
                  <a:pt x="41208" y="15959"/>
                  <a:pt x="40761" y="15987"/>
                  <a:pt x="40929" y="16043"/>
                </a:cubicBezTo>
                <a:cubicBezTo>
                  <a:pt x="39701" y="16322"/>
                  <a:pt x="38446" y="16573"/>
                  <a:pt x="37218" y="16740"/>
                </a:cubicBezTo>
                <a:cubicBezTo>
                  <a:pt x="36493" y="16824"/>
                  <a:pt x="35795" y="16852"/>
                  <a:pt x="35070" y="16880"/>
                </a:cubicBezTo>
                <a:cubicBezTo>
                  <a:pt x="34902" y="16880"/>
                  <a:pt x="34568" y="16880"/>
                  <a:pt x="34428" y="16880"/>
                </a:cubicBezTo>
                <a:cubicBezTo>
                  <a:pt x="34316" y="16880"/>
                  <a:pt x="34205" y="16908"/>
                  <a:pt x="34093" y="16936"/>
                </a:cubicBezTo>
                <a:cubicBezTo>
                  <a:pt x="36437" y="17019"/>
                  <a:pt x="39031" y="16461"/>
                  <a:pt x="41180" y="16210"/>
                </a:cubicBezTo>
                <a:lnTo>
                  <a:pt x="41208" y="16210"/>
                </a:lnTo>
                <a:lnTo>
                  <a:pt x="41208" y="16238"/>
                </a:lnTo>
                <a:cubicBezTo>
                  <a:pt x="41235" y="16294"/>
                  <a:pt x="41263" y="16405"/>
                  <a:pt x="41291" y="16433"/>
                </a:cubicBezTo>
                <a:cubicBezTo>
                  <a:pt x="41291" y="16712"/>
                  <a:pt x="41319" y="16963"/>
                  <a:pt x="41375" y="17242"/>
                </a:cubicBezTo>
                <a:cubicBezTo>
                  <a:pt x="41375" y="17438"/>
                  <a:pt x="41319" y="17270"/>
                  <a:pt x="41319" y="17242"/>
                </a:cubicBezTo>
                <a:cubicBezTo>
                  <a:pt x="41319" y="17354"/>
                  <a:pt x="41291" y="17410"/>
                  <a:pt x="41291" y="17549"/>
                </a:cubicBezTo>
                <a:cubicBezTo>
                  <a:pt x="41347" y="17717"/>
                  <a:pt x="41291" y="17270"/>
                  <a:pt x="41375" y="17354"/>
                </a:cubicBezTo>
                <a:cubicBezTo>
                  <a:pt x="41487" y="18163"/>
                  <a:pt x="41598" y="19140"/>
                  <a:pt x="41682" y="20032"/>
                </a:cubicBezTo>
                <a:lnTo>
                  <a:pt x="41626" y="20032"/>
                </a:lnTo>
                <a:cubicBezTo>
                  <a:pt x="41626" y="20200"/>
                  <a:pt x="41682" y="20060"/>
                  <a:pt x="41710" y="20116"/>
                </a:cubicBezTo>
                <a:cubicBezTo>
                  <a:pt x="41766" y="20646"/>
                  <a:pt x="41933" y="21288"/>
                  <a:pt x="41989" y="21818"/>
                </a:cubicBezTo>
                <a:cubicBezTo>
                  <a:pt x="42072" y="22292"/>
                  <a:pt x="42156" y="22739"/>
                  <a:pt x="42240" y="23185"/>
                </a:cubicBezTo>
                <a:cubicBezTo>
                  <a:pt x="42351" y="23799"/>
                  <a:pt x="42491" y="24413"/>
                  <a:pt x="42603" y="25026"/>
                </a:cubicBezTo>
                <a:cubicBezTo>
                  <a:pt x="42575" y="25194"/>
                  <a:pt x="42603" y="25361"/>
                  <a:pt x="42630" y="25501"/>
                </a:cubicBezTo>
                <a:close/>
                <a:moveTo>
                  <a:pt x="42100" y="23603"/>
                </a:moveTo>
                <a:cubicBezTo>
                  <a:pt x="42072" y="23603"/>
                  <a:pt x="42072" y="23659"/>
                  <a:pt x="42100" y="23771"/>
                </a:cubicBezTo>
                <a:cubicBezTo>
                  <a:pt x="42100" y="23827"/>
                  <a:pt x="42128" y="23827"/>
                  <a:pt x="42128" y="23771"/>
                </a:cubicBezTo>
                <a:cubicBezTo>
                  <a:pt x="42128" y="23743"/>
                  <a:pt x="42100" y="23687"/>
                  <a:pt x="42100" y="23603"/>
                </a:cubicBezTo>
                <a:close/>
                <a:moveTo>
                  <a:pt x="41654" y="21455"/>
                </a:moveTo>
                <a:cubicBezTo>
                  <a:pt x="41654" y="21372"/>
                  <a:pt x="41710" y="21651"/>
                  <a:pt x="41710" y="21455"/>
                </a:cubicBezTo>
                <a:cubicBezTo>
                  <a:pt x="41682" y="21427"/>
                  <a:pt x="41626" y="21260"/>
                  <a:pt x="41654" y="21455"/>
                </a:cubicBezTo>
                <a:close/>
                <a:moveTo>
                  <a:pt x="6780" y="9487"/>
                </a:moveTo>
                <a:cubicBezTo>
                  <a:pt x="6780" y="9459"/>
                  <a:pt x="6696" y="9459"/>
                  <a:pt x="6585" y="9487"/>
                </a:cubicBezTo>
                <a:cubicBezTo>
                  <a:pt x="6585" y="9487"/>
                  <a:pt x="6585" y="9514"/>
                  <a:pt x="6557" y="9514"/>
                </a:cubicBezTo>
                <a:cubicBezTo>
                  <a:pt x="6613" y="9514"/>
                  <a:pt x="6668" y="9487"/>
                  <a:pt x="6780" y="9487"/>
                </a:cubicBezTo>
                <a:close/>
                <a:moveTo>
                  <a:pt x="7171" y="9347"/>
                </a:moveTo>
                <a:cubicBezTo>
                  <a:pt x="7199" y="9291"/>
                  <a:pt x="6808" y="9347"/>
                  <a:pt x="6808" y="9375"/>
                </a:cubicBezTo>
                <a:cubicBezTo>
                  <a:pt x="6920" y="9375"/>
                  <a:pt x="7059" y="9375"/>
                  <a:pt x="7171" y="9347"/>
                </a:cubicBezTo>
                <a:close/>
                <a:moveTo>
                  <a:pt x="7338" y="9263"/>
                </a:moveTo>
                <a:cubicBezTo>
                  <a:pt x="7338" y="9235"/>
                  <a:pt x="7282" y="9208"/>
                  <a:pt x="7199" y="9208"/>
                </a:cubicBezTo>
                <a:cubicBezTo>
                  <a:pt x="7226" y="9235"/>
                  <a:pt x="7171" y="9291"/>
                  <a:pt x="7338" y="9263"/>
                </a:cubicBezTo>
                <a:close/>
                <a:moveTo>
                  <a:pt x="5664" y="9319"/>
                </a:moveTo>
                <a:cubicBezTo>
                  <a:pt x="5301" y="9431"/>
                  <a:pt x="4939" y="9542"/>
                  <a:pt x="4576" y="9682"/>
                </a:cubicBezTo>
                <a:cubicBezTo>
                  <a:pt x="4576" y="9710"/>
                  <a:pt x="4576" y="9738"/>
                  <a:pt x="4576" y="9766"/>
                </a:cubicBezTo>
                <a:cubicBezTo>
                  <a:pt x="4632" y="9766"/>
                  <a:pt x="4771" y="9710"/>
                  <a:pt x="4771" y="9766"/>
                </a:cubicBezTo>
                <a:cubicBezTo>
                  <a:pt x="5078" y="9626"/>
                  <a:pt x="5385" y="9487"/>
                  <a:pt x="5664" y="9319"/>
                </a:cubicBezTo>
                <a:close/>
                <a:moveTo>
                  <a:pt x="16824" y="11774"/>
                </a:moveTo>
                <a:cubicBezTo>
                  <a:pt x="16880" y="11830"/>
                  <a:pt x="16935" y="11858"/>
                  <a:pt x="16991" y="11886"/>
                </a:cubicBezTo>
                <a:cubicBezTo>
                  <a:pt x="17075" y="11886"/>
                  <a:pt x="16824" y="11718"/>
                  <a:pt x="16824" y="11774"/>
                </a:cubicBezTo>
                <a:close/>
                <a:moveTo>
                  <a:pt x="17270" y="12221"/>
                </a:moveTo>
                <a:cubicBezTo>
                  <a:pt x="17298" y="12221"/>
                  <a:pt x="17186" y="12081"/>
                  <a:pt x="17103" y="12053"/>
                </a:cubicBezTo>
                <a:cubicBezTo>
                  <a:pt x="17047" y="12025"/>
                  <a:pt x="17186" y="12137"/>
                  <a:pt x="17270" y="12221"/>
                </a:cubicBezTo>
                <a:close/>
                <a:moveTo>
                  <a:pt x="17633" y="12193"/>
                </a:moveTo>
                <a:cubicBezTo>
                  <a:pt x="16880" y="11579"/>
                  <a:pt x="16098" y="11021"/>
                  <a:pt x="15234" y="10575"/>
                </a:cubicBezTo>
                <a:cubicBezTo>
                  <a:pt x="15373" y="10658"/>
                  <a:pt x="15513" y="10770"/>
                  <a:pt x="15652" y="10881"/>
                </a:cubicBezTo>
                <a:cubicBezTo>
                  <a:pt x="15819" y="10965"/>
                  <a:pt x="15987" y="11077"/>
                  <a:pt x="16126" y="11216"/>
                </a:cubicBezTo>
                <a:cubicBezTo>
                  <a:pt x="16349" y="11328"/>
                  <a:pt x="16517" y="11495"/>
                  <a:pt x="16712" y="11607"/>
                </a:cubicBezTo>
                <a:cubicBezTo>
                  <a:pt x="16880" y="11718"/>
                  <a:pt x="17047" y="11830"/>
                  <a:pt x="17214" y="11942"/>
                </a:cubicBezTo>
                <a:cubicBezTo>
                  <a:pt x="17326" y="12053"/>
                  <a:pt x="17493" y="12137"/>
                  <a:pt x="17633" y="12193"/>
                </a:cubicBezTo>
                <a:close/>
                <a:moveTo>
                  <a:pt x="19530" y="14257"/>
                </a:moveTo>
                <a:lnTo>
                  <a:pt x="19669" y="14425"/>
                </a:lnTo>
                <a:cubicBezTo>
                  <a:pt x="19614" y="14369"/>
                  <a:pt x="19558" y="14285"/>
                  <a:pt x="19502" y="14229"/>
                </a:cubicBezTo>
                <a:cubicBezTo>
                  <a:pt x="19530" y="14229"/>
                  <a:pt x="19530" y="14257"/>
                  <a:pt x="19558" y="14257"/>
                </a:cubicBezTo>
                <a:close/>
                <a:moveTo>
                  <a:pt x="30745" y="25250"/>
                </a:moveTo>
                <a:cubicBezTo>
                  <a:pt x="31164" y="25445"/>
                  <a:pt x="30885" y="25222"/>
                  <a:pt x="30745" y="25250"/>
                </a:cubicBezTo>
                <a:close/>
                <a:moveTo>
                  <a:pt x="42240" y="25277"/>
                </a:moveTo>
                <a:cubicBezTo>
                  <a:pt x="42128" y="24636"/>
                  <a:pt x="42017" y="23994"/>
                  <a:pt x="41877" y="23324"/>
                </a:cubicBezTo>
                <a:cubicBezTo>
                  <a:pt x="41766" y="22766"/>
                  <a:pt x="41654" y="22181"/>
                  <a:pt x="41570" y="21595"/>
                </a:cubicBezTo>
                <a:cubicBezTo>
                  <a:pt x="41570" y="21595"/>
                  <a:pt x="41598" y="21678"/>
                  <a:pt x="41598" y="21595"/>
                </a:cubicBezTo>
                <a:cubicBezTo>
                  <a:pt x="41598" y="21372"/>
                  <a:pt x="41598" y="21651"/>
                  <a:pt x="41570" y="21511"/>
                </a:cubicBezTo>
                <a:cubicBezTo>
                  <a:pt x="41487" y="21009"/>
                  <a:pt x="41403" y="20423"/>
                  <a:pt x="41319" y="19781"/>
                </a:cubicBezTo>
                <a:cubicBezTo>
                  <a:pt x="41487" y="21567"/>
                  <a:pt x="41682" y="23352"/>
                  <a:pt x="41989" y="25138"/>
                </a:cubicBezTo>
                <a:cubicBezTo>
                  <a:pt x="37497" y="26784"/>
                  <a:pt x="32308" y="26198"/>
                  <a:pt x="28151" y="23827"/>
                </a:cubicBezTo>
                <a:lnTo>
                  <a:pt x="28207" y="23910"/>
                </a:lnTo>
                <a:cubicBezTo>
                  <a:pt x="29323" y="24580"/>
                  <a:pt x="30522" y="25110"/>
                  <a:pt x="31750" y="25445"/>
                </a:cubicBezTo>
                <a:cubicBezTo>
                  <a:pt x="32810" y="25780"/>
                  <a:pt x="33898" y="26003"/>
                  <a:pt x="35014" y="26142"/>
                </a:cubicBezTo>
                <a:cubicBezTo>
                  <a:pt x="36744" y="26338"/>
                  <a:pt x="38529" y="26254"/>
                  <a:pt x="40231" y="25863"/>
                </a:cubicBezTo>
                <a:cubicBezTo>
                  <a:pt x="40929" y="25724"/>
                  <a:pt x="41598" y="25528"/>
                  <a:pt x="42268" y="2527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49"/>
          <p:cNvSpPr/>
          <p:nvPr/>
        </p:nvSpPr>
        <p:spPr>
          <a:xfrm>
            <a:off x="497369" y="1563723"/>
            <a:ext cx="1250996" cy="574679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9"/>
          <p:cNvSpPr/>
          <p:nvPr/>
        </p:nvSpPr>
        <p:spPr>
          <a:xfrm>
            <a:off x="10231049" y="1469892"/>
            <a:ext cx="1083745" cy="1049337"/>
          </a:xfrm>
          <a:custGeom>
            <a:avLst/>
            <a:gdLst/>
            <a:ahLst/>
            <a:cxnLst/>
            <a:rect l="l" t="t" r="r" b="b"/>
            <a:pathLst>
              <a:path w="36883" h="35712" extrusionOk="0">
                <a:moveTo>
                  <a:pt x="34763" y="22599"/>
                </a:moveTo>
                <a:cubicBezTo>
                  <a:pt x="34539" y="22990"/>
                  <a:pt x="34260" y="23380"/>
                  <a:pt x="33926" y="23715"/>
                </a:cubicBezTo>
                <a:cubicBezTo>
                  <a:pt x="33591" y="24078"/>
                  <a:pt x="33228" y="24412"/>
                  <a:pt x="33033" y="24608"/>
                </a:cubicBezTo>
                <a:cubicBezTo>
                  <a:pt x="32810" y="24887"/>
                  <a:pt x="32558" y="25138"/>
                  <a:pt x="32307" y="25361"/>
                </a:cubicBezTo>
                <a:cubicBezTo>
                  <a:pt x="32224" y="25445"/>
                  <a:pt x="32168" y="25528"/>
                  <a:pt x="32112" y="25556"/>
                </a:cubicBezTo>
                <a:cubicBezTo>
                  <a:pt x="31833" y="25835"/>
                  <a:pt x="31694" y="25919"/>
                  <a:pt x="31638" y="25863"/>
                </a:cubicBezTo>
                <a:cubicBezTo>
                  <a:pt x="31164" y="26449"/>
                  <a:pt x="30327" y="27370"/>
                  <a:pt x="30075" y="27453"/>
                </a:cubicBezTo>
                <a:cubicBezTo>
                  <a:pt x="29629" y="27983"/>
                  <a:pt x="29601" y="28151"/>
                  <a:pt x="29211" y="28625"/>
                </a:cubicBezTo>
                <a:cubicBezTo>
                  <a:pt x="28848" y="29072"/>
                  <a:pt x="28457" y="29462"/>
                  <a:pt x="28011" y="29825"/>
                </a:cubicBezTo>
                <a:cubicBezTo>
                  <a:pt x="27955" y="29881"/>
                  <a:pt x="27983" y="29881"/>
                  <a:pt x="27899" y="29964"/>
                </a:cubicBezTo>
                <a:cubicBezTo>
                  <a:pt x="27816" y="30048"/>
                  <a:pt x="27509" y="30243"/>
                  <a:pt x="27369" y="30299"/>
                </a:cubicBezTo>
                <a:cubicBezTo>
                  <a:pt x="26895" y="30829"/>
                  <a:pt x="26476" y="31192"/>
                  <a:pt x="26337" y="31136"/>
                </a:cubicBezTo>
                <a:cubicBezTo>
                  <a:pt x="25807" y="31722"/>
                  <a:pt x="25082" y="32587"/>
                  <a:pt x="24858" y="32559"/>
                </a:cubicBezTo>
                <a:cubicBezTo>
                  <a:pt x="24747" y="32726"/>
                  <a:pt x="24635" y="32922"/>
                  <a:pt x="24524" y="33117"/>
                </a:cubicBezTo>
                <a:cubicBezTo>
                  <a:pt x="24356" y="33424"/>
                  <a:pt x="24133" y="33703"/>
                  <a:pt x="23826" y="33898"/>
                </a:cubicBezTo>
                <a:cubicBezTo>
                  <a:pt x="23687" y="34065"/>
                  <a:pt x="23687" y="34010"/>
                  <a:pt x="23519" y="34121"/>
                </a:cubicBezTo>
                <a:cubicBezTo>
                  <a:pt x="23268" y="34400"/>
                  <a:pt x="22961" y="34623"/>
                  <a:pt x="22654" y="34819"/>
                </a:cubicBezTo>
                <a:cubicBezTo>
                  <a:pt x="22459" y="34875"/>
                  <a:pt x="22208" y="34986"/>
                  <a:pt x="21985" y="35098"/>
                </a:cubicBezTo>
                <a:cubicBezTo>
                  <a:pt x="21789" y="35181"/>
                  <a:pt x="21594" y="35237"/>
                  <a:pt x="21371" y="35265"/>
                </a:cubicBezTo>
                <a:lnTo>
                  <a:pt x="21371" y="35209"/>
                </a:lnTo>
                <a:cubicBezTo>
                  <a:pt x="21036" y="35265"/>
                  <a:pt x="20478" y="35544"/>
                  <a:pt x="20032" y="35572"/>
                </a:cubicBezTo>
                <a:cubicBezTo>
                  <a:pt x="19948" y="35600"/>
                  <a:pt x="19864" y="35628"/>
                  <a:pt x="19781" y="35656"/>
                </a:cubicBezTo>
                <a:cubicBezTo>
                  <a:pt x="19641" y="35684"/>
                  <a:pt x="19502" y="35684"/>
                  <a:pt x="19362" y="35712"/>
                </a:cubicBezTo>
                <a:cubicBezTo>
                  <a:pt x="19139" y="35712"/>
                  <a:pt x="18888" y="35656"/>
                  <a:pt x="18665" y="35656"/>
                </a:cubicBezTo>
                <a:cubicBezTo>
                  <a:pt x="18442" y="35628"/>
                  <a:pt x="18218" y="35572"/>
                  <a:pt x="17995" y="35516"/>
                </a:cubicBezTo>
                <a:cubicBezTo>
                  <a:pt x="17326" y="35405"/>
                  <a:pt x="16684" y="35154"/>
                  <a:pt x="16070" y="34819"/>
                </a:cubicBezTo>
                <a:cubicBezTo>
                  <a:pt x="15456" y="34456"/>
                  <a:pt x="14870" y="34065"/>
                  <a:pt x="14312" y="33647"/>
                </a:cubicBezTo>
                <a:cubicBezTo>
                  <a:pt x="14089" y="33480"/>
                  <a:pt x="13866" y="33340"/>
                  <a:pt x="13643" y="33173"/>
                </a:cubicBezTo>
                <a:cubicBezTo>
                  <a:pt x="13280" y="32866"/>
                  <a:pt x="12555" y="32196"/>
                  <a:pt x="12611" y="32113"/>
                </a:cubicBezTo>
                <a:cubicBezTo>
                  <a:pt x="12666" y="32029"/>
                  <a:pt x="12945" y="32336"/>
                  <a:pt x="12890" y="32196"/>
                </a:cubicBezTo>
                <a:cubicBezTo>
                  <a:pt x="13280" y="32475"/>
                  <a:pt x="13727" y="32782"/>
                  <a:pt x="14229" y="33145"/>
                </a:cubicBezTo>
                <a:cubicBezTo>
                  <a:pt x="14759" y="33563"/>
                  <a:pt x="15345" y="33954"/>
                  <a:pt x="15931" y="34317"/>
                </a:cubicBezTo>
                <a:cubicBezTo>
                  <a:pt x="16517" y="34707"/>
                  <a:pt x="17158" y="34986"/>
                  <a:pt x="17828" y="35181"/>
                </a:cubicBezTo>
                <a:cubicBezTo>
                  <a:pt x="18051" y="35209"/>
                  <a:pt x="18246" y="35265"/>
                  <a:pt x="18469" y="35265"/>
                </a:cubicBezTo>
                <a:cubicBezTo>
                  <a:pt x="18581" y="35265"/>
                  <a:pt x="18693" y="35265"/>
                  <a:pt x="18832" y="35237"/>
                </a:cubicBezTo>
                <a:cubicBezTo>
                  <a:pt x="18721" y="35237"/>
                  <a:pt x="18609" y="35237"/>
                  <a:pt x="18469" y="35237"/>
                </a:cubicBezTo>
                <a:cubicBezTo>
                  <a:pt x="16963" y="35042"/>
                  <a:pt x="15875" y="34317"/>
                  <a:pt x="14898" y="33563"/>
                </a:cubicBezTo>
                <a:cubicBezTo>
                  <a:pt x="14201" y="33033"/>
                  <a:pt x="13503" y="32475"/>
                  <a:pt x="12806" y="31889"/>
                </a:cubicBezTo>
                <a:lnTo>
                  <a:pt x="12806" y="31889"/>
                </a:lnTo>
                <a:cubicBezTo>
                  <a:pt x="12750" y="31889"/>
                  <a:pt x="12666" y="31806"/>
                  <a:pt x="12611" y="31778"/>
                </a:cubicBezTo>
                <a:cubicBezTo>
                  <a:pt x="12415" y="31610"/>
                  <a:pt x="12220" y="31443"/>
                  <a:pt x="11997" y="31303"/>
                </a:cubicBezTo>
                <a:cubicBezTo>
                  <a:pt x="11857" y="31164"/>
                  <a:pt x="11997" y="31248"/>
                  <a:pt x="12025" y="31276"/>
                </a:cubicBezTo>
                <a:cubicBezTo>
                  <a:pt x="11941" y="31164"/>
                  <a:pt x="11913" y="31136"/>
                  <a:pt x="11829" y="31024"/>
                </a:cubicBezTo>
                <a:cubicBezTo>
                  <a:pt x="11662" y="30941"/>
                  <a:pt x="11997" y="31220"/>
                  <a:pt x="11885" y="31220"/>
                </a:cubicBezTo>
                <a:cubicBezTo>
                  <a:pt x="11216" y="30662"/>
                  <a:pt x="10546" y="30076"/>
                  <a:pt x="9904" y="29462"/>
                </a:cubicBezTo>
                <a:lnTo>
                  <a:pt x="9960" y="29406"/>
                </a:lnTo>
                <a:cubicBezTo>
                  <a:pt x="9849" y="29323"/>
                  <a:pt x="9904" y="29434"/>
                  <a:pt x="9849" y="29406"/>
                </a:cubicBezTo>
                <a:cubicBezTo>
                  <a:pt x="9486" y="29044"/>
                  <a:pt x="8956" y="28653"/>
                  <a:pt x="8621" y="28235"/>
                </a:cubicBezTo>
                <a:cubicBezTo>
                  <a:pt x="7924" y="27565"/>
                  <a:pt x="7254" y="26840"/>
                  <a:pt x="6640" y="26058"/>
                </a:cubicBezTo>
                <a:cubicBezTo>
                  <a:pt x="5915" y="25221"/>
                  <a:pt x="5273" y="24329"/>
                  <a:pt x="4715" y="23380"/>
                </a:cubicBezTo>
                <a:cubicBezTo>
                  <a:pt x="4464" y="22990"/>
                  <a:pt x="4213" y="22655"/>
                  <a:pt x="4018" y="22292"/>
                </a:cubicBezTo>
                <a:cubicBezTo>
                  <a:pt x="3711" y="21818"/>
                  <a:pt x="3404" y="21232"/>
                  <a:pt x="3097" y="20702"/>
                </a:cubicBezTo>
                <a:cubicBezTo>
                  <a:pt x="2874" y="20255"/>
                  <a:pt x="2623" y="19753"/>
                  <a:pt x="2455" y="19363"/>
                </a:cubicBezTo>
                <a:cubicBezTo>
                  <a:pt x="1842" y="18135"/>
                  <a:pt x="1284" y="16852"/>
                  <a:pt x="781" y="15541"/>
                </a:cubicBezTo>
                <a:cubicBezTo>
                  <a:pt x="307" y="14313"/>
                  <a:pt x="28" y="13030"/>
                  <a:pt x="0" y="11746"/>
                </a:cubicBezTo>
                <a:cubicBezTo>
                  <a:pt x="28" y="11244"/>
                  <a:pt x="112" y="10798"/>
                  <a:pt x="307" y="10351"/>
                </a:cubicBezTo>
                <a:cubicBezTo>
                  <a:pt x="307" y="9793"/>
                  <a:pt x="363" y="9263"/>
                  <a:pt x="447" y="8733"/>
                </a:cubicBezTo>
                <a:cubicBezTo>
                  <a:pt x="475" y="8622"/>
                  <a:pt x="530" y="8482"/>
                  <a:pt x="586" y="8343"/>
                </a:cubicBezTo>
                <a:cubicBezTo>
                  <a:pt x="781" y="7617"/>
                  <a:pt x="1060" y="6920"/>
                  <a:pt x="1479" y="6250"/>
                </a:cubicBezTo>
                <a:cubicBezTo>
                  <a:pt x="1842" y="5664"/>
                  <a:pt x="2232" y="5106"/>
                  <a:pt x="2706" y="4604"/>
                </a:cubicBezTo>
                <a:cubicBezTo>
                  <a:pt x="3320" y="4046"/>
                  <a:pt x="4018" y="3516"/>
                  <a:pt x="4715" y="3098"/>
                </a:cubicBezTo>
                <a:cubicBezTo>
                  <a:pt x="4883" y="3014"/>
                  <a:pt x="4994" y="2902"/>
                  <a:pt x="5162" y="2819"/>
                </a:cubicBezTo>
                <a:cubicBezTo>
                  <a:pt x="5217" y="2791"/>
                  <a:pt x="5273" y="2763"/>
                  <a:pt x="5329" y="2763"/>
                </a:cubicBezTo>
                <a:cubicBezTo>
                  <a:pt x="5692" y="2540"/>
                  <a:pt x="6026" y="2372"/>
                  <a:pt x="6417" y="2233"/>
                </a:cubicBezTo>
                <a:lnTo>
                  <a:pt x="6473" y="2205"/>
                </a:lnTo>
                <a:lnTo>
                  <a:pt x="6612" y="2149"/>
                </a:lnTo>
                <a:lnTo>
                  <a:pt x="6612" y="2149"/>
                </a:lnTo>
                <a:lnTo>
                  <a:pt x="6473" y="2205"/>
                </a:lnTo>
                <a:lnTo>
                  <a:pt x="6724" y="2205"/>
                </a:lnTo>
                <a:lnTo>
                  <a:pt x="6724" y="2205"/>
                </a:lnTo>
                <a:lnTo>
                  <a:pt x="6612" y="2177"/>
                </a:lnTo>
                <a:cubicBezTo>
                  <a:pt x="7254" y="1954"/>
                  <a:pt x="8119" y="1675"/>
                  <a:pt x="8621" y="1424"/>
                </a:cubicBezTo>
                <a:cubicBezTo>
                  <a:pt x="8705" y="1396"/>
                  <a:pt x="8900" y="1312"/>
                  <a:pt x="8872" y="1368"/>
                </a:cubicBezTo>
                <a:cubicBezTo>
                  <a:pt x="9012" y="1312"/>
                  <a:pt x="8928" y="1312"/>
                  <a:pt x="9040" y="1284"/>
                </a:cubicBezTo>
                <a:cubicBezTo>
                  <a:pt x="10462" y="838"/>
                  <a:pt x="11913" y="587"/>
                  <a:pt x="13392" y="503"/>
                </a:cubicBezTo>
                <a:cubicBezTo>
                  <a:pt x="13587" y="531"/>
                  <a:pt x="13810" y="531"/>
                  <a:pt x="14033" y="503"/>
                </a:cubicBezTo>
                <a:lnTo>
                  <a:pt x="14424" y="531"/>
                </a:lnTo>
                <a:cubicBezTo>
                  <a:pt x="15568" y="391"/>
                  <a:pt x="16712" y="336"/>
                  <a:pt x="17884" y="336"/>
                </a:cubicBezTo>
                <a:lnTo>
                  <a:pt x="17884" y="336"/>
                </a:lnTo>
                <a:lnTo>
                  <a:pt x="18107" y="336"/>
                </a:lnTo>
                <a:cubicBezTo>
                  <a:pt x="18386" y="252"/>
                  <a:pt x="18637" y="196"/>
                  <a:pt x="18944" y="140"/>
                </a:cubicBezTo>
                <a:cubicBezTo>
                  <a:pt x="19251" y="84"/>
                  <a:pt x="19558" y="29"/>
                  <a:pt x="19892" y="29"/>
                </a:cubicBezTo>
                <a:cubicBezTo>
                  <a:pt x="19948" y="29"/>
                  <a:pt x="20032" y="29"/>
                  <a:pt x="20115" y="29"/>
                </a:cubicBezTo>
                <a:cubicBezTo>
                  <a:pt x="20618" y="1"/>
                  <a:pt x="21120" y="29"/>
                  <a:pt x="21594" y="140"/>
                </a:cubicBezTo>
                <a:cubicBezTo>
                  <a:pt x="22180" y="252"/>
                  <a:pt x="22738" y="419"/>
                  <a:pt x="23268" y="614"/>
                </a:cubicBezTo>
                <a:cubicBezTo>
                  <a:pt x="23296" y="642"/>
                  <a:pt x="23268" y="642"/>
                  <a:pt x="23380" y="698"/>
                </a:cubicBezTo>
                <a:cubicBezTo>
                  <a:pt x="23519" y="754"/>
                  <a:pt x="23631" y="782"/>
                  <a:pt x="23742" y="838"/>
                </a:cubicBezTo>
                <a:cubicBezTo>
                  <a:pt x="23910" y="977"/>
                  <a:pt x="24356" y="1200"/>
                  <a:pt x="24328" y="1284"/>
                </a:cubicBezTo>
                <a:cubicBezTo>
                  <a:pt x="24384" y="1340"/>
                  <a:pt x="24440" y="1396"/>
                  <a:pt x="24524" y="1424"/>
                </a:cubicBezTo>
                <a:lnTo>
                  <a:pt x="24524" y="1563"/>
                </a:lnTo>
                <a:cubicBezTo>
                  <a:pt x="25333" y="1926"/>
                  <a:pt x="26142" y="2372"/>
                  <a:pt x="26867" y="2930"/>
                </a:cubicBezTo>
                <a:cubicBezTo>
                  <a:pt x="27007" y="2986"/>
                  <a:pt x="27174" y="3042"/>
                  <a:pt x="27341" y="3070"/>
                </a:cubicBezTo>
                <a:cubicBezTo>
                  <a:pt x="27732" y="3237"/>
                  <a:pt x="28095" y="3460"/>
                  <a:pt x="28457" y="3683"/>
                </a:cubicBezTo>
                <a:cubicBezTo>
                  <a:pt x="28653" y="3879"/>
                  <a:pt x="28792" y="3990"/>
                  <a:pt x="29015" y="4186"/>
                </a:cubicBezTo>
                <a:cubicBezTo>
                  <a:pt x="29211" y="4381"/>
                  <a:pt x="29713" y="4939"/>
                  <a:pt x="29852" y="5162"/>
                </a:cubicBezTo>
                <a:cubicBezTo>
                  <a:pt x="30131" y="5525"/>
                  <a:pt x="30131" y="5664"/>
                  <a:pt x="30354" y="5999"/>
                </a:cubicBezTo>
                <a:cubicBezTo>
                  <a:pt x="30606" y="6111"/>
                  <a:pt x="30857" y="6222"/>
                  <a:pt x="31108" y="6306"/>
                </a:cubicBezTo>
                <a:cubicBezTo>
                  <a:pt x="31443" y="6641"/>
                  <a:pt x="31777" y="6975"/>
                  <a:pt x="32084" y="7366"/>
                </a:cubicBezTo>
                <a:cubicBezTo>
                  <a:pt x="32224" y="7645"/>
                  <a:pt x="32503" y="7980"/>
                  <a:pt x="32642" y="8287"/>
                </a:cubicBezTo>
                <a:cubicBezTo>
                  <a:pt x="33005" y="8649"/>
                  <a:pt x="33340" y="9068"/>
                  <a:pt x="33619" y="9514"/>
                </a:cubicBezTo>
                <a:cubicBezTo>
                  <a:pt x="34037" y="9793"/>
                  <a:pt x="34372" y="10156"/>
                  <a:pt x="34595" y="10602"/>
                </a:cubicBezTo>
                <a:cubicBezTo>
                  <a:pt x="34735" y="10881"/>
                  <a:pt x="35042" y="11411"/>
                  <a:pt x="35209" y="11746"/>
                </a:cubicBezTo>
                <a:cubicBezTo>
                  <a:pt x="35320" y="12081"/>
                  <a:pt x="35432" y="12388"/>
                  <a:pt x="35516" y="12723"/>
                </a:cubicBezTo>
                <a:cubicBezTo>
                  <a:pt x="36074" y="13532"/>
                  <a:pt x="36409" y="14452"/>
                  <a:pt x="36520" y="15429"/>
                </a:cubicBezTo>
                <a:cubicBezTo>
                  <a:pt x="36520" y="15568"/>
                  <a:pt x="36492" y="15485"/>
                  <a:pt x="36492" y="15652"/>
                </a:cubicBezTo>
                <a:cubicBezTo>
                  <a:pt x="36576" y="16043"/>
                  <a:pt x="36632" y="15875"/>
                  <a:pt x="36660" y="16294"/>
                </a:cubicBezTo>
                <a:cubicBezTo>
                  <a:pt x="36827" y="16629"/>
                  <a:pt x="36883" y="17019"/>
                  <a:pt x="36855" y="17410"/>
                </a:cubicBezTo>
                <a:cubicBezTo>
                  <a:pt x="36827" y="17968"/>
                  <a:pt x="36743" y="18554"/>
                  <a:pt x="36576" y="19112"/>
                </a:cubicBezTo>
                <a:cubicBezTo>
                  <a:pt x="36576" y="19279"/>
                  <a:pt x="36576" y="19335"/>
                  <a:pt x="36632" y="19335"/>
                </a:cubicBezTo>
                <a:cubicBezTo>
                  <a:pt x="36576" y="19753"/>
                  <a:pt x="36492" y="20144"/>
                  <a:pt x="36325" y="20534"/>
                </a:cubicBezTo>
                <a:cubicBezTo>
                  <a:pt x="36074" y="21148"/>
                  <a:pt x="35711" y="21706"/>
                  <a:pt x="35293" y="22236"/>
                </a:cubicBezTo>
                <a:cubicBezTo>
                  <a:pt x="35125" y="22348"/>
                  <a:pt x="34958" y="22487"/>
                  <a:pt x="34763" y="22599"/>
                </a:cubicBezTo>
                <a:close/>
                <a:moveTo>
                  <a:pt x="20478" y="26700"/>
                </a:moveTo>
                <a:lnTo>
                  <a:pt x="21817" y="25166"/>
                </a:lnTo>
                <a:lnTo>
                  <a:pt x="21817" y="25166"/>
                </a:lnTo>
                <a:lnTo>
                  <a:pt x="21929" y="25054"/>
                </a:lnTo>
                <a:cubicBezTo>
                  <a:pt x="22013" y="24719"/>
                  <a:pt x="22124" y="24357"/>
                  <a:pt x="22264" y="24022"/>
                </a:cubicBezTo>
                <a:cubicBezTo>
                  <a:pt x="22320" y="23966"/>
                  <a:pt x="22320" y="23938"/>
                  <a:pt x="22347" y="23910"/>
                </a:cubicBezTo>
                <a:cubicBezTo>
                  <a:pt x="22487" y="23520"/>
                  <a:pt x="23101" y="22906"/>
                  <a:pt x="23547" y="22487"/>
                </a:cubicBezTo>
                <a:cubicBezTo>
                  <a:pt x="23575" y="22515"/>
                  <a:pt x="23603" y="22487"/>
                  <a:pt x="23631" y="22487"/>
                </a:cubicBezTo>
                <a:cubicBezTo>
                  <a:pt x="23687" y="22404"/>
                  <a:pt x="23742" y="22404"/>
                  <a:pt x="23798" y="22320"/>
                </a:cubicBezTo>
                <a:cubicBezTo>
                  <a:pt x="23938" y="22292"/>
                  <a:pt x="24133" y="22097"/>
                  <a:pt x="24217" y="22180"/>
                </a:cubicBezTo>
                <a:lnTo>
                  <a:pt x="24328" y="22097"/>
                </a:lnTo>
                <a:lnTo>
                  <a:pt x="24468" y="22180"/>
                </a:lnTo>
                <a:lnTo>
                  <a:pt x="25500" y="20981"/>
                </a:lnTo>
                <a:cubicBezTo>
                  <a:pt x="25556" y="20869"/>
                  <a:pt x="25556" y="20758"/>
                  <a:pt x="25556" y="20618"/>
                </a:cubicBezTo>
                <a:cubicBezTo>
                  <a:pt x="25640" y="20395"/>
                  <a:pt x="25723" y="20172"/>
                  <a:pt x="25835" y="19921"/>
                </a:cubicBezTo>
                <a:cubicBezTo>
                  <a:pt x="25946" y="19809"/>
                  <a:pt x="26002" y="19697"/>
                  <a:pt x="26114" y="19586"/>
                </a:cubicBezTo>
                <a:cubicBezTo>
                  <a:pt x="26197" y="19446"/>
                  <a:pt x="26504" y="19139"/>
                  <a:pt x="26616" y="19028"/>
                </a:cubicBezTo>
                <a:cubicBezTo>
                  <a:pt x="26811" y="18860"/>
                  <a:pt x="26923" y="18888"/>
                  <a:pt x="27118" y="18721"/>
                </a:cubicBezTo>
                <a:cubicBezTo>
                  <a:pt x="27118" y="18526"/>
                  <a:pt x="27118" y="18358"/>
                  <a:pt x="27090" y="18163"/>
                </a:cubicBezTo>
                <a:cubicBezTo>
                  <a:pt x="27202" y="17912"/>
                  <a:pt x="27341" y="17689"/>
                  <a:pt x="27481" y="17466"/>
                </a:cubicBezTo>
                <a:cubicBezTo>
                  <a:pt x="27648" y="17298"/>
                  <a:pt x="27648" y="17270"/>
                  <a:pt x="27760" y="17214"/>
                </a:cubicBezTo>
                <a:cubicBezTo>
                  <a:pt x="27760" y="17159"/>
                  <a:pt x="27732" y="17103"/>
                  <a:pt x="27704" y="17047"/>
                </a:cubicBezTo>
                <a:cubicBezTo>
                  <a:pt x="27676" y="16991"/>
                  <a:pt x="27648" y="16935"/>
                  <a:pt x="27620" y="16880"/>
                </a:cubicBezTo>
                <a:lnTo>
                  <a:pt x="27509" y="16880"/>
                </a:lnTo>
                <a:lnTo>
                  <a:pt x="27453" y="16880"/>
                </a:lnTo>
                <a:lnTo>
                  <a:pt x="27397" y="16824"/>
                </a:lnTo>
                <a:cubicBezTo>
                  <a:pt x="27286" y="16712"/>
                  <a:pt x="27174" y="16601"/>
                  <a:pt x="27118" y="16433"/>
                </a:cubicBezTo>
                <a:cubicBezTo>
                  <a:pt x="27034" y="16238"/>
                  <a:pt x="26923" y="16015"/>
                  <a:pt x="26811" y="15819"/>
                </a:cubicBezTo>
                <a:cubicBezTo>
                  <a:pt x="26728" y="15596"/>
                  <a:pt x="26728" y="15457"/>
                  <a:pt x="26672" y="15262"/>
                </a:cubicBezTo>
                <a:cubicBezTo>
                  <a:pt x="26309" y="14899"/>
                  <a:pt x="26030" y="14452"/>
                  <a:pt x="25835" y="13978"/>
                </a:cubicBezTo>
                <a:cubicBezTo>
                  <a:pt x="25807" y="13922"/>
                  <a:pt x="25863" y="13922"/>
                  <a:pt x="25835" y="13867"/>
                </a:cubicBezTo>
                <a:cubicBezTo>
                  <a:pt x="25723" y="13671"/>
                  <a:pt x="25695" y="13811"/>
                  <a:pt x="25584" y="13615"/>
                </a:cubicBezTo>
                <a:cubicBezTo>
                  <a:pt x="25333" y="13588"/>
                  <a:pt x="24998" y="12974"/>
                  <a:pt x="24719" y="12500"/>
                </a:cubicBezTo>
                <a:cubicBezTo>
                  <a:pt x="24663" y="12444"/>
                  <a:pt x="24607" y="12444"/>
                  <a:pt x="24579" y="12500"/>
                </a:cubicBezTo>
                <a:cubicBezTo>
                  <a:pt x="24440" y="12360"/>
                  <a:pt x="24272" y="12221"/>
                  <a:pt x="24133" y="12081"/>
                </a:cubicBezTo>
                <a:cubicBezTo>
                  <a:pt x="23938" y="11802"/>
                  <a:pt x="23826" y="11551"/>
                  <a:pt x="23631" y="11272"/>
                </a:cubicBezTo>
                <a:cubicBezTo>
                  <a:pt x="23603" y="11160"/>
                  <a:pt x="23603" y="11049"/>
                  <a:pt x="23575" y="10909"/>
                </a:cubicBezTo>
                <a:cubicBezTo>
                  <a:pt x="23408" y="10770"/>
                  <a:pt x="23212" y="10602"/>
                  <a:pt x="23073" y="10407"/>
                </a:cubicBezTo>
                <a:cubicBezTo>
                  <a:pt x="22905" y="10240"/>
                  <a:pt x="22738" y="10016"/>
                  <a:pt x="22654" y="9877"/>
                </a:cubicBezTo>
                <a:cubicBezTo>
                  <a:pt x="22431" y="9793"/>
                  <a:pt x="22431" y="9626"/>
                  <a:pt x="22264" y="9486"/>
                </a:cubicBezTo>
                <a:cubicBezTo>
                  <a:pt x="22236" y="9459"/>
                  <a:pt x="22180" y="9431"/>
                  <a:pt x="22152" y="9403"/>
                </a:cubicBezTo>
                <a:cubicBezTo>
                  <a:pt x="22013" y="9263"/>
                  <a:pt x="22013" y="9180"/>
                  <a:pt x="22041" y="9124"/>
                </a:cubicBezTo>
                <a:cubicBezTo>
                  <a:pt x="21957" y="9068"/>
                  <a:pt x="21845" y="9012"/>
                  <a:pt x="21762" y="8956"/>
                </a:cubicBezTo>
                <a:cubicBezTo>
                  <a:pt x="21678" y="8901"/>
                  <a:pt x="21566" y="8845"/>
                  <a:pt x="21483" y="8789"/>
                </a:cubicBezTo>
                <a:cubicBezTo>
                  <a:pt x="21343" y="8733"/>
                  <a:pt x="21204" y="8649"/>
                  <a:pt x="21092" y="8510"/>
                </a:cubicBezTo>
                <a:cubicBezTo>
                  <a:pt x="20980" y="8482"/>
                  <a:pt x="20841" y="8454"/>
                  <a:pt x="20701" y="8454"/>
                </a:cubicBezTo>
                <a:cubicBezTo>
                  <a:pt x="20590" y="8454"/>
                  <a:pt x="20450" y="8454"/>
                  <a:pt x="20339" y="8426"/>
                </a:cubicBezTo>
                <a:cubicBezTo>
                  <a:pt x="20032" y="8370"/>
                  <a:pt x="19753" y="8287"/>
                  <a:pt x="19446" y="8175"/>
                </a:cubicBezTo>
                <a:lnTo>
                  <a:pt x="19362" y="8175"/>
                </a:lnTo>
                <a:cubicBezTo>
                  <a:pt x="19306" y="8091"/>
                  <a:pt x="19111" y="8036"/>
                  <a:pt x="19055" y="7980"/>
                </a:cubicBezTo>
                <a:cubicBezTo>
                  <a:pt x="18637" y="7924"/>
                  <a:pt x="18358" y="7840"/>
                  <a:pt x="18302" y="7701"/>
                </a:cubicBezTo>
                <a:cubicBezTo>
                  <a:pt x="17856" y="7701"/>
                  <a:pt x="17186" y="7729"/>
                  <a:pt x="17130" y="7533"/>
                </a:cubicBezTo>
                <a:cubicBezTo>
                  <a:pt x="16796" y="7645"/>
                  <a:pt x="16796" y="7812"/>
                  <a:pt x="16182" y="7868"/>
                </a:cubicBezTo>
                <a:cubicBezTo>
                  <a:pt x="16070" y="7896"/>
                  <a:pt x="16098" y="7868"/>
                  <a:pt x="15986" y="7868"/>
                </a:cubicBezTo>
                <a:cubicBezTo>
                  <a:pt x="15791" y="7952"/>
                  <a:pt x="15596" y="7980"/>
                  <a:pt x="15373" y="8008"/>
                </a:cubicBezTo>
                <a:cubicBezTo>
                  <a:pt x="15149" y="7952"/>
                  <a:pt x="14815" y="8036"/>
                  <a:pt x="14647" y="7980"/>
                </a:cubicBezTo>
                <a:lnTo>
                  <a:pt x="14647" y="7924"/>
                </a:lnTo>
                <a:cubicBezTo>
                  <a:pt x="14452" y="7868"/>
                  <a:pt x="14117" y="8036"/>
                  <a:pt x="13894" y="8064"/>
                </a:cubicBezTo>
                <a:cubicBezTo>
                  <a:pt x="13782" y="8147"/>
                  <a:pt x="13671" y="8203"/>
                  <a:pt x="13531" y="8231"/>
                </a:cubicBezTo>
                <a:cubicBezTo>
                  <a:pt x="13308" y="8231"/>
                  <a:pt x="13029" y="8315"/>
                  <a:pt x="12806" y="8315"/>
                </a:cubicBezTo>
                <a:cubicBezTo>
                  <a:pt x="12053" y="8482"/>
                  <a:pt x="11299" y="8733"/>
                  <a:pt x="10602" y="9012"/>
                </a:cubicBezTo>
                <a:cubicBezTo>
                  <a:pt x="10435" y="9096"/>
                  <a:pt x="10295" y="9152"/>
                  <a:pt x="10156" y="9207"/>
                </a:cubicBezTo>
                <a:cubicBezTo>
                  <a:pt x="9904" y="9319"/>
                  <a:pt x="9346" y="9459"/>
                  <a:pt x="9319" y="9375"/>
                </a:cubicBezTo>
                <a:cubicBezTo>
                  <a:pt x="9291" y="9319"/>
                  <a:pt x="9514" y="9235"/>
                  <a:pt x="9430" y="9207"/>
                </a:cubicBezTo>
                <a:cubicBezTo>
                  <a:pt x="10044" y="8845"/>
                  <a:pt x="10714" y="8566"/>
                  <a:pt x="11411" y="8343"/>
                </a:cubicBezTo>
                <a:cubicBezTo>
                  <a:pt x="11774" y="8231"/>
                  <a:pt x="12192" y="8147"/>
                  <a:pt x="12611" y="8064"/>
                </a:cubicBezTo>
                <a:cubicBezTo>
                  <a:pt x="12694" y="8036"/>
                  <a:pt x="12890" y="7980"/>
                  <a:pt x="12945" y="7952"/>
                </a:cubicBezTo>
                <a:cubicBezTo>
                  <a:pt x="13029" y="7952"/>
                  <a:pt x="13085" y="7896"/>
                  <a:pt x="13141" y="7868"/>
                </a:cubicBezTo>
                <a:cubicBezTo>
                  <a:pt x="11802" y="8175"/>
                  <a:pt x="10462" y="8566"/>
                  <a:pt x="9179" y="9096"/>
                </a:cubicBezTo>
                <a:lnTo>
                  <a:pt x="9179" y="9096"/>
                </a:lnTo>
                <a:cubicBezTo>
                  <a:pt x="9179" y="9124"/>
                  <a:pt x="9123" y="9152"/>
                  <a:pt x="9095" y="9180"/>
                </a:cubicBezTo>
                <a:cubicBezTo>
                  <a:pt x="8844" y="9263"/>
                  <a:pt x="8816" y="9347"/>
                  <a:pt x="8705" y="9403"/>
                </a:cubicBezTo>
                <a:cubicBezTo>
                  <a:pt x="8593" y="9431"/>
                  <a:pt x="8677" y="9375"/>
                  <a:pt x="8677" y="9347"/>
                </a:cubicBezTo>
                <a:cubicBezTo>
                  <a:pt x="8621" y="9375"/>
                  <a:pt x="8565" y="9375"/>
                  <a:pt x="8509" y="9403"/>
                </a:cubicBezTo>
                <a:cubicBezTo>
                  <a:pt x="8426" y="9486"/>
                  <a:pt x="8649" y="9347"/>
                  <a:pt x="8621" y="9431"/>
                </a:cubicBezTo>
                <a:cubicBezTo>
                  <a:pt x="8454" y="9570"/>
                  <a:pt x="8230" y="9710"/>
                  <a:pt x="8035" y="9849"/>
                </a:cubicBezTo>
                <a:cubicBezTo>
                  <a:pt x="7840" y="9989"/>
                  <a:pt x="7700" y="10156"/>
                  <a:pt x="7645" y="10379"/>
                </a:cubicBezTo>
                <a:lnTo>
                  <a:pt x="7561" y="10351"/>
                </a:lnTo>
                <a:cubicBezTo>
                  <a:pt x="7561" y="10435"/>
                  <a:pt x="7617" y="10379"/>
                  <a:pt x="7645" y="10435"/>
                </a:cubicBezTo>
                <a:cubicBezTo>
                  <a:pt x="7617" y="10714"/>
                  <a:pt x="7617" y="10993"/>
                  <a:pt x="7645" y="11272"/>
                </a:cubicBezTo>
                <a:cubicBezTo>
                  <a:pt x="7784" y="11802"/>
                  <a:pt x="7979" y="12304"/>
                  <a:pt x="8175" y="12778"/>
                </a:cubicBezTo>
                <a:cubicBezTo>
                  <a:pt x="8426" y="13225"/>
                  <a:pt x="8677" y="13894"/>
                  <a:pt x="8956" y="14508"/>
                </a:cubicBezTo>
                <a:cubicBezTo>
                  <a:pt x="9067" y="14731"/>
                  <a:pt x="9179" y="14955"/>
                  <a:pt x="9291" y="15150"/>
                </a:cubicBezTo>
                <a:cubicBezTo>
                  <a:pt x="9458" y="15457"/>
                  <a:pt x="9598" y="15792"/>
                  <a:pt x="9737" y="16126"/>
                </a:cubicBezTo>
                <a:cubicBezTo>
                  <a:pt x="9877" y="16377"/>
                  <a:pt x="10016" y="16656"/>
                  <a:pt x="10100" y="16880"/>
                </a:cubicBezTo>
                <a:cubicBezTo>
                  <a:pt x="10490" y="17577"/>
                  <a:pt x="10853" y="18275"/>
                  <a:pt x="11299" y="18972"/>
                </a:cubicBezTo>
                <a:cubicBezTo>
                  <a:pt x="11495" y="19279"/>
                  <a:pt x="11690" y="19586"/>
                  <a:pt x="11913" y="19893"/>
                </a:cubicBezTo>
                <a:cubicBezTo>
                  <a:pt x="12108" y="20200"/>
                  <a:pt x="12304" y="20507"/>
                  <a:pt x="12499" y="20813"/>
                </a:cubicBezTo>
                <a:cubicBezTo>
                  <a:pt x="12611" y="21092"/>
                  <a:pt x="12694" y="21344"/>
                  <a:pt x="12750" y="21623"/>
                </a:cubicBezTo>
                <a:cubicBezTo>
                  <a:pt x="12945" y="21874"/>
                  <a:pt x="13169" y="22097"/>
                  <a:pt x="13392" y="22292"/>
                </a:cubicBezTo>
                <a:cubicBezTo>
                  <a:pt x="13476" y="22404"/>
                  <a:pt x="13448" y="22432"/>
                  <a:pt x="13531" y="22515"/>
                </a:cubicBezTo>
                <a:cubicBezTo>
                  <a:pt x="13838" y="22822"/>
                  <a:pt x="14117" y="23157"/>
                  <a:pt x="14424" y="23492"/>
                </a:cubicBezTo>
                <a:cubicBezTo>
                  <a:pt x="14675" y="23771"/>
                  <a:pt x="14982" y="24050"/>
                  <a:pt x="15289" y="24301"/>
                </a:cubicBezTo>
                <a:cubicBezTo>
                  <a:pt x="15624" y="24664"/>
                  <a:pt x="15986" y="24970"/>
                  <a:pt x="16349" y="25277"/>
                </a:cubicBezTo>
                <a:cubicBezTo>
                  <a:pt x="16433" y="25333"/>
                  <a:pt x="16517" y="25389"/>
                  <a:pt x="16600" y="25445"/>
                </a:cubicBezTo>
                <a:cubicBezTo>
                  <a:pt x="16656" y="25500"/>
                  <a:pt x="16628" y="25500"/>
                  <a:pt x="16656" y="25528"/>
                </a:cubicBezTo>
                <a:cubicBezTo>
                  <a:pt x="16851" y="25668"/>
                  <a:pt x="16963" y="25724"/>
                  <a:pt x="17214" y="25947"/>
                </a:cubicBezTo>
                <a:cubicBezTo>
                  <a:pt x="17353" y="26086"/>
                  <a:pt x="17521" y="26282"/>
                  <a:pt x="17716" y="26421"/>
                </a:cubicBezTo>
                <a:cubicBezTo>
                  <a:pt x="17856" y="26589"/>
                  <a:pt x="18051" y="26700"/>
                  <a:pt x="18246" y="26812"/>
                </a:cubicBezTo>
                <a:cubicBezTo>
                  <a:pt x="18274" y="26840"/>
                  <a:pt x="18386" y="26923"/>
                  <a:pt x="18358" y="26923"/>
                </a:cubicBezTo>
                <a:cubicBezTo>
                  <a:pt x="18414" y="26979"/>
                  <a:pt x="18386" y="26923"/>
                  <a:pt x="18442" y="26979"/>
                </a:cubicBezTo>
                <a:cubicBezTo>
                  <a:pt x="18609" y="27119"/>
                  <a:pt x="18776" y="27258"/>
                  <a:pt x="18944" y="27398"/>
                </a:cubicBezTo>
                <a:lnTo>
                  <a:pt x="19083" y="27509"/>
                </a:lnTo>
                <a:cubicBezTo>
                  <a:pt x="19111" y="27537"/>
                  <a:pt x="19167" y="27649"/>
                  <a:pt x="19195" y="27565"/>
                </a:cubicBezTo>
                <a:cubicBezTo>
                  <a:pt x="19223" y="27509"/>
                  <a:pt x="19362" y="27453"/>
                  <a:pt x="19446" y="27398"/>
                </a:cubicBezTo>
                <a:lnTo>
                  <a:pt x="19948" y="27035"/>
                </a:lnTo>
                <a:cubicBezTo>
                  <a:pt x="20004" y="27035"/>
                  <a:pt x="20143" y="26923"/>
                  <a:pt x="20255" y="26840"/>
                </a:cubicBezTo>
                <a:close/>
                <a:moveTo>
                  <a:pt x="18302" y="27174"/>
                </a:moveTo>
                <a:cubicBezTo>
                  <a:pt x="18246" y="27174"/>
                  <a:pt x="18386" y="27286"/>
                  <a:pt x="18414" y="27230"/>
                </a:cubicBezTo>
                <a:cubicBezTo>
                  <a:pt x="18386" y="27202"/>
                  <a:pt x="18330" y="27174"/>
                  <a:pt x="18302" y="27174"/>
                </a:cubicBezTo>
                <a:close/>
                <a:moveTo>
                  <a:pt x="18163" y="26951"/>
                </a:moveTo>
                <a:cubicBezTo>
                  <a:pt x="18163" y="26979"/>
                  <a:pt x="18218" y="27035"/>
                  <a:pt x="18274" y="27063"/>
                </a:cubicBezTo>
                <a:cubicBezTo>
                  <a:pt x="18302" y="27091"/>
                  <a:pt x="18218" y="27007"/>
                  <a:pt x="18163" y="26951"/>
                </a:cubicBezTo>
                <a:close/>
                <a:moveTo>
                  <a:pt x="23435" y="23352"/>
                </a:moveTo>
                <a:cubicBezTo>
                  <a:pt x="23408" y="23324"/>
                  <a:pt x="23408" y="23324"/>
                  <a:pt x="23380" y="23296"/>
                </a:cubicBezTo>
                <a:cubicBezTo>
                  <a:pt x="23352" y="23296"/>
                  <a:pt x="23296" y="23352"/>
                  <a:pt x="23268" y="23324"/>
                </a:cubicBezTo>
                <a:cubicBezTo>
                  <a:pt x="23156" y="23464"/>
                  <a:pt x="23073" y="23659"/>
                  <a:pt x="23017" y="23827"/>
                </a:cubicBezTo>
                <a:close/>
                <a:moveTo>
                  <a:pt x="7561" y="9961"/>
                </a:moveTo>
                <a:close/>
                <a:moveTo>
                  <a:pt x="7505" y="10044"/>
                </a:moveTo>
                <a:cubicBezTo>
                  <a:pt x="7310" y="10463"/>
                  <a:pt x="7226" y="10909"/>
                  <a:pt x="7310" y="11356"/>
                </a:cubicBezTo>
                <a:cubicBezTo>
                  <a:pt x="7449" y="12388"/>
                  <a:pt x="7784" y="13392"/>
                  <a:pt x="8258" y="14313"/>
                </a:cubicBezTo>
                <a:cubicBezTo>
                  <a:pt x="9235" y="16433"/>
                  <a:pt x="10407" y="18470"/>
                  <a:pt x="11746" y="20367"/>
                </a:cubicBezTo>
                <a:cubicBezTo>
                  <a:pt x="11746" y="20339"/>
                  <a:pt x="11746" y="20311"/>
                  <a:pt x="11746" y="20283"/>
                </a:cubicBezTo>
                <a:cubicBezTo>
                  <a:pt x="11495" y="19809"/>
                  <a:pt x="10965" y="19056"/>
                  <a:pt x="10574" y="18414"/>
                </a:cubicBezTo>
                <a:cubicBezTo>
                  <a:pt x="10295" y="17912"/>
                  <a:pt x="9960" y="17298"/>
                  <a:pt x="9681" y="16740"/>
                </a:cubicBezTo>
                <a:cubicBezTo>
                  <a:pt x="9263" y="15875"/>
                  <a:pt x="8816" y="14983"/>
                  <a:pt x="8398" y="14034"/>
                </a:cubicBezTo>
                <a:cubicBezTo>
                  <a:pt x="8175" y="13532"/>
                  <a:pt x="7952" y="13057"/>
                  <a:pt x="7756" y="12583"/>
                </a:cubicBezTo>
                <a:cubicBezTo>
                  <a:pt x="7561" y="12137"/>
                  <a:pt x="7421" y="11663"/>
                  <a:pt x="7366" y="11160"/>
                </a:cubicBezTo>
                <a:cubicBezTo>
                  <a:pt x="7366" y="11160"/>
                  <a:pt x="7394" y="11216"/>
                  <a:pt x="7394" y="11160"/>
                </a:cubicBezTo>
                <a:cubicBezTo>
                  <a:pt x="7394" y="11021"/>
                  <a:pt x="7366" y="11188"/>
                  <a:pt x="7366" y="11105"/>
                </a:cubicBezTo>
                <a:cubicBezTo>
                  <a:pt x="7338" y="10881"/>
                  <a:pt x="7338" y="10630"/>
                  <a:pt x="7366" y="10407"/>
                </a:cubicBezTo>
                <a:cubicBezTo>
                  <a:pt x="7394" y="10295"/>
                  <a:pt x="7449" y="10156"/>
                  <a:pt x="7505" y="10044"/>
                </a:cubicBezTo>
                <a:close/>
                <a:moveTo>
                  <a:pt x="7421" y="11077"/>
                </a:moveTo>
                <a:cubicBezTo>
                  <a:pt x="7449" y="11021"/>
                  <a:pt x="7477" y="11188"/>
                  <a:pt x="7477" y="11077"/>
                </a:cubicBezTo>
                <a:cubicBezTo>
                  <a:pt x="7449" y="11049"/>
                  <a:pt x="7394" y="10965"/>
                  <a:pt x="7394" y="11077"/>
                </a:cubicBezTo>
                <a:close/>
                <a:moveTo>
                  <a:pt x="7756" y="12332"/>
                </a:moveTo>
                <a:cubicBezTo>
                  <a:pt x="7784" y="12360"/>
                  <a:pt x="7812" y="12360"/>
                  <a:pt x="7812" y="12332"/>
                </a:cubicBezTo>
                <a:cubicBezTo>
                  <a:pt x="7812" y="12304"/>
                  <a:pt x="7784" y="12276"/>
                  <a:pt x="7756" y="12221"/>
                </a:cubicBezTo>
                <a:cubicBezTo>
                  <a:pt x="7756" y="12221"/>
                  <a:pt x="7756" y="12276"/>
                  <a:pt x="7784" y="12332"/>
                </a:cubicBezTo>
                <a:close/>
                <a:moveTo>
                  <a:pt x="10993" y="18833"/>
                </a:moveTo>
                <a:cubicBezTo>
                  <a:pt x="10881" y="18582"/>
                  <a:pt x="10881" y="18833"/>
                  <a:pt x="10993" y="18833"/>
                </a:cubicBezTo>
                <a:close/>
                <a:moveTo>
                  <a:pt x="16684" y="26003"/>
                </a:moveTo>
                <a:cubicBezTo>
                  <a:pt x="16684" y="25975"/>
                  <a:pt x="16684" y="25975"/>
                  <a:pt x="16684" y="25975"/>
                </a:cubicBezTo>
                <a:lnTo>
                  <a:pt x="16600" y="25891"/>
                </a:lnTo>
                <a:close/>
                <a:moveTo>
                  <a:pt x="22180" y="24440"/>
                </a:moveTo>
                <a:cubicBezTo>
                  <a:pt x="22208" y="24440"/>
                  <a:pt x="22236" y="24440"/>
                  <a:pt x="22292" y="24412"/>
                </a:cubicBezTo>
                <a:cubicBezTo>
                  <a:pt x="22264" y="24385"/>
                  <a:pt x="22264" y="24357"/>
                  <a:pt x="22180" y="24440"/>
                </a:cubicBezTo>
                <a:close/>
                <a:moveTo>
                  <a:pt x="22375" y="24161"/>
                </a:moveTo>
                <a:cubicBezTo>
                  <a:pt x="22292" y="24189"/>
                  <a:pt x="22264" y="24245"/>
                  <a:pt x="22208" y="24301"/>
                </a:cubicBezTo>
                <a:cubicBezTo>
                  <a:pt x="22236" y="24357"/>
                  <a:pt x="22375" y="24189"/>
                  <a:pt x="22375" y="24133"/>
                </a:cubicBezTo>
                <a:close/>
                <a:moveTo>
                  <a:pt x="22403" y="23966"/>
                </a:moveTo>
                <a:cubicBezTo>
                  <a:pt x="22347" y="23994"/>
                  <a:pt x="22320" y="24022"/>
                  <a:pt x="22292" y="24050"/>
                </a:cubicBezTo>
                <a:cubicBezTo>
                  <a:pt x="22292" y="24078"/>
                  <a:pt x="22347" y="24050"/>
                  <a:pt x="22403" y="24022"/>
                </a:cubicBezTo>
                <a:cubicBezTo>
                  <a:pt x="22375" y="23994"/>
                  <a:pt x="22375" y="23966"/>
                  <a:pt x="22403" y="23966"/>
                </a:cubicBezTo>
                <a:close/>
                <a:moveTo>
                  <a:pt x="19892" y="57"/>
                </a:moveTo>
                <a:cubicBezTo>
                  <a:pt x="19892" y="84"/>
                  <a:pt x="19920" y="112"/>
                  <a:pt x="20060" y="112"/>
                </a:cubicBezTo>
                <a:cubicBezTo>
                  <a:pt x="20060" y="112"/>
                  <a:pt x="20060" y="84"/>
                  <a:pt x="20115" y="84"/>
                </a:cubicBezTo>
                <a:cubicBezTo>
                  <a:pt x="20032" y="57"/>
                  <a:pt x="19948" y="57"/>
                  <a:pt x="19892" y="57"/>
                </a:cubicBezTo>
                <a:close/>
                <a:moveTo>
                  <a:pt x="19446" y="112"/>
                </a:moveTo>
                <a:cubicBezTo>
                  <a:pt x="19390" y="168"/>
                  <a:pt x="19781" y="196"/>
                  <a:pt x="19837" y="168"/>
                </a:cubicBezTo>
                <a:cubicBezTo>
                  <a:pt x="19697" y="140"/>
                  <a:pt x="19585" y="112"/>
                  <a:pt x="19446" y="112"/>
                </a:cubicBezTo>
                <a:close/>
                <a:moveTo>
                  <a:pt x="19279" y="168"/>
                </a:moveTo>
                <a:cubicBezTo>
                  <a:pt x="19279" y="196"/>
                  <a:pt x="19306" y="224"/>
                  <a:pt x="19390" y="224"/>
                </a:cubicBezTo>
                <a:cubicBezTo>
                  <a:pt x="19390" y="196"/>
                  <a:pt x="19418" y="168"/>
                  <a:pt x="19251" y="168"/>
                </a:cubicBezTo>
                <a:close/>
                <a:moveTo>
                  <a:pt x="20897" y="559"/>
                </a:moveTo>
                <a:cubicBezTo>
                  <a:pt x="21259" y="614"/>
                  <a:pt x="21594" y="670"/>
                  <a:pt x="21985" y="754"/>
                </a:cubicBezTo>
                <a:cubicBezTo>
                  <a:pt x="21985" y="726"/>
                  <a:pt x="21985" y="698"/>
                  <a:pt x="22013" y="698"/>
                </a:cubicBezTo>
                <a:cubicBezTo>
                  <a:pt x="21957" y="642"/>
                  <a:pt x="21817" y="614"/>
                  <a:pt x="21845" y="587"/>
                </a:cubicBezTo>
                <a:cubicBezTo>
                  <a:pt x="21538" y="531"/>
                  <a:pt x="21204" y="531"/>
                  <a:pt x="20897" y="559"/>
                </a:cubicBezTo>
                <a:close/>
                <a:moveTo>
                  <a:pt x="8621" y="1870"/>
                </a:moveTo>
                <a:cubicBezTo>
                  <a:pt x="9514" y="1563"/>
                  <a:pt x="10407" y="1312"/>
                  <a:pt x="11299" y="1117"/>
                </a:cubicBezTo>
                <a:cubicBezTo>
                  <a:pt x="11132" y="1117"/>
                  <a:pt x="10993" y="1145"/>
                  <a:pt x="10825" y="1172"/>
                </a:cubicBezTo>
                <a:cubicBezTo>
                  <a:pt x="10630" y="1200"/>
                  <a:pt x="10435" y="1256"/>
                  <a:pt x="10239" y="1284"/>
                </a:cubicBezTo>
                <a:cubicBezTo>
                  <a:pt x="9681" y="1396"/>
                  <a:pt x="9123" y="1591"/>
                  <a:pt x="8593" y="1870"/>
                </a:cubicBezTo>
                <a:close/>
                <a:moveTo>
                  <a:pt x="9179" y="1507"/>
                </a:moveTo>
                <a:cubicBezTo>
                  <a:pt x="9151" y="1563"/>
                  <a:pt x="9430" y="1479"/>
                  <a:pt x="9402" y="1451"/>
                </a:cubicBezTo>
                <a:cubicBezTo>
                  <a:pt x="9319" y="1451"/>
                  <a:pt x="9235" y="1479"/>
                  <a:pt x="9179" y="1507"/>
                </a:cubicBezTo>
                <a:close/>
                <a:moveTo>
                  <a:pt x="8761" y="1563"/>
                </a:moveTo>
                <a:cubicBezTo>
                  <a:pt x="8761" y="1591"/>
                  <a:pt x="8928" y="1563"/>
                  <a:pt x="8984" y="1507"/>
                </a:cubicBezTo>
                <a:cubicBezTo>
                  <a:pt x="8984" y="1479"/>
                  <a:pt x="8872" y="1507"/>
                  <a:pt x="8761" y="1563"/>
                </a:cubicBezTo>
                <a:close/>
                <a:moveTo>
                  <a:pt x="5803" y="2930"/>
                </a:moveTo>
                <a:lnTo>
                  <a:pt x="6054" y="2819"/>
                </a:lnTo>
                <a:lnTo>
                  <a:pt x="6026" y="2819"/>
                </a:lnTo>
                <a:close/>
                <a:moveTo>
                  <a:pt x="1116" y="15875"/>
                </a:moveTo>
                <a:cubicBezTo>
                  <a:pt x="1256" y="16294"/>
                  <a:pt x="1256" y="15959"/>
                  <a:pt x="1116" y="15875"/>
                </a:cubicBezTo>
                <a:close/>
                <a:moveTo>
                  <a:pt x="7505" y="26784"/>
                </a:moveTo>
                <a:cubicBezTo>
                  <a:pt x="7505" y="26784"/>
                  <a:pt x="7505" y="26728"/>
                  <a:pt x="7421" y="26644"/>
                </a:cubicBezTo>
                <a:cubicBezTo>
                  <a:pt x="7366" y="26533"/>
                  <a:pt x="7366" y="26616"/>
                  <a:pt x="7394" y="26672"/>
                </a:cubicBezTo>
                <a:cubicBezTo>
                  <a:pt x="7421" y="26700"/>
                  <a:pt x="7477" y="26728"/>
                  <a:pt x="7505" y="26784"/>
                </a:cubicBezTo>
                <a:close/>
                <a:moveTo>
                  <a:pt x="9040" y="28318"/>
                </a:moveTo>
                <a:cubicBezTo>
                  <a:pt x="9067" y="28402"/>
                  <a:pt x="8844" y="28207"/>
                  <a:pt x="8984" y="28346"/>
                </a:cubicBezTo>
                <a:cubicBezTo>
                  <a:pt x="9012" y="28374"/>
                  <a:pt x="9179" y="28458"/>
                  <a:pt x="9040" y="28318"/>
                </a:cubicBezTo>
                <a:close/>
                <a:moveTo>
                  <a:pt x="10211" y="29406"/>
                </a:moveTo>
                <a:cubicBezTo>
                  <a:pt x="6808" y="25835"/>
                  <a:pt x="3990" y="21706"/>
                  <a:pt x="1925" y="17214"/>
                </a:cubicBezTo>
                <a:cubicBezTo>
                  <a:pt x="1284" y="15903"/>
                  <a:pt x="809" y="14480"/>
                  <a:pt x="502" y="13030"/>
                </a:cubicBezTo>
                <a:lnTo>
                  <a:pt x="502" y="13169"/>
                </a:lnTo>
                <a:cubicBezTo>
                  <a:pt x="586" y="13755"/>
                  <a:pt x="698" y="14313"/>
                  <a:pt x="893" y="14871"/>
                </a:cubicBezTo>
                <a:cubicBezTo>
                  <a:pt x="1116" y="15513"/>
                  <a:pt x="1367" y="16182"/>
                  <a:pt x="1646" y="16768"/>
                </a:cubicBezTo>
                <a:cubicBezTo>
                  <a:pt x="2009" y="17661"/>
                  <a:pt x="2511" y="18777"/>
                  <a:pt x="2985" y="19697"/>
                </a:cubicBezTo>
                <a:cubicBezTo>
                  <a:pt x="3767" y="21204"/>
                  <a:pt x="4632" y="22683"/>
                  <a:pt x="5580" y="24078"/>
                </a:cubicBezTo>
                <a:cubicBezTo>
                  <a:pt x="6584" y="25528"/>
                  <a:pt x="7728" y="26923"/>
                  <a:pt x="9012" y="28179"/>
                </a:cubicBezTo>
                <a:cubicBezTo>
                  <a:pt x="9012" y="28179"/>
                  <a:pt x="8928" y="28123"/>
                  <a:pt x="9012" y="28179"/>
                </a:cubicBezTo>
                <a:cubicBezTo>
                  <a:pt x="9123" y="28346"/>
                  <a:pt x="8984" y="28123"/>
                  <a:pt x="9067" y="28235"/>
                </a:cubicBezTo>
                <a:close/>
                <a:moveTo>
                  <a:pt x="19195" y="28095"/>
                </a:moveTo>
                <a:lnTo>
                  <a:pt x="19195" y="28095"/>
                </a:lnTo>
                <a:lnTo>
                  <a:pt x="19167" y="28095"/>
                </a:lnTo>
                <a:lnTo>
                  <a:pt x="18972" y="27844"/>
                </a:lnTo>
                <a:cubicBezTo>
                  <a:pt x="18860" y="27788"/>
                  <a:pt x="18776" y="27705"/>
                  <a:pt x="18693" y="27621"/>
                </a:cubicBezTo>
                <a:cubicBezTo>
                  <a:pt x="18469" y="27398"/>
                  <a:pt x="18190" y="27202"/>
                  <a:pt x="17884" y="27063"/>
                </a:cubicBezTo>
                <a:cubicBezTo>
                  <a:pt x="18302" y="27426"/>
                  <a:pt x="18693" y="27732"/>
                  <a:pt x="19083" y="280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9"/>
          <p:cNvSpPr/>
          <p:nvPr/>
        </p:nvSpPr>
        <p:spPr>
          <a:xfrm>
            <a:off x="10972940" y="1405951"/>
            <a:ext cx="379603" cy="346783"/>
          </a:xfrm>
          <a:custGeom>
            <a:avLst/>
            <a:gdLst/>
            <a:ahLst/>
            <a:cxnLst/>
            <a:rect l="l" t="t" r="r" b="b"/>
            <a:pathLst>
              <a:path w="12919" h="11802" extrusionOk="0">
                <a:moveTo>
                  <a:pt x="11467" y="503"/>
                </a:moveTo>
                <a:cubicBezTo>
                  <a:pt x="11579" y="559"/>
                  <a:pt x="11635" y="614"/>
                  <a:pt x="11746" y="698"/>
                </a:cubicBezTo>
                <a:cubicBezTo>
                  <a:pt x="11802" y="754"/>
                  <a:pt x="11858" y="810"/>
                  <a:pt x="11914" y="865"/>
                </a:cubicBezTo>
                <a:cubicBezTo>
                  <a:pt x="11858" y="893"/>
                  <a:pt x="11970" y="1005"/>
                  <a:pt x="11802" y="893"/>
                </a:cubicBezTo>
                <a:cubicBezTo>
                  <a:pt x="11830" y="949"/>
                  <a:pt x="11886" y="977"/>
                  <a:pt x="11914" y="1005"/>
                </a:cubicBezTo>
                <a:cubicBezTo>
                  <a:pt x="11858" y="1117"/>
                  <a:pt x="11802" y="1200"/>
                  <a:pt x="11719" y="1312"/>
                </a:cubicBezTo>
                <a:cubicBezTo>
                  <a:pt x="11691" y="1340"/>
                  <a:pt x="11719" y="1423"/>
                  <a:pt x="11691" y="1451"/>
                </a:cubicBezTo>
                <a:cubicBezTo>
                  <a:pt x="11774" y="1535"/>
                  <a:pt x="11858" y="1619"/>
                  <a:pt x="11942" y="1702"/>
                </a:cubicBezTo>
                <a:lnTo>
                  <a:pt x="11970" y="1730"/>
                </a:lnTo>
                <a:cubicBezTo>
                  <a:pt x="12081" y="1786"/>
                  <a:pt x="12165" y="1842"/>
                  <a:pt x="12249" y="1926"/>
                </a:cubicBezTo>
                <a:cubicBezTo>
                  <a:pt x="12304" y="1981"/>
                  <a:pt x="12360" y="2037"/>
                  <a:pt x="12444" y="2121"/>
                </a:cubicBezTo>
                <a:cubicBezTo>
                  <a:pt x="12500" y="2205"/>
                  <a:pt x="12556" y="2288"/>
                  <a:pt x="12611" y="2372"/>
                </a:cubicBezTo>
                <a:cubicBezTo>
                  <a:pt x="12639" y="2372"/>
                  <a:pt x="12667" y="2456"/>
                  <a:pt x="12695" y="2456"/>
                </a:cubicBezTo>
                <a:cubicBezTo>
                  <a:pt x="12751" y="2623"/>
                  <a:pt x="12807" y="2707"/>
                  <a:pt x="12835" y="2846"/>
                </a:cubicBezTo>
                <a:cubicBezTo>
                  <a:pt x="12890" y="3042"/>
                  <a:pt x="12918" y="3265"/>
                  <a:pt x="12918" y="3460"/>
                </a:cubicBezTo>
                <a:cubicBezTo>
                  <a:pt x="12918" y="3516"/>
                  <a:pt x="12890" y="3655"/>
                  <a:pt x="12862" y="3739"/>
                </a:cubicBezTo>
                <a:cubicBezTo>
                  <a:pt x="12835" y="3823"/>
                  <a:pt x="12807" y="3906"/>
                  <a:pt x="12751" y="3990"/>
                </a:cubicBezTo>
                <a:cubicBezTo>
                  <a:pt x="12751" y="4018"/>
                  <a:pt x="12751" y="4046"/>
                  <a:pt x="12751" y="4074"/>
                </a:cubicBezTo>
                <a:cubicBezTo>
                  <a:pt x="12695" y="4130"/>
                  <a:pt x="12667" y="4185"/>
                  <a:pt x="12611" y="4213"/>
                </a:cubicBezTo>
                <a:cubicBezTo>
                  <a:pt x="12556" y="4297"/>
                  <a:pt x="12472" y="4437"/>
                  <a:pt x="12444" y="4437"/>
                </a:cubicBezTo>
                <a:cubicBezTo>
                  <a:pt x="12332" y="4548"/>
                  <a:pt x="12249" y="4660"/>
                  <a:pt x="12165" y="4799"/>
                </a:cubicBezTo>
                <a:cubicBezTo>
                  <a:pt x="12165" y="4827"/>
                  <a:pt x="12137" y="4855"/>
                  <a:pt x="12137" y="4883"/>
                </a:cubicBezTo>
                <a:cubicBezTo>
                  <a:pt x="12109" y="5078"/>
                  <a:pt x="12109" y="5246"/>
                  <a:pt x="12137" y="5441"/>
                </a:cubicBezTo>
                <a:cubicBezTo>
                  <a:pt x="12137" y="5553"/>
                  <a:pt x="12137" y="5636"/>
                  <a:pt x="12137" y="5748"/>
                </a:cubicBezTo>
                <a:cubicBezTo>
                  <a:pt x="12137" y="5776"/>
                  <a:pt x="12165" y="5804"/>
                  <a:pt x="12193" y="5804"/>
                </a:cubicBezTo>
                <a:cubicBezTo>
                  <a:pt x="12193" y="6110"/>
                  <a:pt x="12081" y="6417"/>
                  <a:pt x="11914" y="6668"/>
                </a:cubicBezTo>
                <a:cubicBezTo>
                  <a:pt x="11914" y="6696"/>
                  <a:pt x="11914" y="6724"/>
                  <a:pt x="11886" y="6752"/>
                </a:cubicBezTo>
                <a:cubicBezTo>
                  <a:pt x="11858" y="6836"/>
                  <a:pt x="11802" y="6947"/>
                  <a:pt x="11802" y="7031"/>
                </a:cubicBezTo>
                <a:cubicBezTo>
                  <a:pt x="11691" y="7254"/>
                  <a:pt x="11635" y="7394"/>
                  <a:pt x="11495" y="7645"/>
                </a:cubicBezTo>
                <a:cubicBezTo>
                  <a:pt x="11356" y="7896"/>
                  <a:pt x="11161" y="8203"/>
                  <a:pt x="10965" y="8482"/>
                </a:cubicBezTo>
                <a:cubicBezTo>
                  <a:pt x="10798" y="8789"/>
                  <a:pt x="10686" y="8928"/>
                  <a:pt x="10491" y="9207"/>
                </a:cubicBezTo>
                <a:cubicBezTo>
                  <a:pt x="10379" y="9375"/>
                  <a:pt x="10268" y="9542"/>
                  <a:pt x="10128" y="9682"/>
                </a:cubicBezTo>
                <a:cubicBezTo>
                  <a:pt x="10017" y="9821"/>
                  <a:pt x="9849" y="9961"/>
                  <a:pt x="9710" y="10072"/>
                </a:cubicBezTo>
                <a:cubicBezTo>
                  <a:pt x="9626" y="10156"/>
                  <a:pt x="9515" y="10184"/>
                  <a:pt x="9403" y="10212"/>
                </a:cubicBezTo>
                <a:cubicBezTo>
                  <a:pt x="8622" y="10993"/>
                  <a:pt x="7645" y="11523"/>
                  <a:pt x="6585" y="11690"/>
                </a:cubicBezTo>
                <a:cubicBezTo>
                  <a:pt x="5413" y="11802"/>
                  <a:pt x="4242" y="11439"/>
                  <a:pt x="3377" y="10658"/>
                </a:cubicBezTo>
                <a:cubicBezTo>
                  <a:pt x="3293" y="10602"/>
                  <a:pt x="3237" y="10546"/>
                  <a:pt x="3154" y="10491"/>
                </a:cubicBezTo>
                <a:cubicBezTo>
                  <a:pt x="2930" y="10295"/>
                  <a:pt x="2707" y="10072"/>
                  <a:pt x="2540" y="9821"/>
                </a:cubicBezTo>
                <a:lnTo>
                  <a:pt x="2540" y="9821"/>
                </a:lnTo>
                <a:lnTo>
                  <a:pt x="2540" y="9821"/>
                </a:lnTo>
                <a:cubicBezTo>
                  <a:pt x="2038" y="9179"/>
                  <a:pt x="1619" y="8482"/>
                  <a:pt x="1312" y="7729"/>
                </a:cubicBezTo>
                <a:cubicBezTo>
                  <a:pt x="1284" y="7701"/>
                  <a:pt x="1228" y="7645"/>
                  <a:pt x="1228" y="7589"/>
                </a:cubicBezTo>
                <a:cubicBezTo>
                  <a:pt x="1117" y="7617"/>
                  <a:pt x="838" y="7003"/>
                  <a:pt x="782" y="6613"/>
                </a:cubicBezTo>
                <a:cubicBezTo>
                  <a:pt x="782" y="6585"/>
                  <a:pt x="782" y="6585"/>
                  <a:pt x="782" y="6557"/>
                </a:cubicBezTo>
                <a:cubicBezTo>
                  <a:pt x="754" y="6501"/>
                  <a:pt x="643" y="6389"/>
                  <a:pt x="615" y="6306"/>
                </a:cubicBezTo>
                <a:cubicBezTo>
                  <a:pt x="587" y="6222"/>
                  <a:pt x="531" y="6110"/>
                  <a:pt x="503" y="6027"/>
                </a:cubicBezTo>
                <a:cubicBezTo>
                  <a:pt x="503" y="5915"/>
                  <a:pt x="475" y="5831"/>
                  <a:pt x="447" y="5720"/>
                </a:cubicBezTo>
                <a:cubicBezTo>
                  <a:pt x="447" y="5692"/>
                  <a:pt x="447" y="5664"/>
                  <a:pt x="447" y="5636"/>
                </a:cubicBezTo>
                <a:cubicBezTo>
                  <a:pt x="419" y="5553"/>
                  <a:pt x="392" y="5469"/>
                  <a:pt x="364" y="5413"/>
                </a:cubicBezTo>
                <a:cubicBezTo>
                  <a:pt x="364" y="5357"/>
                  <a:pt x="364" y="5301"/>
                  <a:pt x="364" y="5274"/>
                </a:cubicBezTo>
                <a:cubicBezTo>
                  <a:pt x="336" y="5274"/>
                  <a:pt x="308" y="5162"/>
                  <a:pt x="280" y="5078"/>
                </a:cubicBezTo>
                <a:cubicBezTo>
                  <a:pt x="280" y="5022"/>
                  <a:pt x="280" y="5078"/>
                  <a:pt x="252" y="5050"/>
                </a:cubicBezTo>
                <a:cubicBezTo>
                  <a:pt x="252" y="5022"/>
                  <a:pt x="252" y="5022"/>
                  <a:pt x="252" y="4995"/>
                </a:cubicBezTo>
                <a:lnTo>
                  <a:pt x="252" y="4995"/>
                </a:lnTo>
                <a:lnTo>
                  <a:pt x="252" y="4911"/>
                </a:lnTo>
                <a:cubicBezTo>
                  <a:pt x="252" y="4827"/>
                  <a:pt x="224" y="4743"/>
                  <a:pt x="224" y="4660"/>
                </a:cubicBezTo>
                <a:cubicBezTo>
                  <a:pt x="224" y="4604"/>
                  <a:pt x="224" y="4520"/>
                  <a:pt x="252" y="4437"/>
                </a:cubicBezTo>
                <a:cubicBezTo>
                  <a:pt x="252" y="4492"/>
                  <a:pt x="280" y="4548"/>
                  <a:pt x="308" y="4520"/>
                </a:cubicBezTo>
                <a:cubicBezTo>
                  <a:pt x="308" y="4409"/>
                  <a:pt x="308" y="4297"/>
                  <a:pt x="308" y="4185"/>
                </a:cubicBezTo>
                <a:cubicBezTo>
                  <a:pt x="336" y="4102"/>
                  <a:pt x="364" y="4018"/>
                  <a:pt x="392" y="3962"/>
                </a:cubicBezTo>
                <a:lnTo>
                  <a:pt x="392" y="3711"/>
                </a:lnTo>
                <a:cubicBezTo>
                  <a:pt x="392" y="3711"/>
                  <a:pt x="364" y="3711"/>
                  <a:pt x="364" y="3683"/>
                </a:cubicBezTo>
                <a:cubicBezTo>
                  <a:pt x="392" y="3655"/>
                  <a:pt x="364" y="3739"/>
                  <a:pt x="336" y="3739"/>
                </a:cubicBezTo>
                <a:cubicBezTo>
                  <a:pt x="308" y="3711"/>
                  <a:pt x="224" y="3711"/>
                  <a:pt x="140" y="3739"/>
                </a:cubicBezTo>
                <a:cubicBezTo>
                  <a:pt x="85" y="3767"/>
                  <a:pt x="29" y="3739"/>
                  <a:pt x="1" y="3600"/>
                </a:cubicBezTo>
                <a:cubicBezTo>
                  <a:pt x="29" y="3293"/>
                  <a:pt x="140" y="2986"/>
                  <a:pt x="336" y="2735"/>
                </a:cubicBezTo>
                <a:cubicBezTo>
                  <a:pt x="364" y="2707"/>
                  <a:pt x="419" y="2651"/>
                  <a:pt x="447" y="2651"/>
                </a:cubicBezTo>
                <a:cubicBezTo>
                  <a:pt x="671" y="2316"/>
                  <a:pt x="894" y="2149"/>
                  <a:pt x="977" y="2177"/>
                </a:cubicBezTo>
                <a:cubicBezTo>
                  <a:pt x="977" y="2121"/>
                  <a:pt x="894" y="2093"/>
                  <a:pt x="866" y="2037"/>
                </a:cubicBezTo>
                <a:cubicBezTo>
                  <a:pt x="866" y="1954"/>
                  <a:pt x="894" y="1870"/>
                  <a:pt x="949" y="1786"/>
                </a:cubicBezTo>
                <a:cubicBezTo>
                  <a:pt x="1061" y="1647"/>
                  <a:pt x="1201" y="1535"/>
                  <a:pt x="1340" y="1451"/>
                </a:cubicBezTo>
                <a:cubicBezTo>
                  <a:pt x="1424" y="1368"/>
                  <a:pt x="1535" y="1312"/>
                  <a:pt x="1647" y="1284"/>
                </a:cubicBezTo>
                <a:cubicBezTo>
                  <a:pt x="1703" y="1284"/>
                  <a:pt x="1647" y="1396"/>
                  <a:pt x="1759" y="1368"/>
                </a:cubicBezTo>
                <a:cubicBezTo>
                  <a:pt x="1842" y="1312"/>
                  <a:pt x="1954" y="1256"/>
                  <a:pt x="2093" y="1200"/>
                </a:cubicBezTo>
                <a:cubicBezTo>
                  <a:pt x="2121" y="1172"/>
                  <a:pt x="2205" y="1172"/>
                  <a:pt x="2289" y="1144"/>
                </a:cubicBezTo>
                <a:cubicBezTo>
                  <a:pt x="2372" y="1089"/>
                  <a:pt x="2512" y="1005"/>
                  <a:pt x="2623" y="977"/>
                </a:cubicBezTo>
                <a:cubicBezTo>
                  <a:pt x="2847" y="893"/>
                  <a:pt x="2930" y="893"/>
                  <a:pt x="3014" y="949"/>
                </a:cubicBezTo>
                <a:cubicBezTo>
                  <a:pt x="3237" y="810"/>
                  <a:pt x="3516" y="726"/>
                  <a:pt x="3795" y="670"/>
                </a:cubicBezTo>
                <a:lnTo>
                  <a:pt x="3963" y="670"/>
                </a:lnTo>
                <a:cubicBezTo>
                  <a:pt x="4186" y="614"/>
                  <a:pt x="4409" y="586"/>
                  <a:pt x="4660" y="586"/>
                </a:cubicBezTo>
                <a:cubicBezTo>
                  <a:pt x="4744" y="559"/>
                  <a:pt x="4855" y="531"/>
                  <a:pt x="4939" y="503"/>
                </a:cubicBezTo>
                <a:cubicBezTo>
                  <a:pt x="4995" y="475"/>
                  <a:pt x="5190" y="503"/>
                  <a:pt x="5274" y="503"/>
                </a:cubicBezTo>
                <a:cubicBezTo>
                  <a:pt x="5274" y="531"/>
                  <a:pt x="5358" y="559"/>
                  <a:pt x="5385" y="586"/>
                </a:cubicBezTo>
                <a:cubicBezTo>
                  <a:pt x="5469" y="559"/>
                  <a:pt x="5441" y="531"/>
                  <a:pt x="5469" y="503"/>
                </a:cubicBezTo>
                <a:cubicBezTo>
                  <a:pt x="5497" y="475"/>
                  <a:pt x="5469" y="503"/>
                  <a:pt x="5525" y="503"/>
                </a:cubicBezTo>
                <a:cubicBezTo>
                  <a:pt x="5553" y="503"/>
                  <a:pt x="5469" y="475"/>
                  <a:pt x="5497" y="447"/>
                </a:cubicBezTo>
                <a:cubicBezTo>
                  <a:pt x="5664" y="363"/>
                  <a:pt x="5637" y="252"/>
                  <a:pt x="5971" y="168"/>
                </a:cubicBezTo>
                <a:cubicBezTo>
                  <a:pt x="6167" y="168"/>
                  <a:pt x="6529" y="112"/>
                  <a:pt x="6613" y="168"/>
                </a:cubicBezTo>
                <a:cubicBezTo>
                  <a:pt x="6669" y="140"/>
                  <a:pt x="6725" y="140"/>
                  <a:pt x="6753" y="112"/>
                </a:cubicBezTo>
                <a:cubicBezTo>
                  <a:pt x="6864" y="84"/>
                  <a:pt x="7004" y="56"/>
                  <a:pt x="7143" y="56"/>
                </a:cubicBezTo>
                <a:cubicBezTo>
                  <a:pt x="7199" y="56"/>
                  <a:pt x="7283" y="28"/>
                  <a:pt x="7366" y="28"/>
                </a:cubicBezTo>
                <a:cubicBezTo>
                  <a:pt x="7506" y="28"/>
                  <a:pt x="7617" y="28"/>
                  <a:pt x="7757" y="1"/>
                </a:cubicBezTo>
                <a:cubicBezTo>
                  <a:pt x="7896" y="1"/>
                  <a:pt x="8008" y="28"/>
                  <a:pt x="8120" y="56"/>
                </a:cubicBezTo>
                <a:cubicBezTo>
                  <a:pt x="8120" y="84"/>
                  <a:pt x="8120" y="112"/>
                  <a:pt x="8175" y="140"/>
                </a:cubicBezTo>
                <a:cubicBezTo>
                  <a:pt x="8231" y="112"/>
                  <a:pt x="8287" y="84"/>
                  <a:pt x="8343" y="56"/>
                </a:cubicBezTo>
                <a:cubicBezTo>
                  <a:pt x="8399" y="56"/>
                  <a:pt x="8510" y="28"/>
                  <a:pt x="8566" y="28"/>
                </a:cubicBezTo>
                <a:cubicBezTo>
                  <a:pt x="8705" y="28"/>
                  <a:pt x="8817" y="28"/>
                  <a:pt x="8957" y="28"/>
                </a:cubicBezTo>
                <a:cubicBezTo>
                  <a:pt x="9096" y="56"/>
                  <a:pt x="9236" y="84"/>
                  <a:pt x="9375" y="140"/>
                </a:cubicBezTo>
                <a:cubicBezTo>
                  <a:pt x="9375" y="224"/>
                  <a:pt x="9291" y="335"/>
                  <a:pt x="9319" y="419"/>
                </a:cubicBezTo>
                <a:cubicBezTo>
                  <a:pt x="9570" y="419"/>
                  <a:pt x="9598" y="280"/>
                  <a:pt x="9877" y="280"/>
                </a:cubicBezTo>
                <a:cubicBezTo>
                  <a:pt x="9905" y="252"/>
                  <a:pt x="10017" y="252"/>
                  <a:pt x="10072" y="252"/>
                </a:cubicBezTo>
                <a:cubicBezTo>
                  <a:pt x="10128" y="224"/>
                  <a:pt x="10324" y="252"/>
                  <a:pt x="10407" y="252"/>
                </a:cubicBezTo>
                <a:cubicBezTo>
                  <a:pt x="10435" y="252"/>
                  <a:pt x="10463" y="252"/>
                  <a:pt x="10491" y="252"/>
                </a:cubicBezTo>
                <a:cubicBezTo>
                  <a:pt x="10686" y="224"/>
                  <a:pt x="10882" y="280"/>
                  <a:pt x="11077" y="335"/>
                </a:cubicBezTo>
                <a:cubicBezTo>
                  <a:pt x="11216" y="391"/>
                  <a:pt x="11356" y="419"/>
                  <a:pt x="11467" y="503"/>
                </a:cubicBezTo>
                <a:close/>
                <a:moveTo>
                  <a:pt x="9263" y="196"/>
                </a:moveTo>
                <a:cubicBezTo>
                  <a:pt x="9263" y="196"/>
                  <a:pt x="9236" y="196"/>
                  <a:pt x="9180" y="168"/>
                </a:cubicBezTo>
                <a:cubicBezTo>
                  <a:pt x="9208" y="196"/>
                  <a:pt x="9236" y="196"/>
                  <a:pt x="9291" y="196"/>
                </a:cubicBezTo>
                <a:close/>
                <a:moveTo>
                  <a:pt x="10017" y="307"/>
                </a:moveTo>
                <a:cubicBezTo>
                  <a:pt x="10017" y="307"/>
                  <a:pt x="9989" y="280"/>
                  <a:pt x="9961" y="280"/>
                </a:cubicBezTo>
                <a:cubicBezTo>
                  <a:pt x="9933" y="252"/>
                  <a:pt x="9989" y="307"/>
                  <a:pt x="10017" y="307"/>
                </a:cubicBezTo>
                <a:close/>
                <a:moveTo>
                  <a:pt x="10045" y="586"/>
                </a:moveTo>
                <a:cubicBezTo>
                  <a:pt x="10072" y="586"/>
                  <a:pt x="10100" y="614"/>
                  <a:pt x="10100" y="586"/>
                </a:cubicBezTo>
                <a:cubicBezTo>
                  <a:pt x="10100" y="559"/>
                  <a:pt x="10072" y="586"/>
                  <a:pt x="10045" y="586"/>
                </a:cubicBezTo>
                <a:cubicBezTo>
                  <a:pt x="10017" y="586"/>
                  <a:pt x="10045" y="586"/>
                  <a:pt x="10045" y="586"/>
                </a:cubicBezTo>
                <a:close/>
                <a:moveTo>
                  <a:pt x="392" y="5218"/>
                </a:moveTo>
                <a:lnTo>
                  <a:pt x="392" y="5134"/>
                </a:lnTo>
                <a:cubicBezTo>
                  <a:pt x="392" y="5106"/>
                  <a:pt x="392" y="5106"/>
                  <a:pt x="364" y="5134"/>
                </a:cubicBezTo>
                <a:cubicBezTo>
                  <a:pt x="364" y="5162"/>
                  <a:pt x="364" y="5190"/>
                  <a:pt x="392" y="5218"/>
                </a:cubicBezTo>
                <a:close/>
                <a:moveTo>
                  <a:pt x="12695" y="4018"/>
                </a:moveTo>
                <a:cubicBezTo>
                  <a:pt x="12695" y="4018"/>
                  <a:pt x="12667" y="4074"/>
                  <a:pt x="12667" y="4102"/>
                </a:cubicBezTo>
                <a:cubicBezTo>
                  <a:pt x="12639" y="4158"/>
                  <a:pt x="12695" y="4074"/>
                  <a:pt x="12695" y="4018"/>
                </a:cubicBezTo>
                <a:close/>
                <a:moveTo>
                  <a:pt x="12472" y="2595"/>
                </a:moveTo>
                <a:cubicBezTo>
                  <a:pt x="12611" y="2986"/>
                  <a:pt x="12667" y="3376"/>
                  <a:pt x="12583" y="3795"/>
                </a:cubicBezTo>
                <a:lnTo>
                  <a:pt x="12639" y="3683"/>
                </a:lnTo>
                <a:cubicBezTo>
                  <a:pt x="12695" y="3572"/>
                  <a:pt x="12723" y="3460"/>
                  <a:pt x="12723" y="3376"/>
                </a:cubicBezTo>
                <a:cubicBezTo>
                  <a:pt x="12751" y="3376"/>
                  <a:pt x="12751" y="3321"/>
                  <a:pt x="12751" y="3265"/>
                </a:cubicBezTo>
                <a:cubicBezTo>
                  <a:pt x="12723" y="3125"/>
                  <a:pt x="12695" y="2986"/>
                  <a:pt x="12639" y="2846"/>
                </a:cubicBezTo>
                <a:cubicBezTo>
                  <a:pt x="12583" y="2818"/>
                  <a:pt x="12528" y="2651"/>
                  <a:pt x="12472" y="2595"/>
                </a:cubicBezTo>
                <a:close/>
                <a:moveTo>
                  <a:pt x="12081" y="1842"/>
                </a:moveTo>
                <a:cubicBezTo>
                  <a:pt x="12081" y="1842"/>
                  <a:pt x="12081" y="1870"/>
                  <a:pt x="12109" y="1898"/>
                </a:cubicBezTo>
                <a:cubicBezTo>
                  <a:pt x="12137" y="1926"/>
                  <a:pt x="12109" y="1870"/>
                  <a:pt x="12081" y="1842"/>
                </a:cubicBezTo>
                <a:close/>
                <a:moveTo>
                  <a:pt x="11579" y="1172"/>
                </a:moveTo>
                <a:lnTo>
                  <a:pt x="11579" y="1172"/>
                </a:lnTo>
                <a:cubicBezTo>
                  <a:pt x="11607" y="1200"/>
                  <a:pt x="11635" y="1200"/>
                  <a:pt x="11635" y="1172"/>
                </a:cubicBezTo>
                <a:close/>
                <a:moveTo>
                  <a:pt x="10993" y="531"/>
                </a:moveTo>
                <a:cubicBezTo>
                  <a:pt x="10854" y="503"/>
                  <a:pt x="10826" y="531"/>
                  <a:pt x="10686" y="503"/>
                </a:cubicBezTo>
                <a:cubicBezTo>
                  <a:pt x="10603" y="531"/>
                  <a:pt x="10491" y="559"/>
                  <a:pt x="10379" y="531"/>
                </a:cubicBezTo>
                <a:cubicBezTo>
                  <a:pt x="10379" y="586"/>
                  <a:pt x="10212" y="586"/>
                  <a:pt x="10156" y="614"/>
                </a:cubicBezTo>
                <a:cubicBezTo>
                  <a:pt x="10128" y="614"/>
                  <a:pt x="10072" y="614"/>
                  <a:pt x="10045" y="614"/>
                </a:cubicBezTo>
                <a:cubicBezTo>
                  <a:pt x="10045" y="614"/>
                  <a:pt x="10072" y="642"/>
                  <a:pt x="10045" y="642"/>
                </a:cubicBezTo>
                <a:lnTo>
                  <a:pt x="10017" y="642"/>
                </a:lnTo>
                <a:cubicBezTo>
                  <a:pt x="10324" y="698"/>
                  <a:pt x="10630" y="810"/>
                  <a:pt x="10909" y="949"/>
                </a:cubicBezTo>
                <a:cubicBezTo>
                  <a:pt x="10937" y="810"/>
                  <a:pt x="10965" y="698"/>
                  <a:pt x="10993" y="531"/>
                </a:cubicBezTo>
                <a:close/>
                <a:moveTo>
                  <a:pt x="10547" y="280"/>
                </a:moveTo>
                <a:lnTo>
                  <a:pt x="10547" y="280"/>
                </a:lnTo>
                <a:lnTo>
                  <a:pt x="10603" y="280"/>
                </a:lnTo>
                <a:cubicBezTo>
                  <a:pt x="10603" y="280"/>
                  <a:pt x="10603" y="280"/>
                  <a:pt x="10547" y="280"/>
                </a:cubicBezTo>
                <a:close/>
                <a:moveTo>
                  <a:pt x="10714" y="280"/>
                </a:moveTo>
                <a:lnTo>
                  <a:pt x="10630" y="252"/>
                </a:lnTo>
                <a:lnTo>
                  <a:pt x="10658" y="280"/>
                </a:lnTo>
                <a:cubicBezTo>
                  <a:pt x="10658" y="307"/>
                  <a:pt x="10714" y="280"/>
                  <a:pt x="10714" y="2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9"/>
          <p:cNvSpPr/>
          <p:nvPr/>
        </p:nvSpPr>
        <p:spPr>
          <a:xfrm>
            <a:off x="322797" y="1610443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49"/>
          <p:cNvSpPr/>
          <p:nvPr/>
        </p:nvSpPr>
        <p:spPr>
          <a:xfrm>
            <a:off x="3609788" y="5063284"/>
            <a:ext cx="3291" cy="3673"/>
          </a:xfrm>
          <a:custGeom>
            <a:avLst/>
            <a:gdLst/>
            <a:ahLst/>
            <a:cxnLst/>
            <a:rect l="l" t="t" r="r" b="b"/>
            <a:pathLst>
              <a:path w="112" h="125" extrusionOk="0">
                <a:moveTo>
                  <a:pt x="37" y="1"/>
                </a:moveTo>
                <a:cubicBezTo>
                  <a:pt x="31" y="1"/>
                  <a:pt x="28" y="4"/>
                  <a:pt x="28" y="13"/>
                </a:cubicBezTo>
                <a:cubicBezTo>
                  <a:pt x="0" y="41"/>
                  <a:pt x="0" y="97"/>
                  <a:pt x="28" y="125"/>
                </a:cubicBezTo>
                <a:lnTo>
                  <a:pt x="112" y="13"/>
                </a:lnTo>
                <a:cubicBezTo>
                  <a:pt x="75" y="13"/>
                  <a:pt x="50" y="1"/>
                  <a:pt x="37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9"/>
          <p:cNvSpPr/>
          <p:nvPr/>
        </p:nvSpPr>
        <p:spPr>
          <a:xfrm>
            <a:off x="9945374" y="5395517"/>
            <a:ext cx="883733" cy="1378960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49"/>
          <p:cNvSpPr/>
          <p:nvPr/>
        </p:nvSpPr>
        <p:spPr>
          <a:xfrm>
            <a:off x="881653" y="5712410"/>
            <a:ext cx="1421507" cy="745191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9"/>
          <p:cNvSpPr/>
          <p:nvPr/>
        </p:nvSpPr>
        <p:spPr>
          <a:xfrm>
            <a:off x="4769789" y="4870170"/>
            <a:ext cx="7404" cy="25445"/>
          </a:xfrm>
          <a:custGeom>
            <a:avLst/>
            <a:gdLst/>
            <a:ahLst/>
            <a:cxnLst/>
            <a:rect l="l" t="t" r="r" b="b"/>
            <a:pathLst>
              <a:path w="252" h="866" extrusionOk="0">
                <a:moveTo>
                  <a:pt x="0" y="1"/>
                </a:moveTo>
                <a:cubicBezTo>
                  <a:pt x="0" y="308"/>
                  <a:pt x="28" y="587"/>
                  <a:pt x="140" y="866"/>
                </a:cubicBezTo>
                <a:cubicBezTo>
                  <a:pt x="168" y="698"/>
                  <a:pt x="224" y="531"/>
                  <a:pt x="252" y="336"/>
                </a:cubicBezTo>
                <a:lnTo>
                  <a:pt x="196" y="224"/>
                </a:lnTo>
                <a:cubicBezTo>
                  <a:pt x="191" y="247"/>
                  <a:pt x="185" y="256"/>
                  <a:pt x="176" y="256"/>
                </a:cubicBezTo>
                <a:cubicBezTo>
                  <a:pt x="133" y="256"/>
                  <a:pt x="47" y="1"/>
                  <a:pt x="0" y="1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9"/>
          <p:cNvSpPr/>
          <p:nvPr/>
        </p:nvSpPr>
        <p:spPr>
          <a:xfrm>
            <a:off x="144353" y="5014503"/>
            <a:ext cx="996859" cy="705024"/>
          </a:xfrm>
          <a:custGeom>
            <a:avLst/>
            <a:gdLst/>
            <a:ahLst/>
            <a:cxnLst/>
            <a:rect l="l" t="t" r="r" b="b"/>
            <a:pathLst>
              <a:path w="33926" h="23994" extrusionOk="0">
                <a:moveTo>
                  <a:pt x="11690" y="7923"/>
                </a:moveTo>
                <a:cubicBezTo>
                  <a:pt x="11718" y="7923"/>
                  <a:pt x="11662" y="7951"/>
                  <a:pt x="11662" y="7951"/>
                </a:cubicBezTo>
                <a:cubicBezTo>
                  <a:pt x="11603" y="7971"/>
                  <a:pt x="11544" y="7991"/>
                  <a:pt x="11514" y="7991"/>
                </a:cubicBezTo>
                <a:cubicBezTo>
                  <a:pt x="11502" y="7991"/>
                  <a:pt x="11495" y="7987"/>
                  <a:pt x="11495" y="7979"/>
                </a:cubicBezTo>
                <a:cubicBezTo>
                  <a:pt x="11551" y="7951"/>
                  <a:pt x="11634" y="7923"/>
                  <a:pt x="11690" y="7923"/>
                </a:cubicBezTo>
                <a:close/>
                <a:moveTo>
                  <a:pt x="31805" y="11801"/>
                </a:moveTo>
                <a:cubicBezTo>
                  <a:pt x="31777" y="11811"/>
                  <a:pt x="31746" y="11814"/>
                  <a:pt x="31714" y="11814"/>
                </a:cubicBezTo>
                <a:cubicBezTo>
                  <a:pt x="31650" y="11814"/>
                  <a:pt x="31582" y="11801"/>
                  <a:pt x="31526" y="11801"/>
                </a:cubicBezTo>
                <a:close/>
                <a:moveTo>
                  <a:pt x="33842" y="12387"/>
                </a:moveTo>
                <a:lnTo>
                  <a:pt x="33870" y="12415"/>
                </a:lnTo>
                <a:cubicBezTo>
                  <a:pt x="33814" y="12499"/>
                  <a:pt x="33758" y="12583"/>
                  <a:pt x="33675" y="12666"/>
                </a:cubicBezTo>
                <a:cubicBezTo>
                  <a:pt x="33758" y="12499"/>
                  <a:pt x="33814" y="12387"/>
                  <a:pt x="33842" y="12387"/>
                </a:cubicBezTo>
                <a:close/>
                <a:moveTo>
                  <a:pt x="32823" y="13216"/>
                </a:moveTo>
                <a:cubicBezTo>
                  <a:pt x="32838" y="13216"/>
                  <a:pt x="32838" y="13252"/>
                  <a:pt x="32838" y="13252"/>
                </a:cubicBezTo>
                <a:cubicBezTo>
                  <a:pt x="32810" y="13280"/>
                  <a:pt x="32810" y="13336"/>
                  <a:pt x="32782" y="13364"/>
                </a:cubicBezTo>
                <a:cubicBezTo>
                  <a:pt x="32772" y="13369"/>
                  <a:pt x="32765" y="13371"/>
                  <a:pt x="32760" y="13371"/>
                </a:cubicBezTo>
                <a:cubicBezTo>
                  <a:pt x="32736" y="13371"/>
                  <a:pt x="32763" y="13317"/>
                  <a:pt x="32810" y="13224"/>
                </a:cubicBezTo>
                <a:cubicBezTo>
                  <a:pt x="32815" y="13219"/>
                  <a:pt x="32820" y="13216"/>
                  <a:pt x="32823" y="13216"/>
                </a:cubicBezTo>
                <a:close/>
                <a:moveTo>
                  <a:pt x="33228" y="14424"/>
                </a:moveTo>
                <a:cubicBezTo>
                  <a:pt x="33158" y="14564"/>
                  <a:pt x="33127" y="14626"/>
                  <a:pt x="33119" y="14626"/>
                </a:cubicBezTo>
                <a:cubicBezTo>
                  <a:pt x="33117" y="14626"/>
                  <a:pt x="33117" y="14624"/>
                  <a:pt x="33117" y="14619"/>
                </a:cubicBezTo>
                <a:lnTo>
                  <a:pt x="33200" y="14424"/>
                </a:lnTo>
                <a:close/>
                <a:moveTo>
                  <a:pt x="33221" y="14645"/>
                </a:moveTo>
                <a:cubicBezTo>
                  <a:pt x="33226" y="14645"/>
                  <a:pt x="33228" y="14647"/>
                  <a:pt x="33228" y="14647"/>
                </a:cubicBezTo>
                <a:cubicBezTo>
                  <a:pt x="33200" y="14731"/>
                  <a:pt x="33172" y="14842"/>
                  <a:pt x="33089" y="14982"/>
                </a:cubicBezTo>
                <a:cubicBezTo>
                  <a:pt x="33085" y="14984"/>
                  <a:pt x="33083" y="14984"/>
                  <a:pt x="33080" y="14984"/>
                </a:cubicBezTo>
                <a:cubicBezTo>
                  <a:pt x="33042" y="14984"/>
                  <a:pt x="33117" y="14785"/>
                  <a:pt x="33117" y="14759"/>
                </a:cubicBezTo>
                <a:cubicBezTo>
                  <a:pt x="33176" y="14659"/>
                  <a:pt x="33208" y="14645"/>
                  <a:pt x="33221" y="14645"/>
                </a:cubicBezTo>
                <a:close/>
                <a:moveTo>
                  <a:pt x="32754" y="13252"/>
                </a:moveTo>
                <a:cubicBezTo>
                  <a:pt x="32754" y="13364"/>
                  <a:pt x="32726" y="13447"/>
                  <a:pt x="32670" y="13531"/>
                </a:cubicBezTo>
                <a:cubicBezTo>
                  <a:pt x="32751" y="13612"/>
                  <a:pt x="32622" y="14062"/>
                  <a:pt x="32717" y="14062"/>
                </a:cubicBezTo>
                <a:cubicBezTo>
                  <a:pt x="32720" y="14062"/>
                  <a:pt x="32723" y="14062"/>
                  <a:pt x="32726" y="14061"/>
                </a:cubicBezTo>
                <a:lnTo>
                  <a:pt x="32726" y="14061"/>
                </a:lnTo>
                <a:cubicBezTo>
                  <a:pt x="32670" y="14229"/>
                  <a:pt x="32642" y="14424"/>
                  <a:pt x="32586" y="14591"/>
                </a:cubicBezTo>
                <a:cubicBezTo>
                  <a:pt x="32586" y="14675"/>
                  <a:pt x="32586" y="14731"/>
                  <a:pt x="32586" y="14815"/>
                </a:cubicBezTo>
                <a:cubicBezTo>
                  <a:pt x="32586" y="14842"/>
                  <a:pt x="32586" y="14898"/>
                  <a:pt x="32586" y="14954"/>
                </a:cubicBezTo>
                <a:cubicBezTo>
                  <a:pt x="32531" y="15177"/>
                  <a:pt x="32475" y="15428"/>
                  <a:pt x="32447" y="15679"/>
                </a:cubicBezTo>
                <a:cubicBezTo>
                  <a:pt x="32140" y="15651"/>
                  <a:pt x="31889" y="15651"/>
                  <a:pt x="31638" y="15596"/>
                </a:cubicBezTo>
                <a:cubicBezTo>
                  <a:pt x="31973" y="14815"/>
                  <a:pt x="32307" y="14061"/>
                  <a:pt x="32670" y="13280"/>
                </a:cubicBezTo>
                <a:cubicBezTo>
                  <a:pt x="32670" y="13308"/>
                  <a:pt x="32670" y="13308"/>
                  <a:pt x="32670" y="13336"/>
                </a:cubicBezTo>
                <a:cubicBezTo>
                  <a:pt x="32698" y="13336"/>
                  <a:pt x="32754" y="13252"/>
                  <a:pt x="32754" y="13252"/>
                </a:cubicBezTo>
                <a:close/>
                <a:moveTo>
                  <a:pt x="31219" y="17409"/>
                </a:moveTo>
                <a:lnTo>
                  <a:pt x="31191" y="17549"/>
                </a:lnTo>
                <a:cubicBezTo>
                  <a:pt x="31136" y="17549"/>
                  <a:pt x="31136" y="17521"/>
                  <a:pt x="31191" y="17409"/>
                </a:cubicBezTo>
                <a:close/>
                <a:moveTo>
                  <a:pt x="30215" y="19418"/>
                </a:moveTo>
                <a:cubicBezTo>
                  <a:pt x="30192" y="19465"/>
                  <a:pt x="30149" y="19570"/>
                  <a:pt x="30135" y="19570"/>
                </a:cubicBezTo>
                <a:cubicBezTo>
                  <a:pt x="30133" y="19570"/>
                  <a:pt x="30131" y="19566"/>
                  <a:pt x="30131" y="19557"/>
                </a:cubicBezTo>
                <a:cubicBezTo>
                  <a:pt x="30159" y="19502"/>
                  <a:pt x="30187" y="19418"/>
                  <a:pt x="30215" y="19418"/>
                </a:cubicBezTo>
                <a:close/>
                <a:moveTo>
                  <a:pt x="26700" y="22654"/>
                </a:moveTo>
                <a:cubicBezTo>
                  <a:pt x="26759" y="22674"/>
                  <a:pt x="26860" y="22722"/>
                  <a:pt x="26894" y="22738"/>
                </a:cubicBezTo>
                <a:lnTo>
                  <a:pt x="26894" y="22738"/>
                </a:lnTo>
                <a:cubicBezTo>
                  <a:pt x="26838" y="22737"/>
                  <a:pt x="26644" y="22654"/>
                  <a:pt x="26700" y="22654"/>
                </a:cubicBezTo>
                <a:close/>
                <a:moveTo>
                  <a:pt x="29462" y="21594"/>
                </a:moveTo>
                <a:lnTo>
                  <a:pt x="29462" y="21622"/>
                </a:lnTo>
                <a:cubicBezTo>
                  <a:pt x="29490" y="21761"/>
                  <a:pt x="29378" y="22236"/>
                  <a:pt x="29406" y="22403"/>
                </a:cubicBezTo>
                <a:cubicBezTo>
                  <a:pt x="29266" y="22905"/>
                  <a:pt x="29266" y="23128"/>
                  <a:pt x="29183" y="23575"/>
                </a:cubicBezTo>
                <a:cubicBezTo>
                  <a:pt x="29099" y="23575"/>
                  <a:pt x="29043" y="23547"/>
                  <a:pt x="28987" y="23519"/>
                </a:cubicBezTo>
                <a:cubicBezTo>
                  <a:pt x="28876" y="23463"/>
                  <a:pt x="28764" y="23407"/>
                  <a:pt x="28681" y="23324"/>
                </a:cubicBezTo>
                <a:cubicBezTo>
                  <a:pt x="28346" y="23156"/>
                  <a:pt x="28067" y="22989"/>
                  <a:pt x="27844" y="22849"/>
                </a:cubicBezTo>
                <a:lnTo>
                  <a:pt x="27537" y="22654"/>
                </a:lnTo>
                <a:lnTo>
                  <a:pt x="27537" y="22654"/>
                </a:lnTo>
                <a:cubicBezTo>
                  <a:pt x="28011" y="22849"/>
                  <a:pt x="28513" y="23045"/>
                  <a:pt x="28987" y="23240"/>
                </a:cubicBezTo>
                <a:cubicBezTo>
                  <a:pt x="29155" y="22682"/>
                  <a:pt x="29294" y="22152"/>
                  <a:pt x="29462" y="21594"/>
                </a:cubicBezTo>
                <a:close/>
                <a:moveTo>
                  <a:pt x="4883" y="0"/>
                </a:moveTo>
                <a:cubicBezTo>
                  <a:pt x="4855" y="140"/>
                  <a:pt x="4855" y="279"/>
                  <a:pt x="4827" y="419"/>
                </a:cubicBezTo>
                <a:lnTo>
                  <a:pt x="4855" y="474"/>
                </a:lnTo>
                <a:cubicBezTo>
                  <a:pt x="4827" y="670"/>
                  <a:pt x="4799" y="837"/>
                  <a:pt x="4743" y="1032"/>
                </a:cubicBezTo>
                <a:cubicBezTo>
                  <a:pt x="4743" y="1004"/>
                  <a:pt x="4743" y="977"/>
                  <a:pt x="4743" y="949"/>
                </a:cubicBezTo>
                <a:cubicBezTo>
                  <a:pt x="4604" y="1423"/>
                  <a:pt x="4436" y="1897"/>
                  <a:pt x="4241" y="2344"/>
                </a:cubicBezTo>
                <a:cubicBezTo>
                  <a:pt x="4129" y="2595"/>
                  <a:pt x="4018" y="2846"/>
                  <a:pt x="3878" y="3097"/>
                </a:cubicBezTo>
                <a:lnTo>
                  <a:pt x="3627" y="3543"/>
                </a:lnTo>
                <a:lnTo>
                  <a:pt x="0" y="10127"/>
                </a:lnTo>
                <a:cubicBezTo>
                  <a:pt x="2511" y="10797"/>
                  <a:pt x="4771" y="11969"/>
                  <a:pt x="7031" y="13196"/>
                </a:cubicBezTo>
                <a:cubicBezTo>
                  <a:pt x="7756" y="13559"/>
                  <a:pt x="8454" y="13950"/>
                  <a:pt x="9151" y="14312"/>
                </a:cubicBezTo>
                <a:cubicBezTo>
                  <a:pt x="9347" y="14563"/>
                  <a:pt x="9570" y="14787"/>
                  <a:pt x="9821" y="14954"/>
                </a:cubicBezTo>
                <a:cubicBezTo>
                  <a:pt x="10156" y="15149"/>
                  <a:pt x="10769" y="15512"/>
                  <a:pt x="11216" y="15735"/>
                </a:cubicBezTo>
                <a:cubicBezTo>
                  <a:pt x="11774" y="16014"/>
                  <a:pt x="12248" y="16182"/>
                  <a:pt x="12667" y="16377"/>
                </a:cubicBezTo>
                <a:cubicBezTo>
                  <a:pt x="13531" y="16795"/>
                  <a:pt x="14089" y="17019"/>
                  <a:pt x="14815" y="17325"/>
                </a:cubicBezTo>
                <a:cubicBezTo>
                  <a:pt x="15680" y="17716"/>
                  <a:pt x="16489" y="18107"/>
                  <a:pt x="17270" y="18469"/>
                </a:cubicBezTo>
                <a:cubicBezTo>
                  <a:pt x="17967" y="18776"/>
                  <a:pt x="18358" y="18888"/>
                  <a:pt x="18972" y="19167"/>
                </a:cubicBezTo>
                <a:cubicBezTo>
                  <a:pt x="19195" y="19223"/>
                  <a:pt x="19502" y="19334"/>
                  <a:pt x="19809" y="19446"/>
                </a:cubicBezTo>
                <a:lnTo>
                  <a:pt x="19948" y="19529"/>
                </a:lnTo>
                <a:cubicBezTo>
                  <a:pt x="20283" y="19808"/>
                  <a:pt x="21371" y="20283"/>
                  <a:pt x="22152" y="20562"/>
                </a:cubicBezTo>
                <a:cubicBezTo>
                  <a:pt x="22180" y="20534"/>
                  <a:pt x="22236" y="20534"/>
                  <a:pt x="22347" y="20534"/>
                </a:cubicBezTo>
                <a:cubicBezTo>
                  <a:pt x="23101" y="20869"/>
                  <a:pt x="23882" y="21203"/>
                  <a:pt x="24663" y="21510"/>
                </a:cubicBezTo>
                <a:lnTo>
                  <a:pt x="25779" y="22152"/>
                </a:lnTo>
                <a:cubicBezTo>
                  <a:pt x="25946" y="22319"/>
                  <a:pt x="26170" y="22459"/>
                  <a:pt x="26393" y="22570"/>
                </a:cubicBezTo>
                <a:cubicBezTo>
                  <a:pt x="26504" y="22654"/>
                  <a:pt x="26644" y="22738"/>
                  <a:pt x="26783" y="22849"/>
                </a:cubicBezTo>
                <a:cubicBezTo>
                  <a:pt x="26811" y="22849"/>
                  <a:pt x="26895" y="22877"/>
                  <a:pt x="26979" y="22905"/>
                </a:cubicBezTo>
                <a:cubicBezTo>
                  <a:pt x="27062" y="22961"/>
                  <a:pt x="27146" y="23017"/>
                  <a:pt x="27258" y="23073"/>
                </a:cubicBezTo>
                <a:lnTo>
                  <a:pt x="27397" y="23156"/>
                </a:lnTo>
                <a:lnTo>
                  <a:pt x="27620" y="23268"/>
                </a:lnTo>
                <a:cubicBezTo>
                  <a:pt x="27899" y="23407"/>
                  <a:pt x="28290" y="23547"/>
                  <a:pt x="28429" y="23631"/>
                </a:cubicBezTo>
                <a:lnTo>
                  <a:pt x="29350" y="23993"/>
                </a:lnTo>
                <a:cubicBezTo>
                  <a:pt x="29434" y="23631"/>
                  <a:pt x="29545" y="23240"/>
                  <a:pt x="29657" y="22822"/>
                </a:cubicBezTo>
                <a:cubicBezTo>
                  <a:pt x="29713" y="22626"/>
                  <a:pt x="29769" y="22403"/>
                  <a:pt x="29797" y="22208"/>
                </a:cubicBezTo>
                <a:cubicBezTo>
                  <a:pt x="29824" y="22096"/>
                  <a:pt x="29852" y="21985"/>
                  <a:pt x="29880" y="21901"/>
                </a:cubicBezTo>
                <a:cubicBezTo>
                  <a:pt x="29880" y="21817"/>
                  <a:pt x="29908" y="21733"/>
                  <a:pt x="29936" y="21622"/>
                </a:cubicBezTo>
                <a:cubicBezTo>
                  <a:pt x="29964" y="21538"/>
                  <a:pt x="29964" y="21455"/>
                  <a:pt x="29964" y="21343"/>
                </a:cubicBezTo>
                <a:cubicBezTo>
                  <a:pt x="30076" y="20869"/>
                  <a:pt x="30159" y="20366"/>
                  <a:pt x="30187" y="19864"/>
                </a:cubicBezTo>
                <a:cubicBezTo>
                  <a:pt x="30271" y="19557"/>
                  <a:pt x="30299" y="19223"/>
                  <a:pt x="30299" y="18916"/>
                </a:cubicBezTo>
                <a:cubicBezTo>
                  <a:pt x="30410" y="18581"/>
                  <a:pt x="30522" y="18246"/>
                  <a:pt x="30661" y="17939"/>
                </a:cubicBezTo>
                <a:cubicBezTo>
                  <a:pt x="30673" y="17943"/>
                  <a:pt x="30686" y="17945"/>
                  <a:pt x="30699" y="17945"/>
                </a:cubicBezTo>
                <a:cubicBezTo>
                  <a:pt x="30777" y="17945"/>
                  <a:pt x="30873" y="17883"/>
                  <a:pt x="30968" y="17883"/>
                </a:cubicBezTo>
                <a:cubicBezTo>
                  <a:pt x="31191" y="17911"/>
                  <a:pt x="31415" y="17995"/>
                  <a:pt x="31694" y="18023"/>
                </a:cubicBezTo>
                <a:cubicBezTo>
                  <a:pt x="31749" y="17939"/>
                  <a:pt x="31749" y="17800"/>
                  <a:pt x="31805" y="17716"/>
                </a:cubicBezTo>
                <a:lnTo>
                  <a:pt x="31805" y="17716"/>
                </a:lnTo>
                <a:cubicBezTo>
                  <a:pt x="31769" y="17884"/>
                  <a:pt x="31780" y="17928"/>
                  <a:pt x="31806" y="17928"/>
                </a:cubicBezTo>
                <a:cubicBezTo>
                  <a:pt x="31834" y="17928"/>
                  <a:pt x="31881" y="17876"/>
                  <a:pt x="31905" y="17876"/>
                </a:cubicBezTo>
                <a:cubicBezTo>
                  <a:pt x="31910" y="17876"/>
                  <a:pt x="31914" y="17878"/>
                  <a:pt x="31917" y="17883"/>
                </a:cubicBezTo>
                <a:lnTo>
                  <a:pt x="32196" y="17465"/>
                </a:lnTo>
                <a:cubicBezTo>
                  <a:pt x="32307" y="17214"/>
                  <a:pt x="32419" y="16963"/>
                  <a:pt x="32559" y="16740"/>
                </a:cubicBezTo>
                <a:cubicBezTo>
                  <a:pt x="32670" y="16461"/>
                  <a:pt x="32782" y="16154"/>
                  <a:pt x="32893" y="15875"/>
                </a:cubicBezTo>
                <a:cubicBezTo>
                  <a:pt x="33005" y="15596"/>
                  <a:pt x="33089" y="15317"/>
                  <a:pt x="33144" y="15094"/>
                </a:cubicBezTo>
                <a:cubicBezTo>
                  <a:pt x="33256" y="14787"/>
                  <a:pt x="33340" y="14480"/>
                  <a:pt x="33396" y="14173"/>
                </a:cubicBezTo>
                <a:cubicBezTo>
                  <a:pt x="33451" y="14089"/>
                  <a:pt x="33479" y="14005"/>
                  <a:pt x="33535" y="13922"/>
                </a:cubicBezTo>
                <a:cubicBezTo>
                  <a:pt x="33619" y="13559"/>
                  <a:pt x="33870" y="12945"/>
                  <a:pt x="33870" y="12694"/>
                </a:cubicBezTo>
                <a:cubicBezTo>
                  <a:pt x="33870" y="12583"/>
                  <a:pt x="33898" y="12499"/>
                  <a:pt x="33926" y="12387"/>
                </a:cubicBezTo>
                <a:cubicBezTo>
                  <a:pt x="33842" y="12332"/>
                  <a:pt x="33786" y="12332"/>
                  <a:pt x="33702" y="12304"/>
                </a:cubicBezTo>
                <a:cubicBezTo>
                  <a:pt x="33675" y="12276"/>
                  <a:pt x="33675" y="12248"/>
                  <a:pt x="33619" y="12248"/>
                </a:cubicBezTo>
                <a:lnTo>
                  <a:pt x="33451" y="12220"/>
                </a:lnTo>
                <a:cubicBezTo>
                  <a:pt x="33368" y="12192"/>
                  <a:pt x="33256" y="12164"/>
                  <a:pt x="33172" y="12164"/>
                </a:cubicBezTo>
                <a:lnTo>
                  <a:pt x="32726" y="12164"/>
                </a:lnTo>
                <a:cubicBezTo>
                  <a:pt x="32447" y="12192"/>
                  <a:pt x="32196" y="12220"/>
                  <a:pt x="31749" y="12248"/>
                </a:cubicBezTo>
                <a:cubicBezTo>
                  <a:pt x="31777" y="12053"/>
                  <a:pt x="32140" y="11885"/>
                  <a:pt x="32196" y="11718"/>
                </a:cubicBezTo>
                <a:cubicBezTo>
                  <a:pt x="32084" y="11690"/>
                  <a:pt x="31973" y="11634"/>
                  <a:pt x="31861" y="11634"/>
                </a:cubicBezTo>
                <a:cubicBezTo>
                  <a:pt x="31722" y="11634"/>
                  <a:pt x="31610" y="11606"/>
                  <a:pt x="31498" y="11606"/>
                </a:cubicBezTo>
                <a:cubicBezTo>
                  <a:pt x="31409" y="11599"/>
                  <a:pt x="31319" y="11595"/>
                  <a:pt x="31230" y="11595"/>
                </a:cubicBezTo>
                <a:cubicBezTo>
                  <a:pt x="30986" y="11595"/>
                  <a:pt x="30747" y="11621"/>
                  <a:pt x="30522" y="11662"/>
                </a:cubicBezTo>
                <a:lnTo>
                  <a:pt x="30299" y="11718"/>
                </a:lnTo>
                <a:lnTo>
                  <a:pt x="30215" y="11718"/>
                </a:lnTo>
                <a:lnTo>
                  <a:pt x="30131" y="11746"/>
                </a:lnTo>
                <a:lnTo>
                  <a:pt x="29880" y="11829"/>
                </a:lnTo>
                <a:cubicBezTo>
                  <a:pt x="29713" y="11885"/>
                  <a:pt x="29518" y="11941"/>
                  <a:pt x="29322" y="11997"/>
                </a:cubicBezTo>
                <a:cubicBezTo>
                  <a:pt x="29183" y="12080"/>
                  <a:pt x="28960" y="12164"/>
                  <a:pt x="28820" y="12248"/>
                </a:cubicBezTo>
                <a:cubicBezTo>
                  <a:pt x="28681" y="12387"/>
                  <a:pt x="28569" y="12499"/>
                  <a:pt x="28429" y="12583"/>
                </a:cubicBezTo>
                <a:cubicBezTo>
                  <a:pt x="28410" y="12586"/>
                  <a:pt x="28394" y="12588"/>
                  <a:pt x="28381" y="12588"/>
                </a:cubicBezTo>
                <a:cubicBezTo>
                  <a:pt x="28297" y="12588"/>
                  <a:pt x="28314" y="12519"/>
                  <a:pt x="28290" y="12471"/>
                </a:cubicBezTo>
                <a:cubicBezTo>
                  <a:pt x="27955" y="12555"/>
                  <a:pt x="27648" y="12638"/>
                  <a:pt x="27314" y="12722"/>
                </a:cubicBezTo>
                <a:cubicBezTo>
                  <a:pt x="26979" y="12889"/>
                  <a:pt x="26672" y="12973"/>
                  <a:pt x="26337" y="13141"/>
                </a:cubicBezTo>
                <a:cubicBezTo>
                  <a:pt x="26142" y="13224"/>
                  <a:pt x="25974" y="13308"/>
                  <a:pt x="25807" y="13392"/>
                </a:cubicBezTo>
                <a:cubicBezTo>
                  <a:pt x="25472" y="13503"/>
                  <a:pt x="25165" y="13643"/>
                  <a:pt x="24858" y="13782"/>
                </a:cubicBezTo>
                <a:cubicBezTo>
                  <a:pt x="24831" y="13838"/>
                  <a:pt x="24635" y="13950"/>
                  <a:pt x="24524" y="14033"/>
                </a:cubicBezTo>
                <a:cubicBezTo>
                  <a:pt x="24511" y="14030"/>
                  <a:pt x="24495" y="14029"/>
                  <a:pt x="24478" y="14029"/>
                </a:cubicBezTo>
                <a:cubicBezTo>
                  <a:pt x="24194" y="14029"/>
                  <a:pt x="23352" y="14430"/>
                  <a:pt x="22905" y="14536"/>
                </a:cubicBezTo>
                <a:cubicBezTo>
                  <a:pt x="22013" y="14982"/>
                  <a:pt x="22347" y="15066"/>
                  <a:pt x="21985" y="15373"/>
                </a:cubicBezTo>
                <a:cubicBezTo>
                  <a:pt x="21929" y="15428"/>
                  <a:pt x="22068" y="15456"/>
                  <a:pt x="21985" y="15484"/>
                </a:cubicBezTo>
                <a:cubicBezTo>
                  <a:pt x="21975" y="15487"/>
                  <a:pt x="21968" y="15489"/>
                  <a:pt x="21962" y="15489"/>
                </a:cubicBezTo>
                <a:cubicBezTo>
                  <a:pt x="21932" y="15489"/>
                  <a:pt x="21949" y="15452"/>
                  <a:pt x="21940" y="15452"/>
                </a:cubicBezTo>
                <a:cubicBezTo>
                  <a:pt x="21935" y="15452"/>
                  <a:pt x="21925" y="15460"/>
                  <a:pt x="21901" y="15484"/>
                </a:cubicBezTo>
                <a:cubicBezTo>
                  <a:pt x="21845" y="15540"/>
                  <a:pt x="21873" y="15596"/>
                  <a:pt x="21706" y="15679"/>
                </a:cubicBezTo>
                <a:cubicBezTo>
                  <a:pt x="21678" y="15624"/>
                  <a:pt x="21538" y="15624"/>
                  <a:pt x="21594" y="15540"/>
                </a:cubicBezTo>
                <a:lnTo>
                  <a:pt x="21594" y="15540"/>
                </a:lnTo>
                <a:cubicBezTo>
                  <a:pt x="21511" y="15568"/>
                  <a:pt x="21427" y="15568"/>
                  <a:pt x="21343" y="15596"/>
                </a:cubicBezTo>
                <a:lnTo>
                  <a:pt x="21204" y="15624"/>
                </a:lnTo>
                <a:lnTo>
                  <a:pt x="21148" y="15624"/>
                </a:lnTo>
                <a:cubicBezTo>
                  <a:pt x="21134" y="15624"/>
                  <a:pt x="21127" y="15631"/>
                  <a:pt x="21123" y="15631"/>
                </a:cubicBezTo>
                <a:cubicBezTo>
                  <a:pt x="21120" y="15631"/>
                  <a:pt x="21120" y="15624"/>
                  <a:pt x="21120" y="15596"/>
                </a:cubicBezTo>
                <a:lnTo>
                  <a:pt x="21120" y="15568"/>
                </a:lnTo>
                <a:cubicBezTo>
                  <a:pt x="21120" y="15428"/>
                  <a:pt x="21120" y="15261"/>
                  <a:pt x="21120" y="15121"/>
                </a:cubicBezTo>
                <a:cubicBezTo>
                  <a:pt x="21176" y="14954"/>
                  <a:pt x="21232" y="14759"/>
                  <a:pt x="21259" y="14563"/>
                </a:cubicBezTo>
                <a:lnTo>
                  <a:pt x="21259" y="14424"/>
                </a:lnTo>
                <a:lnTo>
                  <a:pt x="21259" y="14257"/>
                </a:lnTo>
                <a:cubicBezTo>
                  <a:pt x="21259" y="14061"/>
                  <a:pt x="21232" y="13866"/>
                  <a:pt x="21259" y="13671"/>
                </a:cubicBezTo>
                <a:cubicBezTo>
                  <a:pt x="21259" y="13475"/>
                  <a:pt x="21287" y="13392"/>
                  <a:pt x="21315" y="13224"/>
                </a:cubicBezTo>
                <a:cubicBezTo>
                  <a:pt x="21343" y="12499"/>
                  <a:pt x="21287" y="11774"/>
                  <a:pt x="21176" y="11048"/>
                </a:cubicBezTo>
                <a:cubicBezTo>
                  <a:pt x="21287" y="10909"/>
                  <a:pt x="21343" y="10713"/>
                  <a:pt x="21315" y="10044"/>
                </a:cubicBezTo>
                <a:cubicBezTo>
                  <a:pt x="21287" y="9765"/>
                  <a:pt x="21204" y="9402"/>
                  <a:pt x="21204" y="9095"/>
                </a:cubicBezTo>
                <a:cubicBezTo>
                  <a:pt x="21176" y="8928"/>
                  <a:pt x="21176" y="8733"/>
                  <a:pt x="21204" y="8565"/>
                </a:cubicBezTo>
                <a:cubicBezTo>
                  <a:pt x="21148" y="8175"/>
                  <a:pt x="21148" y="7923"/>
                  <a:pt x="21092" y="7617"/>
                </a:cubicBezTo>
                <a:cubicBezTo>
                  <a:pt x="21115" y="7523"/>
                  <a:pt x="21148" y="7503"/>
                  <a:pt x="21183" y="7503"/>
                </a:cubicBezTo>
                <a:cubicBezTo>
                  <a:pt x="21209" y="7503"/>
                  <a:pt x="21237" y="7515"/>
                  <a:pt x="21261" y="7515"/>
                </a:cubicBezTo>
                <a:cubicBezTo>
                  <a:pt x="21282" y="7515"/>
                  <a:pt x="21300" y="7507"/>
                  <a:pt x="21315" y="7477"/>
                </a:cubicBezTo>
                <a:cubicBezTo>
                  <a:pt x="21343" y="7393"/>
                  <a:pt x="21343" y="7282"/>
                  <a:pt x="21343" y="7170"/>
                </a:cubicBezTo>
                <a:cubicBezTo>
                  <a:pt x="21343" y="7142"/>
                  <a:pt x="21343" y="7142"/>
                  <a:pt x="21343" y="7059"/>
                </a:cubicBezTo>
                <a:cubicBezTo>
                  <a:pt x="21343" y="6975"/>
                  <a:pt x="21315" y="6891"/>
                  <a:pt x="21315" y="6807"/>
                </a:cubicBezTo>
                <a:cubicBezTo>
                  <a:pt x="21287" y="6612"/>
                  <a:pt x="21259" y="6417"/>
                  <a:pt x="21232" y="6250"/>
                </a:cubicBezTo>
                <a:cubicBezTo>
                  <a:pt x="21120" y="5440"/>
                  <a:pt x="20925" y="4520"/>
                  <a:pt x="20813" y="3878"/>
                </a:cubicBezTo>
                <a:lnTo>
                  <a:pt x="20757" y="3878"/>
                </a:lnTo>
                <a:lnTo>
                  <a:pt x="20701" y="3906"/>
                </a:lnTo>
                <a:lnTo>
                  <a:pt x="20590" y="3962"/>
                </a:lnTo>
                <a:lnTo>
                  <a:pt x="20395" y="4073"/>
                </a:lnTo>
                <a:cubicBezTo>
                  <a:pt x="20255" y="4129"/>
                  <a:pt x="20171" y="4185"/>
                  <a:pt x="20088" y="4241"/>
                </a:cubicBezTo>
                <a:cubicBezTo>
                  <a:pt x="19948" y="4352"/>
                  <a:pt x="19781" y="4380"/>
                  <a:pt x="19697" y="4520"/>
                </a:cubicBezTo>
                <a:cubicBezTo>
                  <a:pt x="19585" y="4659"/>
                  <a:pt x="19641" y="4827"/>
                  <a:pt x="19502" y="4938"/>
                </a:cubicBezTo>
                <a:cubicBezTo>
                  <a:pt x="19483" y="4920"/>
                  <a:pt x="19443" y="4910"/>
                  <a:pt x="19381" y="4910"/>
                </a:cubicBezTo>
                <a:cubicBezTo>
                  <a:pt x="19257" y="4910"/>
                  <a:pt x="19046" y="4948"/>
                  <a:pt x="18749" y="5022"/>
                </a:cubicBezTo>
                <a:cubicBezTo>
                  <a:pt x="18553" y="5078"/>
                  <a:pt x="18274" y="5134"/>
                  <a:pt x="17967" y="5245"/>
                </a:cubicBezTo>
                <a:cubicBezTo>
                  <a:pt x="17744" y="5301"/>
                  <a:pt x="17549" y="5357"/>
                  <a:pt x="17326" y="5440"/>
                </a:cubicBezTo>
                <a:cubicBezTo>
                  <a:pt x="17247" y="5421"/>
                  <a:pt x="17168" y="5401"/>
                  <a:pt x="17089" y="5401"/>
                </a:cubicBezTo>
                <a:cubicBezTo>
                  <a:pt x="17056" y="5401"/>
                  <a:pt x="17024" y="5404"/>
                  <a:pt x="16991" y="5413"/>
                </a:cubicBezTo>
                <a:cubicBezTo>
                  <a:pt x="16321" y="5552"/>
                  <a:pt x="15680" y="5775"/>
                  <a:pt x="15066" y="6054"/>
                </a:cubicBezTo>
                <a:cubicBezTo>
                  <a:pt x="14564" y="6389"/>
                  <a:pt x="15233" y="6528"/>
                  <a:pt x="15122" y="6780"/>
                </a:cubicBezTo>
                <a:cubicBezTo>
                  <a:pt x="15107" y="6794"/>
                  <a:pt x="15110" y="6799"/>
                  <a:pt x="15121" y="6799"/>
                </a:cubicBezTo>
                <a:cubicBezTo>
                  <a:pt x="15146" y="6799"/>
                  <a:pt x="15215" y="6774"/>
                  <a:pt x="15232" y="6774"/>
                </a:cubicBezTo>
                <a:cubicBezTo>
                  <a:pt x="15237" y="6774"/>
                  <a:pt x="15237" y="6775"/>
                  <a:pt x="15233" y="6780"/>
                </a:cubicBezTo>
                <a:cubicBezTo>
                  <a:pt x="15150" y="6807"/>
                  <a:pt x="15233" y="6835"/>
                  <a:pt x="15205" y="6835"/>
                </a:cubicBezTo>
                <a:cubicBezTo>
                  <a:pt x="15010" y="6947"/>
                  <a:pt x="14815" y="7003"/>
                  <a:pt x="14619" y="7086"/>
                </a:cubicBezTo>
                <a:cubicBezTo>
                  <a:pt x="14145" y="7114"/>
                  <a:pt x="13643" y="7226"/>
                  <a:pt x="13197" y="7365"/>
                </a:cubicBezTo>
                <a:cubicBezTo>
                  <a:pt x="13085" y="7365"/>
                  <a:pt x="13252" y="7226"/>
                  <a:pt x="13336" y="7170"/>
                </a:cubicBezTo>
                <a:lnTo>
                  <a:pt x="13336" y="7170"/>
                </a:lnTo>
                <a:cubicBezTo>
                  <a:pt x="13141" y="7198"/>
                  <a:pt x="13001" y="7198"/>
                  <a:pt x="12750" y="7282"/>
                </a:cubicBezTo>
                <a:cubicBezTo>
                  <a:pt x="12499" y="7365"/>
                  <a:pt x="12276" y="7477"/>
                  <a:pt x="12164" y="7533"/>
                </a:cubicBezTo>
                <a:cubicBezTo>
                  <a:pt x="12053" y="7561"/>
                  <a:pt x="11997" y="7589"/>
                  <a:pt x="11969" y="7589"/>
                </a:cubicBezTo>
                <a:cubicBezTo>
                  <a:pt x="11913" y="7617"/>
                  <a:pt x="11969" y="7589"/>
                  <a:pt x="11913" y="7644"/>
                </a:cubicBezTo>
                <a:cubicBezTo>
                  <a:pt x="11885" y="7672"/>
                  <a:pt x="11802" y="7672"/>
                  <a:pt x="11802" y="7672"/>
                </a:cubicBezTo>
                <a:cubicBezTo>
                  <a:pt x="11746" y="7700"/>
                  <a:pt x="11746" y="7728"/>
                  <a:pt x="11690" y="7756"/>
                </a:cubicBezTo>
                <a:cubicBezTo>
                  <a:pt x="11551" y="7840"/>
                  <a:pt x="11272" y="7923"/>
                  <a:pt x="11272" y="7979"/>
                </a:cubicBezTo>
                <a:cubicBezTo>
                  <a:pt x="11160" y="7979"/>
                  <a:pt x="11020" y="8035"/>
                  <a:pt x="10909" y="8063"/>
                </a:cubicBezTo>
                <a:cubicBezTo>
                  <a:pt x="10714" y="8175"/>
                  <a:pt x="10546" y="8258"/>
                  <a:pt x="10351" y="8314"/>
                </a:cubicBezTo>
                <a:cubicBezTo>
                  <a:pt x="10267" y="8314"/>
                  <a:pt x="10183" y="8342"/>
                  <a:pt x="10100" y="8342"/>
                </a:cubicBezTo>
                <a:cubicBezTo>
                  <a:pt x="9877" y="8454"/>
                  <a:pt x="9653" y="8537"/>
                  <a:pt x="9402" y="8621"/>
                </a:cubicBezTo>
                <a:lnTo>
                  <a:pt x="8928" y="8928"/>
                </a:lnTo>
                <a:cubicBezTo>
                  <a:pt x="8844" y="9012"/>
                  <a:pt x="8789" y="9067"/>
                  <a:pt x="8705" y="9151"/>
                </a:cubicBezTo>
                <a:lnTo>
                  <a:pt x="8649" y="9263"/>
                </a:lnTo>
                <a:lnTo>
                  <a:pt x="8593" y="9291"/>
                </a:lnTo>
                <a:lnTo>
                  <a:pt x="8565" y="9318"/>
                </a:lnTo>
                <a:cubicBezTo>
                  <a:pt x="8537" y="9291"/>
                  <a:pt x="8510" y="9263"/>
                  <a:pt x="8482" y="9235"/>
                </a:cubicBezTo>
                <a:cubicBezTo>
                  <a:pt x="8482" y="9151"/>
                  <a:pt x="8482" y="9095"/>
                  <a:pt x="8482" y="9012"/>
                </a:cubicBezTo>
                <a:cubicBezTo>
                  <a:pt x="8454" y="8788"/>
                  <a:pt x="8398" y="8537"/>
                  <a:pt x="8342" y="8314"/>
                </a:cubicBezTo>
                <a:cubicBezTo>
                  <a:pt x="8286" y="8175"/>
                  <a:pt x="8258" y="8091"/>
                  <a:pt x="8203" y="7923"/>
                </a:cubicBezTo>
                <a:cubicBezTo>
                  <a:pt x="8175" y="7784"/>
                  <a:pt x="8119" y="7617"/>
                  <a:pt x="8063" y="7477"/>
                </a:cubicBezTo>
                <a:cubicBezTo>
                  <a:pt x="7847" y="6938"/>
                  <a:pt x="7606" y="6555"/>
                  <a:pt x="7514" y="6555"/>
                </a:cubicBezTo>
                <a:cubicBezTo>
                  <a:pt x="7511" y="6555"/>
                  <a:pt x="7508" y="6555"/>
                  <a:pt x="7505" y="6556"/>
                </a:cubicBezTo>
                <a:cubicBezTo>
                  <a:pt x="7449" y="6417"/>
                  <a:pt x="7366" y="6277"/>
                  <a:pt x="7282" y="6166"/>
                </a:cubicBezTo>
                <a:cubicBezTo>
                  <a:pt x="6473" y="4157"/>
                  <a:pt x="5524" y="2260"/>
                  <a:pt x="4911" y="0"/>
                </a:cubicBezTo>
                <a:lnTo>
                  <a:pt x="4911" y="28"/>
                </a:lnTo>
                <a:lnTo>
                  <a:pt x="4883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9"/>
          <p:cNvSpPr/>
          <p:nvPr/>
        </p:nvSpPr>
        <p:spPr>
          <a:xfrm>
            <a:off x="11437005" y="1192797"/>
            <a:ext cx="814036" cy="703408"/>
          </a:xfrm>
          <a:custGeom>
            <a:avLst/>
            <a:gdLst/>
            <a:ahLst/>
            <a:cxnLst/>
            <a:rect l="l" t="t" r="r" b="b"/>
            <a:pathLst>
              <a:path w="27704" h="23939" extrusionOk="0">
                <a:moveTo>
                  <a:pt x="558" y="22599"/>
                </a:moveTo>
                <a:cubicBezTo>
                  <a:pt x="391" y="22460"/>
                  <a:pt x="223" y="22264"/>
                  <a:pt x="112" y="22069"/>
                </a:cubicBezTo>
                <a:cubicBezTo>
                  <a:pt x="28" y="21846"/>
                  <a:pt x="0" y="21623"/>
                  <a:pt x="28" y="21399"/>
                </a:cubicBezTo>
                <a:cubicBezTo>
                  <a:pt x="28" y="21344"/>
                  <a:pt x="28" y="21260"/>
                  <a:pt x="28" y="21204"/>
                </a:cubicBezTo>
                <a:cubicBezTo>
                  <a:pt x="56" y="21065"/>
                  <a:pt x="112" y="20925"/>
                  <a:pt x="195" y="20814"/>
                </a:cubicBezTo>
                <a:cubicBezTo>
                  <a:pt x="251" y="20618"/>
                  <a:pt x="363" y="20451"/>
                  <a:pt x="502" y="20311"/>
                </a:cubicBezTo>
                <a:cubicBezTo>
                  <a:pt x="614" y="20144"/>
                  <a:pt x="753" y="19977"/>
                  <a:pt x="893" y="19809"/>
                </a:cubicBezTo>
                <a:lnTo>
                  <a:pt x="1060" y="19586"/>
                </a:lnTo>
                <a:cubicBezTo>
                  <a:pt x="1423" y="19000"/>
                  <a:pt x="1786" y="18414"/>
                  <a:pt x="2176" y="17856"/>
                </a:cubicBezTo>
                <a:lnTo>
                  <a:pt x="2176" y="17745"/>
                </a:lnTo>
                <a:cubicBezTo>
                  <a:pt x="2455" y="17187"/>
                  <a:pt x="2846" y="16684"/>
                  <a:pt x="3264" y="16238"/>
                </a:cubicBezTo>
                <a:lnTo>
                  <a:pt x="3404" y="16043"/>
                </a:lnTo>
                <a:cubicBezTo>
                  <a:pt x="3515" y="15875"/>
                  <a:pt x="3627" y="15680"/>
                  <a:pt x="3711" y="15541"/>
                </a:cubicBezTo>
                <a:cubicBezTo>
                  <a:pt x="4018" y="15122"/>
                  <a:pt x="4185" y="14843"/>
                  <a:pt x="4520" y="14369"/>
                </a:cubicBezTo>
                <a:lnTo>
                  <a:pt x="5803" y="12751"/>
                </a:lnTo>
                <a:cubicBezTo>
                  <a:pt x="6194" y="12249"/>
                  <a:pt x="6473" y="11886"/>
                  <a:pt x="6947" y="11328"/>
                </a:cubicBezTo>
                <a:cubicBezTo>
                  <a:pt x="7170" y="11049"/>
                  <a:pt x="7421" y="10742"/>
                  <a:pt x="7728" y="10379"/>
                </a:cubicBezTo>
                <a:cubicBezTo>
                  <a:pt x="8007" y="10072"/>
                  <a:pt x="8314" y="9793"/>
                  <a:pt x="8621" y="9542"/>
                </a:cubicBezTo>
                <a:cubicBezTo>
                  <a:pt x="8788" y="9375"/>
                  <a:pt x="9011" y="9263"/>
                  <a:pt x="9207" y="9180"/>
                </a:cubicBezTo>
                <a:cubicBezTo>
                  <a:pt x="12471" y="5888"/>
                  <a:pt x="13699" y="2400"/>
                  <a:pt x="17688" y="1"/>
                </a:cubicBezTo>
                <a:cubicBezTo>
                  <a:pt x="17716" y="29"/>
                  <a:pt x="17772" y="29"/>
                  <a:pt x="17800" y="57"/>
                </a:cubicBezTo>
                <a:lnTo>
                  <a:pt x="17800" y="57"/>
                </a:lnTo>
                <a:lnTo>
                  <a:pt x="17855" y="85"/>
                </a:lnTo>
                <a:lnTo>
                  <a:pt x="17911" y="112"/>
                </a:lnTo>
                <a:lnTo>
                  <a:pt x="17967" y="140"/>
                </a:lnTo>
                <a:lnTo>
                  <a:pt x="18023" y="168"/>
                </a:lnTo>
                <a:cubicBezTo>
                  <a:pt x="18134" y="252"/>
                  <a:pt x="18246" y="336"/>
                  <a:pt x="18330" y="419"/>
                </a:cubicBezTo>
                <a:cubicBezTo>
                  <a:pt x="18581" y="670"/>
                  <a:pt x="18776" y="977"/>
                  <a:pt x="18888" y="1312"/>
                </a:cubicBezTo>
                <a:cubicBezTo>
                  <a:pt x="18999" y="1591"/>
                  <a:pt x="19111" y="1870"/>
                  <a:pt x="19195" y="2177"/>
                </a:cubicBezTo>
                <a:lnTo>
                  <a:pt x="19167" y="2177"/>
                </a:lnTo>
                <a:lnTo>
                  <a:pt x="19167" y="2177"/>
                </a:lnTo>
                <a:cubicBezTo>
                  <a:pt x="19641" y="3851"/>
                  <a:pt x="22570" y="6111"/>
                  <a:pt x="23045" y="7757"/>
                </a:cubicBezTo>
                <a:cubicBezTo>
                  <a:pt x="23101" y="7868"/>
                  <a:pt x="23156" y="7980"/>
                  <a:pt x="23184" y="8092"/>
                </a:cubicBezTo>
                <a:cubicBezTo>
                  <a:pt x="23352" y="8064"/>
                  <a:pt x="23770" y="9431"/>
                  <a:pt x="23965" y="10240"/>
                </a:cubicBezTo>
                <a:cubicBezTo>
                  <a:pt x="23937" y="10296"/>
                  <a:pt x="23937" y="10351"/>
                  <a:pt x="23965" y="10379"/>
                </a:cubicBezTo>
                <a:cubicBezTo>
                  <a:pt x="24049" y="10575"/>
                  <a:pt x="24161" y="10714"/>
                  <a:pt x="24244" y="10909"/>
                </a:cubicBezTo>
                <a:cubicBezTo>
                  <a:pt x="24300" y="11105"/>
                  <a:pt x="24384" y="11300"/>
                  <a:pt x="24468" y="11495"/>
                </a:cubicBezTo>
                <a:cubicBezTo>
                  <a:pt x="24495" y="11718"/>
                  <a:pt x="24551" y="11914"/>
                  <a:pt x="24635" y="12109"/>
                </a:cubicBezTo>
                <a:cubicBezTo>
                  <a:pt x="24663" y="12193"/>
                  <a:pt x="24663" y="12249"/>
                  <a:pt x="24663" y="12332"/>
                </a:cubicBezTo>
                <a:cubicBezTo>
                  <a:pt x="24719" y="12472"/>
                  <a:pt x="24774" y="12611"/>
                  <a:pt x="24830" y="12751"/>
                </a:cubicBezTo>
                <a:cubicBezTo>
                  <a:pt x="24858" y="12862"/>
                  <a:pt x="24886" y="12974"/>
                  <a:pt x="24914" y="13058"/>
                </a:cubicBezTo>
                <a:cubicBezTo>
                  <a:pt x="24942" y="13058"/>
                  <a:pt x="24998" y="13281"/>
                  <a:pt x="25053" y="13392"/>
                </a:cubicBezTo>
                <a:cubicBezTo>
                  <a:pt x="25081" y="13448"/>
                  <a:pt x="25109" y="13448"/>
                  <a:pt x="25137" y="13504"/>
                </a:cubicBezTo>
                <a:cubicBezTo>
                  <a:pt x="25137" y="13532"/>
                  <a:pt x="25137" y="13560"/>
                  <a:pt x="25165" y="13588"/>
                </a:cubicBezTo>
                <a:cubicBezTo>
                  <a:pt x="25165" y="13616"/>
                  <a:pt x="25165" y="13588"/>
                  <a:pt x="25193" y="13616"/>
                </a:cubicBezTo>
                <a:cubicBezTo>
                  <a:pt x="25193" y="13643"/>
                  <a:pt x="25193" y="13699"/>
                  <a:pt x="25221" y="13783"/>
                </a:cubicBezTo>
                <a:cubicBezTo>
                  <a:pt x="25277" y="13867"/>
                  <a:pt x="25360" y="14062"/>
                  <a:pt x="25388" y="14257"/>
                </a:cubicBezTo>
                <a:cubicBezTo>
                  <a:pt x="25444" y="14453"/>
                  <a:pt x="25444" y="14564"/>
                  <a:pt x="25472" y="14704"/>
                </a:cubicBezTo>
                <a:cubicBezTo>
                  <a:pt x="25444" y="14648"/>
                  <a:pt x="25332" y="14508"/>
                  <a:pt x="25332" y="14592"/>
                </a:cubicBezTo>
                <a:cubicBezTo>
                  <a:pt x="25444" y="14955"/>
                  <a:pt x="25528" y="15317"/>
                  <a:pt x="25556" y="15680"/>
                </a:cubicBezTo>
                <a:cubicBezTo>
                  <a:pt x="25611" y="15848"/>
                  <a:pt x="25667" y="16015"/>
                  <a:pt x="25751" y="16154"/>
                </a:cubicBezTo>
                <a:cubicBezTo>
                  <a:pt x="25751" y="16182"/>
                  <a:pt x="25751" y="16126"/>
                  <a:pt x="25779" y="16182"/>
                </a:cubicBezTo>
                <a:cubicBezTo>
                  <a:pt x="25807" y="16182"/>
                  <a:pt x="25751" y="16043"/>
                  <a:pt x="25779" y="16071"/>
                </a:cubicBezTo>
                <a:cubicBezTo>
                  <a:pt x="25974" y="16182"/>
                  <a:pt x="26058" y="15680"/>
                  <a:pt x="26309" y="16071"/>
                </a:cubicBezTo>
                <a:cubicBezTo>
                  <a:pt x="26532" y="16573"/>
                  <a:pt x="26727" y="17075"/>
                  <a:pt x="26839" y="17605"/>
                </a:cubicBezTo>
                <a:cubicBezTo>
                  <a:pt x="26839" y="17689"/>
                  <a:pt x="26839" y="17773"/>
                  <a:pt x="26839" y="17856"/>
                </a:cubicBezTo>
                <a:cubicBezTo>
                  <a:pt x="27062" y="18610"/>
                  <a:pt x="27090" y="19112"/>
                  <a:pt x="27006" y="19223"/>
                </a:cubicBezTo>
                <a:cubicBezTo>
                  <a:pt x="27090" y="19251"/>
                  <a:pt x="27174" y="19195"/>
                  <a:pt x="27257" y="19223"/>
                </a:cubicBezTo>
                <a:cubicBezTo>
                  <a:pt x="27397" y="19335"/>
                  <a:pt x="27509" y="19474"/>
                  <a:pt x="27564" y="19642"/>
                </a:cubicBezTo>
                <a:cubicBezTo>
                  <a:pt x="27592" y="19781"/>
                  <a:pt x="27620" y="19949"/>
                  <a:pt x="27648" y="20116"/>
                </a:cubicBezTo>
                <a:cubicBezTo>
                  <a:pt x="27676" y="20311"/>
                  <a:pt x="27704" y="20507"/>
                  <a:pt x="27704" y="20702"/>
                </a:cubicBezTo>
                <a:lnTo>
                  <a:pt x="27704" y="20981"/>
                </a:lnTo>
                <a:cubicBezTo>
                  <a:pt x="27704" y="21065"/>
                  <a:pt x="27704" y="21176"/>
                  <a:pt x="27676" y="21232"/>
                </a:cubicBezTo>
                <a:cubicBezTo>
                  <a:pt x="27676" y="21344"/>
                  <a:pt x="27648" y="21455"/>
                  <a:pt x="27592" y="21539"/>
                </a:cubicBezTo>
                <a:cubicBezTo>
                  <a:pt x="27536" y="21651"/>
                  <a:pt x="27509" y="21399"/>
                  <a:pt x="27397" y="21623"/>
                </a:cubicBezTo>
                <a:cubicBezTo>
                  <a:pt x="27341" y="21957"/>
                  <a:pt x="27174" y="22292"/>
                  <a:pt x="26923" y="22571"/>
                </a:cubicBezTo>
                <a:cubicBezTo>
                  <a:pt x="26783" y="22711"/>
                  <a:pt x="26616" y="22822"/>
                  <a:pt x="26448" y="22906"/>
                </a:cubicBezTo>
                <a:cubicBezTo>
                  <a:pt x="26169" y="23045"/>
                  <a:pt x="25890" y="23185"/>
                  <a:pt x="25584" y="23241"/>
                </a:cubicBezTo>
                <a:cubicBezTo>
                  <a:pt x="25388" y="23297"/>
                  <a:pt x="25193" y="23324"/>
                  <a:pt x="24998" y="23324"/>
                </a:cubicBezTo>
                <a:cubicBezTo>
                  <a:pt x="24886" y="23297"/>
                  <a:pt x="24802" y="23297"/>
                  <a:pt x="24719" y="23241"/>
                </a:cubicBezTo>
                <a:cubicBezTo>
                  <a:pt x="24161" y="23352"/>
                  <a:pt x="23603" y="23408"/>
                  <a:pt x="23045" y="23436"/>
                </a:cubicBezTo>
                <a:cubicBezTo>
                  <a:pt x="22905" y="23436"/>
                  <a:pt x="22849" y="23408"/>
                  <a:pt x="22682" y="23380"/>
                </a:cubicBezTo>
                <a:cubicBezTo>
                  <a:pt x="22180" y="23464"/>
                  <a:pt x="21706" y="23464"/>
                  <a:pt x="21203" y="23436"/>
                </a:cubicBezTo>
                <a:cubicBezTo>
                  <a:pt x="20980" y="23436"/>
                  <a:pt x="20729" y="23464"/>
                  <a:pt x="20590" y="23492"/>
                </a:cubicBezTo>
                <a:cubicBezTo>
                  <a:pt x="20394" y="23492"/>
                  <a:pt x="20060" y="23492"/>
                  <a:pt x="19836" y="23464"/>
                </a:cubicBezTo>
                <a:cubicBezTo>
                  <a:pt x="19892" y="23408"/>
                  <a:pt x="19669" y="23380"/>
                  <a:pt x="19641" y="23352"/>
                </a:cubicBezTo>
                <a:cubicBezTo>
                  <a:pt x="19474" y="23352"/>
                  <a:pt x="19502" y="23408"/>
                  <a:pt x="19446" y="23436"/>
                </a:cubicBezTo>
                <a:cubicBezTo>
                  <a:pt x="19306" y="23436"/>
                  <a:pt x="19446" y="23408"/>
                  <a:pt x="19334" y="23408"/>
                </a:cubicBezTo>
                <a:cubicBezTo>
                  <a:pt x="19250" y="23408"/>
                  <a:pt x="19446" y="23464"/>
                  <a:pt x="19390" y="23492"/>
                </a:cubicBezTo>
                <a:cubicBezTo>
                  <a:pt x="18971" y="23603"/>
                  <a:pt x="19027" y="23771"/>
                  <a:pt x="18330" y="23855"/>
                </a:cubicBezTo>
                <a:cubicBezTo>
                  <a:pt x="17939" y="23799"/>
                  <a:pt x="17130" y="23882"/>
                  <a:pt x="16963" y="23799"/>
                </a:cubicBezTo>
                <a:cubicBezTo>
                  <a:pt x="16879" y="23799"/>
                  <a:pt x="16767" y="23827"/>
                  <a:pt x="16684" y="23882"/>
                </a:cubicBezTo>
                <a:cubicBezTo>
                  <a:pt x="16405" y="23910"/>
                  <a:pt x="16126" y="23910"/>
                  <a:pt x="15875" y="23910"/>
                </a:cubicBezTo>
                <a:cubicBezTo>
                  <a:pt x="15707" y="23910"/>
                  <a:pt x="15568" y="23938"/>
                  <a:pt x="15400" y="23938"/>
                </a:cubicBezTo>
                <a:lnTo>
                  <a:pt x="14535" y="23938"/>
                </a:lnTo>
                <a:cubicBezTo>
                  <a:pt x="14284" y="23910"/>
                  <a:pt x="14005" y="23882"/>
                  <a:pt x="13754" y="23827"/>
                </a:cubicBezTo>
                <a:cubicBezTo>
                  <a:pt x="13754" y="23799"/>
                  <a:pt x="13810" y="23743"/>
                  <a:pt x="13699" y="23715"/>
                </a:cubicBezTo>
                <a:cubicBezTo>
                  <a:pt x="13559" y="23743"/>
                  <a:pt x="13447" y="23771"/>
                  <a:pt x="13336" y="23827"/>
                </a:cubicBezTo>
                <a:cubicBezTo>
                  <a:pt x="13196" y="23855"/>
                  <a:pt x="13001" y="23855"/>
                  <a:pt x="12889" y="23882"/>
                </a:cubicBezTo>
                <a:cubicBezTo>
                  <a:pt x="12583" y="23882"/>
                  <a:pt x="12331" y="23882"/>
                  <a:pt x="12080" y="23855"/>
                </a:cubicBezTo>
                <a:cubicBezTo>
                  <a:pt x="11773" y="23855"/>
                  <a:pt x="11467" y="23799"/>
                  <a:pt x="11188" y="23743"/>
                </a:cubicBezTo>
                <a:cubicBezTo>
                  <a:pt x="11160" y="23603"/>
                  <a:pt x="11299" y="23464"/>
                  <a:pt x="11271" y="23324"/>
                </a:cubicBezTo>
                <a:cubicBezTo>
                  <a:pt x="10713" y="23380"/>
                  <a:pt x="10685" y="23548"/>
                  <a:pt x="10155" y="23603"/>
                </a:cubicBezTo>
                <a:cubicBezTo>
                  <a:pt x="10100" y="23659"/>
                  <a:pt x="9876" y="23659"/>
                  <a:pt x="9765" y="23687"/>
                </a:cubicBezTo>
                <a:cubicBezTo>
                  <a:pt x="9597" y="23743"/>
                  <a:pt x="9263" y="23771"/>
                  <a:pt x="9095" y="23799"/>
                </a:cubicBezTo>
                <a:cubicBezTo>
                  <a:pt x="9039" y="23827"/>
                  <a:pt x="9011" y="23827"/>
                  <a:pt x="8956" y="23799"/>
                </a:cubicBezTo>
                <a:cubicBezTo>
                  <a:pt x="8593" y="23910"/>
                  <a:pt x="8202" y="23938"/>
                  <a:pt x="7840" y="23938"/>
                </a:cubicBezTo>
                <a:cubicBezTo>
                  <a:pt x="7561" y="23882"/>
                  <a:pt x="7338" y="23910"/>
                  <a:pt x="7086" y="23882"/>
                </a:cubicBezTo>
                <a:cubicBezTo>
                  <a:pt x="6863" y="23882"/>
                  <a:pt x="6696" y="23827"/>
                  <a:pt x="6445" y="23827"/>
                </a:cubicBezTo>
                <a:lnTo>
                  <a:pt x="6054" y="23715"/>
                </a:lnTo>
                <a:cubicBezTo>
                  <a:pt x="6082" y="23659"/>
                  <a:pt x="5831" y="23603"/>
                  <a:pt x="6166" y="23603"/>
                </a:cubicBezTo>
                <a:cubicBezTo>
                  <a:pt x="6082" y="23576"/>
                  <a:pt x="5970" y="23603"/>
                  <a:pt x="5887" y="23576"/>
                </a:cubicBezTo>
                <a:cubicBezTo>
                  <a:pt x="5859" y="23408"/>
                  <a:pt x="5831" y="23213"/>
                  <a:pt x="5803" y="23045"/>
                </a:cubicBezTo>
                <a:cubicBezTo>
                  <a:pt x="5803" y="22962"/>
                  <a:pt x="5691" y="22906"/>
                  <a:pt x="5691" y="22822"/>
                </a:cubicBezTo>
                <a:lnTo>
                  <a:pt x="4882" y="22766"/>
                </a:lnTo>
                <a:cubicBezTo>
                  <a:pt x="4631" y="22822"/>
                  <a:pt x="4380" y="22850"/>
                  <a:pt x="4129" y="22850"/>
                </a:cubicBezTo>
                <a:cubicBezTo>
                  <a:pt x="3739" y="22906"/>
                  <a:pt x="3348" y="22934"/>
                  <a:pt x="2957" y="22906"/>
                </a:cubicBezTo>
                <a:cubicBezTo>
                  <a:pt x="2902" y="22934"/>
                  <a:pt x="2790" y="22906"/>
                  <a:pt x="2734" y="22934"/>
                </a:cubicBezTo>
                <a:cubicBezTo>
                  <a:pt x="2399" y="22906"/>
                  <a:pt x="2232" y="22934"/>
                  <a:pt x="1953" y="22906"/>
                </a:cubicBezTo>
                <a:cubicBezTo>
                  <a:pt x="1702" y="22878"/>
                  <a:pt x="1535" y="22878"/>
                  <a:pt x="1311" y="22850"/>
                </a:cubicBezTo>
                <a:cubicBezTo>
                  <a:pt x="1060" y="22822"/>
                  <a:pt x="809" y="22739"/>
                  <a:pt x="558" y="22599"/>
                </a:cubicBezTo>
                <a:close/>
                <a:moveTo>
                  <a:pt x="11578" y="23631"/>
                </a:moveTo>
                <a:cubicBezTo>
                  <a:pt x="11522" y="23603"/>
                  <a:pt x="11439" y="23576"/>
                  <a:pt x="11383" y="23603"/>
                </a:cubicBezTo>
                <a:cubicBezTo>
                  <a:pt x="11355" y="23603"/>
                  <a:pt x="11467" y="23631"/>
                  <a:pt x="11578" y="23631"/>
                </a:cubicBezTo>
                <a:close/>
                <a:moveTo>
                  <a:pt x="4352" y="22711"/>
                </a:moveTo>
                <a:cubicBezTo>
                  <a:pt x="4324" y="22739"/>
                  <a:pt x="4408" y="22739"/>
                  <a:pt x="4464" y="22766"/>
                </a:cubicBezTo>
                <a:cubicBezTo>
                  <a:pt x="4464" y="22739"/>
                  <a:pt x="4380" y="22739"/>
                  <a:pt x="4324" y="22711"/>
                </a:cubicBezTo>
                <a:close/>
                <a:moveTo>
                  <a:pt x="6222" y="23073"/>
                </a:moveTo>
                <a:cubicBezTo>
                  <a:pt x="6138" y="23073"/>
                  <a:pt x="6110" y="23073"/>
                  <a:pt x="6110" y="23073"/>
                </a:cubicBezTo>
                <a:lnTo>
                  <a:pt x="6222" y="23073"/>
                </a:lnTo>
                <a:close/>
                <a:moveTo>
                  <a:pt x="8649" y="23799"/>
                </a:moveTo>
                <a:cubicBezTo>
                  <a:pt x="8649" y="23799"/>
                  <a:pt x="8537" y="23799"/>
                  <a:pt x="8537" y="23827"/>
                </a:cubicBezTo>
                <a:lnTo>
                  <a:pt x="8732" y="23827"/>
                </a:lnTo>
                <a:cubicBezTo>
                  <a:pt x="8732" y="23827"/>
                  <a:pt x="8705" y="23799"/>
                  <a:pt x="8649" y="23771"/>
                </a:cubicBezTo>
                <a:close/>
                <a:moveTo>
                  <a:pt x="8816" y="23743"/>
                </a:moveTo>
                <a:lnTo>
                  <a:pt x="8732" y="23743"/>
                </a:lnTo>
                <a:cubicBezTo>
                  <a:pt x="8732" y="23743"/>
                  <a:pt x="8732" y="23771"/>
                  <a:pt x="8816" y="23771"/>
                </a:cubicBezTo>
                <a:close/>
                <a:moveTo>
                  <a:pt x="9848" y="23548"/>
                </a:moveTo>
                <a:cubicBezTo>
                  <a:pt x="9848" y="23576"/>
                  <a:pt x="9932" y="23576"/>
                  <a:pt x="9988" y="23603"/>
                </a:cubicBezTo>
                <a:cubicBezTo>
                  <a:pt x="9960" y="23548"/>
                  <a:pt x="9932" y="23548"/>
                  <a:pt x="9821" y="23548"/>
                </a:cubicBezTo>
                <a:close/>
                <a:moveTo>
                  <a:pt x="9681" y="23157"/>
                </a:moveTo>
                <a:lnTo>
                  <a:pt x="9542" y="23157"/>
                </a:lnTo>
                <a:lnTo>
                  <a:pt x="9653" y="23157"/>
                </a:lnTo>
                <a:cubicBezTo>
                  <a:pt x="9709" y="23157"/>
                  <a:pt x="9681" y="23157"/>
                  <a:pt x="9681" y="23157"/>
                </a:cubicBezTo>
                <a:close/>
                <a:moveTo>
                  <a:pt x="9625" y="23101"/>
                </a:moveTo>
                <a:lnTo>
                  <a:pt x="9681" y="23101"/>
                </a:lnTo>
                <a:cubicBezTo>
                  <a:pt x="9011" y="23045"/>
                  <a:pt x="8342" y="23018"/>
                  <a:pt x="7672" y="22990"/>
                </a:cubicBezTo>
                <a:cubicBezTo>
                  <a:pt x="7728" y="23185"/>
                  <a:pt x="7784" y="23352"/>
                  <a:pt x="7840" y="23576"/>
                </a:cubicBezTo>
                <a:cubicBezTo>
                  <a:pt x="8091" y="23576"/>
                  <a:pt x="8119" y="23492"/>
                  <a:pt x="8426" y="23492"/>
                </a:cubicBezTo>
                <a:cubicBezTo>
                  <a:pt x="8593" y="23380"/>
                  <a:pt x="8816" y="23352"/>
                  <a:pt x="9011" y="23324"/>
                </a:cubicBezTo>
                <a:cubicBezTo>
                  <a:pt x="8984" y="23269"/>
                  <a:pt x="9318" y="23241"/>
                  <a:pt x="9402" y="23157"/>
                </a:cubicBezTo>
                <a:cubicBezTo>
                  <a:pt x="9486" y="23157"/>
                  <a:pt x="9569" y="23157"/>
                  <a:pt x="9653" y="23129"/>
                </a:cubicBezTo>
                <a:cubicBezTo>
                  <a:pt x="9653" y="23129"/>
                  <a:pt x="9569" y="23101"/>
                  <a:pt x="9597" y="23073"/>
                </a:cubicBezTo>
                <a:close/>
                <a:moveTo>
                  <a:pt x="24886" y="13197"/>
                </a:moveTo>
                <a:lnTo>
                  <a:pt x="24886" y="13337"/>
                </a:lnTo>
                <a:cubicBezTo>
                  <a:pt x="24886" y="13337"/>
                  <a:pt x="24914" y="13364"/>
                  <a:pt x="24942" y="13364"/>
                </a:cubicBezTo>
                <a:cubicBezTo>
                  <a:pt x="24914" y="13281"/>
                  <a:pt x="24914" y="13225"/>
                  <a:pt x="24886" y="13169"/>
                </a:cubicBezTo>
                <a:close/>
                <a:moveTo>
                  <a:pt x="167" y="21093"/>
                </a:moveTo>
                <a:cubicBezTo>
                  <a:pt x="167" y="21065"/>
                  <a:pt x="140" y="21204"/>
                  <a:pt x="140" y="21260"/>
                </a:cubicBezTo>
                <a:cubicBezTo>
                  <a:pt x="140" y="21316"/>
                  <a:pt x="140" y="21120"/>
                  <a:pt x="167" y="21065"/>
                </a:cubicBezTo>
                <a:close/>
                <a:moveTo>
                  <a:pt x="949" y="22487"/>
                </a:moveTo>
                <a:cubicBezTo>
                  <a:pt x="949" y="22515"/>
                  <a:pt x="1032" y="22571"/>
                  <a:pt x="1144" y="22599"/>
                </a:cubicBezTo>
                <a:cubicBezTo>
                  <a:pt x="1451" y="22627"/>
                  <a:pt x="1758" y="22655"/>
                  <a:pt x="2093" y="22627"/>
                </a:cubicBezTo>
                <a:cubicBezTo>
                  <a:pt x="2176" y="22599"/>
                  <a:pt x="2539" y="22599"/>
                  <a:pt x="2650" y="22571"/>
                </a:cubicBezTo>
                <a:lnTo>
                  <a:pt x="1590" y="22460"/>
                </a:lnTo>
                <a:cubicBezTo>
                  <a:pt x="1283" y="22460"/>
                  <a:pt x="977" y="22376"/>
                  <a:pt x="698" y="22208"/>
                </a:cubicBezTo>
                <a:cubicBezTo>
                  <a:pt x="558" y="22097"/>
                  <a:pt x="446" y="21930"/>
                  <a:pt x="391" y="21762"/>
                </a:cubicBezTo>
                <a:cubicBezTo>
                  <a:pt x="391" y="21846"/>
                  <a:pt x="419" y="21930"/>
                  <a:pt x="446" y="22013"/>
                </a:cubicBezTo>
                <a:cubicBezTo>
                  <a:pt x="558" y="22208"/>
                  <a:pt x="725" y="22376"/>
                  <a:pt x="921" y="224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9"/>
          <p:cNvSpPr/>
          <p:nvPr/>
        </p:nvSpPr>
        <p:spPr>
          <a:xfrm>
            <a:off x="10829104" y="4666073"/>
            <a:ext cx="854232" cy="1273121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9"/>
          <p:cNvSpPr/>
          <p:nvPr/>
        </p:nvSpPr>
        <p:spPr>
          <a:xfrm>
            <a:off x="122228" y="4669357"/>
            <a:ext cx="1064881" cy="1043049"/>
          </a:xfrm>
          <a:custGeom>
            <a:avLst/>
            <a:gdLst/>
            <a:ahLst/>
            <a:cxnLst/>
            <a:rect l="l" t="t" r="r" b="b"/>
            <a:pathLst>
              <a:path w="36241" h="35498" extrusionOk="0">
                <a:moveTo>
                  <a:pt x="20684" y="1056"/>
                </a:moveTo>
                <a:cubicBezTo>
                  <a:pt x="20800" y="1056"/>
                  <a:pt x="20918" y="1065"/>
                  <a:pt x="21036" y="1089"/>
                </a:cubicBezTo>
                <a:cubicBezTo>
                  <a:pt x="21315" y="1117"/>
                  <a:pt x="21594" y="1172"/>
                  <a:pt x="21873" y="1284"/>
                </a:cubicBezTo>
                <a:cubicBezTo>
                  <a:pt x="22431" y="1479"/>
                  <a:pt x="22933" y="1786"/>
                  <a:pt x="23379" y="2205"/>
                </a:cubicBezTo>
                <a:cubicBezTo>
                  <a:pt x="24272" y="3042"/>
                  <a:pt x="24830" y="4130"/>
                  <a:pt x="25026" y="5329"/>
                </a:cubicBezTo>
                <a:cubicBezTo>
                  <a:pt x="25132" y="6285"/>
                  <a:pt x="25076" y="7242"/>
                  <a:pt x="24859" y="8161"/>
                </a:cubicBezTo>
                <a:lnTo>
                  <a:pt x="24859" y="8161"/>
                </a:lnTo>
                <a:cubicBezTo>
                  <a:pt x="24359" y="8089"/>
                  <a:pt x="23851" y="7964"/>
                  <a:pt x="23379" y="7784"/>
                </a:cubicBezTo>
                <a:cubicBezTo>
                  <a:pt x="22794" y="7589"/>
                  <a:pt x="22236" y="7282"/>
                  <a:pt x="21733" y="6920"/>
                </a:cubicBezTo>
                <a:cubicBezTo>
                  <a:pt x="20701" y="6194"/>
                  <a:pt x="19948" y="5162"/>
                  <a:pt x="19585" y="3990"/>
                </a:cubicBezTo>
                <a:cubicBezTo>
                  <a:pt x="19418" y="3432"/>
                  <a:pt x="19390" y="2818"/>
                  <a:pt x="19502" y="2233"/>
                </a:cubicBezTo>
                <a:cubicBezTo>
                  <a:pt x="19529" y="2093"/>
                  <a:pt x="19557" y="1954"/>
                  <a:pt x="19613" y="1814"/>
                </a:cubicBezTo>
                <a:cubicBezTo>
                  <a:pt x="19641" y="1702"/>
                  <a:pt x="19697" y="1591"/>
                  <a:pt x="19753" y="1479"/>
                </a:cubicBezTo>
                <a:cubicBezTo>
                  <a:pt x="19808" y="1368"/>
                  <a:pt x="19892" y="1284"/>
                  <a:pt x="19976" y="1228"/>
                </a:cubicBezTo>
                <a:cubicBezTo>
                  <a:pt x="20032" y="1172"/>
                  <a:pt x="20115" y="1117"/>
                  <a:pt x="20227" y="1089"/>
                </a:cubicBezTo>
                <a:cubicBezTo>
                  <a:pt x="20372" y="1073"/>
                  <a:pt x="20526" y="1056"/>
                  <a:pt x="20684" y="1056"/>
                </a:cubicBezTo>
                <a:close/>
                <a:moveTo>
                  <a:pt x="11587" y="8256"/>
                </a:moveTo>
                <a:cubicBezTo>
                  <a:pt x="11630" y="8256"/>
                  <a:pt x="11674" y="8257"/>
                  <a:pt x="11718" y="8259"/>
                </a:cubicBezTo>
                <a:cubicBezTo>
                  <a:pt x="12331" y="8315"/>
                  <a:pt x="12917" y="8566"/>
                  <a:pt x="13392" y="8956"/>
                </a:cubicBezTo>
                <a:cubicBezTo>
                  <a:pt x="13866" y="9375"/>
                  <a:pt x="14312" y="9849"/>
                  <a:pt x="14647" y="10379"/>
                </a:cubicBezTo>
                <a:cubicBezTo>
                  <a:pt x="15010" y="10937"/>
                  <a:pt x="15289" y="11523"/>
                  <a:pt x="15512" y="12109"/>
                </a:cubicBezTo>
                <a:cubicBezTo>
                  <a:pt x="15707" y="12750"/>
                  <a:pt x="15875" y="13392"/>
                  <a:pt x="16014" y="14034"/>
                </a:cubicBezTo>
                <a:cubicBezTo>
                  <a:pt x="16125" y="14641"/>
                  <a:pt x="16207" y="15252"/>
                  <a:pt x="16259" y="15865"/>
                </a:cubicBezTo>
                <a:lnTo>
                  <a:pt x="16259" y="15865"/>
                </a:lnTo>
                <a:cubicBezTo>
                  <a:pt x="15931" y="15896"/>
                  <a:pt x="15602" y="15912"/>
                  <a:pt x="15272" y="15912"/>
                </a:cubicBezTo>
                <a:cubicBezTo>
                  <a:pt x="14395" y="15912"/>
                  <a:pt x="13517" y="15800"/>
                  <a:pt x="12666" y="15568"/>
                </a:cubicBezTo>
                <a:cubicBezTo>
                  <a:pt x="11439" y="15289"/>
                  <a:pt x="10351" y="14620"/>
                  <a:pt x="9569" y="13643"/>
                </a:cubicBezTo>
                <a:cubicBezTo>
                  <a:pt x="8844" y="12639"/>
                  <a:pt x="8649" y="11383"/>
                  <a:pt x="9067" y="10212"/>
                </a:cubicBezTo>
                <a:cubicBezTo>
                  <a:pt x="9235" y="9626"/>
                  <a:pt x="9569" y="9124"/>
                  <a:pt x="10044" y="8761"/>
                </a:cubicBezTo>
                <a:cubicBezTo>
                  <a:pt x="10484" y="8424"/>
                  <a:pt x="11021" y="8256"/>
                  <a:pt x="11587" y="8256"/>
                </a:cubicBezTo>
                <a:close/>
                <a:moveTo>
                  <a:pt x="3491" y="20751"/>
                </a:moveTo>
                <a:cubicBezTo>
                  <a:pt x="3794" y="20751"/>
                  <a:pt x="4101" y="20771"/>
                  <a:pt x="4408" y="20813"/>
                </a:cubicBezTo>
                <a:cubicBezTo>
                  <a:pt x="5636" y="21037"/>
                  <a:pt x="6780" y="21622"/>
                  <a:pt x="7672" y="22487"/>
                </a:cubicBezTo>
                <a:cubicBezTo>
                  <a:pt x="8593" y="23352"/>
                  <a:pt x="9207" y="24468"/>
                  <a:pt x="9430" y="25724"/>
                </a:cubicBezTo>
                <a:cubicBezTo>
                  <a:pt x="9449" y="25832"/>
                  <a:pt x="9466" y="25941"/>
                  <a:pt x="9480" y="26049"/>
                </a:cubicBezTo>
                <a:lnTo>
                  <a:pt x="9480" y="26049"/>
                </a:lnTo>
                <a:cubicBezTo>
                  <a:pt x="9069" y="26083"/>
                  <a:pt x="8657" y="26100"/>
                  <a:pt x="8244" y="26100"/>
                </a:cubicBezTo>
                <a:cubicBezTo>
                  <a:pt x="7596" y="26100"/>
                  <a:pt x="6947" y="26058"/>
                  <a:pt x="6305" y="25975"/>
                </a:cubicBezTo>
                <a:cubicBezTo>
                  <a:pt x="5050" y="25779"/>
                  <a:pt x="3878" y="25249"/>
                  <a:pt x="2929" y="24412"/>
                </a:cubicBezTo>
                <a:cubicBezTo>
                  <a:pt x="2483" y="24022"/>
                  <a:pt x="2092" y="23547"/>
                  <a:pt x="1813" y="22989"/>
                </a:cubicBezTo>
                <a:cubicBezTo>
                  <a:pt x="1646" y="22738"/>
                  <a:pt x="1562" y="22459"/>
                  <a:pt x="1479" y="22180"/>
                </a:cubicBezTo>
                <a:cubicBezTo>
                  <a:pt x="1395" y="21901"/>
                  <a:pt x="1367" y="21650"/>
                  <a:pt x="1367" y="21371"/>
                </a:cubicBezTo>
                <a:cubicBezTo>
                  <a:pt x="1367" y="21315"/>
                  <a:pt x="1395" y="21260"/>
                  <a:pt x="1451" y="21204"/>
                </a:cubicBezTo>
                <a:cubicBezTo>
                  <a:pt x="1535" y="21120"/>
                  <a:pt x="1618" y="21092"/>
                  <a:pt x="1730" y="21037"/>
                </a:cubicBezTo>
                <a:cubicBezTo>
                  <a:pt x="1869" y="21009"/>
                  <a:pt x="2009" y="20953"/>
                  <a:pt x="2148" y="20925"/>
                </a:cubicBezTo>
                <a:cubicBezTo>
                  <a:pt x="2288" y="20869"/>
                  <a:pt x="2427" y="20841"/>
                  <a:pt x="2595" y="20813"/>
                </a:cubicBezTo>
                <a:cubicBezTo>
                  <a:pt x="2888" y="20771"/>
                  <a:pt x="3188" y="20751"/>
                  <a:pt x="3491" y="20751"/>
                </a:cubicBezTo>
                <a:close/>
                <a:moveTo>
                  <a:pt x="20729" y="1"/>
                </a:moveTo>
                <a:cubicBezTo>
                  <a:pt x="20469" y="1"/>
                  <a:pt x="20208" y="38"/>
                  <a:pt x="19948" y="112"/>
                </a:cubicBezTo>
                <a:cubicBezTo>
                  <a:pt x="19725" y="168"/>
                  <a:pt x="19502" y="280"/>
                  <a:pt x="19334" y="447"/>
                </a:cubicBezTo>
                <a:cubicBezTo>
                  <a:pt x="19167" y="586"/>
                  <a:pt x="19027" y="754"/>
                  <a:pt x="18916" y="949"/>
                </a:cubicBezTo>
                <a:cubicBezTo>
                  <a:pt x="18804" y="1144"/>
                  <a:pt x="18748" y="1312"/>
                  <a:pt x="18692" y="1507"/>
                </a:cubicBezTo>
                <a:cubicBezTo>
                  <a:pt x="18637" y="1702"/>
                  <a:pt x="18609" y="1870"/>
                  <a:pt x="18553" y="2065"/>
                </a:cubicBezTo>
                <a:cubicBezTo>
                  <a:pt x="18441" y="2791"/>
                  <a:pt x="18469" y="3544"/>
                  <a:pt x="18720" y="4241"/>
                </a:cubicBezTo>
                <a:cubicBezTo>
                  <a:pt x="19167" y="5608"/>
                  <a:pt x="20059" y="6780"/>
                  <a:pt x="21259" y="7589"/>
                </a:cubicBezTo>
                <a:cubicBezTo>
                  <a:pt x="21817" y="7980"/>
                  <a:pt x="22459" y="8315"/>
                  <a:pt x="23128" y="8510"/>
                </a:cubicBezTo>
                <a:cubicBezTo>
                  <a:pt x="23629" y="8677"/>
                  <a:pt x="24144" y="8781"/>
                  <a:pt x="24664" y="8846"/>
                </a:cubicBezTo>
                <a:lnTo>
                  <a:pt x="24664" y="8846"/>
                </a:lnTo>
                <a:cubicBezTo>
                  <a:pt x="24646" y="8902"/>
                  <a:pt x="24627" y="8957"/>
                  <a:pt x="24607" y="9012"/>
                </a:cubicBezTo>
                <a:cubicBezTo>
                  <a:pt x="24189" y="10212"/>
                  <a:pt x="23603" y="11356"/>
                  <a:pt x="22849" y="12360"/>
                </a:cubicBezTo>
                <a:cubicBezTo>
                  <a:pt x="22124" y="13392"/>
                  <a:pt x="21148" y="14229"/>
                  <a:pt x="20059" y="14815"/>
                </a:cubicBezTo>
                <a:cubicBezTo>
                  <a:pt x="18968" y="15347"/>
                  <a:pt x="17801" y="15702"/>
                  <a:pt x="16606" y="15830"/>
                </a:cubicBezTo>
                <a:lnTo>
                  <a:pt x="16606" y="15830"/>
                </a:lnTo>
                <a:cubicBezTo>
                  <a:pt x="16560" y="15191"/>
                  <a:pt x="16483" y="14554"/>
                  <a:pt x="16377" y="13922"/>
                </a:cubicBezTo>
                <a:cubicBezTo>
                  <a:pt x="16182" y="12583"/>
                  <a:pt x="15707" y="11300"/>
                  <a:pt x="15038" y="10128"/>
                </a:cubicBezTo>
                <a:cubicBezTo>
                  <a:pt x="14675" y="9514"/>
                  <a:pt x="14229" y="8984"/>
                  <a:pt x="13699" y="8538"/>
                </a:cubicBezTo>
                <a:cubicBezTo>
                  <a:pt x="13168" y="8063"/>
                  <a:pt x="12471" y="7757"/>
                  <a:pt x="11773" y="7673"/>
                </a:cubicBezTo>
                <a:cubicBezTo>
                  <a:pt x="11659" y="7660"/>
                  <a:pt x="11545" y="7654"/>
                  <a:pt x="11431" y="7654"/>
                </a:cubicBezTo>
                <a:cubicBezTo>
                  <a:pt x="10802" y="7654"/>
                  <a:pt x="10201" y="7848"/>
                  <a:pt x="9681" y="8203"/>
                </a:cubicBezTo>
                <a:cubicBezTo>
                  <a:pt x="9067" y="8649"/>
                  <a:pt x="8621" y="9263"/>
                  <a:pt x="8398" y="9961"/>
                </a:cubicBezTo>
                <a:cubicBezTo>
                  <a:pt x="8147" y="10630"/>
                  <a:pt x="8063" y="11356"/>
                  <a:pt x="8147" y="12081"/>
                </a:cubicBezTo>
                <a:cubicBezTo>
                  <a:pt x="8202" y="12806"/>
                  <a:pt x="8481" y="13532"/>
                  <a:pt x="8928" y="14118"/>
                </a:cubicBezTo>
                <a:cubicBezTo>
                  <a:pt x="9793" y="15261"/>
                  <a:pt x="11020" y="16070"/>
                  <a:pt x="12415" y="16461"/>
                </a:cubicBezTo>
                <a:cubicBezTo>
                  <a:pt x="13425" y="16734"/>
                  <a:pt x="14466" y="16865"/>
                  <a:pt x="15515" y="16865"/>
                </a:cubicBezTo>
                <a:cubicBezTo>
                  <a:pt x="15782" y="16865"/>
                  <a:pt x="16049" y="16857"/>
                  <a:pt x="16317" y="16840"/>
                </a:cubicBezTo>
                <a:lnTo>
                  <a:pt x="16317" y="16840"/>
                </a:lnTo>
                <a:cubicBezTo>
                  <a:pt x="16374" y="18529"/>
                  <a:pt x="16203" y="20224"/>
                  <a:pt x="15791" y="21873"/>
                </a:cubicBezTo>
                <a:cubicBezTo>
                  <a:pt x="15651" y="22487"/>
                  <a:pt x="15428" y="23129"/>
                  <a:pt x="15177" y="23715"/>
                </a:cubicBezTo>
                <a:cubicBezTo>
                  <a:pt x="14926" y="24301"/>
                  <a:pt x="14508" y="24775"/>
                  <a:pt x="13977" y="25110"/>
                </a:cubicBezTo>
                <a:cubicBezTo>
                  <a:pt x="13392" y="25389"/>
                  <a:pt x="12778" y="25584"/>
                  <a:pt x="12136" y="25668"/>
                </a:cubicBezTo>
                <a:cubicBezTo>
                  <a:pt x="11522" y="25775"/>
                  <a:pt x="10908" y="25881"/>
                  <a:pt x="10270" y="25964"/>
                </a:cubicBezTo>
                <a:lnTo>
                  <a:pt x="10270" y="25964"/>
                </a:lnTo>
                <a:cubicBezTo>
                  <a:pt x="10253" y="25837"/>
                  <a:pt x="10234" y="25710"/>
                  <a:pt x="10211" y="25584"/>
                </a:cubicBezTo>
                <a:cubicBezTo>
                  <a:pt x="10100" y="24887"/>
                  <a:pt x="9876" y="24217"/>
                  <a:pt x="9569" y="23575"/>
                </a:cubicBezTo>
                <a:cubicBezTo>
                  <a:pt x="9235" y="22962"/>
                  <a:pt x="8816" y="22376"/>
                  <a:pt x="8286" y="21873"/>
                </a:cubicBezTo>
                <a:cubicBezTo>
                  <a:pt x="7282" y="20869"/>
                  <a:pt x="5970" y="20200"/>
                  <a:pt x="4576" y="19948"/>
                </a:cubicBezTo>
                <a:cubicBezTo>
                  <a:pt x="4207" y="19875"/>
                  <a:pt x="3831" y="19840"/>
                  <a:pt x="3452" y="19840"/>
                </a:cubicBezTo>
                <a:cubicBezTo>
                  <a:pt x="3112" y="19840"/>
                  <a:pt x="2770" y="19868"/>
                  <a:pt x="2427" y="19921"/>
                </a:cubicBezTo>
                <a:cubicBezTo>
                  <a:pt x="2260" y="19948"/>
                  <a:pt x="2065" y="19976"/>
                  <a:pt x="1897" y="20032"/>
                </a:cubicBezTo>
                <a:cubicBezTo>
                  <a:pt x="1730" y="20088"/>
                  <a:pt x="1535" y="20144"/>
                  <a:pt x="1367" y="20200"/>
                </a:cubicBezTo>
                <a:cubicBezTo>
                  <a:pt x="1172" y="20283"/>
                  <a:pt x="949" y="20395"/>
                  <a:pt x="809" y="20534"/>
                </a:cubicBezTo>
                <a:cubicBezTo>
                  <a:pt x="614" y="20730"/>
                  <a:pt x="474" y="20981"/>
                  <a:pt x="446" y="21232"/>
                </a:cubicBezTo>
                <a:cubicBezTo>
                  <a:pt x="419" y="21650"/>
                  <a:pt x="474" y="22041"/>
                  <a:pt x="586" y="22431"/>
                </a:cubicBezTo>
                <a:cubicBezTo>
                  <a:pt x="614" y="22599"/>
                  <a:pt x="698" y="22766"/>
                  <a:pt x="753" y="22934"/>
                </a:cubicBezTo>
                <a:cubicBezTo>
                  <a:pt x="837" y="23101"/>
                  <a:pt x="893" y="23268"/>
                  <a:pt x="1004" y="23436"/>
                </a:cubicBezTo>
                <a:cubicBezTo>
                  <a:pt x="1339" y="24078"/>
                  <a:pt x="1813" y="24635"/>
                  <a:pt x="2371" y="25082"/>
                </a:cubicBezTo>
                <a:cubicBezTo>
                  <a:pt x="3460" y="25975"/>
                  <a:pt x="4799" y="26533"/>
                  <a:pt x="6194" y="26700"/>
                </a:cubicBezTo>
                <a:cubicBezTo>
                  <a:pt x="6682" y="26750"/>
                  <a:pt x="7170" y="26775"/>
                  <a:pt x="7657" y="26775"/>
                </a:cubicBezTo>
                <a:cubicBezTo>
                  <a:pt x="8286" y="26775"/>
                  <a:pt x="8914" y="26733"/>
                  <a:pt x="9536" y="26650"/>
                </a:cubicBezTo>
                <a:lnTo>
                  <a:pt x="9536" y="26650"/>
                </a:lnTo>
                <a:cubicBezTo>
                  <a:pt x="9658" y="28887"/>
                  <a:pt x="8813" y="31105"/>
                  <a:pt x="7170" y="32698"/>
                </a:cubicBezTo>
                <a:cubicBezTo>
                  <a:pt x="6222" y="33591"/>
                  <a:pt x="5106" y="34261"/>
                  <a:pt x="3878" y="34707"/>
                </a:cubicBezTo>
                <a:cubicBezTo>
                  <a:pt x="2719" y="35129"/>
                  <a:pt x="1485" y="35351"/>
                  <a:pt x="247" y="35351"/>
                </a:cubicBezTo>
                <a:cubicBezTo>
                  <a:pt x="174" y="35351"/>
                  <a:pt x="101" y="35350"/>
                  <a:pt x="28" y="35349"/>
                </a:cubicBezTo>
                <a:lnTo>
                  <a:pt x="0" y="35460"/>
                </a:lnTo>
                <a:cubicBezTo>
                  <a:pt x="304" y="35485"/>
                  <a:pt x="606" y="35498"/>
                  <a:pt x="907" y="35498"/>
                </a:cubicBezTo>
                <a:cubicBezTo>
                  <a:pt x="1960" y="35498"/>
                  <a:pt x="2991" y="35346"/>
                  <a:pt x="3990" y="35042"/>
                </a:cubicBezTo>
                <a:cubicBezTo>
                  <a:pt x="5301" y="34651"/>
                  <a:pt x="6528" y="34010"/>
                  <a:pt x="7561" y="33117"/>
                </a:cubicBezTo>
                <a:cubicBezTo>
                  <a:pt x="8593" y="32196"/>
                  <a:pt x="9374" y="31024"/>
                  <a:pt x="9821" y="29713"/>
                </a:cubicBezTo>
                <a:cubicBezTo>
                  <a:pt x="10210" y="28695"/>
                  <a:pt x="10382" y="27610"/>
                  <a:pt x="10321" y="26524"/>
                </a:cubicBezTo>
                <a:lnTo>
                  <a:pt x="10321" y="26524"/>
                </a:lnTo>
                <a:cubicBezTo>
                  <a:pt x="10971" y="26415"/>
                  <a:pt x="11596" y="26306"/>
                  <a:pt x="12248" y="26170"/>
                </a:cubicBezTo>
                <a:cubicBezTo>
                  <a:pt x="12917" y="26030"/>
                  <a:pt x="13587" y="25807"/>
                  <a:pt x="14201" y="25472"/>
                </a:cubicBezTo>
                <a:cubicBezTo>
                  <a:pt x="14787" y="25054"/>
                  <a:pt x="15233" y="24496"/>
                  <a:pt x="15512" y="23854"/>
                </a:cubicBezTo>
                <a:cubicBezTo>
                  <a:pt x="15763" y="23241"/>
                  <a:pt x="15986" y="22571"/>
                  <a:pt x="16126" y="21929"/>
                </a:cubicBezTo>
                <a:cubicBezTo>
                  <a:pt x="16518" y="20253"/>
                  <a:pt x="16694" y="18531"/>
                  <a:pt x="16653" y="16814"/>
                </a:cubicBezTo>
                <a:lnTo>
                  <a:pt x="16653" y="16814"/>
                </a:lnTo>
                <a:cubicBezTo>
                  <a:pt x="17984" y="16691"/>
                  <a:pt x="19312" y="16305"/>
                  <a:pt x="20534" y="15708"/>
                </a:cubicBezTo>
                <a:cubicBezTo>
                  <a:pt x="21789" y="15066"/>
                  <a:pt x="22877" y="14145"/>
                  <a:pt x="23742" y="13002"/>
                </a:cubicBezTo>
                <a:cubicBezTo>
                  <a:pt x="24579" y="11886"/>
                  <a:pt x="25221" y="10658"/>
                  <a:pt x="25695" y="9347"/>
                </a:cubicBezTo>
                <a:cubicBezTo>
                  <a:pt x="25746" y="9203"/>
                  <a:pt x="25793" y="9058"/>
                  <a:pt x="25836" y="8912"/>
                </a:cubicBezTo>
                <a:lnTo>
                  <a:pt x="25836" y="8912"/>
                </a:lnTo>
                <a:cubicBezTo>
                  <a:pt x="26968" y="8907"/>
                  <a:pt x="28113" y="8763"/>
                  <a:pt x="29238" y="8482"/>
                </a:cubicBezTo>
                <a:cubicBezTo>
                  <a:pt x="30522" y="8203"/>
                  <a:pt x="31805" y="7784"/>
                  <a:pt x="33060" y="7366"/>
                </a:cubicBezTo>
                <a:cubicBezTo>
                  <a:pt x="33702" y="7171"/>
                  <a:pt x="34316" y="6864"/>
                  <a:pt x="34902" y="6501"/>
                </a:cubicBezTo>
                <a:cubicBezTo>
                  <a:pt x="35488" y="6138"/>
                  <a:pt x="35934" y="5636"/>
                  <a:pt x="36241" y="4995"/>
                </a:cubicBezTo>
                <a:lnTo>
                  <a:pt x="36129" y="4967"/>
                </a:lnTo>
                <a:cubicBezTo>
                  <a:pt x="35822" y="5525"/>
                  <a:pt x="35348" y="5999"/>
                  <a:pt x="34790" y="6306"/>
                </a:cubicBezTo>
                <a:cubicBezTo>
                  <a:pt x="34204" y="6641"/>
                  <a:pt x="33591" y="6892"/>
                  <a:pt x="32977" y="7059"/>
                </a:cubicBezTo>
                <a:cubicBezTo>
                  <a:pt x="31693" y="7394"/>
                  <a:pt x="30410" y="7729"/>
                  <a:pt x="29099" y="7980"/>
                </a:cubicBezTo>
                <a:cubicBezTo>
                  <a:pt x="28210" y="8158"/>
                  <a:pt x="27293" y="8251"/>
                  <a:pt x="26367" y="8251"/>
                </a:cubicBezTo>
                <a:cubicBezTo>
                  <a:pt x="26247" y="8251"/>
                  <a:pt x="26126" y="8250"/>
                  <a:pt x="26005" y="8247"/>
                </a:cubicBezTo>
                <a:lnTo>
                  <a:pt x="26005" y="8247"/>
                </a:lnTo>
                <a:cubicBezTo>
                  <a:pt x="26222" y="7232"/>
                  <a:pt x="26264" y="6182"/>
                  <a:pt x="26141" y="5162"/>
                </a:cubicBezTo>
                <a:cubicBezTo>
                  <a:pt x="25918" y="3711"/>
                  <a:pt x="25193" y="2372"/>
                  <a:pt x="24105" y="1396"/>
                </a:cubicBezTo>
                <a:cubicBezTo>
                  <a:pt x="23547" y="893"/>
                  <a:pt x="22933" y="503"/>
                  <a:pt x="22236" y="252"/>
                </a:cubicBezTo>
                <a:cubicBezTo>
                  <a:pt x="21873" y="140"/>
                  <a:pt x="21510" y="56"/>
                  <a:pt x="21120" y="28"/>
                </a:cubicBezTo>
                <a:cubicBezTo>
                  <a:pt x="20989" y="10"/>
                  <a:pt x="20859" y="1"/>
                  <a:pt x="2072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9"/>
          <p:cNvSpPr/>
          <p:nvPr/>
        </p:nvSpPr>
        <p:spPr>
          <a:xfrm>
            <a:off x="1054277" y="558876"/>
            <a:ext cx="962451" cy="544385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9"/>
          <p:cNvSpPr/>
          <p:nvPr/>
        </p:nvSpPr>
        <p:spPr>
          <a:xfrm rot="-1644660">
            <a:off x="10515131" y="6133483"/>
            <a:ext cx="1271424" cy="889427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9"/>
          <p:cNvSpPr txBox="1">
            <a:spLocks noGrp="1"/>
          </p:cNvSpPr>
          <p:nvPr>
            <p:ph type="title"/>
          </p:nvPr>
        </p:nvSpPr>
        <p:spPr>
          <a:xfrm>
            <a:off x="2964800" y="995233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7" name="Google Shape;207;p49"/>
          <p:cNvSpPr txBox="1">
            <a:spLocks noGrp="1"/>
          </p:cNvSpPr>
          <p:nvPr>
            <p:ph type="subTitle" idx="1"/>
          </p:nvPr>
        </p:nvSpPr>
        <p:spPr>
          <a:xfrm>
            <a:off x="2964800" y="1773100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8" name="Google Shape;208;p49"/>
          <p:cNvSpPr txBox="1">
            <a:spLocks noGrp="1"/>
          </p:cNvSpPr>
          <p:nvPr>
            <p:ph type="title" idx="2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49"/>
          <p:cNvSpPr txBox="1">
            <a:spLocks noGrp="1"/>
          </p:cNvSpPr>
          <p:nvPr>
            <p:ph type="subTitle" idx="3"/>
          </p:nvPr>
        </p:nvSpPr>
        <p:spPr>
          <a:xfrm>
            <a:off x="2964800" y="3406192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0" name="Google Shape;210;p49"/>
          <p:cNvSpPr txBox="1">
            <a:spLocks noGrp="1"/>
          </p:cNvSpPr>
          <p:nvPr>
            <p:ph type="title" idx="4"/>
          </p:nvPr>
        </p:nvSpPr>
        <p:spPr>
          <a:xfrm>
            <a:off x="2964800" y="4252584"/>
            <a:ext cx="6262400" cy="10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11" name="Google Shape;211;p49"/>
          <p:cNvSpPr txBox="1">
            <a:spLocks noGrp="1"/>
          </p:cNvSpPr>
          <p:nvPr>
            <p:ph type="subTitle" idx="5"/>
          </p:nvPr>
        </p:nvSpPr>
        <p:spPr>
          <a:xfrm>
            <a:off x="2964800" y="5064351"/>
            <a:ext cx="6262400" cy="7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50"/>
          <p:cNvGrpSpPr/>
          <p:nvPr/>
        </p:nvGrpSpPr>
        <p:grpSpPr>
          <a:xfrm flipH="1">
            <a:off x="2062500" y="1299167"/>
            <a:ext cx="8067002" cy="5205348"/>
            <a:chOff x="1282756" y="26746"/>
            <a:chExt cx="6692755" cy="5156533"/>
          </a:xfrm>
        </p:grpSpPr>
        <p:sp>
          <p:nvSpPr>
            <p:cNvPr id="214" name="Google Shape;214;p50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50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Arial"/>
                <a:buNone/>
              </a:pPr>
              <a:endPara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6" name="Google Shape;216;p50"/>
          <p:cNvSpPr/>
          <p:nvPr/>
        </p:nvSpPr>
        <p:spPr>
          <a:xfrm>
            <a:off x="595200" y="1035767"/>
            <a:ext cx="1552133" cy="1438700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50"/>
          <p:cNvSpPr/>
          <p:nvPr/>
        </p:nvSpPr>
        <p:spPr>
          <a:xfrm>
            <a:off x="1025734" y="145700"/>
            <a:ext cx="1419167" cy="651933"/>
          </a:xfrm>
          <a:custGeom>
            <a:avLst/>
            <a:gdLst/>
            <a:ahLst/>
            <a:cxnLst/>
            <a:rect l="l" t="t" r="r" b="b"/>
            <a:pathLst>
              <a:path w="42575" h="19558" extrusionOk="0">
                <a:moveTo>
                  <a:pt x="42491" y="19055"/>
                </a:moveTo>
                <a:cubicBezTo>
                  <a:pt x="42435" y="19055"/>
                  <a:pt x="42379" y="18665"/>
                  <a:pt x="42323" y="18804"/>
                </a:cubicBezTo>
                <a:cubicBezTo>
                  <a:pt x="42267" y="18581"/>
                  <a:pt x="42212" y="18358"/>
                  <a:pt x="42156" y="18107"/>
                </a:cubicBezTo>
                <a:lnTo>
                  <a:pt x="42072" y="17716"/>
                </a:lnTo>
                <a:cubicBezTo>
                  <a:pt x="42044" y="17576"/>
                  <a:pt x="41988" y="17437"/>
                  <a:pt x="41961" y="17297"/>
                </a:cubicBezTo>
                <a:cubicBezTo>
                  <a:pt x="41877" y="17018"/>
                  <a:pt x="41821" y="16712"/>
                  <a:pt x="41737" y="16405"/>
                </a:cubicBezTo>
                <a:lnTo>
                  <a:pt x="41430" y="15400"/>
                </a:lnTo>
                <a:cubicBezTo>
                  <a:pt x="41347" y="15121"/>
                  <a:pt x="41235" y="14787"/>
                  <a:pt x="41151" y="14480"/>
                </a:cubicBezTo>
                <a:cubicBezTo>
                  <a:pt x="41096" y="14312"/>
                  <a:pt x="41040" y="14145"/>
                  <a:pt x="40984" y="14005"/>
                </a:cubicBezTo>
                <a:lnTo>
                  <a:pt x="40817" y="13531"/>
                </a:lnTo>
                <a:cubicBezTo>
                  <a:pt x="40733" y="13364"/>
                  <a:pt x="40621" y="13085"/>
                  <a:pt x="40566" y="12973"/>
                </a:cubicBezTo>
                <a:cubicBezTo>
                  <a:pt x="40510" y="12889"/>
                  <a:pt x="40454" y="12778"/>
                  <a:pt x="40370" y="12694"/>
                </a:cubicBezTo>
                <a:cubicBezTo>
                  <a:pt x="41319" y="14703"/>
                  <a:pt x="41905" y="16851"/>
                  <a:pt x="42156" y="19055"/>
                </a:cubicBezTo>
                <a:lnTo>
                  <a:pt x="42156" y="19055"/>
                </a:lnTo>
                <a:lnTo>
                  <a:pt x="42156" y="19083"/>
                </a:lnTo>
                <a:lnTo>
                  <a:pt x="42128" y="19083"/>
                </a:lnTo>
                <a:cubicBezTo>
                  <a:pt x="42100" y="19111"/>
                  <a:pt x="41988" y="19111"/>
                  <a:pt x="41933" y="19139"/>
                </a:cubicBezTo>
                <a:cubicBezTo>
                  <a:pt x="41709" y="19139"/>
                  <a:pt x="41458" y="19139"/>
                  <a:pt x="41207" y="19167"/>
                </a:cubicBezTo>
                <a:cubicBezTo>
                  <a:pt x="41012" y="19167"/>
                  <a:pt x="41179" y="19139"/>
                  <a:pt x="41207" y="19111"/>
                </a:cubicBezTo>
                <a:cubicBezTo>
                  <a:pt x="41096" y="19111"/>
                  <a:pt x="41040" y="19083"/>
                  <a:pt x="40900" y="19083"/>
                </a:cubicBezTo>
                <a:cubicBezTo>
                  <a:pt x="40733" y="19139"/>
                  <a:pt x="41179" y="19111"/>
                  <a:pt x="41096" y="19167"/>
                </a:cubicBezTo>
                <a:cubicBezTo>
                  <a:pt x="40342" y="19223"/>
                  <a:pt x="39422" y="19278"/>
                  <a:pt x="38585" y="19278"/>
                </a:cubicBezTo>
                <a:lnTo>
                  <a:pt x="38585" y="19223"/>
                </a:lnTo>
                <a:cubicBezTo>
                  <a:pt x="38445" y="19223"/>
                  <a:pt x="38557" y="19278"/>
                  <a:pt x="38501" y="19306"/>
                </a:cubicBezTo>
                <a:cubicBezTo>
                  <a:pt x="37999" y="19306"/>
                  <a:pt x="37413" y="19418"/>
                  <a:pt x="36911" y="19390"/>
                </a:cubicBezTo>
                <a:cubicBezTo>
                  <a:pt x="36130" y="19446"/>
                  <a:pt x="35181" y="19474"/>
                  <a:pt x="34149" y="19502"/>
                </a:cubicBezTo>
                <a:cubicBezTo>
                  <a:pt x="33284" y="19557"/>
                  <a:pt x="32112" y="19502"/>
                  <a:pt x="31052" y="19474"/>
                </a:cubicBezTo>
                <a:lnTo>
                  <a:pt x="29852" y="19474"/>
                </a:lnTo>
                <a:cubicBezTo>
                  <a:pt x="29294" y="19474"/>
                  <a:pt x="28681" y="19446"/>
                  <a:pt x="28123" y="19418"/>
                </a:cubicBezTo>
                <a:cubicBezTo>
                  <a:pt x="27648" y="19418"/>
                  <a:pt x="27146" y="19390"/>
                  <a:pt x="26756" y="19362"/>
                </a:cubicBezTo>
                <a:cubicBezTo>
                  <a:pt x="25444" y="19362"/>
                  <a:pt x="24189" y="19250"/>
                  <a:pt x="22822" y="19250"/>
                </a:cubicBezTo>
                <a:cubicBezTo>
                  <a:pt x="21678" y="19250"/>
                  <a:pt x="20422" y="19195"/>
                  <a:pt x="19251" y="19139"/>
                </a:cubicBezTo>
                <a:cubicBezTo>
                  <a:pt x="18832" y="19055"/>
                  <a:pt x="18386" y="18971"/>
                  <a:pt x="17967" y="18804"/>
                </a:cubicBezTo>
                <a:cubicBezTo>
                  <a:pt x="17437" y="18804"/>
                  <a:pt x="16935" y="18860"/>
                  <a:pt x="16461" y="18888"/>
                </a:cubicBezTo>
                <a:cubicBezTo>
                  <a:pt x="16265" y="18888"/>
                  <a:pt x="16265" y="18860"/>
                  <a:pt x="16070" y="18860"/>
                </a:cubicBezTo>
                <a:cubicBezTo>
                  <a:pt x="14815" y="18888"/>
                  <a:pt x="13029" y="18832"/>
                  <a:pt x="12025" y="18944"/>
                </a:cubicBezTo>
                <a:cubicBezTo>
                  <a:pt x="11244" y="18888"/>
                  <a:pt x="10574" y="18971"/>
                  <a:pt x="9709" y="18971"/>
                </a:cubicBezTo>
                <a:cubicBezTo>
                  <a:pt x="9542" y="18971"/>
                  <a:pt x="9402" y="18999"/>
                  <a:pt x="9235" y="19027"/>
                </a:cubicBezTo>
                <a:cubicBezTo>
                  <a:pt x="9179" y="19027"/>
                  <a:pt x="9123" y="19027"/>
                  <a:pt x="9067" y="19027"/>
                </a:cubicBezTo>
                <a:cubicBezTo>
                  <a:pt x="8649" y="19027"/>
                  <a:pt x="8482" y="19083"/>
                  <a:pt x="7924" y="19055"/>
                </a:cubicBezTo>
                <a:cubicBezTo>
                  <a:pt x="7198" y="18999"/>
                  <a:pt x="6473" y="18999"/>
                  <a:pt x="5748" y="19055"/>
                </a:cubicBezTo>
                <a:cubicBezTo>
                  <a:pt x="5664" y="19055"/>
                  <a:pt x="5441" y="19055"/>
                  <a:pt x="5469" y="19027"/>
                </a:cubicBezTo>
                <a:cubicBezTo>
                  <a:pt x="5329" y="19027"/>
                  <a:pt x="5413" y="19055"/>
                  <a:pt x="5301" y="19055"/>
                </a:cubicBezTo>
                <a:cubicBezTo>
                  <a:pt x="4827" y="19027"/>
                  <a:pt x="4213" y="19055"/>
                  <a:pt x="3850" y="18999"/>
                </a:cubicBezTo>
                <a:cubicBezTo>
                  <a:pt x="3348" y="18999"/>
                  <a:pt x="2874" y="18971"/>
                  <a:pt x="2428" y="18916"/>
                </a:cubicBezTo>
                <a:lnTo>
                  <a:pt x="1786" y="18860"/>
                </a:lnTo>
                <a:cubicBezTo>
                  <a:pt x="1535" y="18832"/>
                  <a:pt x="1312" y="18804"/>
                  <a:pt x="1088" y="18776"/>
                </a:cubicBezTo>
                <a:cubicBezTo>
                  <a:pt x="893" y="18720"/>
                  <a:pt x="698" y="18665"/>
                  <a:pt x="502" y="18665"/>
                </a:cubicBezTo>
                <a:cubicBezTo>
                  <a:pt x="419" y="18609"/>
                  <a:pt x="307" y="18637"/>
                  <a:pt x="223" y="18525"/>
                </a:cubicBezTo>
                <a:lnTo>
                  <a:pt x="223" y="18525"/>
                </a:lnTo>
                <a:cubicBezTo>
                  <a:pt x="0" y="18218"/>
                  <a:pt x="447" y="16740"/>
                  <a:pt x="949" y="15345"/>
                </a:cubicBezTo>
                <a:lnTo>
                  <a:pt x="949" y="15345"/>
                </a:lnTo>
                <a:lnTo>
                  <a:pt x="1033" y="15149"/>
                </a:lnTo>
                <a:cubicBezTo>
                  <a:pt x="1060" y="14591"/>
                  <a:pt x="1144" y="14033"/>
                  <a:pt x="1228" y="13475"/>
                </a:cubicBezTo>
                <a:cubicBezTo>
                  <a:pt x="1312" y="13336"/>
                  <a:pt x="1284" y="13336"/>
                  <a:pt x="1339" y="13280"/>
                </a:cubicBezTo>
                <a:cubicBezTo>
                  <a:pt x="1367" y="13057"/>
                  <a:pt x="1423" y="12862"/>
                  <a:pt x="1507" y="12666"/>
                </a:cubicBezTo>
                <a:cubicBezTo>
                  <a:pt x="1535" y="12610"/>
                  <a:pt x="1535" y="12555"/>
                  <a:pt x="1591" y="12471"/>
                </a:cubicBezTo>
                <a:cubicBezTo>
                  <a:pt x="1618" y="12415"/>
                  <a:pt x="1618" y="12415"/>
                  <a:pt x="1646" y="12359"/>
                </a:cubicBezTo>
                <a:lnTo>
                  <a:pt x="1702" y="12276"/>
                </a:lnTo>
                <a:cubicBezTo>
                  <a:pt x="1758" y="12164"/>
                  <a:pt x="1814" y="12052"/>
                  <a:pt x="1897" y="11941"/>
                </a:cubicBezTo>
                <a:cubicBezTo>
                  <a:pt x="2204" y="11467"/>
                  <a:pt x="2511" y="11048"/>
                  <a:pt x="2874" y="10630"/>
                </a:cubicBezTo>
                <a:cubicBezTo>
                  <a:pt x="2902" y="10630"/>
                  <a:pt x="2902" y="10630"/>
                  <a:pt x="2985" y="10546"/>
                </a:cubicBezTo>
                <a:cubicBezTo>
                  <a:pt x="3097" y="10434"/>
                  <a:pt x="3125" y="10379"/>
                  <a:pt x="3209" y="10267"/>
                </a:cubicBezTo>
                <a:cubicBezTo>
                  <a:pt x="3404" y="10183"/>
                  <a:pt x="3711" y="9821"/>
                  <a:pt x="3795" y="9904"/>
                </a:cubicBezTo>
                <a:cubicBezTo>
                  <a:pt x="3850" y="9848"/>
                  <a:pt x="3906" y="9793"/>
                  <a:pt x="3962" y="9765"/>
                </a:cubicBezTo>
                <a:lnTo>
                  <a:pt x="4101" y="9821"/>
                </a:lnTo>
                <a:cubicBezTo>
                  <a:pt x="4632" y="9151"/>
                  <a:pt x="5217" y="8509"/>
                  <a:pt x="5831" y="7923"/>
                </a:cubicBezTo>
                <a:cubicBezTo>
                  <a:pt x="5915" y="7784"/>
                  <a:pt x="5971" y="7617"/>
                  <a:pt x="5999" y="7449"/>
                </a:cubicBezTo>
                <a:cubicBezTo>
                  <a:pt x="6222" y="7114"/>
                  <a:pt x="6445" y="6780"/>
                  <a:pt x="6668" y="6473"/>
                </a:cubicBezTo>
                <a:cubicBezTo>
                  <a:pt x="6863" y="6305"/>
                  <a:pt x="6975" y="6166"/>
                  <a:pt x="7170" y="5970"/>
                </a:cubicBezTo>
                <a:cubicBezTo>
                  <a:pt x="7338" y="5803"/>
                  <a:pt x="7896" y="5357"/>
                  <a:pt x="8091" y="5189"/>
                </a:cubicBezTo>
                <a:cubicBezTo>
                  <a:pt x="8454" y="4938"/>
                  <a:pt x="8593" y="4938"/>
                  <a:pt x="8900" y="4715"/>
                </a:cubicBezTo>
                <a:cubicBezTo>
                  <a:pt x="9012" y="4492"/>
                  <a:pt x="9123" y="4269"/>
                  <a:pt x="9207" y="4018"/>
                </a:cubicBezTo>
                <a:cubicBezTo>
                  <a:pt x="9346" y="3878"/>
                  <a:pt x="9514" y="3739"/>
                  <a:pt x="9681" y="3599"/>
                </a:cubicBezTo>
                <a:cubicBezTo>
                  <a:pt x="9877" y="3432"/>
                  <a:pt x="10072" y="3264"/>
                  <a:pt x="10295" y="3125"/>
                </a:cubicBezTo>
                <a:cubicBezTo>
                  <a:pt x="10574" y="2985"/>
                  <a:pt x="10937" y="2790"/>
                  <a:pt x="11216" y="2650"/>
                </a:cubicBezTo>
                <a:cubicBezTo>
                  <a:pt x="11634" y="2316"/>
                  <a:pt x="12108" y="2037"/>
                  <a:pt x="12611" y="1841"/>
                </a:cubicBezTo>
                <a:cubicBezTo>
                  <a:pt x="12945" y="1507"/>
                  <a:pt x="13364" y="1256"/>
                  <a:pt x="13838" y="1116"/>
                </a:cubicBezTo>
                <a:cubicBezTo>
                  <a:pt x="14145" y="1060"/>
                  <a:pt x="14731" y="921"/>
                  <a:pt x="15066" y="837"/>
                </a:cubicBezTo>
                <a:cubicBezTo>
                  <a:pt x="15401" y="809"/>
                  <a:pt x="15707" y="781"/>
                  <a:pt x="16042" y="781"/>
                </a:cubicBezTo>
                <a:cubicBezTo>
                  <a:pt x="16851" y="474"/>
                  <a:pt x="17744" y="335"/>
                  <a:pt x="18609" y="335"/>
                </a:cubicBezTo>
                <a:cubicBezTo>
                  <a:pt x="18721" y="335"/>
                  <a:pt x="18665" y="391"/>
                  <a:pt x="18804" y="391"/>
                </a:cubicBezTo>
                <a:cubicBezTo>
                  <a:pt x="19167" y="363"/>
                  <a:pt x="19000" y="279"/>
                  <a:pt x="19362" y="279"/>
                </a:cubicBezTo>
                <a:cubicBezTo>
                  <a:pt x="19669" y="140"/>
                  <a:pt x="20004" y="84"/>
                  <a:pt x="20339" y="84"/>
                </a:cubicBezTo>
                <a:cubicBezTo>
                  <a:pt x="20813" y="84"/>
                  <a:pt x="21315" y="112"/>
                  <a:pt x="21817" y="140"/>
                </a:cubicBezTo>
                <a:cubicBezTo>
                  <a:pt x="21957" y="140"/>
                  <a:pt x="21985" y="112"/>
                  <a:pt x="21985" y="56"/>
                </a:cubicBezTo>
                <a:cubicBezTo>
                  <a:pt x="22347" y="28"/>
                  <a:pt x="22682" y="0"/>
                  <a:pt x="23045" y="28"/>
                </a:cubicBezTo>
                <a:cubicBezTo>
                  <a:pt x="23603" y="84"/>
                  <a:pt x="24189" y="167"/>
                  <a:pt x="24747" y="307"/>
                </a:cubicBezTo>
                <a:cubicBezTo>
                  <a:pt x="24914" y="391"/>
                  <a:pt x="25082" y="474"/>
                  <a:pt x="25249" y="586"/>
                </a:cubicBezTo>
                <a:cubicBezTo>
                  <a:pt x="26086" y="642"/>
                  <a:pt x="26923" y="837"/>
                  <a:pt x="27732" y="1172"/>
                </a:cubicBezTo>
                <a:cubicBezTo>
                  <a:pt x="28067" y="1228"/>
                  <a:pt x="28402" y="1367"/>
                  <a:pt x="28708" y="1535"/>
                </a:cubicBezTo>
                <a:cubicBezTo>
                  <a:pt x="28792" y="1562"/>
                  <a:pt x="28904" y="1590"/>
                  <a:pt x="28960" y="1618"/>
                </a:cubicBezTo>
                <a:cubicBezTo>
                  <a:pt x="29322" y="1758"/>
                  <a:pt x="29434" y="1869"/>
                  <a:pt x="29406" y="1953"/>
                </a:cubicBezTo>
                <a:cubicBezTo>
                  <a:pt x="30103" y="2148"/>
                  <a:pt x="31247" y="2678"/>
                  <a:pt x="31387" y="2902"/>
                </a:cubicBezTo>
                <a:cubicBezTo>
                  <a:pt x="31973" y="3208"/>
                  <a:pt x="32168" y="3153"/>
                  <a:pt x="32726" y="3432"/>
                </a:cubicBezTo>
                <a:cubicBezTo>
                  <a:pt x="32977" y="3627"/>
                  <a:pt x="33284" y="3766"/>
                  <a:pt x="33507" y="3934"/>
                </a:cubicBezTo>
                <a:cubicBezTo>
                  <a:pt x="33730" y="4073"/>
                  <a:pt x="33898" y="4213"/>
                  <a:pt x="34065" y="4408"/>
                </a:cubicBezTo>
                <a:cubicBezTo>
                  <a:pt x="34149" y="4436"/>
                  <a:pt x="34121" y="4408"/>
                  <a:pt x="34232" y="4492"/>
                </a:cubicBezTo>
                <a:cubicBezTo>
                  <a:pt x="34316" y="4576"/>
                  <a:pt x="34539" y="4827"/>
                  <a:pt x="34595" y="4966"/>
                </a:cubicBezTo>
                <a:cubicBezTo>
                  <a:pt x="35153" y="5385"/>
                  <a:pt x="35516" y="5775"/>
                  <a:pt x="35488" y="5915"/>
                </a:cubicBezTo>
                <a:cubicBezTo>
                  <a:pt x="35627" y="6026"/>
                  <a:pt x="35795" y="6166"/>
                  <a:pt x="35962" y="6305"/>
                </a:cubicBezTo>
                <a:cubicBezTo>
                  <a:pt x="36130" y="6445"/>
                  <a:pt x="36269" y="6584"/>
                  <a:pt x="36409" y="6724"/>
                </a:cubicBezTo>
                <a:cubicBezTo>
                  <a:pt x="36688" y="7003"/>
                  <a:pt x="36855" y="7254"/>
                  <a:pt x="36827" y="7365"/>
                </a:cubicBezTo>
                <a:cubicBezTo>
                  <a:pt x="37246" y="7672"/>
                  <a:pt x="37441" y="7533"/>
                  <a:pt x="38110" y="8314"/>
                </a:cubicBezTo>
                <a:cubicBezTo>
                  <a:pt x="38250" y="8481"/>
                  <a:pt x="38194" y="8481"/>
                  <a:pt x="38306" y="8593"/>
                </a:cubicBezTo>
                <a:cubicBezTo>
                  <a:pt x="38557" y="8844"/>
                  <a:pt x="38780" y="9095"/>
                  <a:pt x="39003" y="9374"/>
                </a:cubicBezTo>
                <a:cubicBezTo>
                  <a:pt x="39198" y="9709"/>
                  <a:pt x="39394" y="10072"/>
                  <a:pt x="39589" y="10462"/>
                </a:cubicBezTo>
                <a:lnTo>
                  <a:pt x="39533" y="10490"/>
                </a:lnTo>
                <a:cubicBezTo>
                  <a:pt x="39645" y="10769"/>
                  <a:pt x="40008" y="11215"/>
                  <a:pt x="40203" y="11578"/>
                </a:cubicBezTo>
                <a:cubicBezTo>
                  <a:pt x="40342" y="11718"/>
                  <a:pt x="40454" y="11885"/>
                  <a:pt x="40538" y="12080"/>
                </a:cubicBezTo>
                <a:cubicBezTo>
                  <a:pt x="40733" y="12443"/>
                  <a:pt x="40872" y="12834"/>
                  <a:pt x="41012" y="13224"/>
                </a:cubicBezTo>
                <a:cubicBezTo>
                  <a:pt x="41124" y="13475"/>
                  <a:pt x="41235" y="13754"/>
                  <a:pt x="41347" y="14033"/>
                </a:cubicBezTo>
                <a:lnTo>
                  <a:pt x="41682" y="14982"/>
                </a:lnTo>
                <a:cubicBezTo>
                  <a:pt x="41793" y="15317"/>
                  <a:pt x="41849" y="15651"/>
                  <a:pt x="41961" y="15958"/>
                </a:cubicBezTo>
                <a:cubicBezTo>
                  <a:pt x="42072" y="16293"/>
                  <a:pt x="42128" y="16600"/>
                  <a:pt x="42212" y="16879"/>
                </a:cubicBezTo>
                <a:cubicBezTo>
                  <a:pt x="42295" y="17186"/>
                  <a:pt x="42379" y="17409"/>
                  <a:pt x="42435" y="17660"/>
                </a:cubicBezTo>
                <a:cubicBezTo>
                  <a:pt x="42491" y="18107"/>
                  <a:pt x="42574" y="19055"/>
                  <a:pt x="42491" y="19055"/>
                </a:cubicBezTo>
                <a:close/>
                <a:moveTo>
                  <a:pt x="1451" y="13308"/>
                </a:moveTo>
                <a:cubicBezTo>
                  <a:pt x="1451" y="13308"/>
                  <a:pt x="1423" y="13280"/>
                  <a:pt x="1451" y="13252"/>
                </a:cubicBezTo>
                <a:cubicBezTo>
                  <a:pt x="1395" y="13308"/>
                  <a:pt x="1367" y="13392"/>
                  <a:pt x="1339" y="13447"/>
                </a:cubicBezTo>
                <a:cubicBezTo>
                  <a:pt x="1339" y="13475"/>
                  <a:pt x="1367" y="13420"/>
                  <a:pt x="1451" y="13308"/>
                </a:cubicBezTo>
                <a:close/>
                <a:moveTo>
                  <a:pt x="1423" y="13531"/>
                </a:moveTo>
                <a:cubicBezTo>
                  <a:pt x="1339" y="13643"/>
                  <a:pt x="1312" y="13754"/>
                  <a:pt x="1256" y="13838"/>
                </a:cubicBezTo>
                <a:cubicBezTo>
                  <a:pt x="1284" y="13922"/>
                  <a:pt x="1451" y="13587"/>
                  <a:pt x="1395" y="13531"/>
                </a:cubicBezTo>
                <a:close/>
                <a:moveTo>
                  <a:pt x="1367" y="13922"/>
                </a:moveTo>
                <a:cubicBezTo>
                  <a:pt x="1339" y="13922"/>
                  <a:pt x="1312" y="13894"/>
                  <a:pt x="1256" y="14033"/>
                </a:cubicBezTo>
                <a:cubicBezTo>
                  <a:pt x="1284" y="14061"/>
                  <a:pt x="1312" y="14005"/>
                  <a:pt x="1339" y="13950"/>
                </a:cubicBezTo>
                <a:close/>
                <a:moveTo>
                  <a:pt x="2093" y="12666"/>
                </a:moveTo>
                <a:cubicBezTo>
                  <a:pt x="2093" y="12638"/>
                  <a:pt x="2121" y="12638"/>
                  <a:pt x="2121" y="12610"/>
                </a:cubicBezTo>
                <a:cubicBezTo>
                  <a:pt x="2288" y="12331"/>
                  <a:pt x="2483" y="12080"/>
                  <a:pt x="2651" y="11801"/>
                </a:cubicBezTo>
                <a:cubicBezTo>
                  <a:pt x="2623" y="11801"/>
                  <a:pt x="2595" y="11773"/>
                  <a:pt x="2595" y="11746"/>
                </a:cubicBezTo>
                <a:cubicBezTo>
                  <a:pt x="2539" y="11773"/>
                  <a:pt x="2455" y="11885"/>
                  <a:pt x="2455" y="11857"/>
                </a:cubicBezTo>
                <a:cubicBezTo>
                  <a:pt x="2288" y="12108"/>
                  <a:pt x="2176" y="12387"/>
                  <a:pt x="2093" y="12666"/>
                </a:cubicBezTo>
                <a:close/>
                <a:moveTo>
                  <a:pt x="5078" y="18804"/>
                </a:moveTo>
                <a:cubicBezTo>
                  <a:pt x="5134" y="18804"/>
                  <a:pt x="5217" y="18804"/>
                  <a:pt x="5301" y="18804"/>
                </a:cubicBezTo>
                <a:cubicBezTo>
                  <a:pt x="5329" y="18748"/>
                  <a:pt x="5050" y="18748"/>
                  <a:pt x="5050" y="18804"/>
                </a:cubicBezTo>
                <a:close/>
                <a:moveTo>
                  <a:pt x="5664" y="18888"/>
                </a:moveTo>
                <a:cubicBezTo>
                  <a:pt x="5664" y="18860"/>
                  <a:pt x="5524" y="18832"/>
                  <a:pt x="5469" y="18860"/>
                </a:cubicBezTo>
                <a:cubicBezTo>
                  <a:pt x="5385" y="18860"/>
                  <a:pt x="5552" y="18888"/>
                  <a:pt x="5664" y="18888"/>
                </a:cubicBezTo>
                <a:close/>
                <a:moveTo>
                  <a:pt x="5887" y="18637"/>
                </a:moveTo>
                <a:lnTo>
                  <a:pt x="3264" y="18609"/>
                </a:lnTo>
                <a:lnTo>
                  <a:pt x="3711" y="18665"/>
                </a:lnTo>
                <a:cubicBezTo>
                  <a:pt x="3878" y="18665"/>
                  <a:pt x="4074" y="18665"/>
                  <a:pt x="4269" y="18692"/>
                </a:cubicBezTo>
                <a:cubicBezTo>
                  <a:pt x="4799" y="18720"/>
                  <a:pt x="5329" y="18720"/>
                  <a:pt x="5887" y="18637"/>
                </a:cubicBezTo>
                <a:close/>
                <a:moveTo>
                  <a:pt x="8510" y="18692"/>
                </a:moveTo>
                <a:lnTo>
                  <a:pt x="8705" y="18692"/>
                </a:lnTo>
                <a:lnTo>
                  <a:pt x="8482" y="18692"/>
                </a:lnTo>
                <a:cubicBezTo>
                  <a:pt x="8482" y="18692"/>
                  <a:pt x="8482" y="18692"/>
                  <a:pt x="8510" y="18692"/>
                </a:cubicBezTo>
                <a:close/>
                <a:moveTo>
                  <a:pt x="23268" y="19055"/>
                </a:moveTo>
                <a:cubicBezTo>
                  <a:pt x="23687" y="19111"/>
                  <a:pt x="23408" y="18971"/>
                  <a:pt x="23268" y="19055"/>
                </a:cubicBezTo>
                <a:close/>
                <a:moveTo>
                  <a:pt x="35237" y="19306"/>
                </a:moveTo>
                <a:cubicBezTo>
                  <a:pt x="35237" y="19278"/>
                  <a:pt x="35181" y="19278"/>
                  <a:pt x="35069" y="19278"/>
                </a:cubicBezTo>
                <a:cubicBezTo>
                  <a:pt x="34958" y="19250"/>
                  <a:pt x="35014" y="19306"/>
                  <a:pt x="35069" y="19306"/>
                </a:cubicBezTo>
                <a:cubicBezTo>
                  <a:pt x="35125" y="19334"/>
                  <a:pt x="35153" y="19306"/>
                  <a:pt x="35237" y="19306"/>
                </a:cubicBezTo>
                <a:close/>
                <a:moveTo>
                  <a:pt x="37273" y="19167"/>
                </a:moveTo>
                <a:cubicBezTo>
                  <a:pt x="37357" y="19195"/>
                  <a:pt x="37078" y="19223"/>
                  <a:pt x="37273" y="19223"/>
                </a:cubicBezTo>
                <a:cubicBezTo>
                  <a:pt x="37273" y="19195"/>
                  <a:pt x="37441" y="19167"/>
                  <a:pt x="37246" y="19167"/>
                </a:cubicBezTo>
                <a:close/>
                <a:moveTo>
                  <a:pt x="38864" y="19055"/>
                </a:moveTo>
                <a:lnTo>
                  <a:pt x="20562" y="18832"/>
                </a:lnTo>
                <a:lnTo>
                  <a:pt x="20646" y="18860"/>
                </a:lnTo>
                <a:cubicBezTo>
                  <a:pt x="21538" y="18944"/>
                  <a:pt x="23017" y="18916"/>
                  <a:pt x="24217" y="18944"/>
                </a:cubicBezTo>
                <a:cubicBezTo>
                  <a:pt x="25137" y="18971"/>
                  <a:pt x="26281" y="19027"/>
                  <a:pt x="27286" y="19083"/>
                </a:cubicBezTo>
                <a:cubicBezTo>
                  <a:pt x="28820" y="19139"/>
                  <a:pt x="30438" y="19167"/>
                  <a:pt x="32112" y="19195"/>
                </a:cubicBezTo>
                <a:cubicBezTo>
                  <a:pt x="33953" y="19250"/>
                  <a:pt x="35488" y="19139"/>
                  <a:pt x="37134" y="19083"/>
                </a:cubicBezTo>
                <a:cubicBezTo>
                  <a:pt x="37134" y="19083"/>
                  <a:pt x="37078" y="19111"/>
                  <a:pt x="37134" y="19111"/>
                </a:cubicBezTo>
                <a:cubicBezTo>
                  <a:pt x="37329" y="19111"/>
                  <a:pt x="37078" y="19111"/>
                  <a:pt x="37218" y="19083"/>
                </a:cubicBezTo>
                <a:cubicBezTo>
                  <a:pt x="37664" y="19083"/>
                  <a:pt x="38250" y="19055"/>
                  <a:pt x="38836" y="1905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0"/>
          <p:cNvSpPr/>
          <p:nvPr/>
        </p:nvSpPr>
        <p:spPr>
          <a:xfrm>
            <a:off x="392000" y="2266000"/>
            <a:ext cx="1238733" cy="1190400"/>
          </a:xfrm>
          <a:custGeom>
            <a:avLst/>
            <a:gdLst/>
            <a:ahLst/>
            <a:cxnLst/>
            <a:rect l="l" t="t" r="r" b="b"/>
            <a:pathLst>
              <a:path w="37162" h="35712" extrusionOk="0">
                <a:moveTo>
                  <a:pt x="1646" y="14257"/>
                </a:moveTo>
                <a:cubicBezTo>
                  <a:pt x="1842" y="13839"/>
                  <a:pt x="2121" y="13448"/>
                  <a:pt x="2400" y="13086"/>
                </a:cubicBezTo>
                <a:cubicBezTo>
                  <a:pt x="2706" y="12695"/>
                  <a:pt x="3041" y="12332"/>
                  <a:pt x="3237" y="12109"/>
                </a:cubicBezTo>
                <a:cubicBezTo>
                  <a:pt x="3432" y="11802"/>
                  <a:pt x="3655" y="11551"/>
                  <a:pt x="3906" y="11300"/>
                </a:cubicBezTo>
                <a:cubicBezTo>
                  <a:pt x="3962" y="11244"/>
                  <a:pt x="4046" y="11133"/>
                  <a:pt x="4074" y="11077"/>
                </a:cubicBezTo>
                <a:cubicBezTo>
                  <a:pt x="4325" y="10798"/>
                  <a:pt x="4464" y="10714"/>
                  <a:pt x="4520" y="10742"/>
                </a:cubicBezTo>
                <a:cubicBezTo>
                  <a:pt x="4938" y="10128"/>
                  <a:pt x="5720" y="9124"/>
                  <a:pt x="5971" y="9040"/>
                </a:cubicBezTo>
                <a:cubicBezTo>
                  <a:pt x="6361" y="8482"/>
                  <a:pt x="6389" y="8287"/>
                  <a:pt x="6724" y="7785"/>
                </a:cubicBezTo>
                <a:cubicBezTo>
                  <a:pt x="7059" y="7338"/>
                  <a:pt x="7449" y="6920"/>
                  <a:pt x="7840" y="6529"/>
                </a:cubicBezTo>
                <a:cubicBezTo>
                  <a:pt x="7896" y="6446"/>
                  <a:pt x="7868" y="6474"/>
                  <a:pt x="7952" y="6362"/>
                </a:cubicBezTo>
                <a:cubicBezTo>
                  <a:pt x="8007" y="6278"/>
                  <a:pt x="8286" y="6055"/>
                  <a:pt x="8426" y="6027"/>
                </a:cubicBezTo>
                <a:cubicBezTo>
                  <a:pt x="8900" y="5469"/>
                  <a:pt x="9263" y="5051"/>
                  <a:pt x="9402" y="5106"/>
                </a:cubicBezTo>
                <a:cubicBezTo>
                  <a:pt x="9877" y="4465"/>
                  <a:pt x="10546" y="3544"/>
                  <a:pt x="10797" y="3572"/>
                </a:cubicBezTo>
                <a:cubicBezTo>
                  <a:pt x="10937" y="3321"/>
                  <a:pt x="10965" y="3181"/>
                  <a:pt x="11076" y="2986"/>
                </a:cubicBezTo>
                <a:cubicBezTo>
                  <a:pt x="11244" y="2651"/>
                  <a:pt x="11439" y="2372"/>
                  <a:pt x="11718" y="2149"/>
                </a:cubicBezTo>
                <a:cubicBezTo>
                  <a:pt x="11857" y="1982"/>
                  <a:pt x="11857" y="2038"/>
                  <a:pt x="11997" y="1898"/>
                </a:cubicBezTo>
                <a:cubicBezTo>
                  <a:pt x="12248" y="1619"/>
                  <a:pt x="12527" y="1368"/>
                  <a:pt x="12834" y="1145"/>
                </a:cubicBezTo>
                <a:cubicBezTo>
                  <a:pt x="13029" y="1061"/>
                  <a:pt x="13252" y="950"/>
                  <a:pt x="13476" y="838"/>
                </a:cubicBezTo>
                <a:cubicBezTo>
                  <a:pt x="13671" y="726"/>
                  <a:pt x="13866" y="643"/>
                  <a:pt x="14061" y="615"/>
                </a:cubicBezTo>
                <a:lnTo>
                  <a:pt x="14089" y="643"/>
                </a:lnTo>
                <a:cubicBezTo>
                  <a:pt x="14452" y="587"/>
                  <a:pt x="14954" y="280"/>
                  <a:pt x="15401" y="196"/>
                </a:cubicBezTo>
                <a:cubicBezTo>
                  <a:pt x="15484" y="140"/>
                  <a:pt x="15568" y="113"/>
                  <a:pt x="15652" y="85"/>
                </a:cubicBezTo>
                <a:cubicBezTo>
                  <a:pt x="15791" y="57"/>
                  <a:pt x="15931" y="57"/>
                  <a:pt x="16070" y="29"/>
                </a:cubicBezTo>
                <a:lnTo>
                  <a:pt x="16768" y="29"/>
                </a:lnTo>
                <a:cubicBezTo>
                  <a:pt x="16991" y="1"/>
                  <a:pt x="17214" y="29"/>
                  <a:pt x="17409" y="85"/>
                </a:cubicBezTo>
                <a:cubicBezTo>
                  <a:pt x="18107" y="168"/>
                  <a:pt x="18776" y="364"/>
                  <a:pt x="19418" y="643"/>
                </a:cubicBezTo>
                <a:cubicBezTo>
                  <a:pt x="20032" y="950"/>
                  <a:pt x="20646" y="1312"/>
                  <a:pt x="21231" y="1703"/>
                </a:cubicBezTo>
                <a:cubicBezTo>
                  <a:pt x="21483" y="1870"/>
                  <a:pt x="21706" y="1982"/>
                  <a:pt x="21929" y="2121"/>
                </a:cubicBezTo>
                <a:cubicBezTo>
                  <a:pt x="22320" y="2400"/>
                  <a:pt x="23101" y="3014"/>
                  <a:pt x="23045" y="3098"/>
                </a:cubicBezTo>
                <a:cubicBezTo>
                  <a:pt x="23017" y="3154"/>
                  <a:pt x="22682" y="2902"/>
                  <a:pt x="22766" y="3014"/>
                </a:cubicBezTo>
                <a:cubicBezTo>
                  <a:pt x="22347" y="2791"/>
                  <a:pt x="21873" y="2512"/>
                  <a:pt x="21371" y="2205"/>
                </a:cubicBezTo>
                <a:cubicBezTo>
                  <a:pt x="20785" y="1814"/>
                  <a:pt x="20199" y="1480"/>
                  <a:pt x="19585" y="1145"/>
                </a:cubicBezTo>
                <a:cubicBezTo>
                  <a:pt x="18972" y="810"/>
                  <a:pt x="18302" y="587"/>
                  <a:pt x="17605" y="447"/>
                </a:cubicBezTo>
                <a:cubicBezTo>
                  <a:pt x="17381" y="419"/>
                  <a:pt x="17186" y="392"/>
                  <a:pt x="16963" y="392"/>
                </a:cubicBezTo>
                <a:cubicBezTo>
                  <a:pt x="16851" y="392"/>
                  <a:pt x="16740" y="419"/>
                  <a:pt x="16628" y="447"/>
                </a:cubicBezTo>
                <a:lnTo>
                  <a:pt x="16963" y="447"/>
                </a:lnTo>
                <a:cubicBezTo>
                  <a:pt x="18469" y="531"/>
                  <a:pt x="19641" y="1145"/>
                  <a:pt x="20673" y="1842"/>
                </a:cubicBezTo>
                <a:cubicBezTo>
                  <a:pt x="21399" y="2317"/>
                  <a:pt x="22152" y="2847"/>
                  <a:pt x="22850" y="3377"/>
                </a:cubicBezTo>
                <a:lnTo>
                  <a:pt x="22878" y="3377"/>
                </a:lnTo>
                <a:cubicBezTo>
                  <a:pt x="22933" y="3377"/>
                  <a:pt x="23017" y="3433"/>
                  <a:pt x="23073" y="3460"/>
                </a:cubicBezTo>
                <a:cubicBezTo>
                  <a:pt x="23296" y="3600"/>
                  <a:pt x="23491" y="3739"/>
                  <a:pt x="23714" y="3879"/>
                </a:cubicBezTo>
                <a:cubicBezTo>
                  <a:pt x="23882" y="4018"/>
                  <a:pt x="23714" y="3935"/>
                  <a:pt x="23687" y="3935"/>
                </a:cubicBezTo>
                <a:cubicBezTo>
                  <a:pt x="23770" y="4018"/>
                  <a:pt x="23798" y="4046"/>
                  <a:pt x="23910" y="4158"/>
                </a:cubicBezTo>
                <a:cubicBezTo>
                  <a:pt x="24077" y="4214"/>
                  <a:pt x="23714" y="3963"/>
                  <a:pt x="23826" y="3963"/>
                </a:cubicBezTo>
                <a:cubicBezTo>
                  <a:pt x="24551" y="4465"/>
                  <a:pt x="25277" y="4995"/>
                  <a:pt x="25946" y="5553"/>
                </a:cubicBezTo>
                <a:lnTo>
                  <a:pt x="25891" y="5609"/>
                </a:lnTo>
                <a:cubicBezTo>
                  <a:pt x="26002" y="5720"/>
                  <a:pt x="25946" y="5581"/>
                  <a:pt x="26002" y="5609"/>
                </a:cubicBezTo>
                <a:cubicBezTo>
                  <a:pt x="26476" y="5971"/>
                  <a:pt x="26895" y="6306"/>
                  <a:pt x="27313" y="6697"/>
                </a:cubicBezTo>
                <a:cubicBezTo>
                  <a:pt x="28067" y="7338"/>
                  <a:pt x="28792" y="8008"/>
                  <a:pt x="29462" y="8705"/>
                </a:cubicBezTo>
                <a:cubicBezTo>
                  <a:pt x="30243" y="9515"/>
                  <a:pt x="30940" y="10352"/>
                  <a:pt x="31582" y="11244"/>
                </a:cubicBezTo>
                <a:cubicBezTo>
                  <a:pt x="31861" y="11607"/>
                  <a:pt x="32140" y="11942"/>
                  <a:pt x="32363" y="12277"/>
                </a:cubicBezTo>
                <a:cubicBezTo>
                  <a:pt x="32698" y="12751"/>
                  <a:pt x="33061" y="13309"/>
                  <a:pt x="33368" y="13811"/>
                </a:cubicBezTo>
                <a:cubicBezTo>
                  <a:pt x="33647" y="14229"/>
                  <a:pt x="33926" y="14704"/>
                  <a:pt x="34121" y="15066"/>
                </a:cubicBezTo>
                <a:cubicBezTo>
                  <a:pt x="34846" y="16266"/>
                  <a:pt x="35516" y="17494"/>
                  <a:pt x="36102" y="18749"/>
                </a:cubicBezTo>
                <a:cubicBezTo>
                  <a:pt x="36660" y="19921"/>
                  <a:pt x="37022" y="21176"/>
                  <a:pt x="37134" y="22460"/>
                </a:cubicBezTo>
                <a:cubicBezTo>
                  <a:pt x="37162" y="22934"/>
                  <a:pt x="37078" y="23408"/>
                  <a:pt x="36939" y="23855"/>
                </a:cubicBezTo>
                <a:cubicBezTo>
                  <a:pt x="36967" y="24385"/>
                  <a:pt x="36967" y="24943"/>
                  <a:pt x="36911" y="25473"/>
                </a:cubicBezTo>
                <a:cubicBezTo>
                  <a:pt x="36883" y="25696"/>
                  <a:pt x="36855" y="25696"/>
                  <a:pt x="36827" y="25863"/>
                </a:cubicBezTo>
                <a:cubicBezTo>
                  <a:pt x="36688" y="26617"/>
                  <a:pt x="36436" y="27342"/>
                  <a:pt x="36102" y="28012"/>
                </a:cubicBezTo>
                <a:cubicBezTo>
                  <a:pt x="35767" y="28625"/>
                  <a:pt x="35404" y="29211"/>
                  <a:pt x="34986" y="29741"/>
                </a:cubicBezTo>
                <a:cubicBezTo>
                  <a:pt x="34400" y="30355"/>
                  <a:pt x="33758" y="30913"/>
                  <a:pt x="33089" y="31415"/>
                </a:cubicBezTo>
                <a:cubicBezTo>
                  <a:pt x="32921" y="31499"/>
                  <a:pt x="32810" y="31611"/>
                  <a:pt x="32670" y="31694"/>
                </a:cubicBezTo>
                <a:cubicBezTo>
                  <a:pt x="32614" y="31750"/>
                  <a:pt x="32558" y="31778"/>
                  <a:pt x="32503" y="31806"/>
                </a:cubicBezTo>
                <a:cubicBezTo>
                  <a:pt x="32168" y="32029"/>
                  <a:pt x="31833" y="32224"/>
                  <a:pt x="31470" y="32392"/>
                </a:cubicBezTo>
                <a:lnTo>
                  <a:pt x="31415" y="32420"/>
                </a:lnTo>
                <a:lnTo>
                  <a:pt x="31275" y="32475"/>
                </a:lnTo>
                <a:lnTo>
                  <a:pt x="31275" y="32475"/>
                </a:lnTo>
                <a:lnTo>
                  <a:pt x="31415" y="32420"/>
                </a:lnTo>
                <a:lnTo>
                  <a:pt x="31164" y="32475"/>
                </a:lnTo>
                <a:lnTo>
                  <a:pt x="31164" y="32475"/>
                </a:lnTo>
                <a:lnTo>
                  <a:pt x="31275" y="32475"/>
                </a:lnTo>
                <a:cubicBezTo>
                  <a:pt x="30661" y="32754"/>
                  <a:pt x="29824" y="33089"/>
                  <a:pt x="29350" y="33396"/>
                </a:cubicBezTo>
                <a:cubicBezTo>
                  <a:pt x="29239" y="33424"/>
                  <a:pt x="29043" y="33508"/>
                  <a:pt x="29071" y="33480"/>
                </a:cubicBezTo>
                <a:cubicBezTo>
                  <a:pt x="28932" y="33536"/>
                  <a:pt x="29043" y="33536"/>
                  <a:pt x="28904" y="33564"/>
                </a:cubicBezTo>
                <a:cubicBezTo>
                  <a:pt x="28429" y="33759"/>
                  <a:pt x="27927" y="33926"/>
                  <a:pt x="27453" y="34066"/>
                </a:cubicBezTo>
                <a:cubicBezTo>
                  <a:pt x="26532" y="34373"/>
                  <a:pt x="25584" y="34568"/>
                  <a:pt x="24663" y="34652"/>
                </a:cubicBezTo>
                <a:cubicBezTo>
                  <a:pt x="24440" y="34652"/>
                  <a:pt x="24217" y="34680"/>
                  <a:pt x="24021" y="34707"/>
                </a:cubicBezTo>
                <a:lnTo>
                  <a:pt x="23603" y="34707"/>
                </a:lnTo>
                <a:cubicBezTo>
                  <a:pt x="22487" y="34931"/>
                  <a:pt x="21343" y="35098"/>
                  <a:pt x="20171" y="35182"/>
                </a:cubicBezTo>
                <a:lnTo>
                  <a:pt x="20171" y="35182"/>
                </a:lnTo>
                <a:lnTo>
                  <a:pt x="19948" y="35182"/>
                </a:lnTo>
                <a:cubicBezTo>
                  <a:pt x="19697" y="35265"/>
                  <a:pt x="19418" y="35377"/>
                  <a:pt x="19139" y="35433"/>
                </a:cubicBezTo>
                <a:cubicBezTo>
                  <a:pt x="18832" y="35516"/>
                  <a:pt x="18525" y="35600"/>
                  <a:pt x="18218" y="35656"/>
                </a:cubicBezTo>
                <a:cubicBezTo>
                  <a:pt x="18135" y="35656"/>
                  <a:pt x="18079" y="35656"/>
                  <a:pt x="17995" y="35656"/>
                </a:cubicBezTo>
                <a:cubicBezTo>
                  <a:pt x="17493" y="35712"/>
                  <a:pt x="16991" y="35712"/>
                  <a:pt x="16489" y="35656"/>
                </a:cubicBezTo>
                <a:cubicBezTo>
                  <a:pt x="15931" y="35600"/>
                  <a:pt x="15345" y="35461"/>
                  <a:pt x="14787" y="35293"/>
                </a:cubicBezTo>
                <a:cubicBezTo>
                  <a:pt x="14759" y="35293"/>
                  <a:pt x="14787" y="35265"/>
                  <a:pt x="14675" y="35210"/>
                </a:cubicBezTo>
                <a:cubicBezTo>
                  <a:pt x="14564" y="35182"/>
                  <a:pt x="14424" y="35154"/>
                  <a:pt x="14312" y="35126"/>
                </a:cubicBezTo>
                <a:cubicBezTo>
                  <a:pt x="14145" y="34986"/>
                  <a:pt x="13671" y="34819"/>
                  <a:pt x="13727" y="34707"/>
                </a:cubicBezTo>
                <a:cubicBezTo>
                  <a:pt x="13643" y="34680"/>
                  <a:pt x="13587" y="34624"/>
                  <a:pt x="13503" y="34596"/>
                </a:cubicBezTo>
                <a:lnTo>
                  <a:pt x="13503" y="34456"/>
                </a:lnTo>
                <a:cubicBezTo>
                  <a:pt x="13113" y="34317"/>
                  <a:pt x="12722" y="34149"/>
                  <a:pt x="12332" y="33982"/>
                </a:cubicBezTo>
                <a:cubicBezTo>
                  <a:pt x="11885" y="33759"/>
                  <a:pt x="11467" y="33536"/>
                  <a:pt x="11076" y="33285"/>
                </a:cubicBezTo>
                <a:cubicBezTo>
                  <a:pt x="10909" y="33201"/>
                  <a:pt x="10741" y="33173"/>
                  <a:pt x="10574" y="33173"/>
                </a:cubicBezTo>
                <a:cubicBezTo>
                  <a:pt x="10183" y="33033"/>
                  <a:pt x="9793" y="32838"/>
                  <a:pt x="9430" y="32643"/>
                </a:cubicBezTo>
                <a:cubicBezTo>
                  <a:pt x="9207" y="32448"/>
                  <a:pt x="9040" y="32364"/>
                  <a:pt x="8844" y="32169"/>
                </a:cubicBezTo>
                <a:cubicBezTo>
                  <a:pt x="8509" y="31890"/>
                  <a:pt x="8203" y="31583"/>
                  <a:pt x="7896" y="31276"/>
                </a:cubicBezTo>
                <a:cubicBezTo>
                  <a:pt x="7617" y="30941"/>
                  <a:pt x="7589" y="30774"/>
                  <a:pt x="7338" y="30467"/>
                </a:cubicBezTo>
                <a:cubicBezTo>
                  <a:pt x="7087" y="30383"/>
                  <a:pt x="6836" y="30299"/>
                  <a:pt x="6584" y="30216"/>
                </a:cubicBezTo>
                <a:cubicBezTo>
                  <a:pt x="6194" y="29909"/>
                  <a:pt x="5859" y="29602"/>
                  <a:pt x="5524" y="29239"/>
                </a:cubicBezTo>
                <a:cubicBezTo>
                  <a:pt x="5357" y="28960"/>
                  <a:pt x="5078" y="28653"/>
                  <a:pt x="4911" y="28374"/>
                </a:cubicBezTo>
                <a:cubicBezTo>
                  <a:pt x="4520" y="28040"/>
                  <a:pt x="4157" y="27649"/>
                  <a:pt x="3850" y="27203"/>
                </a:cubicBezTo>
                <a:cubicBezTo>
                  <a:pt x="3404" y="26979"/>
                  <a:pt x="3069" y="26617"/>
                  <a:pt x="2790" y="26198"/>
                </a:cubicBezTo>
                <a:cubicBezTo>
                  <a:pt x="2651" y="25919"/>
                  <a:pt x="2316" y="25417"/>
                  <a:pt x="2093" y="25110"/>
                </a:cubicBezTo>
                <a:cubicBezTo>
                  <a:pt x="1953" y="24803"/>
                  <a:pt x="1814" y="24468"/>
                  <a:pt x="1730" y="24162"/>
                </a:cubicBezTo>
                <a:cubicBezTo>
                  <a:pt x="1116" y="23380"/>
                  <a:pt x="698" y="22488"/>
                  <a:pt x="502" y="21539"/>
                </a:cubicBezTo>
                <a:cubicBezTo>
                  <a:pt x="475" y="21400"/>
                  <a:pt x="558" y="21483"/>
                  <a:pt x="502" y="21316"/>
                </a:cubicBezTo>
                <a:cubicBezTo>
                  <a:pt x="419" y="20925"/>
                  <a:pt x="391" y="21121"/>
                  <a:pt x="307" y="20702"/>
                </a:cubicBezTo>
                <a:cubicBezTo>
                  <a:pt x="112" y="20339"/>
                  <a:pt x="28" y="19977"/>
                  <a:pt x="28" y="19586"/>
                </a:cubicBezTo>
                <a:cubicBezTo>
                  <a:pt x="0" y="19028"/>
                  <a:pt x="56" y="18442"/>
                  <a:pt x="168" y="17884"/>
                </a:cubicBezTo>
                <a:cubicBezTo>
                  <a:pt x="168" y="17717"/>
                  <a:pt x="168" y="17661"/>
                  <a:pt x="112" y="17661"/>
                </a:cubicBezTo>
                <a:cubicBezTo>
                  <a:pt x="112" y="17243"/>
                  <a:pt x="196" y="16824"/>
                  <a:pt x="307" y="16434"/>
                </a:cubicBezTo>
                <a:cubicBezTo>
                  <a:pt x="530" y="15792"/>
                  <a:pt x="837" y="15206"/>
                  <a:pt x="1200" y="14676"/>
                </a:cubicBezTo>
                <a:cubicBezTo>
                  <a:pt x="1339" y="14508"/>
                  <a:pt x="1507" y="14369"/>
                  <a:pt x="1646" y="14257"/>
                </a:cubicBezTo>
                <a:close/>
                <a:moveTo>
                  <a:pt x="15596" y="9068"/>
                </a:moveTo>
                <a:lnTo>
                  <a:pt x="14368" y="10714"/>
                </a:lnTo>
                <a:lnTo>
                  <a:pt x="14368" y="10714"/>
                </a:lnTo>
                <a:lnTo>
                  <a:pt x="14285" y="10798"/>
                </a:lnTo>
                <a:cubicBezTo>
                  <a:pt x="14201" y="11161"/>
                  <a:pt x="14145" y="11495"/>
                  <a:pt x="14006" y="11886"/>
                </a:cubicBezTo>
                <a:cubicBezTo>
                  <a:pt x="13950" y="11942"/>
                  <a:pt x="13978" y="11942"/>
                  <a:pt x="13950" y="11998"/>
                </a:cubicBezTo>
                <a:cubicBezTo>
                  <a:pt x="13838" y="12388"/>
                  <a:pt x="13252" y="13058"/>
                  <a:pt x="12862" y="13504"/>
                </a:cubicBezTo>
                <a:cubicBezTo>
                  <a:pt x="12834" y="13476"/>
                  <a:pt x="12806" y="13504"/>
                  <a:pt x="12778" y="13532"/>
                </a:cubicBezTo>
                <a:cubicBezTo>
                  <a:pt x="12722" y="13588"/>
                  <a:pt x="12666" y="13616"/>
                  <a:pt x="12639" y="13672"/>
                </a:cubicBezTo>
                <a:cubicBezTo>
                  <a:pt x="12499" y="13727"/>
                  <a:pt x="12304" y="13923"/>
                  <a:pt x="12192" y="13867"/>
                </a:cubicBezTo>
                <a:cubicBezTo>
                  <a:pt x="12164" y="13895"/>
                  <a:pt x="12136" y="13923"/>
                  <a:pt x="12081" y="13951"/>
                </a:cubicBezTo>
                <a:lnTo>
                  <a:pt x="11969" y="13895"/>
                </a:lnTo>
                <a:lnTo>
                  <a:pt x="11020" y="15178"/>
                </a:lnTo>
                <a:cubicBezTo>
                  <a:pt x="10993" y="15290"/>
                  <a:pt x="10993" y="15401"/>
                  <a:pt x="10993" y="15513"/>
                </a:cubicBezTo>
                <a:cubicBezTo>
                  <a:pt x="10937" y="15764"/>
                  <a:pt x="10853" y="16015"/>
                  <a:pt x="10769" y="16238"/>
                </a:cubicBezTo>
                <a:cubicBezTo>
                  <a:pt x="10658" y="16378"/>
                  <a:pt x="10630" y="16461"/>
                  <a:pt x="10518" y="16601"/>
                </a:cubicBezTo>
                <a:cubicBezTo>
                  <a:pt x="10435" y="16713"/>
                  <a:pt x="10156" y="17047"/>
                  <a:pt x="10044" y="17159"/>
                </a:cubicBezTo>
                <a:cubicBezTo>
                  <a:pt x="9877" y="17354"/>
                  <a:pt x="9765" y="17354"/>
                  <a:pt x="9598" y="17522"/>
                </a:cubicBezTo>
                <a:cubicBezTo>
                  <a:pt x="9598" y="17717"/>
                  <a:pt x="9625" y="17884"/>
                  <a:pt x="9653" y="18080"/>
                </a:cubicBezTo>
                <a:cubicBezTo>
                  <a:pt x="9570" y="18331"/>
                  <a:pt x="9430" y="18582"/>
                  <a:pt x="9319" y="18805"/>
                </a:cubicBezTo>
                <a:cubicBezTo>
                  <a:pt x="9151" y="18972"/>
                  <a:pt x="9151" y="19028"/>
                  <a:pt x="9067" y="19084"/>
                </a:cubicBezTo>
                <a:cubicBezTo>
                  <a:pt x="9067" y="19140"/>
                  <a:pt x="9095" y="19196"/>
                  <a:pt x="9123" y="19251"/>
                </a:cubicBezTo>
                <a:cubicBezTo>
                  <a:pt x="9179" y="19307"/>
                  <a:pt x="9207" y="19363"/>
                  <a:pt x="9235" y="19419"/>
                </a:cubicBezTo>
                <a:lnTo>
                  <a:pt x="9346" y="19419"/>
                </a:lnTo>
                <a:lnTo>
                  <a:pt x="9374" y="19419"/>
                </a:lnTo>
                <a:lnTo>
                  <a:pt x="9458" y="19447"/>
                </a:lnTo>
                <a:cubicBezTo>
                  <a:pt x="9570" y="19558"/>
                  <a:pt x="9681" y="19670"/>
                  <a:pt x="9765" y="19809"/>
                </a:cubicBezTo>
                <a:cubicBezTo>
                  <a:pt x="9849" y="20005"/>
                  <a:pt x="9988" y="20228"/>
                  <a:pt x="10100" y="20395"/>
                </a:cubicBezTo>
                <a:cubicBezTo>
                  <a:pt x="10211" y="20618"/>
                  <a:pt x="10211" y="20786"/>
                  <a:pt x="10295" y="20953"/>
                </a:cubicBezTo>
                <a:cubicBezTo>
                  <a:pt x="10686" y="21288"/>
                  <a:pt x="10993" y="21706"/>
                  <a:pt x="11244" y="22153"/>
                </a:cubicBezTo>
                <a:cubicBezTo>
                  <a:pt x="11271" y="22209"/>
                  <a:pt x="11216" y="22209"/>
                  <a:pt x="11244" y="22292"/>
                </a:cubicBezTo>
                <a:cubicBezTo>
                  <a:pt x="11355" y="22460"/>
                  <a:pt x="11383" y="22320"/>
                  <a:pt x="11495" y="22516"/>
                </a:cubicBezTo>
                <a:cubicBezTo>
                  <a:pt x="11746" y="22516"/>
                  <a:pt x="12136" y="23101"/>
                  <a:pt x="12443" y="23548"/>
                </a:cubicBezTo>
                <a:cubicBezTo>
                  <a:pt x="12499" y="23604"/>
                  <a:pt x="12555" y="23604"/>
                  <a:pt x="12583" y="23548"/>
                </a:cubicBezTo>
                <a:cubicBezTo>
                  <a:pt x="12750" y="23659"/>
                  <a:pt x="12890" y="23799"/>
                  <a:pt x="13057" y="23938"/>
                </a:cubicBezTo>
                <a:cubicBezTo>
                  <a:pt x="13280" y="24189"/>
                  <a:pt x="13392" y="24441"/>
                  <a:pt x="13615" y="24692"/>
                </a:cubicBezTo>
                <a:cubicBezTo>
                  <a:pt x="13615" y="24803"/>
                  <a:pt x="13699" y="24943"/>
                  <a:pt x="13699" y="25054"/>
                </a:cubicBezTo>
                <a:cubicBezTo>
                  <a:pt x="13894" y="25166"/>
                  <a:pt x="14089" y="25333"/>
                  <a:pt x="14257" y="25501"/>
                </a:cubicBezTo>
                <a:cubicBezTo>
                  <a:pt x="14424" y="25696"/>
                  <a:pt x="14591" y="25891"/>
                  <a:pt x="14703" y="26003"/>
                </a:cubicBezTo>
                <a:cubicBezTo>
                  <a:pt x="14926" y="26087"/>
                  <a:pt x="14954" y="26226"/>
                  <a:pt x="15122" y="26366"/>
                </a:cubicBezTo>
                <a:cubicBezTo>
                  <a:pt x="15149" y="26393"/>
                  <a:pt x="15205" y="26393"/>
                  <a:pt x="15233" y="26421"/>
                </a:cubicBezTo>
                <a:cubicBezTo>
                  <a:pt x="15373" y="26561"/>
                  <a:pt x="15401" y="26645"/>
                  <a:pt x="15373" y="26728"/>
                </a:cubicBezTo>
                <a:cubicBezTo>
                  <a:pt x="15456" y="26756"/>
                  <a:pt x="15568" y="26784"/>
                  <a:pt x="15652" y="26840"/>
                </a:cubicBezTo>
                <a:cubicBezTo>
                  <a:pt x="15763" y="26896"/>
                  <a:pt x="15847" y="26924"/>
                  <a:pt x="15931" y="26979"/>
                </a:cubicBezTo>
                <a:cubicBezTo>
                  <a:pt x="16098" y="27035"/>
                  <a:pt x="16238" y="27119"/>
                  <a:pt x="16349" y="27230"/>
                </a:cubicBezTo>
                <a:cubicBezTo>
                  <a:pt x="16461" y="27286"/>
                  <a:pt x="16600" y="27286"/>
                  <a:pt x="16740" y="27258"/>
                </a:cubicBezTo>
                <a:cubicBezTo>
                  <a:pt x="16879" y="27258"/>
                  <a:pt x="16991" y="27258"/>
                  <a:pt x="17130" y="27258"/>
                </a:cubicBezTo>
                <a:cubicBezTo>
                  <a:pt x="17437" y="27314"/>
                  <a:pt x="17716" y="27370"/>
                  <a:pt x="18023" y="27454"/>
                </a:cubicBezTo>
                <a:cubicBezTo>
                  <a:pt x="18051" y="27454"/>
                  <a:pt x="18051" y="27454"/>
                  <a:pt x="18107" y="27454"/>
                </a:cubicBezTo>
                <a:cubicBezTo>
                  <a:pt x="18190" y="27537"/>
                  <a:pt x="18386" y="27565"/>
                  <a:pt x="18442" y="27649"/>
                </a:cubicBezTo>
                <a:cubicBezTo>
                  <a:pt x="18860" y="27677"/>
                  <a:pt x="19139" y="27705"/>
                  <a:pt x="19195" y="27872"/>
                </a:cubicBezTo>
                <a:cubicBezTo>
                  <a:pt x="19669" y="27844"/>
                  <a:pt x="20311" y="27761"/>
                  <a:pt x="20394" y="27928"/>
                </a:cubicBezTo>
                <a:cubicBezTo>
                  <a:pt x="20701" y="27816"/>
                  <a:pt x="20673" y="27621"/>
                  <a:pt x="21287" y="27537"/>
                </a:cubicBezTo>
                <a:cubicBezTo>
                  <a:pt x="21427" y="27509"/>
                  <a:pt x="21399" y="27537"/>
                  <a:pt x="21510" y="27509"/>
                </a:cubicBezTo>
                <a:cubicBezTo>
                  <a:pt x="21706" y="27426"/>
                  <a:pt x="21901" y="27370"/>
                  <a:pt x="22096" y="27342"/>
                </a:cubicBezTo>
                <a:cubicBezTo>
                  <a:pt x="22320" y="27370"/>
                  <a:pt x="22654" y="27286"/>
                  <a:pt x="22822" y="27314"/>
                </a:cubicBezTo>
                <a:lnTo>
                  <a:pt x="22822" y="27370"/>
                </a:lnTo>
                <a:cubicBezTo>
                  <a:pt x="23073" y="27342"/>
                  <a:pt x="23324" y="27258"/>
                  <a:pt x="23575" y="27175"/>
                </a:cubicBezTo>
                <a:cubicBezTo>
                  <a:pt x="23659" y="27091"/>
                  <a:pt x="23798" y="27007"/>
                  <a:pt x="23910" y="26979"/>
                </a:cubicBezTo>
                <a:cubicBezTo>
                  <a:pt x="24161" y="26951"/>
                  <a:pt x="24412" y="26868"/>
                  <a:pt x="24635" y="26840"/>
                </a:cubicBezTo>
                <a:cubicBezTo>
                  <a:pt x="25388" y="26589"/>
                  <a:pt x="26086" y="26310"/>
                  <a:pt x="26783" y="25975"/>
                </a:cubicBezTo>
                <a:cubicBezTo>
                  <a:pt x="26923" y="25891"/>
                  <a:pt x="27062" y="25808"/>
                  <a:pt x="27202" y="25752"/>
                </a:cubicBezTo>
                <a:cubicBezTo>
                  <a:pt x="27481" y="25640"/>
                  <a:pt x="27983" y="25445"/>
                  <a:pt x="28039" y="25529"/>
                </a:cubicBezTo>
                <a:cubicBezTo>
                  <a:pt x="28067" y="25584"/>
                  <a:pt x="27844" y="25668"/>
                  <a:pt x="27955" y="25696"/>
                </a:cubicBezTo>
                <a:cubicBezTo>
                  <a:pt x="27341" y="26115"/>
                  <a:pt x="26700" y="26449"/>
                  <a:pt x="26030" y="26728"/>
                </a:cubicBezTo>
                <a:cubicBezTo>
                  <a:pt x="25667" y="26868"/>
                  <a:pt x="25249" y="26979"/>
                  <a:pt x="24858" y="27091"/>
                </a:cubicBezTo>
                <a:cubicBezTo>
                  <a:pt x="24747" y="27119"/>
                  <a:pt x="24579" y="27175"/>
                  <a:pt x="24496" y="27230"/>
                </a:cubicBezTo>
                <a:cubicBezTo>
                  <a:pt x="24440" y="27230"/>
                  <a:pt x="24384" y="27286"/>
                  <a:pt x="24328" y="27314"/>
                </a:cubicBezTo>
                <a:cubicBezTo>
                  <a:pt x="25640" y="26924"/>
                  <a:pt x="26923" y="26421"/>
                  <a:pt x="28150" y="25808"/>
                </a:cubicBezTo>
                <a:lnTo>
                  <a:pt x="28150" y="25808"/>
                </a:lnTo>
                <a:cubicBezTo>
                  <a:pt x="28150" y="25780"/>
                  <a:pt x="28234" y="25724"/>
                  <a:pt x="28234" y="25696"/>
                </a:cubicBezTo>
                <a:cubicBezTo>
                  <a:pt x="28513" y="25612"/>
                  <a:pt x="28513" y="25501"/>
                  <a:pt x="28625" y="25445"/>
                </a:cubicBezTo>
                <a:cubicBezTo>
                  <a:pt x="28736" y="25417"/>
                  <a:pt x="28681" y="25473"/>
                  <a:pt x="28653" y="25501"/>
                </a:cubicBezTo>
                <a:cubicBezTo>
                  <a:pt x="28708" y="25473"/>
                  <a:pt x="28764" y="25473"/>
                  <a:pt x="28820" y="25445"/>
                </a:cubicBezTo>
                <a:cubicBezTo>
                  <a:pt x="28876" y="25361"/>
                  <a:pt x="28681" y="25501"/>
                  <a:pt x="28681" y="25417"/>
                </a:cubicBezTo>
                <a:cubicBezTo>
                  <a:pt x="28876" y="25278"/>
                  <a:pt x="29071" y="25138"/>
                  <a:pt x="29266" y="24971"/>
                </a:cubicBezTo>
                <a:cubicBezTo>
                  <a:pt x="29434" y="24831"/>
                  <a:pt x="29573" y="24636"/>
                  <a:pt x="29601" y="24413"/>
                </a:cubicBezTo>
                <a:lnTo>
                  <a:pt x="29685" y="24441"/>
                </a:lnTo>
                <a:cubicBezTo>
                  <a:pt x="29685" y="24357"/>
                  <a:pt x="29629" y="24385"/>
                  <a:pt x="29629" y="24357"/>
                </a:cubicBezTo>
                <a:cubicBezTo>
                  <a:pt x="29629" y="24078"/>
                  <a:pt x="29601" y="23799"/>
                  <a:pt x="29545" y="23492"/>
                </a:cubicBezTo>
                <a:cubicBezTo>
                  <a:pt x="29350" y="22990"/>
                  <a:pt x="29155" y="22516"/>
                  <a:pt x="28904" y="22041"/>
                </a:cubicBezTo>
                <a:cubicBezTo>
                  <a:pt x="28625" y="21623"/>
                  <a:pt x="28346" y="20953"/>
                  <a:pt x="28011" y="20395"/>
                </a:cubicBezTo>
                <a:cubicBezTo>
                  <a:pt x="27899" y="20172"/>
                  <a:pt x="27760" y="19949"/>
                  <a:pt x="27648" y="19754"/>
                </a:cubicBezTo>
                <a:cubicBezTo>
                  <a:pt x="27481" y="19475"/>
                  <a:pt x="27286" y="19140"/>
                  <a:pt x="27118" y="18833"/>
                </a:cubicBezTo>
                <a:cubicBezTo>
                  <a:pt x="26951" y="18582"/>
                  <a:pt x="26811" y="18331"/>
                  <a:pt x="26700" y="18107"/>
                </a:cubicBezTo>
                <a:cubicBezTo>
                  <a:pt x="26253" y="17438"/>
                  <a:pt x="25863" y="16768"/>
                  <a:pt x="25333" y="16099"/>
                </a:cubicBezTo>
                <a:cubicBezTo>
                  <a:pt x="25137" y="15820"/>
                  <a:pt x="24886" y="15541"/>
                  <a:pt x="24663" y="15234"/>
                </a:cubicBezTo>
                <a:cubicBezTo>
                  <a:pt x="24440" y="14927"/>
                  <a:pt x="24217" y="14648"/>
                  <a:pt x="24021" y="14341"/>
                </a:cubicBezTo>
                <a:cubicBezTo>
                  <a:pt x="23882" y="14090"/>
                  <a:pt x="23770" y="13839"/>
                  <a:pt x="23714" y="13560"/>
                </a:cubicBezTo>
                <a:cubicBezTo>
                  <a:pt x="23491" y="13337"/>
                  <a:pt x="23240" y="13141"/>
                  <a:pt x="23017" y="12946"/>
                </a:cubicBezTo>
                <a:cubicBezTo>
                  <a:pt x="22905" y="12862"/>
                  <a:pt x="22933" y="12835"/>
                  <a:pt x="22878" y="12751"/>
                </a:cubicBezTo>
                <a:lnTo>
                  <a:pt x="21901" y="11858"/>
                </a:lnTo>
                <a:cubicBezTo>
                  <a:pt x="21622" y="11579"/>
                  <a:pt x="21315" y="11328"/>
                  <a:pt x="20980" y="11105"/>
                </a:cubicBezTo>
                <a:cubicBezTo>
                  <a:pt x="20618" y="10770"/>
                  <a:pt x="20227" y="10491"/>
                  <a:pt x="19837" y="10212"/>
                </a:cubicBezTo>
                <a:cubicBezTo>
                  <a:pt x="19753" y="10156"/>
                  <a:pt x="19669" y="10128"/>
                  <a:pt x="19585" y="10073"/>
                </a:cubicBezTo>
                <a:cubicBezTo>
                  <a:pt x="19502" y="10017"/>
                  <a:pt x="19530" y="10017"/>
                  <a:pt x="19502" y="9989"/>
                </a:cubicBezTo>
                <a:cubicBezTo>
                  <a:pt x="19306" y="9849"/>
                  <a:pt x="19195" y="9821"/>
                  <a:pt x="18944" y="9598"/>
                </a:cubicBezTo>
                <a:cubicBezTo>
                  <a:pt x="18776" y="9487"/>
                  <a:pt x="18581" y="9291"/>
                  <a:pt x="18414" y="9152"/>
                </a:cubicBezTo>
                <a:cubicBezTo>
                  <a:pt x="18218" y="9012"/>
                  <a:pt x="18051" y="8901"/>
                  <a:pt x="17828" y="8817"/>
                </a:cubicBezTo>
                <a:cubicBezTo>
                  <a:pt x="17800" y="8761"/>
                  <a:pt x="17688" y="8705"/>
                  <a:pt x="17716" y="8705"/>
                </a:cubicBezTo>
                <a:cubicBezTo>
                  <a:pt x="17660" y="8650"/>
                  <a:pt x="17688" y="8705"/>
                  <a:pt x="17632" y="8650"/>
                </a:cubicBezTo>
                <a:cubicBezTo>
                  <a:pt x="17437" y="8538"/>
                  <a:pt x="17270" y="8399"/>
                  <a:pt x="17102" y="8259"/>
                </a:cubicBezTo>
                <a:lnTo>
                  <a:pt x="16963" y="8175"/>
                </a:lnTo>
                <a:cubicBezTo>
                  <a:pt x="16907" y="8147"/>
                  <a:pt x="16851" y="8064"/>
                  <a:pt x="16823" y="8120"/>
                </a:cubicBezTo>
                <a:cubicBezTo>
                  <a:pt x="16796" y="8175"/>
                  <a:pt x="16684" y="8259"/>
                  <a:pt x="16600" y="8315"/>
                </a:cubicBezTo>
                <a:cubicBezTo>
                  <a:pt x="16461" y="8426"/>
                  <a:pt x="16293" y="8566"/>
                  <a:pt x="16126" y="8705"/>
                </a:cubicBezTo>
                <a:cubicBezTo>
                  <a:pt x="16070" y="8705"/>
                  <a:pt x="15931" y="8845"/>
                  <a:pt x="15819" y="8929"/>
                </a:cubicBezTo>
                <a:close/>
                <a:moveTo>
                  <a:pt x="17716" y="8454"/>
                </a:moveTo>
                <a:cubicBezTo>
                  <a:pt x="17772" y="8426"/>
                  <a:pt x="17632" y="8343"/>
                  <a:pt x="17632" y="8371"/>
                </a:cubicBezTo>
                <a:cubicBezTo>
                  <a:pt x="17660" y="8399"/>
                  <a:pt x="17688" y="8426"/>
                  <a:pt x="17744" y="8454"/>
                </a:cubicBezTo>
                <a:close/>
                <a:moveTo>
                  <a:pt x="17884" y="8650"/>
                </a:moveTo>
                <a:cubicBezTo>
                  <a:pt x="17884" y="8622"/>
                  <a:pt x="17828" y="8566"/>
                  <a:pt x="17772" y="8538"/>
                </a:cubicBezTo>
                <a:cubicBezTo>
                  <a:pt x="17744" y="8538"/>
                  <a:pt x="17828" y="8594"/>
                  <a:pt x="17884" y="8650"/>
                </a:cubicBezTo>
                <a:close/>
                <a:moveTo>
                  <a:pt x="12918" y="12639"/>
                </a:moveTo>
                <a:cubicBezTo>
                  <a:pt x="12945" y="12639"/>
                  <a:pt x="12945" y="12667"/>
                  <a:pt x="12945" y="12695"/>
                </a:cubicBezTo>
                <a:cubicBezTo>
                  <a:pt x="13001" y="12695"/>
                  <a:pt x="13057" y="12611"/>
                  <a:pt x="13085" y="12639"/>
                </a:cubicBezTo>
                <a:cubicBezTo>
                  <a:pt x="13169" y="12472"/>
                  <a:pt x="13252" y="12304"/>
                  <a:pt x="13308" y="12109"/>
                </a:cubicBezTo>
                <a:close/>
                <a:moveTo>
                  <a:pt x="29741" y="24775"/>
                </a:moveTo>
                <a:close/>
                <a:moveTo>
                  <a:pt x="29796" y="24692"/>
                </a:moveTo>
                <a:cubicBezTo>
                  <a:pt x="29964" y="24245"/>
                  <a:pt x="29992" y="23799"/>
                  <a:pt x="29908" y="23352"/>
                </a:cubicBezTo>
                <a:cubicBezTo>
                  <a:pt x="29657" y="22348"/>
                  <a:pt x="29266" y="21372"/>
                  <a:pt x="28708" y="20507"/>
                </a:cubicBezTo>
                <a:cubicBezTo>
                  <a:pt x="27565" y="18470"/>
                  <a:pt x="26253" y="16517"/>
                  <a:pt x="24775" y="14732"/>
                </a:cubicBezTo>
                <a:cubicBezTo>
                  <a:pt x="24775" y="14760"/>
                  <a:pt x="24775" y="14787"/>
                  <a:pt x="24775" y="14787"/>
                </a:cubicBezTo>
                <a:cubicBezTo>
                  <a:pt x="25082" y="15262"/>
                  <a:pt x="25667" y="15959"/>
                  <a:pt x="26114" y="16573"/>
                </a:cubicBezTo>
                <a:cubicBezTo>
                  <a:pt x="26421" y="17047"/>
                  <a:pt x="26811" y="17661"/>
                  <a:pt x="27118" y="18191"/>
                </a:cubicBezTo>
                <a:cubicBezTo>
                  <a:pt x="27620" y="19000"/>
                  <a:pt x="28095" y="19893"/>
                  <a:pt x="28597" y="20786"/>
                </a:cubicBezTo>
                <a:cubicBezTo>
                  <a:pt x="28876" y="21288"/>
                  <a:pt x="29127" y="21734"/>
                  <a:pt x="29350" y="22181"/>
                </a:cubicBezTo>
                <a:cubicBezTo>
                  <a:pt x="29573" y="22599"/>
                  <a:pt x="29741" y="23074"/>
                  <a:pt x="29852" y="23576"/>
                </a:cubicBezTo>
                <a:cubicBezTo>
                  <a:pt x="29852" y="23576"/>
                  <a:pt x="29852" y="23520"/>
                  <a:pt x="29852" y="23576"/>
                </a:cubicBezTo>
                <a:cubicBezTo>
                  <a:pt x="29852" y="23687"/>
                  <a:pt x="29852" y="23520"/>
                  <a:pt x="29880" y="23631"/>
                </a:cubicBezTo>
                <a:cubicBezTo>
                  <a:pt x="29908" y="23855"/>
                  <a:pt x="29936" y="24078"/>
                  <a:pt x="29908" y="24329"/>
                </a:cubicBezTo>
                <a:cubicBezTo>
                  <a:pt x="29880" y="24441"/>
                  <a:pt x="29852" y="24580"/>
                  <a:pt x="29796" y="24692"/>
                </a:cubicBezTo>
                <a:close/>
                <a:moveTo>
                  <a:pt x="29796" y="23659"/>
                </a:moveTo>
                <a:cubicBezTo>
                  <a:pt x="29769" y="23715"/>
                  <a:pt x="29741" y="23548"/>
                  <a:pt x="29741" y="23659"/>
                </a:cubicBezTo>
                <a:cubicBezTo>
                  <a:pt x="29769" y="23687"/>
                  <a:pt x="29824" y="23799"/>
                  <a:pt x="29824" y="23659"/>
                </a:cubicBezTo>
                <a:close/>
                <a:moveTo>
                  <a:pt x="29350" y="22432"/>
                </a:moveTo>
                <a:cubicBezTo>
                  <a:pt x="29322" y="22404"/>
                  <a:pt x="29294" y="22404"/>
                  <a:pt x="29294" y="22432"/>
                </a:cubicBezTo>
                <a:cubicBezTo>
                  <a:pt x="29294" y="22460"/>
                  <a:pt x="29322" y="22488"/>
                  <a:pt x="29350" y="22516"/>
                </a:cubicBezTo>
                <a:cubicBezTo>
                  <a:pt x="29378" y="22543"/>
                  <a:pt x="29378" y="22488"/>
                  <a:pt x="29350" y="22432"/>
                </a:cubicBezTo>
                <a:close/>
                <a:moveTo>
                  <a:pt x="25667" y="16210"/>
                </a:moveTo>
                <a:cubicBezTo>
                  <a:pt x="25807" y="16434"/>
                  <a:pt x="25779" y="16210"/>
                  <a:pt x="25667" y="16210"/>
                </a:cubicBezTo>
                <a:close/>
                <a:moveTo>
                  <a:pt x="19418" y="9487"/>
                </a:moveTo>
                <a:lnTo>
                  <a:pt x="19418" y="9515"/>
                </a:lnTo>
                <a:lnTo>
                  <a:pt x="19530" y="9570"/>
                </a:lnTo>
                <a:close/>
                <a:moveTo>
                  <a:pt x="14061" y="11467"/>
                </a:moveTo>
                <a:cubicBezTo>
                  <a:pt x="14034" y="11467"/>
                  <a:pt x="14006" y="11467"/>
                  <a:pt x="13978" y="11495"/>
                </a:cubicBezTo>
                <a:cubicBezTo>
                  <a:pt x="13978" y="11523"/>
                  <a:pt x="14006" y="11551"/>
                  <a:pt x="14061" y="11467"/>
                </a:cubicBezTo>
                <a:close/>
                <a:moveTo>
                  <a:pt x="13894" y="11774"/>
                </a:moveTo>
                <a:cubicBezTo>
                  <a:pt x="13978" y="11719"/>
                  <a:pt x="14006" y="11663"/>
                  <a:pt x="14061" y="11607"/>
                </a:cubicBezTo>
                <a:cubicBezTo>
                  <a:pt x="14034" y="11551"/>
                  <a:pt x="13894" y="11719"/>
                  <a:pt x="13894" y="11774"/>
                </a:cubicBezTo>
                <a:close/>
                <a:moveTo>
                  <a:pt x="13894" y="11942"/>
                </a:moveTo>
                <a:cubicBezTo>
                  <a:pt x="13922" y="11914"/>
                  <a:pt x="13950" y="11886"/>
                  <a:pt x="13978" y="11858"/>
                </a:cubicBezTo>
                <a:cubicBezTo>
                  <a:pt x="13950" y="11830"/>
                  <a:pt x="13922" y="11858"/>
                  <a:pt x="13866" y="11914"/>
                </a:cubicBezTo>
                <a:cubicBezTo>
                  <a:pt x="13894" y="11914"/>
                  <a:pt x="13894" y="11942"/>
                  <a:pt x="13894" y="11942"/>
                </a:cubicBezTo>
                <a:close/>
                <a:moveTo>
                  <a:pt x="18218" y="35600"/>
                </a:moveTo>
                <a:cubicBezTo>
                  <a:pt x="18218" y="35572"/>
                  <a:pt x="18163" y="35544"/>
                  <a:pt x="18023" y="35544"/>
                </a:cubicBezTo>
                <a:cubicBezTo>
                  <a:pt x="18023" y="35544"/>
                  <a:pt x="18023" y="35572"/>
                  <a:pt x="17995" y="35572"/>
                </a:cubicBezTo>
                <a:cubicBezTo>
                  <a:pt x="18051" y="35572"/>
                  <a:pt x="18135" y="35600"/>
                  <a:pt x="18218" y="35600"/>
                </a:cubicBezTo>
                <a:close/>
                <a:moveTo>
                  <a:pt x="18637" y="35489"/>
                </a:moveTo>
                <a:cubicBezTo>
                  <a:pt x="18693" y="35461"/>
                  <a:pt x="18274" y="35433"/>
                  <a:pt x="18274" y="35489"/>
                </a:cubicBezTo>
                <a:cubicBezTo>
                  <a:pt x="18386" y="35489"/>
                  <a:pt x="18497" y="35516"/>
                  <a:pt x="18637" y="35516"/>
                </a:cubicBezTo>
                <a:close/>
                <a:moveTo>
                  <a:pt x="18832" y="35433"/>
                </a:moveTo>
                <a:cubicBezTo>
                  <a:pt x="18832" y="35405"/>
                  <a:pt x="18776" y="35405"/>
                  <a:pt x="18665" y="35377"/>
                </a:cubicBezTo>
                <a:cubicBezTo>
                  <a:pt x="18693" y="35405"/>
                  <a:pt x="18665" y="35433"/>
                  <a:pt x="18832" y="35433"/>
                </a:cubicBezTo>
                <a:close/>
                <a:moveTo>
                  <a:pt x="17158" y="35182"/>
                </a:moveTo>
                <a:cubicBezTo>
                  <a:pt x="16796" y="35154"/>
                  <a:pt x="16433" y="35098"/>
                  <a:pt x="16070" y="35042"/>
                </a:cubicBezTo>
                <a:cubicBezTo>
                  <a:pt x="16070" y="35070"/>
                  <a:pt x="16070" y="35098"/>
                  <a:pt x="16042" y="35126"/>
                </a:cubicBezTo>
                <a:cubicBezTo>
                  <a:pt x="16098" y="35154"/>
                  <a:pt x="16238" y="35182"/>
                  <a:pt x="16210" y="35210"/>
                </a:cubicBezTo>
                <a:cubicBezTo>
                  <a:pt x="16517" y="35238"/>
                  <a:pt x="16851" y="35238"/>
                  <a:pt x="17158" y="35182"/>
                </a:cubicBezTo>
                <a:close/>
                <a:moveTo>
                  <a:pt x="29322" y="32950"/>
                </a:moveTo>
                <a:cubicBezTo>
                  <a:pt x="28429" y="33285"/>
                  <a:pt x="27565" y="33619"/>
                  <a:pt x="26700" y="33898"/>
                </a:cubicBezTo>
                <a:lnTo>
                  <a:pt x="27174" y="33815"/>
                </a:lnTo>
                <a:cubicBezTo>
                  <a:pt x="27341" y="33731"/>
                  <a:pt x="27537" y="33675"/>
                  <a:pt x="27732" y="33647"/>
                </a:cubicBezTo>
                <a:cubicBezTo>
                  <a:pt x="28290" y="33480"/>
                  <a:pt x="28820" y="33229"/>
                  <a:pt x="29322" y="32950"/>
                </a:cubicBezTo>
                <a:close/>
                <a:moveTo>
                  <a:pt x="28792" y="33340"/>
                </a:moveTo>
                <a:cubicBezTo>
                  <a:pt x="28820" y="33257"/>
                  <a:pt x="28541" y="33396"/>
                  <a:pt x="28569" y="33424"/>
                </a:cubicBezTo>
                <a:cubicBezTo>
                  <a:pt x="28653" y="33396"/>
                  <a:pt x="28708" y="33368"/>
                  <a:pt x="28792" y="33340"/>
                </a:cubicBezTo>
                <a:close/>
                <a:moveTo>
                  <a:pt x="29183" y="33257"/>
                </a:moveTo>
                <a:cubicBezTo>
                  <a:pt x="29183" y="33229"/>
                  <a:pt x="29015" y="33285"/>
                  <a:pt x="28960" y="33312"/>
                </a:cubicBezTo>
                <a:cubicBezTo>
                  <a:pt x="28904" y="33340"/>
                  <a:pt x="29071" y="33312"/>
                  <a:pt x="29183" y="33257"/>
                </a:cubicBezTo>
                <a:close/>
                <a:moveTo>
                  <a:pt x="32028" y="31666"/>
                </a:moveTo>
                <a:cubicBezTo>
                  <a:pt x="31945" y="31722"/>
                  <a:pt x="31861" y="31750"/>
                  <a:pt x="31777" y="31806"/>
                </a:cubicBezTo>
                <a:lnTo>
                  <a:pt x="31833" y="31806"/>
                </a:lnTo>
                <a:close/>
                <a:moveTo>
                  <a:pt x="35711" y="18386"/>
                </a:moveTo>
                <a:cubicBezTo>
                  <a:pt x="35544" y="17996"/>
                  <a:pt x="35599" y="18331"/>
                  <a:pt x="35711" y="18386"/>
                </a:cubicBezTo>
                <a:close/>
                <a:moveTo>
                  <a:pt x="28513" y="7980"/>
                </a:moveTo>
                <a:cubicBezTo>
                  <a:pt x="28513" y="7980"/>
                  <a:pt x="28541" y="8064"/>
                  <a:pt x="28597" y="8147"/>
                </a:cubicBezTo>
                <a:cubicBezTo>
                  <a:pt x="28653" y="8175"/>
                  <a:pt x="28681" y="8175"/>
                  <a:pt x="28653" y="8120"/>
                </a:cubicBezTo>
                <a:cubicBezTo>
                  <a:pt x="28597" y="8064"/>
                  <a:pt x="28569" y="8064"/>
                  <a:pt x="28513" y="8008"/>
                </a:cubicBezTo>
                <a:close/>
                <a:moveTo>
                  <a:pt x="26867" y="6585"/>
                </a:moveTo>
                <a:cubicBezTo>
                  <a:pt x="26839" y="6529"/>
                  <a:pt x="27062" y="6697"/>
                  <a:pt x="26923" y="6557"/>
                </a:cubicBezTo>
                <a:cubicBezTo>
                  <a:pt x="26895" y="6529"/>
                  <a:pt x="26728" y="6474"/>
                  <a:pt x="26867" y="6585"/>
                </a:cubicBezTo>
                <a:close/>
                <a:moveTo>
                  <a:pt x="25612" y="5609"/>
                </a:moveTo>
                <a:cubicBezTo>
                  <a:pt x="29294" y="8901"/>
                  <a:pt x="32391" y="12779"/>
                  <a:pt x="34790" y="17103"/>
                </a:cubicBezTo>
                <a:cubicBezTo>
                  <a:pt x="35544" y="18386"/>
                  <a:pt x="36130" y="19754"/>
                  <a:pt x="36548" y="21176"/>
                </a:cubicBezTo>
                <a:cubicBezTo>
                  <a:pt x="36548" y="21148"/>
                  <a:pt x="36548" y="21093"/>
                  <a:pt x="36548" y="21065"/>
                </a:cubicBezTo>
                <a:cubicBezTo>
                  <a:pt x="36436" y="20479"/>
                  <a:pt x="36241" y="19921"/>
                  <a:pt x="36018" y="19391"/>
                </a:cubicBezTo>
                <a:cubicBezTo>
                  <a:pt x="35767" y="18777"/>
                  <a:pt x="35432" y="18135"/>
                  <a:pt x="35153" y="17549"/>
                </a:cubicBezTo>
                <a:cubicBezTo>
                  <a:pt x="34679" y="16713"/>
                  <a:pt x="34121" y="15624"/>
                  <a:pt x="33563" y="14732"/>
                </a:cubicBezTo>
                <a:cubicBezTo>
                  <a:pt x="32698" y="13281"/>
                  <a:pt x="31722" y="11886"/>
                  <a:pt x="30633" y="10547"/>
                </a:cubicBezTo>
                <a:cubicBezTo>
                  <a:pt x="29517" y="9152"/>
                  <a:pt x="28290" y="7869"/>
                  <a:pt x="26923" y="6725"/>
                </a:cubicBezTo>
                <a:cubicBezTo>
                  <a:pt x="26923" y="6697"/>
                  <a:pt x="27007" y="6753"/>
                  <a:pt x="26951" y="6697"/>
                </a:cubicBezTo>
                <a:cubicBezTo>
                  <a:pt x="26811" y="6557"/>
                  <a:pt x="26979" y="6753"/>
                  <a:pt x="26867" y="6669"/>
                </a:cubicBezTo>
                <a:cubicBezTo>
                  <a:pt x="26532" y="6362"/>
                  <a:pt x="26086" y="5999"/>
                  <a:pt x="25612" y="5609"/>
                </a:cubicBezTo>
                <a:close/>
                <a:moveTo>
                  <a:pt x="16768" y="7617"/>
                </a:moveTo>
                <a:lnTo>
                  <a:pt x="16768" y="7617"/>
                </a:lnTo>
                <a:lnTo>
                  <a:pt x="16796" y="7617"/>
                </a:lnTo>
                <a:lnTo>
                  <a:pt x="17019" y="7813"/>
                </a:lnTo>
                <a:cubicBezTo>
                  <a:pt x="17102" y="7869"/>
                  <a:pt x="17186" y="7952"/>
                  <a:pt x="17270" y="8036"/>
                </a:cubicBezTo>
                <a:cubicBezTo>
                  <a:pt x="17549" y="8231"/>
                  <a:pt x="17828" y="8399"/>
                  <a:pt x="18135" y="8510"/>
                </a:cubicBezTo>
                <a:cubicBezTo>
                  <a:pt x="17716" y="8231"/>
                  <a:pt x="17298" y="7924"/>
                  <a:pt x="16851" y="76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50"/>
          <p:cNvSpPr/>
          <p:nvPr/>
        </p:nvSpPr>
        <p:spPr>
          <a:xfrm>
            <a:off x="901800" y="174367"/>
            <a:ext cx="431533" cy="411067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50"/>
          <p:cNvSpPr/>
          <p:nvPr/>
        </p:nvSpPr>
        <p:spPr>
          <a:xfrm>
            <a:off x="2062500" y="1105334"/>
            <a:ext cx="1002533" cy="1564333"/>
          </a:xfrm>
          <a:custGeom>
            <a:avLst/>
            <a:gdLst/>
            <a:ahLst/>
            <a:cxnLst/>
            <a:rect l="l" t="t" r="r" b="b"/>
            <a:pathLst>
              <a:path w="30076" h="46930" extrusionOk="0">
                <a:moveTo>
                  <a:pt x="27537" y="13588"/>
                </a:moveTo>
                <a:cubicBezTo>
                  <a:pt x="27564" y="13644"/>
                  <a:pt x="27564" y="13727"/>
                  <a:pt x="27537" y="13811"/>
                </a:cubicBezTo>
                <a:cubicBezTo>
                  <a:pt x="27533" y="13815"/>
                  <a:pt x="27529" y="13817"/>
                  <a:pt x="27525" y="13817"/>
                </a:cubicBezTo>
                <a:cubicBezTo>
                  <a:pt x="27501" y="13817"/>
                  <a:pt x="27481" y="13755"/>
                  <a:pt x="27481" y="13755"/>
                </a:cubicBezTo>
                <a:cubicBezTo>
                  <a:pt x="27481" y="13644"/>
                  <a:pt x="27509" y="13588"/>
                  <a:pt x="27537" y="13588"/>
                </a:cubicBezTo>
                <a:close/>
                <a:moveTo>
                  <a:pt x="8537" y="35210"/>
                </a:moveTo>
                <a:cubicBezTo>
                  <a:pt x="8588" y="35286"/>
                  <a:pt x="8709" y="35408"/>
                  <a:pt x="8687" y="35408"/>
                </a:cubicBezTo>
                <a:cubicBezTo>
                  <a:pt x="8685" y="35408"/>
                  <a:pt x="8682" y="35407"/>
                  <a:pt x="8677" y="35405"/>
                </a:cubicBezTo>
                <a:cubicBezTo>
                  <a:pt x="8593" y="35377"/>
                  <a:pt x="8454" y="35237"/>
                  <a:pt x="8537" y="35210"/>
                </a:cubicBezTo>
                <a:close/>
                <a:moveTo>
                  <a:pt x="9570" y="35433"/>
                </a:moveTo>
                <a:cubicBezTo>
                  <a:pt x="10434" y="36269"/>
                  <a:pt x="11326" y="37133"/>
                  <a:pt x="12190" y="37970"/>
                </a:cubicBezTo>
                <a:lnTo>
                  <a:pt x="12190" y="37970"/>
                </a:lnTo>
                <a:cubicBezTo>
                  <a:pt x="11971" y="37945"/>
                  <a:pt x="11601" y="37663"/>
                  <a:pt x="11383" y="37663"/>
                </a:cubicBezTo>
                <a:cubicBezTo>
                  <a:pt x="11373" y="37663"/>
                  <a:pt x="11364" y="37664"/>
                  <a:pt x="11355" y="37665"/>
                </a:cubicBezTo>
                <a:cubicBezTo>
                  <a:pt x="10909" y="37274"/>
                  <a:pt x="10713" y="37302"/>
                  <a:pt x="10295" y="36911"/>
                </a:cubicBezTo>
                <a:cubicBezTo>
                  <a:pt x="10211" y="36772"/>
                  <a:pt x="10155" y="36660"/>
                  <a:pt x="10183" y="36605"/>
                </a:cubicBezTo>
                <a:cubicBezTo>
                  <a:pt x="9960" y="36214"/>
                  <a:pt x="9737" y="35823"/>
                  <a:pt x="9570" y="35433"/>
                </a:cubicBezTo>
                <a:close/>
                <a:moveTo>
                  <a:pt x="13922" y="39646"/>
                </a:moveTo>
                <a:cubicBezTo>
                  <a:pt x="13950" y="39729"/>
                  <a:pt x="14033" y="39813"/>
                  <a:pt x="14006" y="39841"/>
                </a:cubicBezTo>
                <a:cubicBezTo>
                  <a:pt x="13950" y="39785"/>
                  <a:pt x="13866" y="39673"/>
                  <a:pt x="13922" y="39646"/>
                </a:cubicBezTo>
                <a:close/>
                <a:moveTo>
                  <a:pt x="15411" y="41785"/>
                </a:moveTo>
                <a:cubicBezTo>
                  <a:pt x="15433" y="41785"/>
                  <a:pt x="15463" y="41812"/>
                  <a:pt x="15512" y="41877"/>
                </a:cubicBezTo>
                <a:lnTo>
                  <a:pt x="15484" y="41905"/>
                </a:lnTo>
                <a:lnTo>
                  <a:pt x="15373" y="41822"/>
                </a:lnTo>
                <a:cubicBezTo>
                  <a:pt x="15384" y="41799"/>
                  <a:pt x="15396" y="41785"/>
                  <a:pt x="15411" y="41785"/>
                </a:cubicBezTo>
                <a:close/>
                <a:moveTo>
                  <a:pt x="17437" y="42854"/>
                </a:moveTo>
                <a:cubicBezTo>
                  <a:pt x="18135" y="43496"/>
                  <a:pt x="18860" y="44109"/>
                  <a:pt x="19557" y="44751"/>
                </a:cubicBezTo>
                <a:lnTo>
                  <a:pt x="19474" y="44751"/>
                </a:lnTo>
                <a:cubicBezTo>
                  <a:pt x="19446" y="44779"/>
                  <a:pt x="19474" y="44863"/>
                  <a:pt x="19474" y="44891"/>
                </a:cubicBezTo>
                <a:cubicBezTo>
                  <a:pt x="19390" y="44835"/>
                  <a:pt x="19334" y="44863"/>
                  <a:pt x="19195" y="44723"/>
                </a:cubicBezTo>
                <a:cubicBezTo>
                  <a:pt x="19165" y="44736"/>
                  <a:pt x="19128" y="44741"/>
                  <a:pt x="19085" y="44741"/>
                </a:cubicBezTo>
                <a:cubicBezTo>
                  <a:pt x="18931" y="44741"/>
                  <a:pt x="18710" y="44675"/>
                  <a:pt x="18556" y="44675"/>
                </a:cubicBezTo>
                <a:cubicBezTo>
                  <a:pt x="18474" y="44675"/>
                  <a:pt x="18410" y="44693"/>
                  <a:pt x="18386" y="44751"/>
                </a:cubicBezTo>
                <a:cubicBezTo>
                  <a:pt x="18218" y="44639"/>
                  <a:pt x="18023" y="44556"/>
                  <a:pt x="17828" y="44528"/>
                </a:cubicBezTo>
                <a:cubicBezTo>
                  <a:pt x="17758" y="44514"/>
                  <a:pt x="17688" y="44507"/>
                  <a:pt x="17618" y="44507"/>
                </a:cubicBezTo>
                <a:cubicBezTo>
                  <a:pt x="17549" y="44507"/>
                  <a:pt x="17479" y="44514"/>
                  <a:pt x="17409" y="44528"/>
                </a:cubicBezTo>
                <a:cubicBezTo>
                  <a:pt x="17047" y="44277"/>
                  <a:pt x="16879" y="44416"/>
                  <a:pt x="16572" y="44249"/>
                </a:cubicBezTo>
                <a:cubicBezTo>
                  <a:pt x="16851" y="43747"/>
                  <a:pt x="17102" y="43328"/>
                  <a:pt x="17437" y="42854"/>
                </a:cubicBezTo>
                <a:close/>
                <a:moveTo>
                  <a:pt x="19337" y="44896"/>
                </a:moveTo>
                <a:cubicBezTo>
                  <a:pt x="19370" y="44896"/>
                  <a:pt x="19421" y="44942"/>
                  <a:pt x="19502" y="45002"/>
                </a:cubicBezTo>
                <a:cubicBezTo>
                  <a:pt x="19502" y="45030"/>
                  <a:pt x="19488" y="45037"/>
                  <a:pt x="19470" y="45037"/>
                </a:cubicBezTo>
                <a:cubicBezTo>
                  <a:pt x="19453" y="45037"/>
                  <a:pt x="19432" y="45030"/>
                  <a:pt x="19418" y="45030"/>
                </a:cubicBezTo>
                <a:cubicBezTo>
                  <a:pt x="19362" y="44974"/>
                  <a:pt x="19306" y="44974"/>
                  <a:pt x="19306" y="44918"/>
                </a:cubicBezTo>
                <a:cubicBezTo>
                  <a:pt x="19314" y="44903"/>
                  <a:pt x="19324" y="44896"/>
                  <a:pt x="19337" y="44896"/>
                </a:cubicBezTo>
                <a:close/>
                <a:moveTo>
                  <a:pt x="17270" y="45337"/>
                </a:moveTo>
                <a:lnTo>
                  <a:pt x="17381" y="45421"/>
                </a:lnTo>
                <a:lnTo>
                  <a:pt x="17353" y="45476"/>
                </a:lnTo>
                <a:cubicBezTo>
                  <a:pt x="17242" y="45393"/>
                  <a:pt x="17242" y="45365"/>
                  <a:pt x="17270" y="45337"/>
                </a:cubicBezTo>
                <a:close/>
                <a:moveTo>
                  <a:pt x="16945" y="45362"/>
                </a:moveTo>
                <a:cubicBezTo>
                  <a:pt x="16990" y="45362"/>
                  <a:pt x="17054" y="45421"/>
                  <a:pt x="17074" y="45421"/>
                </a:cubicBezTo>
                <a:cubicBezTo>
                  <a:pt x="17158" y="45476"/>
                  <a:pt x="17130" y="45504"/>
                  <a:pt x="17102" y="45532"/>
                </a:cubicBezTo>
                <a:cubicBezTo>
                  <a:pt x="17019" y="45504"/>
                  <a:pt x="16963" y="45449"/>
                  <a:pt x="16907" y="45393"/>
                </a:cubicBezTo>
                <a:cubicBezTo>
                  <a:pt x="16915" y="45370"/>
                  <a:pt x="16928" y="45362"/>
                  <a:pt x="16945" y="45362"/>
                </a:cubicBezTo>
                <a:close/>
                <a:moveTo>
                  <a:pt x="22264" y="45672"/>
                </a:moveTo>
                <a:cubicBezTo>
                  <a:pt x="22127" y="45763"/>
                  <a:pt x="22009" y="45854"/>
                  <a:pt x="21970" y="45854"/>
                </a:cubicBezTo>
                <a:cubicBezTo>
                  <a:pt x="21961" y="45854"/>
                  <a:pt x="21957" y="45849"/>
                  <a:pt x="21957" y="45839"/>
                </a:cubicBezTo>
                <a:cubicBezTo>
                  <a:pt x="22040" y="45755"/>
                  <a:pt x="22208" y="45672"/>
                  <a:pt x="22264" y="45672"/>
                </a:cubicBezTo>
                <a:close/>
                <a:moveTo>
                  <a:pt x="19390" y="46313"/>
                </a:moveTo>
                <a:cubicBezTo>
                  <a:pt x="19530" y="46453"/>
                  <a:pt x="19613" y="46564"/>
                  <a:pt x="19585" y="46592"/>
                </a:cubicBezTo>
                <a:cubicBezTo>
                  <a:pt x="19502" y="46481"/>
                  <a:pt x="19390" y="46369"/>
                  <a:pt x="19390" y="46313"/>
                </a:cubicBezTo>
                <a:close/>
                <a:moveTo>
                  <a:pt x="21455" y="1"/>
                </a:moveTo>
                <a:cubicBezTo>
                  <a:pt x="21343" y="140"/>
                  <a:pt x="21231" y="308"/>
                  <a:pt x="21092" y="475"/>
                </a:cubicBezTo>
                <a:cubicBezTo>
                  <a:pt x="21120" y="475"/>
                  <a:pt x="21148" y="475"/>
                  <a:pt x="21176" y="503"/>
                </a:cubicBezTo>
                <a:lnTo>
                  <a:pt x="21064" y="643"/>
                </a:lnTo>
                <a:cubicBezTo>
                  <a:pt x="21036" y="643"/>
                  <a:pt x="21036" y="615"/>
                  <a:pt x="21036" y="587"/>
                </a:cubicBezTo>
                <a:cubicBezTo>
                  <a:pt x="20506" y="1312"/>
                  <a:pt x="19864" y="2177"/>
                  <a:pt x="19278" y="2986"/>
                </a:cubicBezTo>
                <a:cubicBezTo>
                  <a:pt x="18469" y="3990"/>
                  <a:pt x="17632" y="4967"/>
                  <a:pt x="16795" y="5943"/>
                </a:cubicBezTo>
                <a:lnTo>
                  <a:pt x="6054" y="18498"/>
                </a:lnTo>
                <a:cubicBezTo>
                  <a:pt x="5719" y="18610"/>
                  <a:pt x="5440" y="18554"/>
                  <a:pt x="5022" y="18916"/>
                </a:cubicBezTo>
                <a:cubicBezTo>
                  <a:pt x="4576" y="19307"/>
                  <a:pt x="4157" y="19726"/>
                  <a:pt x="3767" y="20172"/>
                </a:cubicBezTo>
                <a:cubicBezTo>
                  <a:pt x="3320" y="20702"/>
                  <a:pt x="3041" y="21204"/>
                  <a:pt x="2706" y="21595"/>
                </a:cubicBezTo>
                <a:cubicBezTo>
                  <a:pt x="2372" y="22013"/>
                  <a:pt x="2121" y="22348"/>
                  <a:pt x="1869" y="22711"/>
                </a:cubicBezTo>
                <a:lnTo>
                  <a:pt x="1507" y="23213"/>
                </a:lnTo>
                <a:cubicBezTo>
                  <a:pt x="1367" y="23408"/>
                  <a:pt x="1228" y="23576"/>
                  <a:pt x="1088" y="23771"/>
                </a:cubicBezTo>
                <a:cubicBezTo>
                  <a:pt x="865" y="24078"/>
                  <a:pt x="642" y="24357"/>
                  <a:pt x="391" y="24636"/>
                </a:cubicBezTo>
                <a:lnTo>
                  <a:pt x="56" y="25054"/>
                </a:lnTo>
                <a:lnTo>
                  <a:pt x="0" y="25082"/>
                </a:lnTo>
                <a:lnTo>
                  <a:pt x="0" y="25110"/>
                </a:lnTo>
                <a:lnTo>
                  <a:pt x="0" y="25138"/>
                </a:lnTo>
                <a:lnTo>
                  <a:pt x="84" y="25222"/>
                </a:lnTo>
                <a:cubicBezTo>
                  <a:pt x="140" y="25277"/>
                  <a:pt x="195" y="25333"/>
                  <a:pt x="223" y="25389"/>
                </a:cubicBezTo>
                <a:cubicBezTo>
                  <a:pt x="530" y="25640"/>
                  <a:pt x="837" y="25947"/>
                  <a:pt x="1060" y="26282"/>
                </a:cubicBezTo>
                <a:cubicBezTo>
                  <a:pt x="1339" y="26672"/>
                  <a:pt x="1507" y="26951"/>
                  <a:pt x="1702" y="27203"/>
                </a:cubicBezTo>
                <a:cubicBezTo>
                  <a:pt x="1897" y="27482"/>
                  <a:pt x="2093" y="27760"/>
                  <a:pt x="2316" y="28012"/>
                </a:cubicBezTo>
                <a:cubicBezTo>
                  <a:pt x="2567" y="28179"/>
                  <a:pt x="2818" y="28402"/>
                  <a:pt x="3097" y="28625"/>
                </a:cubicBezTo>
                <a:lnTo>
                  <a:pt x="3236" y="28793"/>
                </a:lnTo>
                <a:cubicBezTo>
                  <a:pt x="3348" y="29323"/>
                  <a:pt x="4269" y="30299"/>
                  <a:pt x="4994" y="30913"/>
                </a:cubicBezTo>
                <a:cubicBezTo>
                  <a:pt x="5022" y="30899"/>
                  <a:pt x="5064" y="30892"/>
                  <a:pt x="5106" y="30892"/>
                </a:cubicBezTo>
                <a:cubicBezTo>
                  <a:pt x="5148" y="30892"/>
                  <a:pt x="5189" y="30899"/>
                  <a:pt x="5217" y="30913"/>
                </a:cubicBezTo>
                <a:cubicBezTo>
                  <a:pt x="5887" y="31611"/>
                  <a:pt x="6556" y="32308"/>
                  <a:pt x="7226" y="33006"/>
                </a:cubicBezTo>
                <a:cubicBezTo>
                  <a:pt x="7449" y="33424"/>
                  <a:pt x="7672" y="33815"/>
                  <a:pt x="7924" y="34205"/>
                </a:cubicBezTo>
                <a:cubicBezTo>
                  <a:pt x="7896" y="34400"/>
                  <a:pt x="8147" y="34735"/>
                  <a:pt x="8286" y="34986"/>
                </a:cubicBezTo>
                <a:cubicBezTo>
                  <a:pt x="8342" y="35182"/>
                  <a:pt x="8398" y="35349"/>
                  <a:pt x="8481" y="35516"/>
                </a:cubicBezTo>
                <a:cubicBezTo>
                  <a:pt x="8537" y="35572"/>
                  <a:pt x="8621" y="35656"/>
                  <a:pt x="8677" y="35684"/>
                </a:cubicBezTo>
                <a:cubicBezTo>
                  <a:pt x="8816" y="35907"/>
                  <a:pt x="8872" y="36102"/>
                  <a:pt x="9039" y="36326"/>
                </a:cubicBezTo>
                <a:cubicBezTo>
                  <a:pt x="9207" y="36521"/>
                  <a:pt x="9346" y="36716"/>
                  <a:pt x="9486" y="36911"/>
                </a:cubicBezTo>
                <a:cubicBezTo>
                  <a:pt x="9876" y="37246"/>
                  <a:pt x="10267" y="37693"/>
                  <a:pt x="10741" y="38139"/>
                </a:cubicBezTo>
                <a:cubicBezTo>
                  <a:pt x="11048" y="38334"/>
                  <a:pt x="11327" y="38557"/>
                  <a:pt x="11606" y="38809"/>
                </a:cubicBezTo>
                <a:cubicBezTo>
                  <a:pt x="11690" y="38809"/>
                  <a:pt x="11829" y="38920"/>
                  <a:pt x="11913" y="38920"/>
                </a:cubicBezTo>
                <a:cubicBezTo>
                  <a:pt x="12387" y="39255"/>
                  <a:pt x="12917" y="39534"/>
                  <a:pt x="13448" y="39729"/>
                </a:cubicBezTo>
                <a:cubicBezTo>
                  <a:pt x="13782" y="39924"/>
                  <a:pt x="14145" y="40092"/>
                  <a:pt x="14536" y="40176"/>
                </a:cubicBezTo>
                <a:lnTo>
                  <a:pt x="15345" y="40929"/>
                </a:lnTo>
                <a:cubicBezTo>
                  <a:pt x="15233" y="41040"/>
                  <a:pt x="15205" y="41292"/>
                  <a:pt x="15121" y="41431"/>
                </a:cubicBezTo>
                <a:cubicBezTo>
                  <a:pt x="14842" y="41794"/>
                  <a:pt x="14536" y="42156"/>
                  <a:pt x="14229" y="42603"/>
                </a:cubicBezTo>
                <a:cubicBezTo>
                  <a:pt x="14285" y="42714"/>
                  <a:pt x="14452" y="42770"/>
                  <a:pt x="14508" y="42854"/>
                </a:cubicBezTo>
                <a:cubicBezTo>
                  <a:pt x="14412" y="42799"/>
                  <a:pt x="14351" y="42778"/>
                  <a:pt x="14313" y="42778"/>
                </a:cubicBezTo>
                <a:cubicBezTo>
                  <a:pt x="14193" y="42778"/>
                  <a:pt x="14278" y="42979"/>
                  <a:pt x="14173" y="43021"/>
                </a:cubicBezTo>
                <a:lnTo>
                  <a:pt x="14452" y="43579"/>
                </a:lnTo>
                <a:cubicBezTo>
                  <a:pt x="14731" y="43802"/>
                  <a:pt x="14815" y="44054"/>
                  <a:pt x="15066" y="44277"/>
                </a:cubicBezTo>
                <a:cubicBezTo>
                  <a:pt x="15345" y="44500"/>
                  <a:pt x="15624" y="44723"/>
                  <a:pt x="15875" y="44974"/>
                </a:cubicBezTo>
                <a:cubicBezTo>
                  <a:pt x="16154" y="45170"/>
                  <a:pt x="16433" y="45337"/>
                  <a:pt x="16740" y="45476"/>
                </a:cubicBezTo>
                <a:cubicBezTo>
                  <a:pt x="16851" y="45532"/>
                  <a:pt x="16991" y="45588"/>
                  <a:pt x="17102" y="45616"/>
                </a:cubicBezTo>
                <a:cubicBezTo>
                  <a:pt x="17186" y="45616"/>
                  <a:pt x="17381" y="45728"/>
                  <a:pt x="17521" y="45728"/>
                </a:cubicBezTo>
                <a:cubicBezTo>
                  <a:pt x="17577" y="45811"/>
                  <a:pt x="17660" y="45895"/>
                  <a:pt x="17772" y="45951"/>
                </a:cubicBezTo>
                <a:cubicBezTo>
                  <a:pt x="18190" y="46118"/>
                  <a:pt x="18804" y="46537"/>
                  <a:pt x="19167" y="46648"/>
                </a:cubicBezTo>
                <a:cubicBezTo>
                  <a:pt x="19324" y="46671"/>
                  <a:pt x="19606" y="46819"/>
                  <a:pt x="19769" y="46819"/>
                </a:cubicBezTo>
                <a:cubicBezTo>
                  <a:pt x="19809" y="46819"/>
                  <a:pt x="19842" y="46810"/>
                  <a:pt x="19864" y="46788"/>
                </a:cubicBezTo>
                <a:cubicBezTo>
                  <a:pt x="19959" y="46888"/>
                  <a:pt x="20045" y="46929"/>
                  <a:pt x="20124" y="46929"/>
                </a:cubicBezTo>
                <a:cubicBezTo>
                  <a:pt x="20395" y="46929"/>
                  <a:pt x="20584" y="46446"/>
                  <a:pt x="20757" y="46230"/>
                </a:cubicBezTo>
                <a:cubicBezTo>
                  <a:pt x="20952" y="45839"/>
                  <a:pt x="21203" y="45504"/>
                  <a:pt x="21482" y="45170"/>
                </a:cubicBezTo>
                <a:cubicBezTo>
                  <a:pt x="21566" y="45393"/>
                  <a:pt x="21622" y="45588"/>
                  <a:pt x="21622" y="45811"/>
                </a:cubicBezTo>
                <a:cubicBezTo>
                  <a:pt x="21622" y="46006"/>
                  <a:pt x="21650" y="46230"/>
                  <a:pt x="21706" y="46425"/>
                </a:cubicBezTo>
                <a:cubicBezTo>
                  <a:pt x="22013" y="46285"/>
                  <a:pt x="22236" y="46202"/>
                  <a:pt x="22515" y="46090"/>
                </a:cubicBezTo>
                <a:cubicBezTo>
                  <a:pt x="22654" y="46034"/>
                  <a:pt x="22794" y="45951"/>
                  <a:pt x="22961" y="45867"/>
                </a:cubicBezTo>
                <a:lnTo>
                  <a:pt x="23184" y="45728"/>
                </a:lnTo>
                <a:cubicBezTo>
                  <a:pt x="23268" y="45700"/>
                  <a:pt x="23324" y="45672"/>
                  <a:pt x="23380" y="45616"/>
                </a:cubicBezTo>
                <a:cubicBezTo>
                  <a:pt x="23714" y="45421"/>
                  <a:pt x="23965" y="45170"/>
                  <a:pt x="24328" y="44974"/>
                </a:cubicBezTo>
                <a:cubicBezTo>
                  <a:pt x="24412" y="44835"/>
                  <a:pt x="24607" y="44667"/>
                  <a:pt x="24719" y="44500"/>
                </a:cubicBezTo>
                <a:cubicBezTo>
                  <a:pt x="24775" y="44305"/>
                  <a:pt x="24858" y="44109"/>
                  <a:pt x="24970" y="43942"/>
                </a:cubicBezTo>
                <a:cubicBezTo>
                  <a:pt x="24993" y="43934"/>
                  <a:pt x="25013" y="43931"/>
                  <a:pt x="25030" y="43931"/>
                </a:cubicBezTo>
                <a:cubicBezTo>
                  <a:pt x="25139" y="43931"/>
                  <a:pt x="25149" y="44065"/>
                  <a:pt x="25221" y="44137"/>
                </a:cubicBezTo>
                <a:cubicBezTo>
                  <a:pt x="25584" y="44054"/>
                  <a:pt x="25918" y="43914"/>
                  <a:pt x="26253" y="43747"/>
                </a:cubicBezTo>
                <a:cubicBezTo>
                  <a:pt x="26560" y="43496"/>
                  <a:pt x="26895" y="43356"/>
                  <a:pt x="27202" y="43133"/>
                </a:cubicBezTo>
                <a:cubicBezTo>
                  <a:pt x="27397" y="42993"/>
                  <a:pt x="27537" y="42854"/>
                  <a:pt x="27732" y="42714"/>
                </a:cubicBezTo>
                <a:cubicBezTo>
                  <a:pt x="28011" y="42547"/>
                  <a:pt x="28318" y="42380"/>
                  <a:pt x="28597" y="42240"/>
                </a:cubicBezTo>
                <a:cubicBezTo>
                  <a:pt x="28876" y="42101"/>
                  <a:pt x="29127" y="41933"/>
                  <a:pt x="29378" y="41766"/>
                </a:cubicBezTo>
                <a:cubicBezTo>
                  <a:pt x="29350" y="41654"/>
                  <a:pt x="29657" y="41459"/>
                  <a:pt x="29768" y="41292"/>
                </a:cubicBezTo>
                <a:cubicBezTo>
                  <a:pt x="29852" y="41292"/>
                  <a:pt x="29964" y="41236"/>
                  <a:pt x="30047" y="41208"/>
                </a:cubicBezTo>
                <a:cubicBezTo>
                  <a:pt x="30075" y="40789"/>
                  <a:pt x="30075" y="40371"/>
                  <a:pt x="30020" y="39952"/>
                </a:cubicBezTo>
                <a:cubicBezTo>
                  <a:pt x="29964" y="39478"/>
                  <a:pt x="29936" y="39032"/>
                  <a:pt x="29964" y="38557"/>
                </a:cubicBezTo>
                <a:cubicBezTo>
                  <a:pt x="29908" y="38362"/>
                  <a:pt x="29880" y="38195"/>
                  <a:pt x="29852" y="38055"/>
                </a:cubicBezTo>
                <a:cubicBezTo>
                  <a:pt x="29824" y="37999"/>
                  <a:pt x="29796" y="37944"/>
                  <a:pt x="29796" y="37888"/>
                </a:cubicBezTo>
                <a:lnTo>
                  <a:pt x="29741" y="37776"/>
                </a:lnTo>
                <a:cubicBezTo>
                  <a:pt x="29657" y="37665"/>
                  <a:pt x="29573" y="37553"/>
                  <a:pt x="29490" y="37469"/>
                </a:cubicBezTo>
                <a:cubicBezTo>
                  <a:pt x="29266" y="37302"/>
                  <a:pt x="29099" y="37107"/>
                  <a:pt x="28959" y="36911"/>
                </a:cubicBezTo>
                <a:cubicBezTo>
                  <a:pt x="28941" y="36900"/>
                  <a:pt x="28923" y="36895"/>
                  <a:pt x="28906" y="36895"/>
                </a:cubicBezTo>
                <a:cubicBezTo>
                  <a:pt x="28824" y="36895"/>
                  <a:pt x="28766" y="37007"/>
                  <a:pt x="28733" y="37007"/>
                </a:cubicBezTo>
                <a:cubicBezTo>
                  <a:pt x="28722" y="37007"/>
                  <a:pt x="28714" y="36996"/>
                  <a:pt x="28708" y="36967"/>
                </a:cubicBezTo>
                <a:cubicBezTo>
                  <a:pt x="28708" y="36932"/>
                  <a:pt x="28719" y="36925"/>
                  <a:pt x="28732" y="36925"/>
                </a:cubicBezTo>
                <a:cubicBezTo>
                  <a:pt x="28743" y="36925"/>
                  <a:pt x="28755" y="36929"/>
                  <a:pt x="28764" y="36929"/>
                </a:cubicBezTo>
                <a:cubicBezTo>
                  <a:pt x="28781" y="36929"/>
                  <a:pt x="28789" y="36914"/>
                  <a:pt x="28764" y="36828"/>
                </a:cubicBezTo>
                <a:cubicBezTo>
                  <a:pt x="28680" y="36716"/>
                  <a:pt x="28569" y="36800"/>
                  <a:pt x="28513" y="36549"/>
                </a:cubicBezTo>
                <a:cubicBezTo>
                  <a:pt x="28619" y="36496"/>
                  <a:pt x="28700" y="36240"/>
                  <a:pt x="28804" y="36240"/>
                </a:cubicBezTo>
                <a:cubicBezTo>
                  <a:pt x="28809" y="36240"/>
                  <a:pt x="28815" y="36240"/>
                  <a:pt x="28820" y="36242"/>
                </a:cubicBezTo>
                <a:cubicBezTo>
                  <a:pt x="28876" y="35963"/>
                  <a:pt x="28848" y="35516"/>
                  <a:pt x="28932" y="35210"/>
                </a:cubicBezTo>
                <a:cubicBezTo>
                  <a:pt x="28848" y="34931"/>
                  <a:pt x="28820" y="34624"/>
                  <a:pt x="28792" y="34345"/>
                </a:cubicBezTo>
                <a:cubicBezTo>
                  <a:pt x="28959" y="33647"/>
                  <a:pt x="28959" y="32950"/>
                  <a:pt x="28848" y="32252"/>
                </a:cubicBezTo>
                <a:cubicBezTo>
                  <a:pt x="28876" y="32085"/>
                  <a:pt x="28932" y="31917"/>
                  <a:pt x="28987" y="31750"/>
                </a:cubicBezTo>
                <a:cubicBezTo>
                  <a:pt x="28987" y="30885"/>
                  <a:pt x="28987" y="29965"/>
                  <a:pt x="28792" y="29379"/>
                </a:cubicBezTo>
                <a:cubicBezTo>
                  <a:pt x="29015" y="29211"/>
                  <a:pt x="29183" y="28988"/>
                  <a:pt x="29183" y="28263"/>
                </a:cubicBezTo>
                <a:cubicBezTo>
                  <a:pt x="29183" y="27956"/>
                  <a:pt x="29127" y="27565"/>
                  <a:pt x="29127" y="27203"/>
                </a:cubicBezTo>
                <a:cubicBezTo>
                  <a:pt x="29155" y="27007"/>
                  <a:pt x="29211" y="26812"/>
                  <a:pt x="29294" y="26617"/>
                </a:cubicBezTo>
                <a:cubicBezTo>
                  <a:pt x="29238" y="26226"/>
                  <a:pt x="29294" y="25919"/>
                  <a:pt x="29238" y="25584"/>
                </a:cubicBezTo>
                <a:cubicBezTo>
                  <a:pt x="29317" y="25483"/>
                  <a:pt x="29392" y="25459"/>
                  <a:pt x="29461" y="25459"/>
                </a:cubicBezTo>
                <a:cubicBezTo>
                  <a:pt x="29524" y="25459"/>
                  <a:pt x="29584" y="25479"/>
                  <a:pt x="29639" y="25479"/>
                </a:cubicBezTo>
                <a:cubicBezTo>
                  <a:pt x="29675" y="25479"/>
                  <a:pt x="29708" y="25471"/>
                  <a:pt x="29741" y="25445"/>
                </a:cubicBezTo>
                <a:cubicBezTo>
                  <a:pt x="29992" y="25250"/>
                  <a:pt x="29964" y="23910"/>
                  <a:pt x="29824" y="23157"/>
                </a:cubicBezTo>
                <a:cubicBezTo>
                  <a:pt x="29685" y="22767"/>
                  <a:pt x="29462" y="22739"/>
                  <a:pt x="29266" y="22571"/>
                </a:cubicBezTo>
                <a:cubicBezTo>
                  <a:pt x="29236" y="22567"/>
                  <a:pt x="29203" y="22565"/>
                  <a:pt x="29168" y="22565"/>
                </a:cubicBezTo>
                <a:cubicBezTo>
                  <a:pt x="29059" y="22565"/>
                  <a:pt x="28932" y="22582"/>
                  <a:pt x="28817" y="22582"/>
                </a:cubicBezTo>
                <a:cubicBezTo>
                  <a:pt x="28733" y="22582"/>
                  <a:pt x="28656" y="22573"/>
                  <a:pt x="28597" y="22543"/>
                </a:cubicBezTo>
                <a:cubicBezTo>
                  <a:pt x="28876" y="22432"/>
                  <a:pt x="29043" y="21762"/>
                  <a:pt x="29015" y="20674"/>
                </a:cubicBezTo>
                <a:cubicBezTo>
                  <a:pt x="29127" y="20618"/>
                  <a:pt x="29183" y="20479"/>
                  <a:pt x="29238" y="20339"/>
                </a:cubicBezTo>
                <a:cubicBezTo>
                  <a:pt x="29322" y="19642"/>
                  <a:pt x="29350" y="18470"/>
                  <a:pt x="29127" y="18052"/>
                </a:cubicBezTo>
                <a:cubicBezTo>
                  <a:pt x="29025" y="17838"/>
                  <a:pt x="28879" y="17773"/>
                  <a:pt x="28715" y="17773"/>
                </a:cubicBezTo>
                <a:cubicBezTo>
                  <a:pt x="28459" y="17773"/>
                  <a:pt x="28158" y="17930"/>
                  <a:pt x="27906" y="17930"/>
                </a:cubicBezTo>
                <a:cubicBezTo>
                  <a:pt x="27834" y="17930"/>
                  <a:pt x="27766" y="17917"/>
                  <a:pt x="27704" y="17884"/>
                </a:cubicBezTo>
                <a:cubicBezTo>
                  <a:pt x="27699" y="17883"/>
                  <a:pt x="27695" y="17882"/>
                  <a:pt x="27691" y="17882"/>
                </a:cubicBezTo>
                <a:cubicBezTo>
                  <a:pt x="27630" y="17882"/>
                  <a:pt x="27667" y="18054"/>
                  <a:pt x="27629" y="18054"/>
                </a:cubicBezTo>
                <a:cubicBezTo>
                  <a:pt x="27626" y="18054"/>
                  <a:pt x="27624" y="18053"/>
                  <a:pt x="27620" y="18052"/>
                </a:cubicBezTo>
                <a:cubicBezTo>
                  <a:pt x="27620" y="18003"/>
                  <a:pt x="27610" y="17992"/>
                  <a:pt x="27596" y="17992"/>
                </a:cubicBezTo>
                <a:cubicBezTo>
                  <a:pt x="27582" y="17992"/>
                  <a:pt x="27566" y="18002"/>
                  <a:pt x="27552" y="18002"/>
                </a:cubicBezTo>
                <a:cubicBezTo>
                  <a:pt x="27546" y="18002"/>
                  <a:pt x="27541" y="18000"/>
                  <a:pt x="27537" y="17996"/>
                </a:cubicBezTo>
                <a:cubicBezTo>
                  <a:pt x="27481" y="17773"/>
                  <a:pt x="27453" y="17522"/>
                  <a:pt x="27453" y="17270"/>
                </a:cubicBezTo>
                <a:cubicBezTo>
                  <a:pt x="27648" y="16768"/>
                  <a:pt x="27760" y="16210"/>
                  <a:pt x="27704" y="15652"/>
                </a:cubicBezTo>
                <a:cubicBezTo>
                  <a:pt x="27725" y="15631"/>
                  <a:pt x="27748" y="15622"/>
                  <a:pt x="27770" y="15622"/>
                </a:cubicBezTo>
                <a:cubicBezTo>
                  <a:pt x="27867" y="15622"/>
                  <a:pt x="27971" y="15785"/>
                  <a:pt x="28039" y="15875"/>
                </a:cubicBezTo>
                <a:cubicBezTo>
                  <a:pt x="28095" y="15652"/>
                  <a:pt x="28122" y="15429"/>
                  <a:pt x="28150" y="15206"/>
                </a:cubicBezTo>
                <a:cubicBezTo>
                  <a:pt x="28122" y="14955"/>
                  <a:pt x="28095" y="14732"/>
                  <a:pt x="28039" y="14481"/>
                </a:cubicBezTo>
                <a:lnTo>
                  <a:pt x="28039" y="14257"/>
                </a:lnTo>
                <a:cubicBezTo>
                  <a:pt x="28039" y="14229"/>
                  <a:pt x="27983" y="14257"/>
                  <a:pt x="27983" y="14202"/>
                </a:cubicBezTo>
                <a:cubicBezTo>
                  <a:pt x="27983" y="14146"/>
                  <a:pt x="27983" y="14118"/>
                  <a:pt x="27983" y="14062"/>
                </a:cubicBezTo>
                <a:cubicBezTo>
                  <a:pt x="27955" y="13978"/>
                  <a:pt x="27899" y="13978"/>
                  <a:pt x="27871" y="13923"/>
                </a:cubicBezTo>
                <a:cubicBezTo>
                  <a:pt x="27816" y="13755"/>
                  <a:pt x="27816" y="13392"/>
                  <a:pt x="27732" y="13392"/>
                </a:cubicBezTo>
                <a:cubicBezTo>
                  <a:pt x="27732" y="13281"/>
                  <a:pt x="27732" y="13113"/>
                  <a:pt x="27732" y="12974"/>
                </a:cubicBezTo>
                <a:cubicBezTo>
                  <a:pt x="27676" y="12751"/>
                  <a:pt x="27620" y="12528"/>
                  <a:pt x="27592" y="12304"/>
                </a:cubicBezTo>
                <a:cubicBezTo>
                  <a:pt x="27648" y="12221"/>
                  <a:pt x="27676" y="12109"/>
                  <a:pt x="27704" y="11998"/>
                </a:cubicBezTo>
                <a:cubicBezTo>
                  <a:pt x="27648" y="11719"/>
                  <a:pt x="27648" y="11412"/>
                  <a:pt x="27704" y="11105"/>
                </a:cubicBezTo>
                <a:cubicBezTo>
                  <a:pt x="27620" y="10798"/>
                  <a:pt x="27592" y="10491"/>
                  <a:pt x="27592" y="10184"/>
                </a:cubicBezTo>
                <a:cubicBezTo>
                  <a:pt x="27481" y="9877"/>
                  <a:pt x="27313" y="9710"/>
                  <a:pt x="27174" y="9375"/>
                </a:cubicBezTo>
                <a:cubicBezTo>
                  <a:pt x="27174" y="9263"/>
                  <a:pt x="27230" y="9263"/>
                  <a:pt x="27285" y="9180"/>
                </a:cubicBezTo>
                <a:cubicBezTo>
                  <a:pt x="27341" y="8510"/>
                  <a:pt x="27341" y="7813"/>
                  <a:pt x="27285" y="7115"/>
                </a:cubicBezTo>
                <a:cubicBezTo>
                  <a:pt x="27258" y="6976"/>
                  <a:pt x="27230" y="6752"/>
                  <a:pt x="27202" y="6613"/>
                </a:cubicBezTo>
                <a:cubicBezTo>
                  <a:pt x="27202" y="6473"/>
                  <a:pt x="27174" y="6334"/>
                  <a:pt x="27118" y="6195"/>
                </a:cubicBezTo>
                <a:cubicBezTo>
                  <a:pt x="27068" y="5994"/>
                  <a:pt x="26973" y="5883"/>
                  <a:pt x="26893" y="5883"/>
                </a:cubicBezTo>
                <a:cubicBezTo>
                  <a:pt x="26884" y="5883"/>
                  <a:pt x="26875" y="5885"/>
                  <a:pt x="26867" y="5888"/>
                </a:cubicBezTo>
                <a:lnTo>
                  <a:pt x="26867" y="5860"/>
                </a:lnTo>
                <a:cubicBezTo>
                  <a:pt x="26727" y="5720"/>
                  <a:pt x="26560" y="5637"/>
                  <a:pt x="26393" y="5581"/>
                </a:cubicBezTo>
                <a:cubicBezTo>
                  <a:pt x="24747" y="3823"/>
                  <a:pt x="23129" y="1759"/>
                  <a:pt x="21482" y="29"/>
                </a:cubicBezTo>
                <a:lnTo>
                  <a:pt x="21482" y="57"/>
                </a:lnTo>
                <a:cubicBezTo>
                  <a:pt x="21482" y="29"/>
                  <a:pt x="21482" y="1"/>
                  <a:pt x="2145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50"/>
          <p:cNvSpPr/>
          <p:nvPr/>
        </p:nvSpPr>
        <p:spPr>
          <a:xfrm>
            <a:off x="203201" y="1947400"/>
            <a:ext cx="482700" cy="4808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50"/>
          <p:cNvSpPr/>
          <p:nvPr/>
        </p:nvSpPr>
        <p:spPr>
          <a:xfrm>
            <a:off x="3211268" y="1654101"/>
            <a:ext cx="1617233" cy="571967"/>
          </a:xfrm>
          <a:custGeom>
            <a:avLst/>
            <a:gdLst/>
            <a:ahLst/>
            <a:cxnLst/>
            <a:rect l="l" t="t" r="r" b="b"/>
            <a:pathLst>
              <a:path w="48517" h="17159" extrusionOk="0">
                <a:moveTo>
                  <a:pt x="48517" y="12918"/>
                </a:moveTo>
                <a:cubicBezTo>
                  <a:pt x="48293" y="13113"/>
                  <a:pt x="48014" y="13336"/>
                  <a:pt x="47763" y="13531"/>
                </a:cubicBezTo>
                <a:lnTo>
                  <a:pt x="47345" y="13866"/>
                </a:lnTo>
                <a:cubicBezTo>
                  <a:pt x="47289" y="13922"/>
                  <a:pt x="47205" y="13978"/>
                  <a:pt x="47150" y="14006"/>
                </a:cubicBezTo>
                <a:lnTo>
                  <a:pt x="46954" y="14117"/>
                </a:lnTo>
                <a:cubicBezTo>
                  <a:pt x="46508" y="14424"/>
                  <a:pt x="46062" y="14703"/>
                  <a:pt x="45559" y="14954"/>
                </a:cubicBezTo>
                <a:lnTo>
                  <a:pt x="44973" y="15289"/>
                </a:lnTo>
                <a:lnTo>
                  <a:pt x="44360" y="15568"/>
                </a:lnTo>
                <a:cubicBezTo>
                  <a:pt x="43774" y="15847"/>
                  <a:pt x="43188" y="16042"/>
                  <a:pt x="42574" y="16238"/>
                </a:cubicBezTo>
                <a:cubicBezTo>
                  <a:pt x="42072" y="16377"/>
                  <a:pt x="41598" y="16517"/>
                  <a:pt x="41095" y="16600"/>
                </a:cubicBezTo>
                <a:cubicBezTo>
                  <a:pt x="39673" y="16907"/>
                  <a:pt x="38222" y="17019"/>
                  <a:pt x="36771" y="16963"/>
                </a:cubicBezTo>
                <a:cubicBezTo>
                  <a:pt x="35460" y="16963"/>
                  <a:pt x="34149" y="16768"/>
                  <a:pt x="32893" y="16377"/>
                </a:cubicBezTo>
                <a:cubicBezTo>
                  <a:pt x="32447" y="16182"/>
                  <a:pt x="32028" y="15959"/>
                  <a:pt x="31638" y="15680"/>
                </a:cubicBezTo>
                <a:cubicBezTo>
                  <a:pt x="31080" y="15484"/>
                  <a:pt x="30550" y="15345"/>
                  <a:pt x="30075" y="15150"/>
                </a:cubicBezTo>
                <a:cubicBezTo>
                  <a:pt x="29880" y="15038"/>
                  <a:pt x="29880" y="15010"/>
                  <a:pt x="29741" y="14926"/>
                </a:cubicBezTo>
                <a:cubicBezTo>
                  <a:pt x="28457" y="14368"/>
                  <a:pt x="26895" y="13197"/>
                  <a:pt x="25974" y="12667"/>
                </a:cubicBezTo>
                <a:cubicBezTo>
                  <a:pt x="25305" y="12136"/>
                  <a:pt x="24663" y="11774"/>
                  <a:pt x="23882" y="11272"/>
                </a:cubicBezTo>
                <a:cubicBezTo>
                  <a:pt x="23742" y="11160"/>
                  <a:pt x="23603" y="11104"/>
                  <a:pt x="23435" y="11020"/>
                </a:cubicBezTo>
                <a:cubicBezTo>
                  <a:pt x="23352" y="10965"/>
                  <a:pt x="23352" y="10937"/>
                  <a:pt x="23296" y="10909"/>
                </a:cubicBezTo>
                <a:cubicBezTo>
                  <a:pt x="22933" y="10686"/>
                  <a:pt x="22738" y="10630"/>
                  <a:pt x="22236" y="10351"/>
                </a:cubicBezTo>
                <a:cubicBezTo>
                  <a:pt x="21650" y="9988"/>
                  <a:pt x="20757" y="9458"/>
                  <a:pt x="20143" y="9374"/>
                </a:cubicBezTo>
                <a:cubicBezTo>
                  <a:pt x="20060" y="9347"/>
                  <a:pt x="19864" y="9291"/>
                  <a:pt x="19920" y="9263"/>
                </a:cubicBezTo>
                <a:cubicBezTo>
                  <a:pt x="19781" y="9207"/>
                  <a:pt x="19836" y="9263"/>
                  <a:pt x="19725" y="9235"/>
                </a:cubicBezTo>
                <a:cubicBezTo>
                  <a:pt x="19502" y="9151"/>
                  <a:pt x="19223" y="9095"/>
                  <a:pt x="18972" y="9012"/>
                </a:cubicBezTo>
                <a:cubicBezTo>
                  <a:pt x="18693" y="8956"/>
                  <a:pt x="18441" y="8900"/>
                  <a:pt x="18274" y="8844"/>
                </a:cubicBezTo>
                <a:lnTo>
                  <a:pt x="17883" y="8761"/>
                </a:lnTo>
                <a:lnTo>
                  <a:pt x="17493" y="8705"/>
                </a:lnTo>
                <a:cubicBezTo>
                  <a:pt x="17270" y="8649"/>
                  <a:pt x="17019" y="8593"/>
                  <a:pt x="16795" y="8565"/>
                </a:cubicBezTo>
                <a:cubicBezTo>
                  <a:pt x="16321" y="8510"/>
                  <a:pt x="15875" y="8426"/>
                  <a:pt x="15484" y="8398"/>
                </a:cubicBezTo>
                <a:cubicBezTo>
                  <a:pt x="15261" y="8370"/>
                  <a:pt x="15038" y="8342"/>
                  <a:pt x="14815" y="8342"/>
                </a:cubicBezTo>
                <a:lnTo>
                  <a:pt x="14368" y="8286"/>
                </a:lnTo>
                <a:cubicBezTo>
                  <a:pt x="13224" y="8398"/>
                  <a:pt x="12080" y="8649"/>
                  <a:pt x="10964" y="9068"/>
                </a:cubicBezTo>
                <a:lnTo>
                  <a:pt x="10964" y="9068"/>
                </a:lnTo>
                <a:cubicBezTo>
                  <a:pt x="10909" y="9068"/>
                  <a:pt x="10825" y="9123"/>
                  <a:pt x="10769" y="9151"/>
                </a:cubicBezTo>
                <a:lnTo>
                  <a:pt x="10072" y="9681"/>
                </a:lnTo>
                <a:cubicBezTo>
                  <a:pt x="9849" y="9877"/>
                  <a:pt x="9625" y="10072"/>
                  <a:pt x="9374" y="10267"/>
                </a:cubicBezTo>
                <a:cubicBezTo>
                  <a:pt x="9235" y="10323"/>
                  <a:pt x="9263" y="10351"/>
                  <a:pt x="9179" y="10379"/>
                </a:cubicBezTo>
                <a:cubicBezTo>
                  <a:pt x="8928" y="10630"/>
                  <a:pt x="8481" y="10909"/>
                  <a:pt x="8063" y="11272"/>
                </a:cubicBezTo>
                <a:cubicBezTo>
                  <a:pt x="7951" y="11355"/>
                  <a:pt x="7812" y="11411"/>
                  <a:pt x="7700" y="11523"/>
                </a:cubicBezTo>
                <a:lnTo>
                  <a:pt x="7310" y="11857"/>
                </a:lnTo>
                <a:cubicBezTo>
                  <a:pt x="7142" y="11997"/>
                  <a:pt x="7003" y="12136"/>
                  <a:pt x="6863" y="12276"/>
                </a:cubicBezTo>
                <a:lnTo>
                  <a:pt x="6501" y="12611"/>
                </a:lnTo>
                <a:cubicBezTo>
                  <a:pt x="6473" y="12611"/>
                  <a:pt x="6445" y="12611"/>
                  <a:pt x="6361" y="12667"/>
                </a:cubicBezTo>
                <a:cubicBezTo>
                  <a:pt x="6222" y="12834"/>
                  <a:pt x="6166" y="12862"/>
                  <a:pt x="5998" y="13001"/>
                </a:cubicBezTo>
                <a:cubicBezTo>
                  <a:pt x="5971" y="13001"/>
                  <a:pt x="5915" y="13113"/>
                  <a:pt x="5859" y="12946"/>
                </a:cubicBezTo>
                <a:cubicBezTo>
                  <a:pt x="5831" y="12834"/>
                  <a:pt x="5775" y="12750"/>
                  <a:pt x="5747" y="12639"/>
                </a:cubicBezTo>
                <a:cubicBezTo>
                  <a:pt x="5664" y="12499"/>
                  <a:pt x="5636" y="12332"/>
                  <a:pt x="5636" y="12192"/>
                </a:cubicBezTo>
                <a:cubicBezTo>
                  <a:pt x="5580" y="12081"/>
                  <a:pt x="5552" y="11997"/>
                  <a:pt x="5524" y="11913"/>
                </a:cubicBezTo>
                <a:cubicBezTo>
                  <a:pt x="5468" y="11830"/>
                  <a:pt x="5552" y="11774"/>
                  <a:pt x="5552" y="11718"/>
                </a:cubicBezTo>
                <a:cubicBezTo>
                  <a:pt x="5078" y="10909"/>
                  <a:pt x="4576" y="10100"/>
                  <a:pt x="4073" y="9319"/>
                </a:cubicBezTo>
                <a:cubicBezTo>
                  <a:pt x="3962" y="9207"/>
                  <a:pt x="3850" y="9123"/>
                  <a:pt x="3683" y="9040"/>
                </a:cubicBezTo>
                <a:cubicBezTo>
                  <a:pt x="3404" y="8761"/>
                  <a:pt x="3125" y="8510"/>
                  <a:pt x="2790" y="8147"/>
                </a:cubicBezTo>
                <a:cubicBezTo>
                  <a:pt x="2651" y="7896"/>
                  <a:pt x="2511" y="7756"/>
                  <a:pt x="2372" y="7533"/>
                </a:cubicBezTo>
                <a:cubicBezTo>
                  <a:pt x="2204" y="7310"/>
                  <a:pt x="1786" y="6696"/>
                  <a:pt x="1674" y="6473"/>
                </a:cubicBezTo>
                <a:cubicBezTo>
                  <a:pt x="1367" y="5999"/>
                  <a:pt x="1367" y="5831"/>
                  <a:pt x="1116" y="5441"/>
                </a:cubicBezTo>
                <a:lnTo>
                  <a:pt x="28" y="4632"/>
                </a:lnTo>
                <a:lnTo>
                  <a:pt x="0" y="4604"/>
                </a:lnTo>
                <a:cubicBezTo>
                  <a:pt x="335" y="4353"/>
                  <a:pt x="1060" y="3906"/>
                  <a:pt x="1758" y="3516"/>
                </a:cubicBezTo>
                <a:cubicBezTo>
                  <a:pt x="1897" y="3460"/>
                  <a:pt x="2037" y="3376"/>
                  <a:pt x="2120" y="3348"/>
                </a:cubicBezTo>
                <a:lnTo>
                  <a:pt x="2372" y="3209"/>
                </a:lnTo>
                <a:cubicBezTo>
                  <a:pt x="2539" y="3153"/>
                  <a:pt x="2706" y="3069"/>
                  <a:pt x="2902" y="3013"/>
                </a:cubicBezTo>
                <a:cubicBezTo>
                  <a:pt x="3097" y="2874"/>
                  <a:pt x="3292" y="2762"/>
                  <a:pt x="3488" y="2623"/>
                </a:cubicBezTo>
                <a:cubicBezTo>
                  <a:pt x="3767" y="2483"/>
                  <a:pt x="4046" y="2372"/>
                  <a:pt x="4352" y="2260"/>
                </a:cubicBezTo>
                <a:cubicBezTo>
                  <a:pt x="4687" y="1897"/>
                  <a:pt x="5161" y="1618"/>
                  <a:pt x="5664" y="1507"/>
                </a:cubicBezTo>
                <a:cubicBezTo>
                  <a:pt x="5831" y="1451"/>
                  <a:pt x="6054" y="1395"/>
                  <a:pt x="6305" y="1312"/>
                </a:cubicBezTo>
                <a:lnTo>
                  <a:pt x="6975" y="1144"/>
                </a:lnTo>
                <a:cubicBezTo>
                  <a:pt x="7365" y="1088"/>
                  <a:pt x="7644" y="1088"/>
                  <a:pt x="8007" y="1061"/>
                </a:cubicBezTo>
                <a:cubicBezTo>
                  <a:pt x="8370" y="893"/>
                  <a:pt x="8760" y="782"/>
                  <a:pt x="9179" y="698"/>
                </a:cubicBezTo>
                <a:cubicBezTo>
                  <a:pt x="9681" y="614"/>
                  <a:pt x="10211" y="530"/>
                  <a:pt x="10741" y="503"/>
                </a:cubicBezTo>
                <a:cubicBezTo>
                  <a:pt x="10853" y="503"/>
                  <a:pt x="10797" y="530"/>
                  <a:pt x="10937" y="530"/>
                </a:cubicBezTo>
                <a:cubicBezTo>
                  <a:pt x="11327" y="475"/>
                  <a:pt x="11160" y="419"/>
                  <a:pt x="11550" y="391"/>
                </a:cubicBezTo>
                <a:cubicBezTo>
                  <a:pt x="11885" y="251"/>
                  <a:pt x="12220" y="168"/>
                  <a:pt x="12583" y="168"/>
                </a:cubicBezTo>
                <a:cubicBezTo>
                  <a:pt x="13085" y="140"/>
                  <a:pt x="13671" y="168"/>
                  <a:pt x="14173" y="168"/>
                </a:cubicBezTo>
                <a:cubicBezTo>
                  <a:pt x="14312" y="140"/>
                  <a:pt x="14368" y="112"/>
                  <a:pt x="14368" y="56"/>
                </a:cubicBezTo>
                <a:cubicBezTo>
                  <a:pt x="14647" y="28"/>
                  <a:pt x="15094" y="28"/>
                  <a:pt x="15484" y="0"/>
                </a:cubicBezTo>
                <a:cubicBezTo>
                  <a:pt x="15819" y="0"/>
                  <a:pt x="16126" y="28"/>
                  <a:pt x="16433" y="112"/>
                </a:cubicBezTo>
                <a:cubicBezTo>
                  <a:pt x="16740" y="140"/>
                  <a:pt x="17019" y="196"/>
                  <a:pt x="17353" y="251"/>
                </a:cubicBezTo>
                <a:cubicBezTo>
                  <a:pt x="17521" y="335"/>
                  <a:pt x="17716" y="419"/>
                  <a:pt x="17883" y="530"/>
                </a:cubicBezTo>
                <a:cubicBezTo>
                  <a:pt x="18358" y="558"/>
                  <a:pt x="18832" y="614"/>
                  <a:pt x="19278" y="726"/>
                </a:cubicBezTo>
                <a:cubicBezTo>
                  <a:pt x="19808" y="865"/>
                  <a:pt x="20311" y="1005"/>
                  <a:pt x="20618" y="1116"/>
                </a:cubicBezTo>
                <a:cubicBezTo>
                  <a:pt x="20980" y="1228"/>
                  <a:pt x="21315" y="1340"/>
                  <a:pt x="21650" y="1507"/>
                </a:cubicBezTo>
                <a:cubicBezTo>
                  <a:pt x="21734" y="1535"/>
                  <a:pt x="21873" y="1563"/>
                  <a:pt x="21929" y="1591"/>
                </a:cubicBezTo>
                <a:cubicBezTo>
                  <a:pt x="22319" y="1758"/>
                  <a:pt x="22431" y="1897"/>
                  <a:pt x="22431" y="1953"/>
                </a:cubicBezTo>
                <a:cubicBezTo>
                  <a:pt x="22849" y="2093"/>
                  <a:pt x="23296" y="2260"/>
                  <a:pt x="23714" y="2483"/>
                </a:cubicBezTo>
                <a:cubicBezTo>
                  <a:pt x="24021" y="2623"/>
                  <a:pt x="24300" y="2790"/>
                  <a:pt x="24523" y="3013"/>
                </a:cubicBezTo>
                <a:cubicBezTo>
                  <a:pt x="24858" y="3181"/>
                  <a:pt x="25081" y="3237"/>
                  <a:pt x="25277" y="3320"/>
                </a:cubicBezTo>
                <a:cubicBezTo>
                  <a:pt x="25500" y="3404"/>
                  <a:pt x="25723" y="3516"/>
                  <a:pt x="25946" y="3627"/>
                </a:cubicBezTo>
                <a:cubicBezTo>
                  <a:pt x="26448" y="3934"/>
                  <a:pt x="26923" y="4269"/>
                  <a:pt x="27369" y="4632"/>
                </a:cubicBezTo>
                <a:cubicBezTo>
                  <a:pt x="27453" y="4687"/>
                  <a:pt x="27425" y="4632"/>
                  <a:pt x="27537" y="4715"/>
                </a:cubicBezTo>
                <a:cubicBezTo>
                  <a:pt x="27620" y="4827"/>
                  <a:pt x="27899" y="5050"/>
                  <a:pt x="27955" y="5162"/>
                </a:cubicBezTo>
                <a:cubicBezTo>
                  <a:pt x="28569" y="5580"/>
                  <a:pt x="29015" y="5887"/>
                  <a:pt x="29015" y="6054"/>
                </a:cubicBezTo>
                <a:cubicBezTo>
                  <a:pt x="29713" y="6445"/>
                  <a:pt x="30745" y="6919"/>
                  <a:pt x="30745" y="7143"/>
                </a:cubicBezTo>
                <a:cubicBezTo>
                  <a:pt x="30968" y="7198"/>
                  <a:pt x="31191" y="7226"/>
                  <a:pt x="31387" y="7226"/>
                </a:cubicBezTo>
                <a:cubicBezTo>
                  <a:pt x="31721" y="7282"/>
                  <a:pt x="32056" y="7338"/>
                  <a:pt x="32391" y="7449"/>
                </a:cubicBezTo>
                <a:cubicBezTo>
                  <a:pt x="32586" y="7505"/>
                  <a:pt x="32530" y="7533"/>
                  <a:pt x="32726" y="7561"/>
                </a:cubicBezTo>
                <a:cubicBezTo>
                  <a:pt x="32893" y="7617"/>
                  <a:pt x="33061" y="7617"/>
                  <a:pt x="33200" y="7645"/>
                </a:cubicBezTo>
                <a:cubicBezTo>
                  <a:pt x="33367" y="7645"/>
                  <a:pt x="33535" y="7673"/>
                  <a:pt x="33730" y="7700"/>
                </a:cubicBezTo>
                <a:cubicBezTo>
                  <a:pt x="33953" y="7784"/>
                  <a:pt x="34149" y="7812"/>
                  <a:pt x="34372" y="7840"/>
                </a:cubicBezTo>
                <a:lnTo>
                  <a:pt x="34679" y="7868"/>
                </a:lnTo>
                <a:cubicBezTo>
                  <a:pt x="34762" y="7896"/>
                  <a:pt x="34846" y="7896"/>
                  <a:pt x="34930" y="7924"/>
                </a:cubicBezTo>
                <a:lnTo>
                  <a:pt x="34930" y="7952"/>
                </a:lnTo>
                <a:cubicBezTo>
                  <a:pt x="35153" y="8007"/>
                  <a:pt x="35348" y="7979"/>
                  <a:pt x="35544" y="7924"/>
                </a:cubicBezTo>
                <a:lnTo>
                  <a:pt x="35906" y="7868"/>
                </a:lnTo>
                <a:cubicBezTo>
                  <a:pt x="36213" y="7812"/>
                  <a:pt x="36520" y="7700"/>
                  <a:pt x="36799" y="7561"/>
                </a:cubicBezTo>
                <a:cubicBezTo>
                  <a:pt x="37022" y="7533"/>
                  <a:pt x="37218" y="7477"/>
                  <a:pt x="37441" y="7394"/>
                </a:cubicBezTo>
                <a:cubicBezTo>
                  <a:pt x="37636" y="7338"/>
                  <a:pt x="37831" y="7254"/>
                  <a:pt x="38027" y="7226"/>
                </a:cubicBezTo>
                <a:cubicBezTo>
                  <a:pt x="39282" y="6724"/>
                  <a:pt x="40482" y="6110"/>
                  <a:pt x="41653" y="5441"/>
                </a:cubicBezTo>
                <a:cubicBezTo>
                  <a:pt x="41905" y="5273"/>
                  <a:pt x="42100" y="5106"/>
                  <a:pt x="42351" y="4994"/>
                </a:cubicBezTo>
                <a:cubicBezTo>
                  <a:pt x="42769" y="4743"/>
                  <a:pt x="43690" y="4353"/>
                  <a:pt x="43746" y="4408"/>
                </a:cubicBezTo>
                <a:cubicBezTo>
                  <a:pt x="43774" y="4464"/>
                  <a:pt x="43383" y="4659"/>
                  <a:pt x="43551" y="4632"/>
                </a:cubicBezTo>
                <a:cubicBezTo>
                  <a:pt x="42490" y="5329"/>
                  <a:pt x="41402" y="5971"/>
                  <a:pt x="40286" y="6557"/>
                </a:cubicBezTo>
                <a:cubicBezTo>
                  <a:pt x="39645" y="6891"/>
                  <a:pt x="39003" y="7170"/>
                  <a:pt x="38333" y="7422"/>
                </a:cubicBezTo>
                <a:cubicBezTo>
                  <a:pt x="38166" y="7505"/>
                  <a:pt x="37859" y="7617"/>
                  <a:pt x="37748" y="7673"/>
                </a:cubicBezTo>
                <a:cubicBezTo>
                  <a:pt x="37636" y="7700"/>
                  <a:pt x="37524" y="7756"/>
                  <a:pt x="37413" y="7840"/>
                </a:cubicBezTo>
                <a:cubicBezTo>
                  <a:pt x="39673" y="7087"/>
                  <a:pt x="41905" y="5692"/>
                  <a:pt x="43857" y="4715"/>
                </a:cubicBezTo>
                <a:lnTo>
                  <a:pt x="43857" y="4715"/>
                </a:lnTo>
                <a:lnTo>
                  <a:pt x="43885" y="4715"/>
                </a:lnTo>
                <a:lnTo>
                  <a:pt x="43885" y="4743"/>
                </a:lnTo>
                <a:cubicBezTo>
                  <a:pt x="43913" y="4771"/>
                  <a:pt x="43969" y="4855"/>
                  <a:pt x="44025" y="4911"/>
                </a:cubicBezTo>
                <a:cubicBezTo>
                  <a:pt x="44109" y="5162"/>
                  <a:pt x="44248" y="5385"/>
                  <a:pt x="44360" y="5608"/>
                </a:cubicBezTo>
                <a:cubicBezTo>
                  <a:pt x="44443" y="5803"/>
                  <a:pt x="44332" y="5664"/>
                  <a:pt x="44304" y="5636"/>
                </a:cubicBezTo>
                <a:cubicBezTo>
                  <a:pt x="44360" y="5748"/>
                  <a:pt x="44360" y="5803"/>
                  <a:pt x="44415" y="5943"/>
                </a:cubicBezTo>
                <a:cubicBezTo>
                  <a:pt x="44527" y="6110"/>
                  <a:pt x="44332" y="5692"/>
                  <a:pt x="44415" y="5748"/>
                </a:cubicBezTo>
                <a:cubicBezTo>
                  <a:pt x="44778" y="6445"/>
                  <a:pt x="45225" y="7338"/>
                  <a:pt x="45643" y="8147"/>
                </a:cubicBezTo>
                <a:lnTo>
                  <a:pt x="45559" y="8175"/>
                </a:lnTo>
                <a:cubicBezTo>
                  <a:pt x="45643" y="8314"/>
                  <a:pt x="45643" y="8175"/>
                  <a:pt x="45671" y="8231"/>
                </a:cubicBezTo>
                <a:cubicBezTo>
                  <a:pt x="45922" y="8705"/>
                  <a:pt x="46285" y="9235"/>
                  <a:pt x="46508" y="9737"/>
                </a:cubicBezTo>
                <a:lnTo>
                  <a:pt x="47233" y="10909"/>
                </a:lnTo>
                <a:cubicBezTo>
                  <a:pt x="47568" y="11439"/>
                  <a:pt x="47875" y="11997"/>
                  <a:pt x="48210" y="12527"/>
                </a:cubicBezTo>
                <a:close/>
                <a:moveTo>
                  <a:pt x="47317" y="11327"/>
                </a:moveTo>
                <a:cubicBezTo>
                  <a:pt x="47317" y="11327"/>
                  <a:pt x="47317" y="11411"/>
                  <a:pt x="47373" y="11495"/>
                </a:cubicBezTo>
                <a:cubicBezTo>
                  <a:pt x="47429" y="11551"/>
                  <a:pt x="47429" y="11551"/>
                  <a:pt x="47429" y="11495"/>
                </a:cubicBezTo>
                <a:cubicBezTo>
                  <a:pt x="47401" y="11439"/>
                  <a:pt x="47345" y="11411"/>
                  <a:pt x="47317" y="11327"/>
                </a:cubicBezTo>
                <a:close/>
                <a:moveTo>
                  <a:pt x="46173" y="9486"/>
                </a:moveTo>
                <a:cubicBezTo>
                  <a:pt x="46173" y="9374"/>
                  <a:pt x="46313" y="9626"/>
                  <a:pt x="46229" y="9458"/>
                </a:cubicBezTo>
                <a:cubicBezTo>
                  <a:pt x="46201" y="9430"/>
                  <a:pt x="46062" y="9291"/>
                  <a:pt x="46173" y="9486"/>
                </a:cubicBezTo>
                <a:close/>
                <a:moveTo>
                  <a:pt x="9318" y="10211"/>
                </a:moveTo>
                <a:cubicBezTo>
                  <a:pt x="9318" y="10184"/>
                  <a:pt x="9235" y="10184"/>
                  <a:pt x="9123" y="10267"/>
                </a:cubicBezTo>
                <a:lnTo>
                  <a:pt x="9095" y="10323"/>
                </a:lnTo>
                <a:cubicBezTo>
                  <a:pt x="9151" y="10323"/>
                  <a:pt x="9207" y="10267"/>
                  <a:pt x="9318" y="10211"/>
                </a:cubicBezTo>
                <a:close/>
                <a:moveTo>
                  <a:pt x="9625" y="9932"/>
                </a:moveTo>
                <a:cubicBezTo>
                  <a:pt x="9653" y="9877"/>
                  <a:pt x="9318" y="10044"/>
                  <a:pt x="9291" y="10100"/>
                </a:cubicBezTo>
                <a:cubicBezTo>
                  <a:pt x="9402" y="10044"/>
                  <a:pt x="9514" y="10016"/>
                  <a:pt x="9625" y="9932"/>
                </a:cubicBezTo>
                <a:close/>
                <a:moveTo>
                  <a:pt x="9765" y="9793"/>
                </a:moveTo>
                <a:cubicBezTo>
                  <a:pt x="9765" y="9765"/>
                  <a:pt x="9709" y="9793"/>
                  <a:pt x="9625" y="9821"/>
                </a:cubicBezTo>
                <a:cubicBezTo>
                  <a:pt x="9625" y="9849"/>
                  <a:pt x="9625" y="9877"/>
                  <a:pt x="9765" y="9793"/>
                </a:cubicBezTo>
                <a:close/>
                <a:moveTo>
                  <a:pt x="8202" y="10435"/>
                </a:moveTo>
                <a:cubicBezTo>
                  <a:pt x="7896" y="10658"/>
                  <a:pt x="7589" y="10881"/>
                  <a:pt x="7310" y="11132"/>
                </a:cubicBezTo>
                <a:cubicBezTo>
                  <a:pt x="7338" y="11160"/>
                  <a:pt x="7338" y="11188"/>
                  <a:pt x="7338" y="11216"/>
                </a:cubicBezTo>
                <a:cubicBezTo>
                  <a:pt x="7393" y="11188"/>
                  <a:pt x="7505" y="11104"/>
                  <a:pt x="7505" y="11160"/>
                </a:cubicBezTo>
                <a:cubicBezTo>
                  <a:pt x="7756" y="10937"/>
                  <a:pt x="8007" y="10686"/>
                  <a:pt x="8202" y="10435"/>
                </a:cubicBezTo>
                <a:close/>
                <a:moveTo>
                  <a:pt x="19529" y="8928"/>
                </a:moveTo>
                <a:cubicBezTo>
                  <a:pt x="19613" y="8956"/>
                  <a:pt x="19669" y="8956"/>
                  <a:pt x="19753" y="8984"/>
                </a:cubicBezTo>
                <a:cubicBezTo>
                  <a:pt x="19808" y="8928"/>
                  <a:pt x="19529" y="8872"/>
                  <a:pt x="19529" y="8928"/>
                </a:cubicBezTo>
                <a:close/>
                <a:moveTo>
                  <a:pt x="20115" y="9179"/>
                </a:moveTo>
                <a:cubicBezTo>
                  <a:pt x="20115" y="9179"/>
                  <a:pt x="19976" y="9095"/>
                  <a:pt x="19920" y="9095"/>
                </a:cubicBezTo>
                <a:cubicBezTo>
                  <a:pt x="19836" y="9068"/>
                  <a:pt x="20004" y="9123"/>
                  <a:pt x="20115" y="9179"/>
                </a:cubicBezTo>
                <a:close/>
                <a:moveTo>
                  <a:pt x="20450" y="9040"/>
                </a:moveTo>
                <a:cubicBezTo>
                  <a:pt x="19529" y="8705"/>
                  <a:pt x="18609" y="8482"/>
                  <a:pt x="17660" y="8342"/>
                </a:cubicBezTo>
                <a:cubicBezTo>
                  <a:pt x="17828" y="8370"/>
                  <a:pt x="17967" y="8426"/>
                  <a:pt x="18135" y="8482"/>
                </a:cubicBezTo>
                <a:cubicBezTo>
                  <a:pt x="18330" y="8510"/>
                  <a:pt x="18525" y="8565"/>
                  <a:pt x="18720" y="8621"/>
                </a:cubicBezTo>
                <a:cubicBezTo>
                  <a:pt x="18944" y="8677"/>
                  <a:pt x="19167" y="8733"/>
                  <a:pt x="19390" y="8789"/>
                </a:cubicBezTo>
                <a:cubicBezTo>
                  <a:pt x="19585" y="8844"/>
                  <a:pt x="19808" y="8900"/>
                  <a:pt x="19976" y="8956"/>
                </a:cubicBezTo>
                <a:cubicBezTo>
                  <a:pt x="20115" y="8984"/>
                  <a:pt x="20283" y="9012"/>
                  <a:pt x="20450" y="9040"/>
                </a:cubicBezTo>
                <a:close/>
                <a:moveTo>
                  <a:pt x="22933" y="10323"/>
                </a:moveTo>
                <a:lnTo>
                  <a:pt x="23128" y="10407"/>
                </a:lnTo>
                <a:lnTo>
                  <a:pt x="22905" y="10267"/>
                </a:lnTo>
                <a:close/>
                <a:moveTo>
                  <a:pt x="37245" y="16768"/>
                </a:moveTo>
                <a:cubicBezTo>
                  <a:pt x="37692" y="16823"/>
                  <a:pt x="37357" y="16684"/>
                  <a:pt x="37245" y="16768"/>
                </a:cubicBezTo>
                <a:close/>
                <a:moveTo>
                  <a:pt x="48042" y="12834"/>
                </a:moveTo>
                <a:lnTo>
                  <a:pt x="47038" y="11160"/>
                </a:lnTo>
                <a:cubicBezTo>
                  <a:pt x="46731" y="10658"/>
                  <a:pt x="46452" y="10156"/>
                  <a:pt x="46145" y="9626"/>
                </a:cubicBezTo>
                <a:cubicBezTo>
                  <a:pt x="46145" y="9626"/>
                  <a:pt x="46201" y="9681"/>
                  <a:pt x="46173" y="9626"/>
                </a:cubicBezTo>
                <a:cubicBezTo>
                  <a:pt x="46089" y="9430"/>
                  <a:pt x="46173" y="9681"/>
                  <a:pt x="46117" y="9542"/>
                </a:cubicBezTo>
                <a:cubicBezTo>
                  <a:pt x="45866" y="9123"/>
                  <a:pt x="45587" y="8593"/>
                  <a:pt x="45308" y="8007"/>
                </a:cubicBezTo>
                <a:cubicBezTo>
                  <a:pt x="46062" y="9653"/>
                  <a:pt x="46871" y="11244"/>
                  <a:pt x="47763" y="12806"/>
                </a:cubicBezTo>
                <a:cubicBezTo>
                  <a:pt x="44109" y="15903"/>
                  <a:pt x="39031" y="17158"/>
                  <a:pt x="34316" y="16349"/>
                </a:cubicBezTo>
                <a:lnTo>
                  <a:pt x="34400" y="16377"/>
                </a:lnTo>
                <a:cubicBezTo>
                  <a:pt x="35655" y="16656"/>
                  <a:pt x="36966" y="16740"/>
                  <a:pt x="38250" y="16628"/>
                </a:cubicBezTo>
                <a:cubicBezTo>
                  <a:pt x="39366" y="16572"/>
                  <a:pt x="40454" y="16433"/>
                  <a:pt x="41542" y="16182"/>
                </a:cubicBezTo>
                <a:cubicBezTo>
                  <a:pt x="43272" y="15763"/>
                  <a:pt x="44918" y="15066"/>
                  <a:pt x="46424" y="14117"/>
                </a:cubicBezTo>
                <a:cubicBezTo>
                  <a:pt x="46982" y="13727"/>
                  <a:pt x="47540" y="13308"/>
                  <a:pt x="48070" y="1283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3401033" y="2428200"/>
            <a:ext cx="1053667" cy="822133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0057434" y="4185968"/>
            <a:ext cx="611033" cy="66683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9766333" y="5451701"/>
            <a:ext cx="1213667" cy="1085300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11401734" y="5711134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1627000" y="1877567"/>
            <a:ext cx="22333" cy="19867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11112534" y="6302001"/>
            <a:ext cx="1135533" cy="643567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50"/>
          <p:cNvSpPr/>
          <p:nvPr/>
        </p:nvSpPr>
        <p:spPr>
          <a:xfrm>
            <a:off x="1755133" y="2479200"/>
            <a:ext cx="969067" cy="1444267"/>
          </a:xfrm>
          <a:custGeom>
            <a:avLst/>
            <a:gdLst/>
            <a:ahLst/>
            <a:cxnLst/>
            <a:rect l="l" t="t" r="r" b="b"/>
            <a:pathLst>
              <a:path w="29072" h="43328" extrusionOk="0">
                <a:moveTo>
                  <a:pt x="13085" y="5133"/>
                </a:moveTo>
                <a:cubicBezTo>
                  <a:pt x="13364" y="5133"/>
                  <a:pt x="13643" y="5161"/>
                  <a:pt x="13894" y="5245"/>
                </a:cubicBezTo>
                <a:cubicBezTo>
                  <a:pt x="13950" y="5273"/>
                  <a:pt x="14006" y="5329"/>
                  <a:pt x="14034" y="5385"/>
                </a:cubicBezTo>
                <a:cubicBezTo>
                  <a:pt x="14061" y="5468"/>
                  <a:pt x="14089" y="5580"/>
                  <a:pt x="14089" y="5691"/>
                </a:cubicBezTo>
                <a:cubicBezTo>
                  <a:pt x="14117" y="5831"/>
                  <a:pt x="14117" y="5970"/>
                  <a:pt x="14089" y="6138"/>
                </a:cubicBezTo>
                <a:cubicBezTo>
                  <a:pt x="14117" y="6277"/>
                  <a:pt x="14089" y="6445"/>
                  <a:pt x="14061" y="6584"/>
                </a:cubicBezTo>
                <a:cubicBezTo>
                  <a:pt x="14006" y="7198"/>
                  <a:pt x="13810" y="7784"/>
                  <a:pt x="13559" y="8342"/>
                </a:cubicBezTo>
                <a:cubicBezTo>
                  <a:pt x="13001" y="9430"/>
                  <a:pt x="12109" y="10378"/>
                  <a:pt x="11020" y="10992"/>
                </a:cubicBezTo>
                <a:cubicBezTo>
                  <a:pt x="10140" y="11502"/>
                  <a:pt x="9125" y="11781"/>
                  <a:pt x="8087" y="11781"/>
                </a:cubicBezTo>
                <a:cubicBezTo>
                  <a:pt x="7875" y="11781"/>
                  <a:pt x="7662" y="11769"/>
                  <a:pt x="7449" y="11746"/>
                </a:cubicBezTo>
                <a:cubicBezTo>
                  <a:pt x="7342" y="11735"/>
                  <a:pt x="7235" y="11722"/>
                  <a:pt x="7128" y="11708"/>
                </a:cubicBezTo>
                <a:lnTo>
                  <a:pt x="7128" y="11708"/>
                </a:lnTo>
                <a:cubicBezTo>
                  <a:pt x="7338" y="10671"/>
                  <a:pt x="7659" y="9660"/>
                  <a:pt x="8091" y="8705"/>
                </a:cubicBezTo>
                <a:cubicBezTo>
                  <a:pt x="8621" y="7561"/>
                  <a:pt x="9458" y="6584"/>
                  <a:pt x="10518" y="5915"/>
                </a:cubicBezTo>
                <a:cubicBezTo>
                  <a:pt x="11048" y="5580"/>
                  <a:pt x="11606" y="5329"/>
                  <a:pt x="12220" y="5217"/>
                </a:cubicBezTo>
                <a:cubicBezTo>
                  <a:pt x="12499" y="5161"/>
                  <a:pt x="12806" y="5133"/>
                  <a:pt x="13085" y="5133"/>
                </a:cubicBezTo>
                <a:close/>
                <a:moveTo>
                  <a:pt x="20298" y="15091"/>
                </a:moveTo>
                <a:cubicBezTo>
                  <a:pt x="21060" y="15091"/>
                  <a:pt x="21817" y="15327"/>
                  <a:pt x="22459" y="15791"/>
                </a:cubicBezTo>
                <a:cubicBezTo>
                  <a:pt x="22961" y="16098"/>
                  <a:pt x="23352" y="16572"/>
                  <a:pt x="23575" y="17130"/>
                </a:cubicBezTo>
                <a:cubicBezTo>
                  <a:pt x="23798" y="17716"/>
                  <a:pt x="23798" y="18330"/>
                  <a:pt x="23575" y="18888"/>
                </a:cubicBezTo>
                <a:cubicBezTo>
                  <a:pt x="23352" y="19446"/>
                  <a:pt x="22961" y="19948"/>
                  <a:pt x="22459" y="20283"/>
                </a:cubicBezTo>
                <a:cubicBezTo>
                  <a:pt x="21929" y="20645"/>
                  <a:pt x="21343" y="20924"/>
                  <a:pt x="20701" y="21092"/>
                </a:cubicBezTo>
                <a:cubicBezTo>
                  <a:pt x="20088" y="21259"/>
                  <a:pt x="19446" y="21399"/>
                  <a:pt x="18804" y="21427"/>
                </a:cubicBezTo>
                <a:cubicBezTo>
                  <a:pt x="18625" y="21434"/>
                  <a:pt x="18448" y="21437"/>
                  <a:pt x="18272" y="21437"/>
                </a:cubicBezTo>
                <a:cubicBezTo>
                  <a:pt x="17791" y="21437"/>
                  <a:pt x="17321" y="21412"/>
                  <a:pt x="16851" y="21371"/>
                </a:cubicBezTo>
                <a:cubicBezTo>
                  <a:pt x="16222" y="21311"/>
                  <a:pt x="15600" y="21219"/>
                  <a:pt x="14985" y="21094"/>
                </a:cubicBezTo>
                <a:lnTo>
                  <a:pt x="14985" y="21094"/>
                </a:lnTo>
                <a:cubicBezTo>
                  <a:pt x="15219" y="19899"/>
                  <a:pt x="15680" y="18756"/>
                  <a:pt x="16293" y="17716"/>
                </a:cubicBezTo>
                <a:cubicBezTo>
                  <a:pt x="16907" y="16628"/>
                  <a:pt x="17856" y="15791"/>
                  <a:pt x="19028" y="15317"/>
                </a:cubicBezTo>
                <a:cubicBezTo>
                  <a:pt x="19440" y="15166"/>
                  <a:pt x="19870" y="15091"/>
                  <a:pt x="20298" y="15091"/>
                </a:cubicBezTo>
                <a:close/>
                <a:moveTo>
                  <a:pt x="25472" y="27620"/>
                </a:moveTo>
                <a:cubicBezTo>
                  <a:pt x="26058" y="27620"/>
                  <a:pt x="26644" y="27760"/>
                  <a:pt x="27174" y="28039"/>
                </a:cubicBezTo>
                <a:cubicBezTo>
                  <a:pt x="27286" y="28094"/>
                  <a:pt x="27425" y="28178"/>
                  <a:pt x="27537" y="28262"/>
                </a:cubicBezTo>
                <a:cubicBezTo>
                  <a:pt x="27648" y="28318"/>
                  <a:pt x="27760" y="28401"/>
                  <a:pt x="27844" y="28513"/>
                </a:cubicBezTo>
                <a:cubicBezTo>
                  <a:pt x="27927" y="28597"/>
                  <a:pt x="27983" y="28680"/>
                  <a:pt x="28039" y="28764"/>
                </a:cubicBezTo>
                <a:cubicBezTo>
                  <a:pt x="28067" y="28876"/>
                  <a:pt x="28095" y="28959"/>
                  <a:pt x="28067" y="29043"/>
                </a:cubicBezTo>
                <a:cubicBezTo>
                  <a:pt x="28067" y="29322"/>
                  <a:pt x="27983" y="29573"/>
                  <a:pt x="27872" y="29824"/>
                </a:cubicBezTo>
                <a:cubicBezTo>
                  <a:pt x="27760" y="30103"/>
                  <a:pt x="27620" y="30354"/>
                  <a:pt x="27453" y="30577"/>
                </a:cubicBezTo>
                <a:cubicBezTo>
                  <a:pt x="27090" y="31052"/>
                  <a:pt x="26644" y="31470"/>
                  <a:pt x="26142" y="31777"/>
                </a:cubicBezTo>
                <a:cubicBezTo>
                  <a:pt x="25297" y="32266"/>
                  <a:pt x="24345" y="32525"/>
                  <a:pt x="23386" y="32525"/>
                </a:cubicBezTo>
                <a:cubicBezTo>
                  <a:pt x="23142" y="32525"/>
                  <a:pt x="22898" y="32509"/>
                  <a:pt x="22654" y="32475"/>
                </a:cubicBezTo>
                <a:cubicBezTo>
                  <a:pt x="21708" y="32324"/>
                  <a:pt x="20795" y="31991"/>
                  <a:pt x="19965" y="31514"/>
                </a:cubicBezTo>
                <a:lnTo>
                  <a:pt x="19965" y="31514"/>
                </a:lnTo>
                <a:cubicBezTo>
                  <a:pt x="20184" y="31054"/>
                  <a:pt x="20439" y="30611"/>
                  <a:pt x="20729" y="30187"/>
                </a:cubicBezTo>
                <a:cubicBezTo>
                  <a:pt x="21120" y="29685"/>
                  <a:pt x="21538" y="29238"/>
                  <a:pt x="22041" y="28848"/>
                </a:cubicBezTo>
                <a:cubicBezTo>
                  <a:pt x="23017" y="28067"/>
                  <a:pt x="24217" y="27648"/>
                  <a:pt x="25472" y="27620"/>
                </a:cubicBezTo>
                <a:close/>
                <a:moveTo>
                  <a:pt x="754" y="0"/>
                </a:moveTo>
                <a:cubicBezTo>
                  <a:pt x="251" y="1255"/>
                  <a:pt x="0" y="2595"/>
                  <a:pt x="28" y="3934"/>
                </a:cubicBezTo>
                <a:cubicBezTo>
                  <a:pt x="28" y="5301"/>
                  <a:pt x="335" y="6640"/>
                  <a:pt x="921" y="7895"/>
                </a:cubicBezTo>
                <a:cubicBezTo>
                  <a:pt x="1507" y="9151"/>
                  <a:pt x="2400" y="10211"/>
                  <a:pt x="3544" y="11020"/>
                </a:cubicBezTo>
                <a:cubicBezTo>
                  <a:pt x="4402" y="11664"/>
                  <a:pt x="5376" y="12126"/>
                  <a:pt x="6414" y="12381"/>
                </a:cubicBezTo>
                <a:lnTo>
                  <a:pt x="6414" y="12381"/>
                </a:lnTo>
                <a:cubicBezTo>
                  <a:pt x="6332" y="13016"/>
                  <a:pt x="6277" y="13678"/>
                  <a:pt x="6222" y="14340"/>
                </a:cubicBezTo>
                <a:cubicBezTo>
                  <a:pt x="6138" y="15038"/>
                  <a:pt x="6166" y="15735"/>
                  <a:pt x="6333" y="16405"/>
                </a:cubicBezTo>
                <a:cubicBezTo>
                  <a:pt x="6557" y="17074"/>
                  <a:pt x="6947" y="17688"/>
                  <a:pt x="7505" y="18134"/>
                </a:cubicBezTo>
                <a:cubicBezTo>
                  <a:pt x="8035" y="18553"/>
                  <a:pt x="8593" y="18944"/>
                  <a:pt x="9207" y="19250"/>
                </a:cubicBezTo>
                <a:cubicBezTo>
                  <a:pt x="10692" y="20109"/>
                  <a:pt x="12293" y="20762"/>
                  <a:pt x="13956" y="21200"/>
                </a:cubicBezTo>
                <a:lnTo>
                  <a:pt x="13956" y="21200"/>
                </a:lnTo>
                <a:cubicBezTo>
                  <a:pt x="13698" y="22533"/>
                  <a:pt x="13678" y="23891"/>
                  <a:pt x="13922" y="25249"/>
                </a:cubicBezTo>
                <a:cubicBezTo>
                  <a:pt x="14173" y="26616"/>
                  <a:pt x="14759" y="27955"/>
                  <a:pt x="15624" y="29071"/>
                </a:cubicBezTo>
                <a:cubicBezTo>
                  <a:pt x="16461" y="30187"/>
                  <a:pt x="17437" y="31191"/>
                  <a:pt x="18581" y="31972"/>
                </a:cubicBezTo>
                <a:cubicBezTo>
                  <a:pt x="18707" y="32068"/>
                  <a:pt x="18836" y="32159"/>
                  <a:pt x="18966" y="32246"/>
                </a:cubicBezTo>
                <a:lnTo>
                  <a:pt x="18966" y="32246"/>
                </a:lnTo>
                <a:cubicBezTo>
                  <a:pt x="18645" y="33353"/>
                  <a:pt x="18461" y="34476"/>
                  <a:pt x="18414" y="35599"/>
                </a:cubicBezTo>
                <a:cubicBezTo>
                  <a:pt x="18330" y="36966"/>
                  <a:pt x="18358" y="38278"/>
                  <a:pt x="18414" y="39617"/>
                </a:cubicBezTo>
                <a:cubicBezTo>
                  <a:pt x="18442" y="40286"/>
                  <a:pt x="18525" y="40984"/>
                  <a:pt x="18721" y="41625"/>
                </a:cubicBezTo>
                <a:cubicBezTo>
                  <a:pt x="18916" y="42295"/>
                  <a:pt x="19279" y="42881"/>
                  <a:pt x="19809" y="43327"/>
                </a:cubicBezTo>
                <a:lnTo>
                  <a:pt x="19864" y="43244"/>
                </a:lnTo>
                <a:cubicBezTo>
                  <a:pt x="19418" y="42769"/>
                  <a:pt x="19083" y="42211"/>
                  <a:pt x="18944" y="41570"/>
                </a:cubicBezTo>
                <a:cubicBezTo>
                  <a:pt x="18804" y="40928"/>
                  <a:pt x="18749" y="40258"/>
                  <a:pt x="18749" y="39617"/>
                </a:cubicBezTo>
                <a:cubicBezTo>
                  <a:pt x="18776" y="38305"/>
                  <a:pt x="18832" y="36966"/>
                  <a:pt x="18972" y="35655"/>
                </a:cubicBezTo>
                <a:cubicBezTo>
                  <a:pt x="19039" y="34606"/>
                  <a:pt x="19231" y="33592"/>
                  <a:pt x="19548" y="32600"/>
                </a:cubicBezTo>
                <a:lnTo>
                  <a:pt x="19548" y="32600"/>
                </a:lnTo>
                <a:cubicBezTo>
                  <a:pt x="20454" y="33101"/>
                  <a:pt x="21448" y="33428"/>
                  <a:pt x="22487" y="33591"/>
                </a:cubicBezTo>
                <a:cubicBezTo>
                  <a:pt x="22772" y="33629"/>
                  <a:pt x="23058" y="33648"/>
                  <a:pt x="23344" y="33648"/>
                </a:cubicBezTo>
                <a:cubicBezTo>
                  <a:pt x="24511" y="33648"/>
                  <a:pt x="25663" y="33331"/>
                  <a:pt x="26672" y="32726"/>
                </a:cubicBezTo>
                <a:cubicBezTo>
                  <a:pt x="27286" y="32335"/>
                  <a:pt x="27844" y="31833"/>
                  <a:pt x="28290" y="31219"/>
                </a:cubicBezTo>
                <a:cubicBezTo>
                  <a:pt x="28485" y="30912"/>
                  <a:pt x="28681" y="30605"/>
                  <a:pt x="28820" y="30243"/>
                </a:cubicBezTo>
                <a:cubicBezTo>
                  <a:pt x="28960" y="29880"/>
                  <a:pt x="29043" y="29489"/>
                  <a:pt x="29071" y="29099"/>
                </a:cubicBezTo>
                <a:cubicBezTo>
                  <a:pt x="29071" y="28848"/>
                  <a:pt x="29015" y="28624"/>
                  <a:pt x="28932" y="28401"/>
                </a:cubicBezTo>
                <a:cubicBezTo>
                  <a:pt x="28820" y="28178"/>
                  <a:pt x="28708" y="28011"/>
                  <a:pt x="28541" y="27843"/>
                </a:cubicBezTo>
                <a:cubicBezTo>
                  <a:pt x="28402" y="27704"/>
                  <a:pt x="28234" y="27564"/>
                  <a:pt x="28067" y="27453"/>
                </a:cubicBezTo>
                <a:cubicBezTo>
                  <a:pt x="27927" y="27369"/>
                  <a:pt x="27760" y="27285"/>
                  <a:pt x="27593" y="27202"/>
                </a:cubicBezTo>
                <a:cubicBezTo>
                  <a:pt x="26971" y="26891"/>
                  <a:pt x="26301" y="26724"/>
                  <a:pt x="25606" y="26724"/>
                </a:cubicBezTo>
                <a:cubicBezTo>
                  <a:pt x="25552" y="26724"/>
                  <a:pt x="25498" y="26725"/>
                  <a:pt x="25444" y="26727"/>
                </a:cubicBezTo>
                <a:cubicBezTo>
                  <a:pt x="23994" y="26783"/>
                  <a:pt x="22627" y="27313"/>
                  <a:pt x="21511" y="28234"/>
                </a:cubicBezTo>
                <a:cubicBezTo>
                  <a:pt x="20980" y="28652"/>
                  <a:pt x="20478" y="29182"/>
                  <a:pt x="20088" y="29768"/>
                </a:cubicBezTo>
                <a:cubicBezTo>
                  <a:pt x="19816" y="30208"/>
                  <a:pt x="19575" y="30663"/>
                  <a:pt x="19366" y="31133"/>
                </a:cubicBezTo>
                <a:lnTo>
                  <a:pt x="19366" y="31133"/>
                </a:lnTo>
                <a:cubicBezTo>
                  <a:pt x="19327" y="31107"/>
                  <a:pt x="19289" y="31079"/>
                  <a:pt x="19251" y="31052"/>
                </a:cubicBezTo>
                <a:cubicBezTo>
                  <a:pt x="18191" y="30326"/>
                  <a:pt x="17298" y="29434"/>
                  <a:pt x="16517" y="28401"/>
                </a:cubicBezTo>
                <a:cubicBezTo>
                  <a:pt x="15735" y="27425"/>
                  <a:pt x="15205" y="26253"/>
                  <a:pt x="14954" y="25026"/>
                </a:cubicBezTo>
                <a:cubicBezTo>
                  <a:pt x="14741" y="23854"/>
                  <a:pt x="14732" y="22631"/>
                  <a:pt x="14925" y="21430"/>
                </a:cubicBezTo>
                <a:lnTo>
                  <a:pt x="14925" y="21430"/>
                </a:lnTo>
                <a:cubicBezTo>
                  <a:pt x="15542" y="21560"/>
                  <a:pt x="16167" y="21661"/>
                  <a:pt x="16796" y="21733"/>
                </a:cubicBezTo>
                <a:cubicBezTo>
                  <a:pt x="17282" y="21804"/>
                  <a:pt x="17776" y="21838"/>
                  <a:pt x="18270" y="21838"/>
                </a:cubicBezTo>
                <a:cubicBezTo>
                  <a:pt x="19137" y="21838"/>
                  <a:pt x="20006" y="21734"/>
                  <a:pt x="20841" y="21538"/>
                </a:cubicBezTo>
                <a:cubicBezTo>
                  <a:pt x="21511" y="21371"/>
                  <a:pt x="22152" y="21092"/>
                  <a:pt x="22738" y="20701"/>
                </a:cubicBezTo>
                <a:cubicBezTo>
                  <a:pt x="23324" y="20311"/>
                  <a:pt x="23826" y="19753"/>
                  <a:pt x="24105" y="19083"/>
                </a:cubicBezTo>
                <a:cubicBezTo>
                  <a:pt x="24384" y="18386"/>
                  <a:pt x="24412" y="17604"/>
                  <a:pt x="24161" y="16907"/>
                </a:cubicBezTo>
                <a:cubicBezTo>
                  <a:pt x="23910" y="16209"/>
                  <a:pt x="23463" y="15624"/>
                  <a:pt x="22850" y="15205"/>
                </a:cubicBezTo>
                <a:cubicBezTo>
                  <a:pt x="22264" y="14759"/>
                  <a:pt x="21594" y="14480"/>
                  <a:pt x="20897" y="14340"/>
                </a:cubicBezTo>
                <a:cubicBezTo>
                  <a:pt x="20660" y="14295"/>
                  <a:pt x="20421" y="14273"/>
                  <a:pt x="20182" y="14273"/>
                </a:cubicBezTo>
                <a:cubicBezTo>
                  <a:pt x="19687" y="14273"/>
                  <a:pt x="19191" y="14366"/>
                  <a:pt x="18721" y="14535"/>
                </a:cubicBezTo>
                <a:cubicBezTo>
                  <a:pt x="17381" y="15038"/>
                  <a:pt x="16238" y="15986"/>
                  <a:pt x="15512" y="17214"/>
                </a:cubicBezTo>
                <a:cubicBezTo>
                  <a:pt x="14798" y="18324"/>
                  <a:pt x="14310" y="19560"/>
                  <a:pt x="14024" y="20873"/>
                </a:cubicBezTo>
                <a:lnTo>
                  <a:pt x="14024" y="20873"/>
                </a:lnTo>
                <a:cubicBezTo>
                  <a:pt x="12396" y="20452"/>
                  <a:pt x="10834" y="19808"/>
                  <a:pt x="9374" y="18971"/>
                </a:cubicBezTo>
                <a:cubicBezTo>
                  <a:pt x="8816" y="18637"/>
                  <a:pt x="8258" y="18274"/>
                  <a:pt x="7784" y="17828"/>
                </a:cubicBezTo>
                <a:cubicBezTo>
                  <a:pt x="7282" y="17437"/>
                  <a:pt x="6947" y="16907"/>
                  <a:pt x="6752" y="16293"/>
                </a:cubicBezTo>
                <a:cubicBezTo>
                  <a:pt x="6640" y="15651"/>
                  <a:pt x="6640" y="15010"/>
                  <a:pt x="6752" y="14396"/>
                </a:cubicBezTo>
                <a:cubicBezTo>
                  <a:pt x="6805" y="13755"/>
                  <a:pt x="6884" y="13139"/>
                  <a:pt x="6989" y="12500"/>
                </a:cubicBezTo>
                <a:lnTo>
                  <a:pt x="6989" y="12500"/>
                </a:lnTo>
                <a:cubicBezTo>
                  <a:pt x="7114" y="12521"/>
                  <a:pt x="7239" y="12539"/>
                  <a:pt x="7366" y="12555"/>
                </a:cubicBezTo>
                <a:cubicBezTo>
                  <a:pt x="7641" y="12588"/>
                  <a:pt x="7916" y="12603"/>
                  <a:pt x="8191" y="12603"/>
                </a:cubicBezTo>
                <a:cubicBezTo>
                  <a:pt x="8613" y="12603"/>
                  <a:pt x="9036" y="12566"/>
                  <a:pt x="9458" y="12499"/>
                </a:cubicBezTo>
                <a:cubicBezTo>
                  <a:pt x="10156" y="12359"/>
                  <a:pt x="10825" y="12108"/>
                  <a:pt x="11467" y="11746"/>
                </a:cubicBezTo>
                <a:cubicBezTo>
                  <a:pt x="12694" y="11048"/>
                  <a:pt x="13727" y="10016"/>
                  <a:pt x="14368" y="8732"/>
                </a:cubicBezTo>
                <a:cubicBezTo>
                  <a:pt x="14703" y="8091"/>
                  <a:pt x="14898" y="7393"/>
                  <a:pt x="14982" y="6696"/>
                </a:cubicBezTo>
                <a:cubicBezTo>
                  <a:pt x="15010" y="6501"/>
                  <a:pt x="15038" y="6333"/>
                  <a:pt x="15038" y="6138"/>
                </a:cubicBezTo>
                <a:cubicBezTo>
                  <a:pt x="15038" y="5970"/>
                  <a:pt x="15038" y="5775"/>
                  <a:pt x="15038" y="5580"/>
                </a:cubicBezTo>
                <a:cubicBezTo>
                  <a:pt x="15010" y="5357"/>
                  <a:pt x="14954" y="5133"/>
                  <a:pt x="14843" y="4938"/>
                </a:cubicBezTo>
                <a:cubicBezTo>
                  <a:pt x="14731" y="4687"/>
                  <a:pt x="14508" y="4520"/>
                  <a:pt x="14285" y="4408"/>
                </a:cubicBezTo>
                <a:cubicBezTo>
                  <a:pt x="13945" y="4287"/>
                  <a:pt x="13604" y="4207"/>
                  <a:pt x="13264" y="4207"/>
                </a:cubicBezTo>
                <a:cubicBezTo>
                  <a:pt x="13214" y="4207"/>
                  <a:pt x="13163" y="4209"/>
                  <a:pt x="13113" y="4213"/>
                </a:cubicBezTo>
                <a:cubicBezTo>
                  <a:pt x="13048" y="4203"/>
                  <a:pt x="12986" y="4200"/>
                  <a:pt x="12925" y="4200"/>
                </a:cubicBezTo>
                <a:cubicBezTo>
                  <a:pt x="12803" y="4200"/>
                  <a:pt x="12685" y="4213"/>
                  <a:pt x="12555" y="4213"/>
                </a:cubicBezTo>
                <a:cubicBezTo>
                  <a:pt x="12388" y="4241"/>
                  <a:pt x="12192" y="4269"/>
                  <a:pt x="12025" y="4324"/>
                </a:cubicBezTo>
                <a:cubicBezTo>
                  <a:pt x="11299" y="4464"/>
                  <a:pt x="10630" y="4771"/>
                  <a:pt x="10044" y="5161"/>
                </a:cubicBezTo>
                <a:cubicBezTo>
                  <a:pt x="8872" y="5970"/>
                  <a:pt x="7952" y="7086"/>
                  <a:pt x="7422" y="8398"/>
                </a:cubicBezTo>
                <a:cubicBezTo>
                  <a:pt x="6990" y="9418"/>
                  <a:pt x="6689" y="10495"/>
                  <a:pt x="6516" y="11596"/>
                </a:cubicBezTo>
                <a:lnTo>
                  <a:pt x="6516" y="11596"/>
                </a:lnTo>
                <a:cubicBezTo>
                  <a:pt x="4319" y="11102"/>
                  <a:pt x="2449" y="9653"/>
                  <a:pt x="1395" y="7644"/>
                </a:cubicBezTo>
                <a:cubicBezTo>
                  <a:pt x="809" y="6473"/>
                  <a:pt x="447" y="5217"/>
                  <a:pt x="363" y="3906"/>
                </a:cubicBezTo>
                <a:cubicBezTo>
                  <a:pt x="307" y="2595"/>
                  <a:pt x="447" y="1283"/>
                  <a:pt x="837" y="28"/>
                </a:cubicBezTo>
                <a:lnTo>
                  <a:pt x="7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50"/>
          <p:cNvSpPr/>
          <p:nvPr/>
        </p:nvSpPr>
        <p:spPr>
          <a:xfrm rot="8100000">
            <a:off x="10858336" y="4482871"/>
            <a:ext cx="837925" cy="854692"/>
          </a:xfrm>
          <a:custGeom>
            <a:avLst/>
            <a:gdLst/>
            <a:ahLst/>
            <a:cxnLst/>
            <a:rect l="l" t="t" r="r" b="b"/>
            <a:pathLst>
              <a:path w="25138" h="25641" extrusionOk="0">
                <a:moveTo>
                  <a:pt x="24830" y="21567"/>
                </a:moveTo>
                <a:cubicBezTo>
                  <a:pt x="24747" y="21818"/>
                  <a:pt x="24635" y="21957"/>
                  <a:pt x="24551" y="22236"/>
                </a:cubicBezTo>
                <a:lnTo>
                  <a:pt x="24245" y="22599"/>
                </a:lnTo>
                <a:cubicBezTo>
                  <a:pt x="24189" y="22543"/>
                  <a:pt x="24021" y="22767"/>
                  <a:pt x="24133" y="22432"/>
                </a:cubicBezTo>
                <a:cubicBezTo>
                  <a:pt x="24077" y="22488"/>
                  <a:pt x="24049" y="22627"/>
                  <a:pt x="23994" y="22683"/>
                </a:cubicBezTo>
                <a:cubicBezTo>
                  <a:pt x="23742" y="22627"/>
                  <a:pt x="23519" y="22515"/>
                  <a:pt x="23296" y="22432"/>
                </a:cubicBezTo>
                <a:cubicBezTo>
                  <a:pt x="23212" y="22404"/>
                  <a:pt x="23073" y="22432"/>
                  <a:pt x="23017" y="22404"/>
                </a:cubicBezTo>
                <a:cubicBezTo>
                  <a:pt x="22878" y="22599"/>
                  <a:pt x="22738" y="22822"/>
                  <a:pt x="22571" y="23018"/>
                </a:cubicBezTo>
                <a:lnTo>
                  <a:pt x="22543" y="23073"/>
                </a:lnTo>
                <a:cubicBezTo>
                  <a:pt x="22487" y="23297"/>
                  <a:pt x="22375" y="23520"/>
                  <a:pt x="22236" y="23687"/>
                </a:cubicBezTo>
                <a:cubicBezTo>
                  <a:pt x="22180" y="23855"/>
                  <a:pt x="22068" y="23994"/>
                  <a:pt x="21957" y="24134"/>
                </a:cubicBezTo>
                <a:cubicBezTo>
                  <a:pt x="21845" y="24329"/>
                  <a:pt x="21678" y="24468"/>
                  <a:pt x="21510" y="24636"/>
                </a:cubicBezTo>
                <a:cubicBezTo>
                  <a:pt x="21510" y="24664"/>
                  <a:pt x="21399" y="24747"/>
                  <a:pt x="21371" y="24775"/>
                </a:cubicBezTo>
                <a:cubicBezTo>
                  <a:pt x="21064" y="24971"/>
                  <a:pt x="20925" y="25110"/>
                  <a:pt x="20701" y="25222"/>
                </a:cubicBezTo>
                <a:cubicBezTo>
                  <a:pt x="20311" y="25389"/>
                  <a:pt x="19892" y="25529"/>
                  <a:pt x="19474" y="25612"/>
                </a:cubicBezTo>
                <a:cubicBezTo>
                  <a:pt x="19390" y="25584"/>
                  <a:pt x="19139" y="25640"/>
                  <a:pt x="18944" y="25612"/>
                </a:cubicBezTo>
                <a:cubicBezTo>
                  <a:pt x="18748" y="25584"/>
                  <a:pt x="18581" y="25556"/>
                  <a:pt x="18414" y="25501"/>
                </a:cubicBezTo>
                <a:cubicBezTo>
                  <a:pt x="18358" y="25501"/>
                  <a:pt x="18274" y="25501"/>
                  <a:pt x="18218" y="25501"/>
                </a:cubicBezTo>
                <a:cubicBezTo>
                  <a:pt x="18107" y="25445"/>
                  <a:pt x="17995" y="25389"/>
                  <a:pt x="17884" y="25333"/>
                </a:cubicBezTo>
                <a:cubicBezTo>
                  <a:pt x="17688" y="25250"/>
                  <a:pt x="17409" y="25138"/>
                  <a:pt x="17381" y="25026"/>
                </a:cubicBezTo>
                <a:cubicBezTo>
                  <a:pt x="17130" y="24887"/>
                  <a:pt x="16851" y="24747"/>
                  <a:pt x="16600" y="24664"/>
                </a:cubicBezTo>
                <a:cubicBezTo>
                  <a:pt x="16517" y="24636"/>
                  <a:pt x="16461" y="24636"/>
                  <a:pt x="16405" y="24636"/>
                </a:cubicBezTo>
                <a:cubicBezTo>
                  <a:pt x="16014" y="24664"/>
                  <a:pt x="15652" y="24720"/>
                  <a:pt x="15317" y="24859"/>
                </a:cubicBezTo>
                <a:cubicBezTo>
                  <a:pt x="15094" y="24887"/>
                  <a:pt x="14898" y="24943"/>
                  <a:pt x="14675" y="24943"/>
                </a:cubicBezTo>
                <a:cubicBezTo>
                  <a:pt x="14619" y="24971"/>
                  <a:pt x="14592" y="25026"/>
                  <a:pt x="14592" y="25054"/>
                </a:cubicBezTo>
                <a:cubicBezTo>
                  <a:pt x="13950" y="25166"/>
                  <a:pt x="13057" y="25054"/>
                  <a:pt x="12778" y="24859"/>
                </a:cubicBezTo>
                <a:lnTo>
                  <a:pt x="12611" y="24831"/>
                </a:lnTo>
                <a:cubicBezTo>
                  <a:pt x="12387" y="24803"/>
                  <a:pt x="12164" y="24775"/>
                  <a:pt x="11997" y="24775"/>
                </a:cubicBezTo>
                <a:cubicBezTo>
                  <a:pt x="11523" y="24636"/>
                  <a:pt x="11188" y="24608"/>
                  <a:pt x="10658" y="24413"/>
                </a:cubicBezTo>
                <a:cubicBezTo>
                  <a:pt x="10072" y="24217"/>
                  <a:pt x="9430" y="23938"/>
                  <a:pt x="8789" y="23715"/>
                </a:cubicBezTo>
                <a:cubicBezTo>
                  <a:pt x="8231" y="23492"/>
                  <a:pt x="7812" y="23352"/>
                  <a:pt x="7170" y="23018"/>
                </a:cubicBezTo>
                <a:cubicBezTo>
                  <a:pt x="6863" y="22878"/>
                  <a:pt x="6529" y="22739"/>
                  <a:pt x="6138" y="22488"/>
                </a:cubicBezTo>
                <a:cubicBezTo>
                  <a:pt x="5775" y="22292"/>
                  <a:pt x="5469" y="22041"/>
                  <a:pt x="5162" y="21790"/>
                </a:cubicBezTo>
                <a:cubicBezTo>
                  <a:pt x="4994" y="21623"/>
                  <a:pt x="4855" y="21427"/>
                  <a:pt x="4771" y="21204"/>
                </a:cubicBezTo>
                <a:cubicBezTo>
                  <a:pt x="2986" y="19921"/>
                  <a:pt x="1395" y="18275"/>
                  <a:pt x="726" y="16210"/>
                </a:cubicBezTo>
                <a:cubicBezTo>
                  <a:pt x="0" y="14006"/>
                  <a:pt x="419" y="11551"/>
                  <a:pt x="1535" y="9459"/>
                </a:cubicBezTo>
                <a:cubicBezTo>
                  <a:pt x="1618" y="9291"/>
                  <a:pt x="1702" y="9152"/>
                  <a:pt x="1814" y="8984"/>
                </a:cubicBezTo>
                <a:cubicBezTo>
                  <a:pt x="2093" y="8454"/>
                  <a:pt x="2455" y="7952"/>
                  <a:pt x="2846" y="7478"/>
                </a:cubicBezTo>
                <a:cubicBezTo>
                  <a:pt x="2846" y="7478"/>
                  <a:pt x="2846" y="7506"/>
                  <a:pt x="2846" y="7506"/>
                </a:cubicBezTo>
                <a:lnTo>
                  <a:pt x="2846" y="7506"/>
                </a:lnTo>
                <a:cubicBezTo>
                  <a:pt x="3934" y="6278"/>
                  <a:pt x="5162" y="5190"/>
                  <a:pt x="6501" y="4297"/>
                </a:cubicBezTo>
                <a:cubicBezTo>
                  <a:pt x="6557" y="4186"/>
                  <a:pt x="6640" y="4102"/>
                  <a:pt x="6752" y="4046"/>
                </a:cubicBezTo>
                <a:cubicBezTo>
                  <a:pt x="6640" y="3851"/>
                  <a:pt x="7756" y="3070"/>
                  <a:pt x="8510" y="2763"/>
                </a:cubicBezTo>
                <a:cubicBezTo>
                  <a:pt x="8565" y="2791"/>
                  <a:pt x="8593" y="2791"/>
                  <a:pt x="8649" y="2763"/>
                </a:cubicBezTo>
                <a:cubicBezTo>
                  <a:pt x="8816" y="2623"/>
                  <a:pt x="8872" y="2484"/>
                  <a:pt x="9040" y="2344"/>
                </a:cubicBezTo>
                <a:cubicBezTo>
                  <a:pt x="9235" y="2233"/>
                  <a:pt x="9402" y="2149"/>
                  <a:pt x="9570" y="2038"/>
                </a:cubicBezTo>
                <a:cubicBezTo>
                  <a:pt x="9765" y="1982"/>
                  <a:pt x="9960" y="1898"/>
                  <a:pt x="10156" y="1786"/>
                </a:cubicBezTo>
                <a:cubicBezTo>
                  <a:pt x="10211" y="1786"/>
                  <a:pt x="10267" y="1759"/>
                  <a:pt x="10351" y="1759"/>
                </a:cubicBezTo>
                <a:cubicBezTo>
                  <a:pt x="10490" y="1703"/>
                  <a:pt x="10630" y="1619"/>
                  <a:pt x="10741" y="1535"/>
                </a:cubicBezTo>
                <a:cubicBezTo>
                  <a:pt x="10825" y="1507"/>
                  <a:pt x="10937" y="1480"/>
                  <a:pt x="11020" y="1452"/>
                </a:cubicBezTo>
                <a:cubicBezTo>
                  <a:pt x="10993" y="1424"/>
                  <a:pt x="11244" y="1340"/>
                  <a:pt x="11327" y="1256"/>
                </a:cubicBezTo>
                <a:cubicBezTo>
                  <a:pt x="11383" y="1228"/>
                  <a:pt x="11355" y="1201"/>
                  <a:pt x="11411" y="1173"/>
                </a:cubicBezTo>
                <a:cubicBezTo>
                  <a:pt x="11439" y="1173"/>
                  <a:pt x="11467" y="1173"/>
                  <a:pt x="11523" y="1173"/>
                </a:cubicBezTo>
                <a:cubicBezTo>
                  <a:pt x="11551" y="1173"/>
                  <a:pt x="11523" y="1145"/>
                  <a:pt x="11523" y="1117"/>
                </a:cubicBezTo>
                <a:cubicBezTo>
                  <a:pt x="11551" y="1117"/>
                  <a:pt x="11606" y="1117"/>
                  <a:pt x="11690" y="1089"/>
                </a:cubicBezTo>
                <a:cubicBezTo>
                  <a:pt x="11830" y="1005"/>
                  <a:pt x="11997" y="949"/>
                  <a:pt x="12164" y="894"/>
                </a:cubicBezTo>
                <a:cubicBezTo>
                  <a:pt x="12304" y="866"/>
                  <a:pt x="12471" y="838"/>
                  <a:pt x="12611" y="838"/>
                </a:cubicBezTo>
                <a:cubicBezTo>
                  <a:pt x="12555" y="894"/>
                  <a:pt x="12415" y="1005"/>
                  <a:pt x="12499" y="1033"/>
                </a:cubicBezTo>
                <a:cubicBezTo>
                  <a:pt x="12722" y="977"/>
                  <a:pt x="12945" y="949"/>
                  <a:pt x="13169" y="949"/>
                </a:cubicBezTo>
                <a:cubicBezTo>
                  <a:pt x="13308" y="922"/>
                  <a:pt x="13476" y="949"/>
                  <a:pt x="13615" y="977"/>
                </a:cubicBezTo>
                <a:cubicBezTo>
                  <a:pt x="13866" y="949"/>
                  <a:pt x="13978" y="922"/>
                  <a:pt x="14117" y="922"/>
                </a:cubicBezTo>
                <a:cubicBezTo>
                  <a:pt x="14145" y="922"/>
                  <a:pt x="14089" y="866"/>
                  <a:pt x="14173" y="866"/>
                </a:cubicBezTo>
                <a:cubicBezTo>
                  <a:pt x="14229" y="866"/>
                  <a:pt x="14034" y="866"/>
                  <a:pt x="14061" y="838"/>
                </a:cubicBezTo>
                <a:cubicBezTo>
                  <a:pt x="14145" y="726"/>
                  <a:pt x="14061" y="587"/>
                  <a:pt x="14006" y="447"/>
                </a:cubicBezTo>
                <a:cubicBezTo>
                  <a:pt x="13950" y="336"/>
                  <a:pt x="13950" y="196"/>
                  <a:pt x="14201" y="113"/>
                </a:cubicBezTo>
                <a:cubicBezTo>
                  <a:pt x="14536" y="1"/>
                  <a:pt x="15540" y="168"/>
                  <a:pt x="16042" y="419"/>
                </a:cubicBezTo>
                <a:cubicBezTo>
                  <a:pt x="16126" y="475"/>
                  <a:pt x="16238" y="559"/>
                  <a:pt x="16238" y="615"/>
                </a:cubicBezTo>
                <a:cubicBezTo>
                  <a:pt x="17047" y="922"/>
                  <a:pt x="17381" y="1312"/>
                  <a:pt x="17409" y="1480"/>
                </a:cubicBezTo>
                <a:cubicBezTo>
                  <a:pt x="17493" y="1424"/>
                  <a:pt x="17521" y="1284"/>
                  <a:pt x="17605" y="1201"/>
                </a:cubicBezTo>
                <a:cubicBezTo>
                  <a:pt x="17800" y="1145"/>
                  <a:pt x="17995" y="1173"/>
                  <a:pt x="18163" y="1256"/>
                </a:cubicBezTo>
                <a:cubicBezTo>
                  <a:pt x="18442" y="1452"/>
                  <a:pt x="18721" y="1675"/>
                  <a:pt x="18972" y="1898"/>
                </a:cubicBezTo>
                <a:cubicBezTo>
                  <a:pt x="19167" y="2065"/>
                  <a:pt x="19306" y="2261"/>
                  <a:pt x="19390" y="2484"/>
                </a:cubicBezTo>
                <a:cubicBezTo>
                  <a:pt x="19390" y="2596"/>
                  <a:pt x="19195" y="2512"/>
                  <a:pt x="19251" y="2707"/>
                </a:cubicBezTo>
                <a:cubicBezTo>
                  <a:pt x="19446" y="2902"/>
                  <a:pt x="19613" y="3070"/>
                  <a:pt x="19753" y="3293"/>
                </a:cubicBezTo>
                <a:cubicBezTo>
                  <a:pt x="19809" y="3377"/>
                  <a:pt x="19864" y="3516"/>
                  <a:pt x="19948" y="3656"/>
                </a:cubicBezTo>
                <a:cubicBezTo>
                  <a:pt x="20088" y="3851"/>
                  <a:pt x="20283" y="4074"/>
                  <a:pt x="20395" y="4269"/>
                </a:cubicBezTo>
                <a:cubicBezTo>
                  <a:pt x="20674" y="4716"/>
                  <a:pt x="20674" y="4883"/>
                  <a:pt x="20618" y="5023"/>
                </a:cubicBezTo>
                <a:cubicBezTo>
                  <a:pt x="20953" y="5469"/>
                  <a:pt x="21232" y="5943"/>
                  <a:pt x="21427" y="6446"/>
                </a:cubicBezTo>
                <a:cubicBezTo>
                  <a:pt x="21483" y="6585"/>
                  <a:pt x="21455" y="6641"/>
                  <a:pt x="21510" y="6780"/>
                </a:cubicBezTo>
                <a:cubicBezTo>
                  <a:pt x="21734" y="7199"/>
                  <a:pt x="21901" y="7645"/>
                  <a:pt x="21985" y="8120"/>
                </a:cubicBezTo>
                <a:cubicBezTo>
                  <a:pt x="22068" y="8315"/>
                  <a:pt x="22152" y="8482"/>
                  <a:pt x="22264" y="8650"/>
                </a:cubicBezTo>
                <a:cubicBezTo>
                  <a:pt x="22292" y="8845"/>
                  <a:pt x="22403" y="9152"/>
                  <a:pt x="22431" y="9347"/>
                </a:cubicBezTo>
                <a:cubicBezTo>
                  <a:pt x="22347" y="9347"/>
                  <a:pt x="22375" y="9542"/>
                  <a:pt x="22320" y="9598"/>
                </a:cubicBezTo>
                <a:cubicBezTo>
                  <a:pt x="22403" y="9738"/>
                  <a:pt x="22431" y="9682"/>
                  <a:pt x="22515" y="9738"/>
                </a:cubicBezTo>
                <a:cubicBezTo>
                  <a:pt x="22571" y="9849"/>
                  <a:pt x="22459" y="9738"/>
                  <a:pt x="22515" y="9821"/>
                </a:cubicBezTo>
                <a:cubicBezTo>
                  <a:pt x="22543" y="9905"/>
                  <a:pt x="22543" y="9710"/>
                  <a:pt x="22599" y="9766"/>
                </a:cubicBezTo>
                <a:cubicBezTo>
                  <a:pt x="22878" y="10072"/>
                  <a:pt x="23045" y="9961"/>
                  <a:pt x="23352" y="10603"/>
                </a:cubicBezTo>
                <a:cubicBezTo>
                  <a:pt x="23408" y="10965"/>
                  <a:pt x="23687" y="11691"/>
                  <a:pt x="23603" y="11858"/>
                </a:cubicBezTo>
                <a:cubicBezTo>
                  <a:pt x="23687" y="11942"/>
                  <a:pt x="23742" y="12081"/>
                  <a:pt x="23798" y="12109"/>
                </a:cubicBezTo>
                <a:cubicBezTo>
                  <a:pt x="23910" y="12360"/>
                  <a:pt x="23994" y="12611"/>
                  <a:pt x="24021" y="12862"/>
                </a:cubicBezTo>
                <a:cubicBezTo>
                  <a:pt x="24077" y="13002"/>
                  <a:pt x="24133" y="13141"/>
                  <a:pt x="24189" y="13281"/>
                </a:cubicBezTo>
                <a:cubicBezTo>
                  <a:pt x="24273" y="13560"/>
                  <a:pt x="24300" y="13811"/>
                  <a:pt x="24384" y="14062"/>
                </a:cubicBezTo>
                <a:cubicBezTo>
                  <a:pt x="24412" y="14313"/>
                  <a:pt x="24440" y="14564"/>
                  <a:pt x="24412" y="14843"/>
                </a:cubicBezTo>
                <a:cubicBezTo>
                  <a:pt x="24384" y="14843"/>
                  <a:pt x="24300" y="14843"/>
                  <a:pt x="24300" y="14927"/>
                </a:cubicBezTo>
                <a:cubicBezTo>
                  <a:pt x="24356" y="15039"/>
                  <a:pt x="24412" y="15150"/>
                  <a:pt x="24524" y="15234"/>
                </a:cubicBezTo>
                <a:cubicBezTo>
                  <a:pt x="24579" y="15373"/>
                  <a:pt x="24635" y="15541"/>
                  <a:pt x="24691" y="15652"/>
                </a:cubicBezTo>
                <a:cubicBezTo>
                  <a:pt x="24719" y="15931"/>
                  <a:pt x="24775" y="16182"/>
                  <a:pt x="24803" y="16433"/>
                </a:cubicBezTo>
                <a:cubicBezTo>
                  <a:pt x="24803" y="16740"/>
                  <a:pt x="24803" y="17019"/>
                  <a:pt x="24747" y="17326"/>
                </a:cubicBezTo>
                <a:cubicBezTo>
                  <a:pt x="24579" y="17354"/>
                  <a:pt x="24356" y="17243"/>
                  <a:pt x="24161" y="17298"/>
                </a:cubicBezTo>
                <a:cubicBezTo>
                  <a:pt x="24300" y="17828"/>
                  <a:pt x="24551" y="17828"/>
                  <a:pt x="24663" y="18331"/>
                </a:cubicBezTo>
                <a:cubicBezTo>
                  <a:pt x="24719" y="18386"/>
                  <a:pt x="24775" y="18610"/>
                  <a:pt x="24830" y="18721"/>
                </a:cubicBezTo>
                <a:cubicBezTo>
                  <a:pt x="24886" y="18889"/>
                  <a:pt x="24914" y="19223"/>
                  <a:pt x="24970" y="19419"/>
                </a:cubicBezTo>
                <a:cubicBezTo>
                  <a:pt x="24998" y="19447"/>
                  <a:pt x="24998" y="19502"/>
                  <a:pt x="24970" y="19558"/>
                </a:cubicBezTo>
                <a:cubicBezTo>
                  <a:pt x="25109" y="19949"/>
                  <a:pt x="25137" y="20367"/>
                  <a:pt x="25054" y="20758"/>
                </a:cubicBezTo>
                <a:cubicBezTo>
                  <a:pt x="24942" y="21065"/>
                  <a:pt x="24914" y="21344"/>
                  <a:pt x="24830" y="21567"/>
                </a:cubicBezTo>
                <a:close/>
                <a:moveTo>
                  <a:pt x="24551" y="17131"/>
                </a:moveTo>
                <a:cubicBezTo>
                  <a:pt x="24579" y="17131"/>
                  <a:pt x="24579" y="17075"/>
                  <a:pt x="24551" y="16964"/>
                </a:cubicBezTo>
                <a:cubicBezTo>
                  <a:pt x="24524" y="17019"/>
                  <a:pt x="24524" y="17075"/>
                  <a:pt x="24551" y="17131"/>
                </a:cubicBezTo>
                <a:close/>
                <a:moveTo>
                  <a:pt x="24607" y="18665"/>
                </a:moveTo>
                <a:cubicBezTo>
                  <a:pt x="24635" y="18665"/>
                  <a:pt x="24635" y="18582"/>
                  <a:pt x="24663" y="18526"/>
                </a:cubicBezTo>
                <a:cubicBezTo>
                  <a:pt x="24635" y="18526"/>
                  <a:pt x="24607" y="18582"/>
                  <a:pt x="24607" y="18665"/>
                </a:cubicBezTo>
                <a:close/>
                <a:moveTo>
                  <a:pt x="24077" y="18805"/>
                </a:moveTo>
                <a:cubicBezTo>
                  <a:pt x="24077" y="18889"/>
                  <a:pt x="24077" y="18944"/>
                  <a:pt x="24105" y="18944"/>
                </a:cubicBezTo>
                <a:cubicBezTo>
                  <a:pt x="24105" y="18916"/>
                  <a:pt x="24105" y="18861"/>
                  <a:pt x="24105" y="18833"/>
                </a:cubicBezTo>
                <a:cubicBezTo>
                  <a:pt x="24105" y="18833"/>
                  <a:pt x="24105" y="18805"/>
                  <a:pt x="24077" y="18805"/>
                </a:cubicBezTo>
                <a:close/>
                <a:moveTo>
                  <a:pt x="11188" y="1507"/>
                </a:moveTo>
                <a:cubicBezTo>
                  <a:pt x="11188" y="1535"/>
                  <a:pt x="11244" y="1507"/>
                  <a:pt x="11327" y="1507"/>
                </a:cubicBezTo>
                <a:cubicBezTo>
                  <a:pt x="11327" y="1507"/>
                  <a:pt x="11355" y="1480"/>
                  <a:pt x="11327" y="1452"/>
                </a:cubicBezTo>
                <a:cubicBezTo>
                  <a:pt x="11272" y="1452"/>
                  <a:pt x="11216" y="1480"/>
                  <a:pt x="11188" y="1507"/>
                </a:cubicBezTo>
                <a:close/>
                <a:moveTo>
                  <a:pt x="18302" y="25389"/>
                </a:moveTo>
                <a:cubicBezTo>
                  <a:pt x="18330" y="25361"/>
                  <a:pt x="18191" y="25361"/>
                  <a:pt x="18107" y="25361"/>
                </a:cubicBezTo>
                <a:cubicBezTo>
                  <a:pt x="18051" y="25333"/>
                  <a:pt x="18246" y="25417"/>
                  <a:pt x="18302" y="25389"/>
                </a:cubicBezTo>
                <a:close/>
                <a:moveTo>
                  <a:pt x="21036" y="24413"/>
                </a:moveTo>
                <a:cubicBezTo>
                  <a:pt x="20339" y="24831"/>
                  <a:pt x="19558" y="25082"/>
                  <a:pt x="18748" y="25110"/>
                </a:cubicBezTo>
                <a:lnTo>
                  <a:pt x="19000" y="25166"/>
                </a:lnTo>
                <a:cubicBezTo>
                  <a:pt x="19195" y="25194"/>
                  <a:pt x="19418" y="25222"/>
                  <a:pt x="19613" y="25222"/>
                </a:cubicBezTo>
                <a:cubicBezTo>
                  <a:pt x="19613" y="25250"/>
                  <a:pt x="19725" y="25250"/>
                  <a:pt x="19837" y="25222"/>
                </a:cubicBezTo>
                <a:cubicBezTo>
                  <a:pt x="20116" y="25110"/>
                  <a:pt x="20367" y="24998"/>
                  <a:pt x="20646" y="24831"/>
                </a:cubicBezTo>
                <a:cubicBezTo>
                  <a:pt x="20674" y="24720"/>
                  <a:pt x="20980" y="24552"/>
                  <a:pt x="21036" y="24413"/>
                </a:cubicBezTo>
                <a:close/>
                <a:moveTo>
                  <a:pt x="22375" y="23352"/>
                </a:moveTo>
                <a:cubicBezTo>
                  <a:pt x="22347" y="23325"/>
                  <a:pt x="22320" y="23380"/>
                  <a:pt x="22264" y="23408"/>
                </a:cubicBezTo>
                <a:cubicBezTo>
                  <a:pt x="22264" y="23464"/>
                  <a:pt x="22320" y="23380"/>
                  <a:pt x="22375" y="23352"/>
                </a:cubicBezTo>
                <a:close/>
                <a:moveTo>
                  <a:pt x="23519" y="22069"/>
                </a:moveTo>
                <a:lnTo>
                  <a:pt x="23491" y="22069"/>
                </a:lnTo>
                <a:cubicBezTo>
                  <a:pt x="23463" y="22153"/>
                  <a:pt x="23463" y="22181"/>
                  <a:pt x="23491" y="22181"/>
                </a:cubicBezTo>
                <a:close/>
                <a:moveTo>
                  <a:pt x="24551" y="20674"/>
                </a:moveTo>
                <a:cubicBezTo>
                  <a:pt x="24551" y="20395"/>
                  <a:pt x="24468" y="20367"/>
                  <a:pt x="24496" y="20060"/>
                </a:cubicBezTo>
                <a:cubicBezTo>
                  <a:pt x="24384" y="19865"/>
                  <a:pt x="24300" y="19670"/>
                  <a:pt x="24300" y="19474"/>
                </a:cubicBezTo>
                <a:cubicBezTo>
                  <a:pt x="24217" y="19474"/>
                  <a:pt x="24161" y="19140"/>
                  <a:pt x="24077" y="19056"/>
                </a:cubicBezTo>
                <a:cubicBezTo>
                  <a:pt x="24077" y="18972"/>
                  <a:pt x="24049" y="18889"/>
                  <a:pt x="24049" y="18833"/>
                </a:cubicBezTo>
                <a:cubicBezTo>
                  <a:pt x="24021" y="18833"/>
                  <a:pt x="24021" y="18889"/>
                  <a:pt x="23994" y="18861"/>
                </a:cubicBezTo>
                <a:cubicBezTo>
                  <a:pt x="23994" y="18833"/>
                  <a:pt x="23966" y="18805"/>
                  <a:pt x="23966" y="18805"/>
                </a:cubicBezTo>
                <a:cubicBezTo>
                  <a:pt x="23938" y="19419"/>
                  <a:pt x="23854" y="20060"/>
                  <a:pt x="23715" y="20674"/>
                </a:cubicBezTo>
                <a:cubicBezTo>
                  <a:pt x="23994" y="20702"/>
                  <a:pt x="24245" y="20702"/>
                  <a:pt x="24551" y="20674"/>
                </a:cubicBezTo>
                <a:close/>
                <a:moveTo>
                  <a:pt x="24886" y="19698"/>
                </a:moveTo>
                <a:lnTo>
                  <a:pt x="24858" y="19698"/>
                </a:lnTo>
                <a:lnTo>
                  <a:pt x="24858" y="19809"/>
                </a:lnTo>
                <a:cubicBezTo>
                  <a:pt x="24886" y="19809"/>
                  <a:pt x="24886" y="19809"/>
                  <a:pt x="24914" y="19698"/>
                </a:cubicBezTo>
                <a:close/>
                <a:moveTo>
                  <a:pt x="24970" y="20005"/>
                </a:moveTo>
                <a:cubicBezTo>
                  <a:pt x="24970" y="19921"/>
                  <a:pt x="24970" y="19865"/>
                  <a:pt x="24970" y="19809"/>
                </a:cubicBezTo>
                <a:cubicBezTo>
                  <a:pt x="24942" y="19809"/>
                  <a:pt x="24942" y="19809"/>
                  <a:pt x="24914" y="19893"/>
                </a:cubicBezTo>
                <a:cubicBezTo>
                  <a:pt x="24942" y="19921"/>
                  <a:pt x="24942" y="20032"/>
                  <a:pt x="24970" y="2000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50"/>
          <p:cNvSpPr/>
          <p:nvPr/>
        </p:nvSpPr>
        <p:spPr>
          <a:xfrm rot="8100000">
            <a:off x="11041726" y="4798000"/>
            <a:ext cx="1091823" cy="617561"/>
          </a:xfrm>
          <a:custGeom>
            <a:avLst/>
            <a:gdLst/>
            <a:ahLst/>
            <a:cxnLst/>
            <a:rect l="l" t="t" r="r" b="b"/>
            <a:pathLst>
              <a:path w="32755" h="18527" extrusionOk="0">
                <a:moveTo>
                  <a:pt x="24204" y="17141"/>
                </a:moveTo>
                <a:lnTo>
                  <a:pt x="24204" y="17141"/>
                </a:lnTo>
                <a:cubicBezTo>
                  <a:pt x="24459" y="17266"/>
                  <a:pt x="24714" y="17389"/>
                  <a:pt x="24970" y="17510"/>
                </a:cubicBezTo>
                <a:cubicBezTo>
                  <a:pt x="24716" y="17385"/>
                  <a:pt x="24461" y="17262"/>
                  <a:pt x="24204" y="17141"/>
                </a:cubicBezTo>
                <a:close/>
                <a:moveTo>
                  <a:pt x="24971" y="17510"/>
                </a:moveTo>
                <a:cubicBezTo>
                  <a:pt x="25240" y="17660"/>
                  <a:pt x="25517" y="17794"/>
                  <a:pt x="25802" y="17911"/>
                </a:cubicBezTo>
                <a:lnTo>
                  <a:pt x="25802" y="17911"/>
                </a:lnTo>
                <a:cubicBezTo>
                  <a:pt x="25516" y="17792"/>
                  <a:pt x="25238" y="17659"/>
                  <a:pt x="24971" y="17510"/>
                </a:cubicBezTo>
                <a:close/>
                <a:moveTo>
                  <a:pt x="3869" y="0"/>
                </a:moveTo>
                <a:cubicBezTo>
                  <a:pt x="3705" y="0"/>
                  <a:pt x="3541" y="6"/>
                  <a:pt x="3377" y="17"/>
                </a:cubicBezTo>
                <a:cubicBezTo>
                  <a:pt x="3126" y="17"/>
                  <a:pt x="2902" y="73"/>
                  <a:pt x="2679" y="128"/>
                </a:cubicBezTo>
                <a:cubicBezTo>
                  <a:pt x="2456" y="212"/>
                  <a:pt x="2261" y="296"/>
                  <a:pt x="2065" y="407"/>
                </a:cubicBezTo>
                <a:lnTo>
                  <a:pt x="1758" y="575"/>
                </a:lnTo>
                <a:cubicBezTo>
                  <a:pt x="1675" y="659"/>
                  <a:pt x="1591" y="714"/>
                  <a:pt x="1507" y="798"/>
                </a:cubicBezTo>
                <a:cubicBezTo>
                  <a:pt x="1340" y="938"/>
                  <a:pt x="1200" y="1105"/>
                  <a:pt x="1061" y="1300"/>
                </a:cubicBezTo>
                <a:cubicBezTo>
                  <a:pt x="921" y="1468"/>
                  <a:pt x="810" y="1663"/>
                  <a:pt x="698" y="1858"/>
                </a:cubicBezTo>
                <a:cubicBezTo>
                  <a:pt x="615" y="2054"/>
                  <a:pt x="531" y="2249"/>
                  <a:pt x="447" y="2444"/>
                </a:cubicBezTo>
                <a:cubicBezTo>
                  <a:pt x="363" y="2639"/>
                  <a:pt x="308" y="2835"/>
                  <a:pt x="252" y="3030"/>
                </a:cubicBezTo>
                <a:cubicBezTo>
                  <a:pt x="168" y="3253"/>
                  <a:pt x="112" y="3448"/>
                  <a:pt x="85" y="3672"/>
                </a:cubicBezTo>
                <a:cubicBezTo>
                  <a:pt x="1" y="4090"/>
                  <a:pt x="1" y="4564"/>
                  <a:pt x="85" y="5011"/>
                </a:cubicBezTo>
                <a:cubicBezTo>
                  <a:pt x="196" y="5457"/>
                  <a:pt x="475" y="5876"/>
                  <a:pt x="866" y="6183"/>
                </a:cubicBezTo>
                <a:cubicBezTo>
                  <a:pt x="1200" y="6434"/>
                  <a:pt x="1563" y="6657"/>
                  <a:pt x="1982" y="6824"/>
                </a:cubicBezTo>
                <a:lnTo>
                  <a:pt x="3098" y="7326"/>
                </a:lnTo>
                <a:cubicBezTo>
                  <a:pt x="4520" y="7996"/>
                  <a:pt x="5971" y="8721"/>
                  <a:pt x="7422" y="9419"/>
                </a:cubicBezTo>
                <a:lnTo>
                  <a:pt x="16126" y="13632"/>
                </a:lnTo>
                <a:cubicBezTo>
                  <a:pt x="18799" y="14828"/>
                  <a:pt x="21541" y="15885"/>
                  <a:pt x="24204" y="17141"/>
                </a:cubicBezTo>
                <a:lnTo>
                  <a:pt x="24204" y="17141"/>
                </a:lnTo>
                <a:cubicBezTo>
                  <a:pt x="21575" y="15853"/>
                  <a:pt x="19023" y="14363"/>
                  <a:pt x="16378" y="12990"/>
                </a:cubicBezTo>
                <a:lnTo>
                  <a:pt x="7701" y="8777"/>
                </a:lnTo>
                <a:cubicBezTo>
                  <a:pt x="6250" y="8080"/>
                  <a:pt x="4827" y="7382"/>
                  <a:pt x="3349" y="6685"/>
                </a:cubicBezTo>
                <a:cubicBezTo>
                  <a:pt x="2623" y="6406"/>
                  <a:pt x="1926" y="6043"/>
                  <a:pt x="1284" y="5625"/>
                </a:cubicBezTo>
                <a:cubicBezTo>
                  <a:pt x="1005" y="5429"/>
                  <a:pt x="810" y="5150"/>
                  <a:pt x="754" y="4843"/>
                </a:cubicBezTo>
                <a:cubicBezTo>
                  <a:pt x="670" y="4481"/>
                  <a:pt x="670" y="4146"/>
                  <a:pt x="754" y="3783"/>
                </a:cubicBezTo>
                <a:cubicBezTo>
                  <a:pt x="782" y="3616"/>
                  <a:pt x="810" y="3421"/>
                  <a:pt x="866" y="3253"/>
                </a:cubicBezTo>
                <a:cubicBezTo>
                  <a:pt x="921" y="3058"/>
                  <a:pt x="1005" y="2863"/>
                  <a:pt x="1061" y="2695"/>
                </a:cubicBezTo>
                <a:cubicBezTo>
                  <a:pt x="1117" y="2528"/>
                  <a:pt x="1200" y="2360"/>
                  <a:pt x="1284" y="2193"/>
                </a:cubicBezTo>
                <a:cubicBezTo>
                  <a:pt x="1703" y="1356"/>
                  <a:pt x="2484" y="798"/>
                  <a:pt x="3377" y="714"/>
                </a:cubicBezTo>
                <a:cubicBezTo>
                  <a:pt x="3511" y="705"/>
                  <a:pt x="3644" y="700"/>
                  <a:pt x="3776" y="700"/>
                </a:cubicBezTo>
                <a:cubicBezTo>
                  <a:pt x="4415" y="700"/>
                  <a:pt x="5036" y="808"/>
                  <a:pt x="5636" y="993"/>
                </a:cubicBezTo>
                <a:cubicBezTo>
                  <a:pt x="6418" y="1189"/>
                  <a:pt x="7171" y="1440"/>
                  <a:pt x="7924" y="1691"/>
                </a:cubicBezTo>
                <a:cubicBezTo>
                  <a:pt x="10993" y="2667"/>
                  <a:pt x="14034" y="3755"/>
                  <a:pt x="16991" y="4927"/>
                </a:cubicBezTo>
                <a:cubicBezTo>
                  <a:pt x="18498" y="5513"/>
                  <a:pt x="19949" y="6183"/>
                  <a:pt x="21455" y="6796"/>
                </a:cubicBezTo>
                <a:cubicBezTo>
                  <a:pt x="22934" y="7410"/>
                  <a:pt x="24413" y="8024"/>
                  <a:pt x="25891" y="8666"/>
                </a:cubicBezTo>
                <a:cubicBezTo>
                  <a:pt x="27370" y="9335"/>
                  <a:pt x="28848" y="9977"/>
                  <a:pt x="30243" y="10730"/>
                </a:cubicBezTo>
                <a:cubicBezTo>
                  <a:pt x="30578" y="10898"/>
                  <a:pt x="30941" y="11093"/>
                  <a:pt x="31276" y="11316"/>
                </a:cubicBezTo>
                <a:cubicBezTo>
                  <a:pt x="31443" y="11400"/>
                  <a:pt x="31610" y="11511"/>
                  <a:pt x="31750" y="11623"/>
                </a:cubicBezTo>
                <a:cubicBezTo>
                  <a:pt x="31834" y="11679"/>
                  <a:pt x="31889" y="11734"/>
                  <a:pt x="31945" y="11790"/>
                </a:cubicBezTo>
                <a:cubicBezTo>
                  <a:pt x="32001" y="11818"/>
                  <a:pt x="32029" y="11846"/>
                  <a:pt x="32029" y="11902"/>
                </a:cubicBezTo>
                <a:lnTo>
                  <a:pt x="32029" y="12041"/>
                </a:lnTo>
                <a:lnTo>
                  <a:pt x="32001" y="12348"/>
                </a:lnTo>
                <a:lnTo>
                  <a:pt x="31917" y="12934"/>
                </a:lnTo>
                <a:cubicBezTo>
                  <a:pt x="31862" y="13325"/>
                  <a:pt x="31806" y="13715"/>
                  <a:pt x="31750" y="14106"/>
                </a:cubicBezTo>
                <a:cubicBezTo>
                  <a:pt x="31638" y="14859"/>
                  <a:pt x="31387" y="15612"/>
                  <a:pt x="31052" y="16282"/>
                </a:cubicBezTo>
                <a:cubicBezTo>
                  <a:pt x="30690" y="16980"/>
                  <a:pt x="30160" y="17565"/>
                  <a:pt x="29490" y="17984"/>
                </a:cubicBezTo>
                <a:cubicBezTo>
                  <a:pt x="29008" y="18265"/>
                  <a:pt x="28439" y="18416"/>
                  <a:pt x="27877" y="18416"/>
                </a:cubicBezTo>
                <a:cubicBezTo>
                  <a:pt x="27658" y="18416"/>
                  <a:pt x="27441" y="18393"/>
                  <a:pt x="27230" y="18347"/>
                </a:cubicBezTo>
                <a:cubicBezTo>
                  <a:pt x="26733" y="18244"/>
                  <a:pt x="26257" y="18099"/>
                  <a:pt x="25802" y="17911"/>
                </a:cubicBezTo>
                <a:lnTo>
                  <a:pt x="25802" y="17911"/>
                </a:lnTo>
                <a:cubicBezTo>
                  <a:pt x="26265" y="18105"/>
                  <a:pt x="26747" y="18264"/>
                  <a:pt x="27230" y="18402"/>
                </a:cubicBezTo>
                <a:cubicBezTo>
                  <a:pt x="27524" y="18486"/>
                  <a:pt x="27830" y="18527"/>
                  <a:pt x="28138" y="18527"/>
                </a:cubicBezTo>
                <a:cubicBezTo>
                  <a:pt x="28647" y="18527"/>
                  <a:pt x="29160" y="18416"/>
                  <a:pt x="29630" y="18207"/>
                </a:cubicBezTo>
                <a:cubicBezTo>
                  <a:pt x="30383" y="17816"/>
                  <a:pt x="31025" y="17259"/>
                  <a:pt x="31499" y="16533"/>
                </a:cubicBezTo>
                <a:cubicBezTo>
                  <a:pt x="31945" y="15836"/>
                  <a:pt x="32252" y="15054"/>
                  <a:pt x="32447" y="14218"/>
                </a:cubicBezTo>
                <a:cubicBezTo>
                  <a:pt x="32531" y="13827"/>
                  <a:pt x="32615" y="13408"/>
                  <a:pt x="32643" y="13018"/>
                </a:cubicBezTo>
                <a:lnTo>
                  <a:pt x="32699" y="12404"/>
                </a:lnTo>
                <a:lnTo>
                  <a:pt x="32726" y="12097"/>
                </a:lnTo>
                <a:lnTo>
                  <a:pt x="32754" y="11958"/>
                </a:lnTo>
                <a:lnTo>
                  <a:pt x="32754" y="11902"/>
                </a:lnTo>
                <a:lnTo>
                  <a:pt x="32754" y="11846"/>
                </a:lnTo>
                <a:cubicBezTo>
                  <a:pt x="32754" y="11818"/>
                  <a:pt x="32754" y="11762"/>
                  <a:pt x="32754" y="11734"/>
                </a:cubicBezTo>
                <a:cubicBezTo>
                  <a:pt x="32754" y="11707"/>
                  <a:pt x="32754" y="11679"/>
                  <a:pt x="32726" y="11651"/>
                </a:cubicBezTo>
                <a:cubicBezTo>
                  <a:pt x="32671" y="11511"/>
                  <a:pt x="32587" y="11372"/>
                  <a:pt x="32475" y="11288"/>
                </a:cubicBezTo>
                <a:cubicBezTo>
                  <a:pt x="32392" y="11204"/>
                  <a:pt x="32308" y="11121"/>
                  <a:pt x="32196" y="11065"/>
                </a:cubicBezTo>
                <a:cubicBezTo>
                  <a:pt x="32029" y="10925"/>
                  <a:pt x="31862" y="10814"/>
                  <a:pt x="31694" y="10702"/>
                </a:cubicBezTo>
                <a:cubicBezTo>
                  <a:pt x="31331" y="10479"/>
                  <a:pt x="30969" y="10284"/>
                  <a:pt x="30606" y="10088"/>
                </a:cubicBezTo>
                <a:cubicBezTo>
                  <a:pt x="29183" y="9335"/>
                  <a:pt x="27705" y="8666"/>
                  <a:pt x="26226" y="8024"/>
                </a:cubicBezTo>
                <a:cubicBezTo>
                  <a:pt x="24747" y="7382"/>
                  <a:pt x="23241" y="6768"/>
                  <a:pt x="21762" y="6155"/>
                </a:cubicBezTo>
                <a:cubicBezTo>
                  <a:pt x="20311" y="5513"/>
                  <a:pt x="18805" y="4871"/>
                  <a:pt x="17298" y="4285"/>
                </a:cubicBezTo>
                <a:cubicBezTo>
                  <a:pt x="14313" y="3086"/>
                  <a:pt x="11272" y="1998"/>
                  <a:pt x="8203" y="1021"/>
                </a:cubicBezTo>
                <a:cubicBezTo>
                  <a:pt x="7422" y="770"/>
                  <a:pt x="6669" y="519"/>
                  <a:pt x="5888" y="296"/>
                </a:cubicBezTo>
                <a:cubicBezTo>
                  <a:pt x="5215" y="94"/>
                  <a:pt x="4542" y="0"/>
                  <a:pt x="386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50"/>
          <p:cNvSpPr/>
          <p:nvPr/>
        </p:nvSpPr>
        <p:spPr>
          <a:xfrm rot="8829132">
            <a:off x="-261079" y="415793"/>
            <a:ext cx="1498008" cy="1703471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0"/>
          <p:cNvSpPr/>
          <p:nvPr/>
        </p:nvSpPr>
        <p:spPr>
          <a:xfrm>
            <a:off x="9999834" y="4852801"/>
            <a:ext cx="388733" cy="424100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0"/>
          <p:cNvSpPr/>
          <p:nvPr/>
        </p:nvSpPr>
        <p:spPr>
          <a:xfrm>
            <a:off x="9604985" y="2961433"/>
            <a:ext cx="882567" cy="1541000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0"/>
          <p:cNvSpPr/>
          <p:nvPr/>
        </p:nvSpPr>
        <p:spPr>
          <a:xfrm>
            <a:off x="10885820" y="3684433"/>
            <a:ext cx="751281" cy="666861"/>
          </a:xfrm>
          <a:custGeom>
            <a:avLst/>
            <a:gdLst/>
            <a:ahLst/>
            <a:cxnLst/>
            <a:rect l="l" t="t" r="r" b="b"/>
            <a:pathLst>
              <a:path w="19614" h="17410" extrusionOk="0">
                <a:moveTo>
                  <a:pt x="19446" y="6669"/>
                </a:moveTo>
                <a:cubicBezTo>
                  <a:pt x="19474" y="6892"/>
                  <a:pt x="19446" y="7143"/>
                  <a:pt x="19390" y="7394"/>
                </a:cubicBezTo>
                <a:cubicBezTo>
                  <a:pt x="19363" y="7645"/>
                  <a:pt x="19307" y="7896"/>
                  <a:pt x="19251" y="8063"/>
                </a:cubicBezTo>
                <a:cubicBezTo>
                  <a:pt x="19223" y="8231"/>
                  <a:pt x="19195" y="8426"/>
                  <a:pt x="19139" y="8594"/>
                </a:cubicBezTo>
                <a:cubicBezTo>
                  <a:pt x="19139" y="8649"/>
                  <a:pt x="19111" y="8705"/>
                  <a:pt x="19111" y="8733"/>
                </a:cubicBezTo>
                <a:cubicBezTo>
                  <a:pt x="19056" y="8928"/>
                  <a:pt x="19028" y="9012"/>
                  <a:pt x="18972" y="9012"/>
                </a:cubicBezTo>
                <a:cubicBezTo>
                  <a:pt x="18944" y="9403"/>
                  <a:pt x="18860" y="9793"/>
                  <a:pt x="18749" y="10156"/>
                </a:cubicBezTo>
                <a:cubicBezTo>
                  <a:pt x="18693" y="10491"/>
                  <a:pt x="18749" y="10602"/>
                  <a:pt x="18693" y="10909"/>
                </a:cubicBezTo>
                <a:cubicBezTo>
                  <a:pt x="18637" y="11216"/>
                  <a:pt x="18581" y="11495"/>
                  <a:pt x="18498" y="11802"/>
                </a:cubicBezTo>
                <a:lnTo>
                  <a:pt x="18498" y="11886"/>
                </a:lnTo>
                <a:cubicBezTo>
                  <a:pt x="18498" y="11941"/>
                  <a:pt x="18386" y="12109"/>
                  <a:pt x="18358" y="12165"/>
                </a:cubicBezTo>
                <a:cubicBezTo>
                  <a:pt x="18274" y="12555"/>
                  <a:pt x="18219" y="12834"/>
                  <a:pt x="18135" y="12834"/>
                </a:cubicBezTo>
                <a:cubicBezTo>
                  <a:pt x="18051" y="13253"/>
                  <a:pt x="17996" y="13839"/>
                  <a:pt x="17856" y="13894"/>
                </a:cubicBezTo>
                <a:cubicBezTo>
                  <a:pt x="17856" y="14034"/>
                  <a:pt x="17884" y="14118"/>
                  <a:pt x="17884" y="14229"/>
                </a:cubicBezTo>
                <a:cubicBezTo>
                  <a:pt x="17884" y="14424"/>
                  <a:pt x="17856" y="14620"/>
                  <a:pt x="17800" y="14787"/>
                </a:cubicBezTo>
                <a:cubicBezTo>
                  <a:pt x="17772" y="14899"/>
                  <a:pt x="17744" y="14871"/>
                  <a:pt x="17717" y="14982"/>
                </a:cubicBezTo>
                <a:cubicBezTo>
                  <a:pt x="17689" y="15178"/>
                  <a:pt x="17605" y="15345"/>
                  <a:pt x="17521" y="15513"/>
                </a:cubicBezTo>
                <a:lnTo>
                  <a:pt x="17298" y="15847"/>
                </a:lnTo>
                <a:cubicBezTo>
                  <a:pt x="17242" y="15931"/>
                  <a:pt x="17159" y="16015"/>
                  <a:pt x="17075" y="16098"/>
                </a:cubicBezTo>
                <a:lnTo>
                  <a:pt x="17075" y="16098"/>
                </a:lnTo>
                <a:cubicBezTo>
                  <a:pt x="16935" y="16210"/>
                  <a:pt x="16768" y="16489"/>
                  <a:pt x="16545" y="16628"/>
                </a:cubicBezTo>
                <a:cubicBezTo>
                  <a:pt x="16545" y="16656"/>
                  <a:pt x="16517" y="16712"/>
                  <a:pt x="16461" y="16740"/>
                </a:cubicBezTo>
                <a:lnTo>
                  <a:pt x="16294" y="16880"/>
                </a:lnTo>
                <a:cubicBezTo>
                  <a:pt x="16210" y="16935"/>
                  <a:pt x="16070" y="16991"/>
                  <a:pt x="15959" y="17047"/>
                </a:cubicBezTo>
                <a:cubicBezTo>
                  <a:pt x="15875" y="17103"/>
                  <a:pt x="15764" y="17131"/>
                  <a:pt x="15652" y="17159"/>
                </a:cubicBezTo>
                <a:cubicBezTo>
                  <a:pt x="15317" y="17298"/>
                  <a:pt x="14955" y="17382"/>
                  <a:pt x="14592" y="17410"/>
                </a:cubicBezTo>
                <a:cubicBezTo>
                  <a:pt x="14229" y="17410"/>
                  <a:pt x="13839" y="17410"/>
                  <a:pt x="13476" y="17382"/>
                </a:cubicBezTo>
                <a:cubicBezTo>
                  <a:pt x="13308" y="17382"/>
                  <a:pt x="13197" y="17382"/>
                  <a:pt x="13057" y="17354"/>
                </a:cubicBezTo>
                <a:cubicBezTo>
                  <a:pt x="12778" y="17326"/>
                  <a:pt x="12527" y="17270"/>
                  <a:pt x="12276" y="17186"/>
                </a:cubicBezTo>
                <a:cubicBezTo>
                  <a:pt x="12276" y="17159"/>
                  <a:pt x="12499" y="17186"/>
                  <a:pt x="12444" y="17131"/>
                </a:cubicBezTo>
                <a:cubicBezTo>
                  <a:pt x="12695" y="17131"/>
                  <a:pt x="12974" y="17131"/>
                  <a:pt x="13281" y="17186"/>
                </a:cubicBezTo>
                <a:cubicBezTo>
                  <a:pt x="13643" y="17214"/>
                  <a:pt x="14006" y="17242"/>
                  <a:pt x="14397" y="17214"/>
                </a:cubicBezTo>
                <a:cubicBezTo>
                  <a:pt x="14759" y="17214"/>
                  <a:pt x="15122" y="17159"/>
                  <a:pt x="15485" y="17047"/>
                </a:cubicBezTo>
                <a:cubicBezTo>
                  <a:pt x="15596" y="17019"/>
                  <a:pt x="15680" y="16991"/>
                  <a:pt x="15791" y="16935"/>
                </a:cubicBezTo>
                <a:cubicBezTo>
                  <a:pt x="15847" y="16907"/>
                  <a:pt x="15903" y="16852"/>
                  <a:pt x="15931" y="16824"/>
                </a:cubicBezTo>
                <a:cubicBezTo>
                  <a:pt x="15875" y="16852"/>
                  <a:pt x="15819" y="16880"/>
                  <a:pt x="15764" y="16907"/>
                </a:cubicBezTo>
                <a:cubicBezTo>
                  <a:pt x="15122" y="17186"/>
                  <a:pt x="14424" y="17270"/>
                  <a:pt x="13727" y="17186"/>
                </a:cubicBezTo>
                <a:cubicBezTo>
                  <a:pt x="13253" y="17131"/>
                  <a:pt x="12778" y="17075"/>
                  <a:pt x="12332" y="17019"/>
                </a:cubicBezTo>
                <a:lnTo>
                  <a:pt x="12332" y="17019"/>
                </a:lnTo>
                <a:lnTo>
                  <a:pt x="12220" y="17019"/>
                </a:lnTo>
                <a:cubicBezTo>
                  <a:pt x="12081" y="16991"/>
                  <a:pt x="11941" y="16963"/>
                  <a:pt x="11802" y="16963"/>
                </a:cubicBezTo>
                <a:cubicBezTo>
                  <a:pt x="11690" y="16963"/>
                  <a:pt x="11774" y="16935"/>
                  <a:pt x="11802" y="16935"/>
                </a:cubicBezTo>
                <a:cubicBezTo>
                  <a:pt x="11746" y="16935"/>
                  <a:pt x="11718" y="16907"/>
                  <a:pt x="11635" y="16907"/>
                </a:cubicBezTo>
                <a:cubicBezTo>
                  <a:pt x="11551" y="16880"/>
                  <a:pt x="11774" y="16935"/>
                  <a:pt x="11718" y="16963"/>
                </a:cubicBezTo>
                <a:cubicBezTo>
                  <a:pt x="11244" y="16907"/>
                  <a:pt x="10798" y="16852"/>
                  <a:pt x="10323" y="16740"/>
                </a:cubicBezTo>
                <a:lnTo>
                  <a:pt x="10323" y="16712"/>
                </a:lnTo>
                <a:cubicBezTo>
                  <a:pt x="10240" y="16684"/>
                  <a:pt x="10295" y="16740"/>
                  <a:pt x="10267" y="16740"/>
                </a:cubicBezTo>
                <a:cubicBezTo>
                  <a:pt x="9988" y="16684"/>
                  <a:pt x="9682" y="16628"/>
                  <a:pt x="9403" y="16545"/>
                </a:cubicBezTo>
                <a:cubicBezTo>
                  <a:pt x="8900" y="16461"/>
                  <a:pt x="8398" y="16322"/>
                  <a:pt x="7896" y="16154"/>
                </a:cubicBezTo>
                <a:cubicBezTo>
                  <a:pt x="7338" y="15987"/>
                  <a:pt x="6808" y="15764"/>
                  <a:pt x="6278" y="15485"/>
                </a:cubicBezTo>
                <a:cubicBezTo>
                  <a:pt x="6055" y="15401"/>
                  <a:pt x="5859" y="15317"/>
                  <a:pt x="5664" y="15206"/>
                </a:cubicBezTo>
                <a:cubicBezTo>
                  <a:pt x="5385" y="15066"/>
                  <a:pt x="5078" y="14899"/>
                  <a:pt x="4799" y="14759"/>
                </a:cubicBezTo>
                <a:cubicBezTo>
                  <a:pt x="4548" y="14592"/>
                  <a:pt x="4325" y="14480"/>
                  <a:pt x="4158" y="14341"/>
                </a:cubicBezTo>
                <a:cubicBezTo>
                  <a:pt x="3516" y="13978"/>
                  <a:pt x="2902" y="13560"/>
                  <a:pt x="2316" y="13113"/>
                </a:cubicBezTo>
                <a:cubicBezTo>
                  <a:pt x="1758" y="12723"/>
                  <a:pt x="1284" y="12220"/>
                  <a:pt x="893" y="11662"/>
                </a:cubicBezTo>
                <a:cubicBezTo>
                  <a:pt x="782" y="11439"/>
                  <a:pt x="698" y="11216"/>
                  <a:pt x="642" y="10965"/>
                </a:cubicBezTo>
                <a:cubicBezTo>
                  <a:pt x="503" y="10714"/>
                  <a:pt x="363" y="10463"/>
                  <a:pt x="252" y="10212"/>
                </a:cubicBezTo>
                <a:cubicBezTo>
                  <a:pt x="224" y="10100"/>
                  <a:pt x="224" y="10100"/>
                  <a:pt x="196" y="9988"/>
                </a:cubicBezTo>
                <a:cubicBezTo>
                  <a:pt x="84" y="9598"/>
                  <a:pt x="28" y="9207"/>
                  <a:pt x="1" y="8817"/>
                </a:cubicBezTo>
                <a:cubicBezTo>
                  <a:pt x="1" y="8454"/>
                  <a:pt x="28" y="8091"/>
                  <a:pt x="84" y="7729"/>
                </a:cubicBezTo>
                <a:cubicBezTo>
                  <a:pt x="196" y="7310"/>
                  <a:pt x="363" y="6892"/>
                  <a:pt x="559" y="6473"/>
                </a:cubicBezTo>
                <a:cubicBezTo>
                  <a:pt x="614" y="6390"/>
                  <a:pt x="642" y="6334"/>
                  <a:pt x="670" y="6250"/>
                </a:cubicBezTo>
                <a:cubicBezTo>
                  <a:pt x="698" y="6222"/>
                  <a:pt x="726" y="6194"/>
                  <a:pt x="726" y="6166"/>
                </a:cubicBezTo>
                <a:cubicBezTo>
                  <a:pt x="838" y="5971"/>
                  <a:pt x="949" y="5804"/>
                  <a:pt x="1061" y="5608"/>
                </a:cubicBezTo>
                <a:lnTo>
                  <a:pt x="1089" y="5580"/>
                </a:lnTo>
                <a:lnTo>
                  <a:pt x="1144" y="5525"/>
                </a:lnTo>
                <a:lnTo>
                  <a:pt x="1144" y="5525"/>
                </a:lnTo>
                <a:cubicBezTo>
                  <a:pt x="1144" y="5553"/>
                  <a:pt x="1089" y="5580"/>
                  <a:pt x="1089" y="5580"/>
                </a:cubicBezTo>
                <a:lnTo>
                  <a:pt x="1200" y="5525"/>
                </a:lnTo>
                <a:lnTo>
                  <a:pt x="1200" y="5525"/>
                </a:lnTo>
                <a:lnTo>
                  <a:pt x="1144" y="5525"/>
                </a:lnTo>
                <a:cubicBezTo>
                  <a:pt x="1340" y="5246"/>
                  <a:pt x="1647" y="4883"/>
                  <a:pt x="1814" y="4632"/>
                </a:cubicBezTo>
                <a:cubicBezTo>
                  <a:pt x="1842" y="4604"/>
                  <a:pt x="1926" y="4492"/>
                  <a:pt x="1926" y="4520"/>
                </a:cubicBezTo>
                <a:cubicBezTo>
                  <a:pt x="1954" y="4464"/>
                  <a:pt x="1926" y="4492"/>
                  <a:pt x="1954" y="4437"/>
                </a:cubicBezTo>
                <a:cubicBezTo>
                  <a:pt x="2149" y="4241"/>
                  <a:pt x="2316" y="4046"/>
                  <a:pt x="2512" y="3851"/>
                </a:cubicBezTo>
                <a:cubicBezTo>
                  <a:pt x="2874" y="3488"/>
                  <a:pt x="3265" y="3153"/>
                  <a:pt x="3683" y="2874"/>
                </a:cubicBezTo>
                <a:cubicBezTo>
                  <a:pt x="3767" y="2818"/>
                  <a:pt x="3879" y="2763"/>
                  <a:pt x="3962" y="2707"/>
                </a:cubicBezTo>
                <a:lnTo>
                  <a:pt x="4158" y="2595"/>
                </a:lnTo>
                <a:cubicBezTo>
                  <a:pt x="4632" y="2205"/>
                  <a:pt x="5106" y="1842"/>
                  <a:pt x="5636" y="1535"/>
                </a:cubicBezTo>
                <a:lnTo>
                  <a:pt x="5636" y="1535"/>
                </a:lnTo>
                <a:lnTo>
                  <a:pt x="5720" y="1451"/>
                </a:lnTo>
                <a:cubicBezTo>
                  <a:pt x="5832" y="1340"/>
                  <a:pt x="5943" y="1256"/>
                  <a:pt x="6055" y="1144"/>
                </a:cubicBezTo>
                <a:cubicBezTo>
                  <a:pt x="6166" y="1033"/>
                  <a:pt x="6278" y="921"/>
                  <a:pt x="6417" y="810"/>
                </a:cubicBezTo>
                <a:cubicBezTo>
                  <a:pt x="6445" y="782"/>
                  <a:pt x="6501" y="782"/>
                  <a:pt x="6529" y="754"/>
                </a:cubicBezTo>
                <a:cubicBezTo>
                  <a:pt x="6752" y="614"/>
                  <a:pt x="6975" y="475"/>
                  <a:pt x="7226" y="391"/>
                </a:cubicBezTo>
                <a:cubicBezTo>
                  <a:pt x="7505" y="280"/>
                  <a:pt x="7812" y="196"/>
                  <a:pt x="8119" y="112"/>
                </a:cubicBezTo>
                <a:cubicBezTo>
                  <a:pt x="8119" y="140"/>
                  <a:pt x="8147" y="140"/>
                  <a:pt x="8175" y="112"/>
                </a:cubicBezTo>
                <a:cubicBezTo>
                  <a:pt x="8259" y="112"/>
                  <a:pt x="8315" y="84"/>
                  <a:pt x="8370" y="84"/>
                </a:cubicBezTo>
                <a:cubicBezTo>
                  <a:pt x="8510" y="84"/>
                  <a:pt x="8761" y="56"/>
                  <a:pt x="8761" y="112"/>
                </a:cubicBezTo>
                <a:lnTo>
                  <a:pt x="8900" y="112"/>
                </a:lnTo>
                <a:cubicBezTo>
                  <a:pt x="8900" y="140"/>
                  <a:pt x="8900" y="168"/>
                  <a:pt x="8928" y="196"/>
                </a:cubicBezTo>
                <a:cubicBezTo>
                  <a:pt x="9151" y="140"/>
                  <a:pt x="9375" y="140"/>
                  <a:pt x="9598" y="112"/>
                </a:cubicBezTo>
                <a:cubicBezTo>
                  <a:pt x="9849" y="112"/>
                  <a:pt x="10100" y="112"/>
                  <a:pt x="10351" y="112"/>
                </a:cubicBezTo>
                <a:cubicBezTo>
                  <a:pt x="10435" y="112"/>
                  <a:pt x="10519" y="84"/>
                  <a:pt x="10602" y="56"/>
                </a:cubicBezTo>
                <a:cubicBezTo>
                  <a:pt x="10825" y="1"/>
                  <a:pt x="11049" y="1"/>
                  <a:pt x="11272" y="1"/>
                </a:cubicBezTo>
                <a:cubicBezTo>
                  <a:pt x="11411" y="56"/>
                  <a:pt x="11523" y="56"/>
                  <a:pt x="11662" y="56"/>
                </a:cubicBezTo>
                <a:cubicBezTo>
                  <a:pt x="11802" y="84"/>
                  <a:pt x="12192" y="196"/>
                  <a:pt x="12332" y="252"/>
                </a:cubicBezTo>
                <a:cubicBezTo>
                  <a:pt x="12555" y="335"/>
                  <a:pt x="12583" y="419"/>
                  <a:pt x="12778" y="503"/>
                </a:cubicBezTo>
                <a:cubicBezTo>
                  <a:pt x="12918" y="475"/>
                  <a:pt x="13057" y="447"/>
                  <a:pt x="13197" y="419"/>
                </a:cubicBezTo>
                <a:cubicBezTo>
                  <a:pt x="13448" y="475"/>
                  <a:pt x="13699" y="531"/>
                  <a:pt x="13950" y="614"/>
                </a:cubicBezTo>
                <a:cubicBezTo>
                  <a:pt x="14090" y="698"/>
                  <a:pt x="14285" y="782"/>
                  <a:pt x="14452" y="865"/>
                </a:cubicBezTo>
                <a:cubicBezTo>
                  <a:pt x="14703" y="921"/>
                  <a:pt x="14982" y="1005"/>
                  <a:pt x="15233" y="1144"/>
                </a:cubicBezTo>
                <a:cubicBezTo>
                  <a:pt x="15485" y="1144"/>
                  <a:pt x="15736" y="1228"/>
                  <a:pt x="15959" y="1340"/>
                </a:cubicBezTo>
                <a:cubicBezTo>
                  <a:pt x="16098" y="1423"/>
                  <a:pt x="16405" y="1591"/>
                  <a:pt x="16573" y="1702"/>
                </a:cubicBezTo>
                <a:cubicBezTo>
                  <a:pt x="16712" y="1786"/>
                  <a:pt x="16852" y="1926"/>
                  <a:pt x="16991" y="2037"/>
                </a:cubicBezTo>
                <a:cubicBezTo>
                  <a:pt x="17465" y="2233"/>
                  <a:pt x="17884" y="2567"/>
                  <a:pt x="18191" y="2958"/>
                </a:cubicBezTo>
                <a:cubicBezTo>
                  <a:pt x="18247" y="3014"/>
                  <a:pt x="18191" y="2986"/>
                  <a:pt x="18247" y="3042"/>
                </a:cubicBezTo>
                <a:cubicBezTo>
                  <a:pt x="18386" y="3237"/>
                  <a:pt x="18358" y="3125"/>
                  <a:pt x="18498" y="3293"/>
                </a:cubicBezTo>
                <a:cubicBezTo>
                  <a:pt x="18665" y="3404"/>
                  <a:pt x="18805" y="3572"/>
                  <a:pt x="18888" y="3739"/>
                </a:cubicBezTo>
                <a:cubicBezTo>
                  <a:pt x="19056" y="3990"/>
                  <a:pt x="19167" y="4269"/>
                  <a:pt x="19279" y="4576"/>
                </a:cubicBezTo>
                <a:cubicBezTo>
                  <a:pt x="19307" y="4660"/>
                  <a:pt x="19335" y="4688"/>
                  <a:pt x="19363" y="4660"/>
                </a:cubicBezTo>
                <a:cubicBezTo>
                  <a:pt x="19446" y="4855"/>
                  <a:pt x="19502" y="5078"/>
                  <a:pt x="19558" y="5274"/>
                </a:cubicBezTo>
                <a:cubicBezTo>
                  <a:pt x="19614" y="5636"/>
                  <a:pt x="19614" y="5971"/>
                  <a:pt x="19586" y="6334"/>
                </a:cubicBezTo>
                <a:cubicBezTo>
                  <a:pt x="19530" y="6445"/>
                  <a:pt x="19502" y="6557"/>
                  <a:pt x="19446" y="6669"/>
                </a:cubicBezTo>
                <a:close/>
                <a:moveTo>
                  <a:pt x="13420" y="13364"/>
                </a:moveTo>
                <a:cubicBezTo>
                  <a:pt x="13420" y="13392"/>
                  <a:pt x="13476" y="13392"/>
                  <a:pt x="13476" y="13364"/>
                </a:cubicBezTo>
                <a:cubicBezTo>
                  <a:pt x="13448" y="13364"/>
                  <a:pt x="13420" y="13364"/>
                  <a:pt x="13420" y="13364"/>
                </a:cubicBezTo>
                <a:close/>
                <a:moveTo>
                  <a:pt x="13281" y="13308"/>
                </a:moveTo>
                <a:cubicBezTo>
                  <a:pt x="13281" y="13308"/>
                  <a:pt x="13336" y="13336"/>
                  <a:pt x="13364" y="13336"/>
                </a:cubicBezTo>
                <a:cubicBezTo>
                  <a:pt x="13392" y="13308"/>
                  <a:pt x="13364" y="13308"/>
                  <a:pt x="13281" y="13308"/>
                </a:cubicBezTo>
                <a:close/>
                <a:moveTo>
                  <a:pt x="14620" y="10212"/>
                </a:moveTo>
                <a:cubicBezTo>
                  <a:pt x="14592" y="10212"/>
                  <a:pt x="14592" y="10212"/>
                  <a:pt x="14564" y="10212"/>
                </a:cubicBezTo>
                <a:cubicBezTo>
                  <a:pt x="14564" y="10212"/>
                  <a:pt x="14564" y="10267"/>
                  <a:pt x="14536" y="10267"/>
                </a:cubicBezTo>
                <a:cubicBezTo>
                  <a:pt x="14536" y="10351"/>
                  <a:pt x="14536" y="10463"/>
                  <a:pt x="14564" y="10546"/>
                </a:cubicBezTo>
                <a:close/>
                <a:moveTo>
                  <a:pt x="3767" y="8761"/>
                </a:moveTo>
                <a:close/>
                <a:moveTo>
                  <a:pt x="3767" y="8817"/>
                </a:moveTo>
                <a:cubicBezTo>
                  <a:pt x="3795" y="9040"/>
                  <a:pt x="3879" y="9263"/>
                  <a:pt x="4046" y="9458"/>
                </a:cubicBezTo>
                <a:cubicBezTo>
                  <a:pt x="4409" y="9877"/>
                  <a:pt x="4827" y="10212"/>
                  <a:pt x="5301" y="10491"/>
                </a:cubicBezTo>
                <a:cubicBezTo>
                  <a:pt x="6334" y="11160"/>
                  <a:pt x="7450" y="11746"/>
                  <a:pt x="8566" y="12193"/>
                </a:cubicBezTo>
                <a:lnTo>
                  <a:pt x="8566" y="12165"/>
                </a:lnTo>
                <a:cubicBezTo>
                  <a:pt x="8315" y="12025"/>
                  <a:pt x="7868" y="11858"/>
                  <a:pt x="7505" y="11662"/>
                </a:cubicBezTo>
                <a:cubicBezTo>
                  <a:pt x="7226" y="11523"/>
                  <a:pt x="6920" y="11356"/>
                  <a:pt x="6641" y="11160"/>
                </a:cubicBezTo>
                <a:cubicBezTo>
                  <a:pt x="6194" y="10909"/>
                  <a:pt x="5748" y="10630"/>
                  <a:pt x="5301" y="10351"/>
                </a:cubicBezTo>
                <a:cubicBezTo>
                  <a:pt x="5050" y="10156"/>
                  <a:pt x="4827" y="10016"/>
                  <a:pt x="4604" y="9877"/>
                </a:cubicBezTo>
                <a:cubicBezTo>
                  <a:pt x="4381" y="9710"/>
                  <a:pt x="4185" y="9542"/>
                  <a:pt x="4018" y="9347"/>
                </a:cubicBezTo>
                <a:cubicBezTo>
                  <a:pt x="4018" y="9347"/>
                  <a:pt x="4046" y="9347"/>
                  <a:pt x="4018" y="9347"/>
                </a:cubicBezTo>
                <a:cubicBezTo>
                  <a:pt x="3990" y="9347"/>
                  <a:pt x="4018" y="9375"/>
                  <a:pt x="3990" y="9347"/>
                </a:cubicBezTo>
                <a:cubicBezTo>
                  <a:pt x="3906" y="9235"/>
                  <a:pt x="3851" y="9124"/>
                  <a:pt x="3795" y="9012"/>
                </a:cubicBezTo>
                <a:cubicBezTo>
                  <a:pt x="3767" y="8956"/>
                  <a:pt x="3767" y="8873"/>
                  <a:pt x="3767" y="8789"/>
                </a:cubicBezTo>
                <a:close/>
                <a:moveTo>
                  <a:pt x="4018" y="9291"/>
                </a:moveTo>
                <a:cubicBezTo>
                  <a:pt x="4018" y="9263"/>
                  <a:pt x="4074" y="9319"/>
                  <a:pt x="4046" y="9263"/>
                </a:cubicBezTo>
                <a:cubicBezTo>
                  <a:pt x="3990" y="9207"/>
                  <a:pt x="3962" y="9235"/>
                  <a:pt x="4018" y="9263"/>
                </a:cubicBezTo>
                <a:close/>
                <a:moveTo>
                  <a:pt x="4520" y="9737"/>
                </a:moveTo>
                <a:cubicBezTo>
                  <a:pt x="4520" y="9737"/>
                  <a:pt x="4548" y="9737"/>
                  <a:pt x="4520" y="9737"/>
                </a:cubicBezTo>
                <a:cubicBezTo>
                  <a:pt x="4520" y="9710"/>
                  <a:pt x="4492" y="9737"/>
                  <a:pt x="4492" y="9710"/>
                </a:cubicBezTo>
                <a:cubicBezTo>
                  <a:pt x="4464" y="9654"/>
                  <a:pt x="4492" y="9710"/>
                  <a:pt x="4520" y="9737"/>
                </a:cubicBezTo>
                <a:close/>
                <a:moveTo>
                  <a:pt x="7812" y="11718"/>
                </a:moveTo>
                <a:cubicBezTo>
                  <a:pt x="7701" y="11662"/>
                  <a:pt x="7757" y="11746"/>
                  <a:pt x="7812" y="11718"/>
                </a:cubicBezTo>
                <a:close/>
                <a:moveTo>
                  <a:pt x="12388" y="13281"/>
                </a:moveTo>
                <a:lnTo>
                  <a:pt x="12388" y="13281"/>
                </a:lnTo>
                <a:lnTo>
                  <a:pt x="12304" y="13281"/>
                </a:lnTo>
                <a:close/>
                <a:moveTo>
                  <a:pt x="14369" y="11021"/>
                </a:moveTo>
                <a:cubicBezTo>
                  <a:pt x="14369" y="11021"/>
                  <a:pt x="14397" y="11021"/>
                  <a:pt x="14397" y="10993"/>
                </a:cubicBezTo>
                <a:cubicBezTo>
                  <a:pt x="14424" y="10937"/>
                  <a:pt x="14369" y="10993"/>
                  <a:pt x="14369" y="11021"/>
                </a:cubicBezTo>
                <a:close/>
                <a:moveTo>
                  <a:pt x="14369" y="10853"/>
                </a:moveTo>
                <a:cubicBezTo>
                  <a:pt x="14341" y="10881"/>
                  <a:pt x="14341" y="10937"/>
                  <a:pt x="14341" y="10965"/>
                </a:cubicBezTo>
                <a:cubicBezTo>
                  <a:pt x="14369" y="10993"/>
                  <a:pt x="14397" y="10881"/>
                  <a:pt x="14369" y="10853"/>
                </a:cubicBezTo>
                <a:close/>
                <a:moveTo>
                  <a:pt x="14341" y="10770"/>
                </a:moveTo>
                <a:cubicBezTo>
                  <a:pt x="14313" y="10798"/>
                  <a:pt x="14313" y="10798"/>
                  <a:pt x="14341" y="10825"/>
                </a:cubicBezTo>
                <a:cubicBezTo>
                  <a:pt x="14341" y="10825"/>
                  <a:pt x="14341" y="10825"/>
                  <a:pt x="14369" y="10770"/>
                </a:cubicBezTo>
                <a:cubicBezTo>
                  <a:pt x="14369" y="10714"/>
                  <a:pt x="14341" y="10770"/>
                  <a:pt x="14341" y="10770"/>
                </a:cubicBezTo>
                <a:close/>
                <a:moveTo>
                  <a:pt x="6445" y="838"/>
                </a:moveTo>
                <a:cubicBezTo>
                  <a:pt x="6445" y="838"/>
                  <a:pt x="6473" y="838"/>
                  <a:pt x="6529" y="810"/>
                </a:cubicBezTo>
                <a:lnTo>
                  <a:pt x="6529" y="782"/>
                </a:lnTo>
                <a:close/>
                <a:moveTo>
                  <a:pt x="6278" y="977"/>
                </a:moveTo>
                <a:cubicBezTo>
                  <a:pt x="6278" y="1005"/>
                  <a:pt x="6445" y="921"/>
                  <a:pt x="6445" y="893"/>
                </a:cubicBezTo>
                <a:cubicBezTo>
                  <a:pt x="6389" y="921"/>
                  <a:pt x="6334" y="949"/>
                  <a:pt x="6278" y="977"/>
                </a:cubicBezTo>
                <a:close/>
                <a:moveTo>
                  <a:pt x="6194" y="1061"/>
                </a:moveTo>
                <a:lnTo>
                  <a:pt x="6278" y="1061"/>
                </a:lnTo>
                <a:cubicBezTo>
                  <a:pt x="6306" y="1061"/>
                  <a:pt x="6278" y="1005"/>
                  <a:pt x="6194" y="1089"/>
                </a:cubicBezTo>
                <a:close/>
                <a:moveTo>
                  <a:pt x="7031" y="754"/>
                </a:moveTo>
                <a:cubicBezTo>
                  <a:pt x="7199" y="698"/>
                  <a:pt x="7394" y="614"/>
                  <a:pt x="7561" y="559"/>
                </a:cubicBezTo>
                <a:cubicBezTo>
                  <a:pt x="7561" y="531"/>
                  <a:pt x="7561" y="531"/>
                  <a:pt x="7561" y="503"/>
                </a:cubicBezTo>
                <a:cubicBezTo>
                  <a:pt x="7533" y="503"/>
                  <a:pt x="7450" y="531"/>
                  <a:pt x="7450" y="503"/>
                </a:cubicBezTo>
                <a:cubicBezTo>
                  <a:pt x="7310" y="587"/>
                  <a:pt x="7171" y="670"/>
                  <a:pt x="7031" y="782"/>
                </a:cubicBezTo>
                <a:close/>
                <a:moveTo>
                  <a:pt x="1926" y="4827"/>
                </a:moveTo>
                <a:cubicBezTo>
                  <a:pt x="2260" y="4437"/>
                  <a:pt x="2567" y="4074"/>
                  <a:pt x="2902" y="3739"/>
                </a:cubicBezTo>
                <a:lnTo>
                  <a:pt x="2707" y="3879"/>
                </a:lnTo>
                <a:cubicBezTo>
                  <a:pt x="2651" y="3962"/>
                  <a:pt x="2567" y="4046"/>
                  <a:pt x="2484" y="4102"/>
                </a:cubicBezTo>
                <a:cubicBezTo>
                  <a:pt x="2288" y="4325"/>
                  <a:pt x="2093" y="4576"/>
                  <a:pt x="1926" y="4827"/>
                </a:cubicBezTo>
                <a:close/>
                <a:moveTo>
                  <a:pt x="2093" y="4520"/>
                </a:moveTo>
                <a:cubicBezTo>
                  <a:pt x="2093" y="4548"/>
                  <a:pt x="2177" y="4437"/>
                  <a:pt x="2149" y="4409"/>
                </a:cubicBezTo>
                <a:cubicBezTo>
                  <a:pt x="2121" y="4437"/>
                  <a:pt x="2093" y="4492"/>
                  <a:pt x="2093" y="4520"/>
                </a:cubicBezTo>
                <a:close/>
                <a:moveTo>
                  <a:pt x="1898" y="4660"/>
                </a:moveTo>
                <a:cubicBezTo>
                  <a:pt x="1898" y="4660"/>
                  <a:pt x="1981" y="4604"/>
                  <a:pt x="2009" y="4576"/>
                </a:cubicBezTo>
                <a:cubicBezTo>
                  <a:pt x="2009" y="4520"/>
                  <a:pt x="1954" y="4604"/>
                  <a:pt x="1926" y="4660"/>
                </a:cubicBezTo>
                <a:close/>
                <a:moveTo>
                  <a:pt x="977" y="6083"/>
                </a:moveTo>
                <a:lnTo>
                  <a:pt x="1061" y="5971"/>
                </a:lnTo>
                <a:lnTo>
                  <a:pt x="1061" y="5971"/>
                </a:lnTo>
                <a:cubicBezTo>
                  <a:pt x="1033" y="6027"/>
                  <a:pt x="1005" y="6055"/>
                  <a:pt x="977" y="6111"/>
                </a:cubicBezTo>
                <a:close/>
                <a:moveTo>
                  <a:pt x="2567" y="13197"/>
                </a:moveTo>
                <a:cubicBezTo>
                  <a:pt x="2735" y="13336"/>
                  <a:pt x="2651" y="13197"/>
                  <a:pt x="2567" y="13197"/>
                </a:cubicBezTo>
                <a:close/>
                <a:moveTo>
                  <a:pt x="8482" y="16238"/>
                </a:moveTo>
                <a:cubicBezTo>
                  <a:pt x="8482" y="16238"/>
                  <a:pt x="8454" y="16210"/>
                  <a:pt x="8398" y="16182"/>
                </a:cubicBezTo>
                <a:cubicBezTo>
                  <a:pt x="8342" y="16182"/>
                  <a:pt x="8370" y="16182"/>
                  <a:pt x="8398" y="16210"/>
                </a:cubicBezTo>
                <a:cubicBezTo>
                  <a:pt x="8426" y="16210"/>
                  <a:pt x="8482" y="16238"/>
                  <a:pt x="8510" y="16238"/>
                </a:cubicBezTo>
                <a:close/>
                <a:moveTo>
                  <a:pt x="9598" y="16489"/>
                </a:moveTo>
                <a:cubicBezTo>
                  <a:pt x="9626" y="16517"/>
                  <a:pt x="9486" y="16489"/>
                  <a:pt x="9598" y="16517"/>
                </a:cubicBezTo>
                <a:cubicBezTo>
                  <a:pt x="9626" y="16517"/>
                  <a:pt x="9709" y="16517"/>
                  <a:pt x="9626" y="16489"/>
                </a:cubicBezTo>
                <a:close/>
                <a:moveTo>
                  <a:pt x="10435" y="16628"/>
                </a:moveTo>
                <a:cubicBezTo>
                  <a:pt x="7896" y="16015"/>
                  <a:pt x="5497" y="14982"/>
                  <a:pt x="3293" y="13560"/>
                </a:cubicBezTo>
                <a:cubicBezTo>
                  <a:pt x="2623" y="13141"/>
                  <a:pt x="2009" y="12667"/>
                  <a:pt x="1479" y="12109"/>
                </a:cubicBezTo>
                <a:cubicBezTo>
                  <a:pt x="1479" y="12109"/>
                  <a:pt x="1479" y="12137"/>
                  <a:pt x="1507" y="12165"/>
                </a:cubicBezTo>
                <a:cubicBezTo>
                  <a:pt x="1702" y="12388"/>
                  <a:pt x="1926" y="12611"/>
                  <a:pt x="2149" y="12806"/>
                </a:cubicBezTo>
                <a:cubicBezTo>
                  <a:pt x="2428" y="13029"/>
                  <a:pt x="2735" y="13253"/>
                  <a:pt x="3014" y="13448"/>
                </a:cubicBezTo>
                <a:cubicBezTo>
                  <a:pt x="3460" y="13727"/>
                  <a:pt x="3990" y="14090"/>
                  <a:pt x="4464" y="14369"/>
                </a:cubicBezTo>
                <a:cubicBezTo>
                  <a:pt x="5218" y="14815"/>
                  <a:pt x="6027" y="15234"/>
                  <a:pt x="6864" y="15596"/>
                </a:cubicBezTo>
                <a:cubicBezTo>
                  <a:pt x="7729" y="15959"/>
                  <a:pt x="8621" y="16238"/>
                  <a:pt x="9542" y="16433"/>
                </a:cubicBezTo>
                <a:cubicBezTo>
                  <a:pt x="9542" y="16433"/>
                  <a:pt x="9486" y="16433"/>
                  <a:pt x="9542" y="16433"/>
                </a:cubicBezTo>
                <a:cubicBezTo>
                  <a:pt x="9654" y="16461"/>
                  <a:pt x="9514" y="16405"/>
                  <a:pt x="9598" y="16433"/>
                </a:cubicBezTo>
                <a:cubicBezTo>
                  <a:pt x="9849" y="16517"/>
                  <a:pt x="10128" y="16573"/>
                  <a:pt x="10463" y="16628"/>
                </a:cubicBezTo>
                <a:close/>
                <a:moveTo>
                  <a:pt x="14062" y="13504"/>
                </a:moveTo>
                <a:lnTo>
                  <a:pt x="14062" y="13504"/>
                </a:lnTo>
                <a:lnTo>
                  <a:pt x="14062" y="13504"/>
                </a:lnTo>
                <a:lnTo>
                  <a:pt x="13894" y="13448"/>
                </a:lnTo>
                <a:cubicBezTo>
                  <a:pt x="13839" y="13448"/>
                  <a:pt x="13783" y="13448"/>
                  <a:pt x="13727" y="13420"/>
                </a:cubicBezTo>
                <a:cubicBezTo>
                  <a:pt x="13560" y="13392"/>
                  <a:pt x="13364" y="13392"/>
                  <a:pt x="13197" y="13420"/>
                </a:cubicBezTo>
                <a:cubicBezTo>
                  <a:pt x="13476" y="13448"/>
                  <a:pt x="13755" y="13476"/>
                  <a:pt x="14006" y="135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50"/>
          <p:cNvSpPr txBox="1">
            <a:spLocks noGrp="1"/>
          </p:cNvSpPr>
          <p:nvPr>
            <p:ph type="ctrTitle"/>
          </p:nvPr>
        </p:nvSpPr>
        <p:spPr>
          <a:xfrm>
            <a:off x="2925800" y="2479200"/>
            <a:ext cx="6340400" cy="12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50"/>
          <p:cNvSpPr txBox="1">
            <a:spLocks noGrp="1"/>
          </p:cNvSpPr>
          <p:nvPr>
            <p:ph type="subTitle" idx="1"/>
          </p:nvPr>
        </p:nvSpPr>
        <p:spPr>
          <a:xfrm>
            <a:off x="2925800" y="3864600"/>
            <a:ext cx="6340400" cy="18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4C4B4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C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●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○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Hind"/>
              <a:buChar char="■"/>
              <a:defRPr sz="1600" b="0" i="0" u="none" strike="noStrike" cap="none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6.jp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626019" y="947461"/>
            <a:ext cx="7139763" cy="1122400"/>
          </a:xfrm>
        </p:spPr>
        <p:txBody>
          <a:bodyPr/>
          <a:lstStyle/>
          <a:p>
            <a:r>
              <a:rPr lang="en-US" dirty="0" err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3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1177041" y="2358952"/>
            <a:ext cx="9837919" cy="542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Lê Thị Minh Hiếu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3A2, 3A3, 3A4, 3A5, 3A6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4800" b="1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800" b="1" dirty="0" err="1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4800" b="1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16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982" t="14510"/>
          <a:stretch/>
        </p:blipFill>
        <p:spPr>
          <a:xfrm>
            <a:off x="1433952" y="1342806"/>
            <a:ext cx="9815512" cy="360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9912" y="543968"/>
            <a:ext cx="6834205" cy="4414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7"/>
          <p:cNvSpPr/>
          <p:nvPr/>
        </p:nvSpPr>
        <p:spPr>
          <a:xfrm>
            <a:off x="4995376" y="4958863"/>
            <a:ext cx="27992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"/>
          <p:cNvSpPr/>
          <p:nvPr/>
        </p:nvSpPr>
        <p:spPr>
          <a:xfrm>
            <a:off x="4858315" y="4799918"/>
            <a:ext cx="302505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 dirty="0"/>
          </a:p>
        </p:txBody>
      </p:sp>
      <p:pic>
        <p:nvPicPr>
          <p:cNvPr id="484" name="Google Shape;48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626" y="842790"/>
            <a:ext cx="5806743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9"/>
          <p:cNvSpPr/>
          <p:nvPr/>
        </p:nvSpPr>
        <p:spPr>
          <a:xfrm>
            <a:off x="4845252" y="5048492"/>
            <a:ext cx="29582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 dirty="0"/>
          </a:p>
        </p:txBody>
      </p:sp>
      <p:pic>
        <p:nvPicPr>
          <p:cNvPr id="490" name="Google Shape;49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769" y="999778"/>
            <a:ext cx="5802461" cy="3871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2291" y="612662"/>
            <a:ext cx="6387417" cy="425827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20"/>
          <p:cNvSpPr/>
          <p:nvPr/>
        </p:nvSpPr>
        <p:spPr>
          <a:xfrm>
            <a:off x="4313533" y="5057370"/>
            <a:ext cx="384504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21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5">
            <a:alphaModFix/>
          </a:blip>
          <a:srcRect l="5497" t="11921"/>
          <a:stretch/>
        </p:blipFill>
        <p:spPr>
          <a:xfrm>
            <a:off x="1364567" y="1543538"/>
            <a:ext cx="8982075" cy="3455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6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5767" y="17570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22"/>
          <p:cNvSpPr/>
          <p:nvPr/>
        </p:nvSpPr>
        <p:spPr>
          <a:xfrm>
            <a:off x="3183749" y="96867"/>
            <a:ext cx="584484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23"/>
          <p:cNvSpPr/>
          <p:nvPr/>
        </p:nvSpPr>
        <p:spPr>
          <a:xfrm>
            <a:off x="1582615" y="922004"/>
            <a:ext cx="3790258" cy="2830638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24"/>
          <p:cNvSpPr/>
          <p:nvPr/>
        </p:nvSpPr>
        <p:spPr>
          <a:xfrm>
            <a:off x="6610852" y="4116910"/>
            <a:ext cx="3857733" cy="2403687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25"/>
          <p:cNvSpPr/>
          <p:nvPr/>
        </p:nvSpPr>
        <p:spPr>
          <a:xfrm>
            <a:off x="6675296" y="1135480"/>
            <a:ext cx="3908637" cy="270557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88" y="0"/>
            <a:ext cx="12166712" cy="68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0749" y="1348956"/>
            <a:ext cx="3857732" cy="24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58292" y="1348956"/>
            <a:ext cx="3605531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28179" y="4116912"/>
            <a:ext cx="3602872" cy="2403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58292" y="4116912"/>
            <a:ext cx="3605531" cy="2403686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26"/>
          <p:cNvSpPr/>
          <p:nvPr/>
        </p:nvSpPr>
        <p:spPr>
          <a:xfrm>
            <a:off x="1758292" y="3875737"/>
            <a:ext cx="3711553" cy="2771860"/>
          </a:xfrm>
          <a:prstGeom prst="rect">
            <a:avLst/>
          </a:prstGeom>
          <a:solidFill>
            <a:srgbClr val="92D050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missing?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27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7"/>
          <p:cNvSpPr txBox="1"/>
          <p:nvPr/>
        </p:nvSpPr>
        <p:spPr>
          <a:xfrm>
            <a:off x="3280954" y="-186099"/>
            <a:ext cx="5630091" cy="1721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4</a:t>
            </a:r>
            <a:br>
              <a:rPr lang="en-US" sz="88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66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Let’s talk.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28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2443" t="1325" r="-1190" b="8405"/>
          <a:stretch/>
        </p:blipFill>
        <p:spPr>
          <a:xfrm>
            <a:off x="1974533" y="1293324"/>
            <a:ext cx="9120187" cy="3771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29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82081" y="2324100"/>
            <a:ext cx="6827838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29"/>
          <p:cNvSpPr/>
          <p:nvPr/>
        </p:nvSpPr>
        <p:spPr>
          <a:xfrm>
            <a:off x="6413863" y="975962"/>
            <a:ext cx="5640926" cy="2002151"/>
          </a:xfrm>
          <a:prstGeom prst="wedgeEllipseCallout">
            <a:avLst>
              <a:gd name="adj1" fmla="val -29461"/>
              <a:gd name="adj2" fmla="val 57378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573" name="Google Shape;573;p29"/>
          <p:cNvSpPr/>
          <p:nvPr/>
        </p:nvSpPr>
        <p:spPr>
          <a:xfrm>
            <a:off x="3263900" y="842649"/>
            <a:ext cx="3045460" cy="1087751"/>
          </a:xfrm>
          <a:prstGeom prst="wedgeEllipseCallout">
            <a:avLst>
              <a:gd name="adj1" fmla="val 7606"/>
              <a:gd name="adj2" fmla="val 110379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It’s ____.</a:t>
            </a:r>
            <a:endParaRPr/>
          </a:p>
        </p:txBody>
      </p:sp>
      <p:sp>
        <p:nvSpPr>
          <p:cNvPr id="574" name="Google Shape;574;p29"/>
          <p:cNvSpPr/>
          <p:nvPr/>
        </p:nvSpPr>
        <p:spPr>
          <a:xfrm>
            <a:off x="2522338" y="1902149"/>
            <a:ext cx="1968499" cy="1087751"/>
          </a:xfrm>
          <a:prstGeom prst="wedgeEllipseCallout">
            <a:avLst>
              <a:gd name="adj1" fmla="val 38110"/>
              <a:gd name="adj2" fmla="val 62042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5" name="Google Shape;575;p29" descr="Boy Swimming clipart transparent 3 - Clipart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3717" y="2050736"/>
            <a:ext cx="1045740" cy="79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0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0"/>
          <p:cNvSpPr txBox="1"/>
          <p:nvPr/>
        </p:nvSpPr>
        <p:spPr>
          <a:xfrm>
            <a:off x="2330251" y="-968386"/>
            <a:ext cx="7531497" cy="193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8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Matching game</a:t>
            </a:r>
            <a:endParaRPr sz="6600" b="1" i="0" u="none" strike="noStrike" cap="non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31"/>
          <p:cNvSpPr txBox="1"/>
          <p:nvPr/>
        </p:nvSpPr>
        <p:spPr>
          <a:xfrm>
            <a:off x="4158997" y="1870706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31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1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1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31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1"/>
          <p:cNvSpPr/>
          <p:nvPr/>
        </p:nvSpPr>
        <p:spPr>
          <a:xfrm>
            <a:off x="3018969" y="521561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31"/>
          <p:cNvSpPr/>
          <p:nvPr/>
        </p:nvSpPr>
        <p:spPr>
          <a:xfrm>
            <a:off x="7025345" y="522684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31"/>
          <p:cNvSpPr/>
          <p:nvPr/>
        </p:nvSpPr>
        <p:spPr>
          <a:xfrm>
            <a:off x="1381648" y="5180447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31"/>
          <p:cNvSpPr/>
          <p:nvPr/>
        </p:nvSpPr>
        <p:spPr>
          <a:xfrm>
            <a:off x="8681618" y="528659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2"/>
          <p:cNvSpPr txBox="1"/>
          <p:nvPr/>
        </p:nvSpPr>
        <p:spPr>
          <a:xfrm>
            <a:off x="4489780" y="1450000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/>
          <p:nvPr/>
        </p:nvSpPr>
        <p:spPr>
          <a:xfrm>
            <a:off x="432786" y="643467"/>
            <a:ext cx="2541069" cy="1200304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32"/>
          <p:cNvSpPr/>
          <p:nvPr/>
        </p:nvSpPr>
        <p:spPr>
          <a:xfrm>
            <a:off x="8705014" y="709823"/>
            <a:ext cx="3011613" cy="141204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32"/>
          <p:cNvSpPr/>
          <p:nvPr/>
        </p:nvSpPr>
        <p:spPr>
          <a:xfrm>
            <a:off x="6135711" y="969940"/>
            <a:ext cx="2400009" cy="1135277"/>
          </a:xfrm>
          <a:prstGeom prst="cloudCallout">
            <a:avLst>
              <a:gd name="adj1" fmla="val -24207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32"/>
          <p:cNvSpPr/>
          <p:nvPr/>
        </p:nvSpPr>
        <p:spPr>
          <a:xfrm>
            <a:off x="3240413" y="915588"/>
            <a:ext cx="2750469" cy="1066838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32"/>
          <p:cNvSpPr txBox="1"/>
          <p:nvPr/>
        </p:nvSpPr>
        <p:spPr>
          <a:xfrm>
            <a:off x="522105" y="1058953"/>
            <a:ext cx="26366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swimming/ drawing, ..?</a:t>
            </a:r>
            <a:endParaRPr/>
          </a:p>
        </p:txBody>
      </p:sp>
      <p:sp>
        <p:nvSpPr>
          <p:cNvPr id="609" name="Google Shape;609;p32"/>
          <p:cNvSpPr txBox="1"/>
          <p:nvPr/>
        </p:nvSpPr>
        <p:spPr>
          <a:xfrm>
            <a:off x="3507804" y="1237570"/>
            <a:ext cx="23201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dancing/ singing, ..?</a:t>
            </a:r>
            <a:endParaRPr sz="180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2"/>
          <p:cNvSpPr txBox="1"/>
          <p:nvPr/>
        </p:nvSpPr>
        <p:spPr>
          <a:xfrm>
            <a:off x="6266751" y="1305329"/>
            <a:ext cx="23190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9150"/>
                </a:solidFill>
                <a:latin typeface="Arial"/>
                <a:ea typeface="Arial"/>
                <a:cs typeface="Arial"/>
                <a:sym typeface="Arial"/>
              </a:rPr>
              <a:t>dancing/ singing, ...?</a:t>
            </a:r>
            <a:endParaRPr sz="1800">
              <a:solidFill>
                <a:srgbClr val="F7915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2"/>
          <p:cNvSpPr txBox="1"/>
          <p:nvPr/>
        </p:nvSpPr>
        <p:spPr>
          <a:xfrm>
            <a:off x="8954094" y="1197440"/>
            <a:ext cx="2762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swimming/ drawing, ...?</a:t>
            </a:r>
            <a:endParaRPr/>
          </a:p>
        </p:txBody>
      </p:sp>
      <p:pic>
        <p:nvPicPr>
          <p:cNvPr id="612" name="Google Shape;612;p32" descr="Ảnh có chứa đồ chơi, búp bê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4885" y="1939048"/>
            <a:ext cx="3098610" cy="373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2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2667" y="208805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32" descr="page8image1769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17700" y="2397082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32" descr="page4image1750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28768" y="3366382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32" descr="page7image177248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9058791" y="3382253"/>
            <a:ext cx="2408758" cy="4029903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32"/>
          <p:cNvSpPr/>
          <p:nvPr/>
        </p:nvSpPr>
        <p:spPr>
          <a:xfrm>
            <a:off x="3470838" y="4132106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32"/>
          <p:cNvSpPr/>
          <p:nvPr/>
        </p:nvSpPr>
        <p:spPr>
          <a:xfrm>
            <a:off x="7772718" y="448021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32"/>
          <p:cNvSpPr/>
          <p:nvPr/>
        </p:nvSpPr>
        <p:spPr>
          <a:xfrm>
            <a:off x="2194792" y="5236391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32"/>
          <p:cNvSpPr/>
          <p:nvPr/>
        </p:nvSpPr>
        <p:spPr>
          <a:xfrm>
            <a:off x="9040437" y="5835902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1" name="Google Shape;621;p32"/>
          <p:cNvCxnSpPr>
            <a:endCxn id="617" idx="3"/>
          </p:cNvCxnSpPr>
          <p:nvPr/>
        </p:nvCxnSpPr>
        <p:spPr>
          <a:xfrm flipH="1">
            <a:off x="4827365" y="4070405"/>
            <a:ext cx="1439400" cy="373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2" name="Google Shape;622;p32"/>
          <p:cNvCxnSpPr/>
          <p:nvPr/>
        </p:nvCxnSpPr>
        <p:spPr>
          <a:xfrm flipH="1">
            <a:off x="3459024" y="4096222"/>
            <a:ext cx="2830200" cy="1763100"/>
          </a:xfrm>
          <a:prstGeom prst="curvedConnector3">
            <a:avLst>
              <a:gd name="adj1" fmla="val 35015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3" name="Google Shape;623;p32"/>
          <p:cNvCxnSpPr/>
          <p:nvPr/>
        </p:nvCxnSpPr>
        <p:spPr>
          <a:xfrm>
            <a:off x="6360391" y="4130036"/>
            <a:ext cx="2877600" cy="2419200"/>
          </a:xfrm>
          <a:prstGeom prst="curvedConnector3">
            <a:avLst>
              <a:gd name="adj1" fmla="val 30199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624" name="Google Shape;624;p32"/>
          <p:cNvCxnSpPr>
            <a:endCxn id="618" idx="1"/>
          </p:cNvCxnSpPr>
          <p:nvPr/>
        </p:nvCxnSpPr>
        <p:spPr>
          <a:xfrm>
            <a:off x="6300918" y="4096317"/>
            <a:ext cx="1471800" cy="695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4A4848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0798" y="3171566"/>
            <a:ext cx="2905648" cy="41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33" descr="page8image17691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638242" y="3045433"/>
            <a:ext cx="2601001" cy="422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33" descr="page4image1750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5624" y="3310438"/>
            <a:ext cx="2808886" cy="39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3" descr="page7image177248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55679" y="2980395"/>
            <a:ext cx="2601002" cy="4351531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3"/>
          <p:cNvSpPr/>
          <p:nvPr/>
        </p:nvSpPr>
        <p:spPr>
          <a:xfrm>
            <a:off x="1138521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33"/>
          <p:cNvSpPr/>
          <p:nvPr/>
        </p:nvSpPr>
        <p:spPr>
          <a:xfrm>
            <a:off x="2627352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33"/>
          <p:cNvSpPr/>
          <p:nvPr/>
        </p:nvSpPr>
        <p:spPr>
          <a:xfrm>
            <a:off x="7463959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33"/>
          <p:cNvSpPr/>
          <p:nvPr/>
        </p:nvSpPr>
        <p:spPr>
          <a:xfrm>
            <a:off x="9300154" y="5110558"/>
            <a:ext cx="1356527" cy="6229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33"/>
          <p:cNvSpPr txBox="1"/>
          <p:nvPr/>
        </p:nvSpPr>
        <p:spPr>
          <a:xfrm>
            <a:off x="4097250" y="1827662"/>
            <a:ext cx="2361363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HOBBIES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DBC4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 sz="1800">
              <a:solidFill>
                <a:srgbClr val="FFDBC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33"/>
          <p:cNvSpPr txBox="1"/>
          <p:nvPr/>
        </p:nvSpPr>
        <p:spPr>
          <a:xfrm>
            <a:off x="1212905" y="5237391"/>
            <a:ext cx="12560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swimming</a:t>
            </a:r>
            <a:endParaRPr/>
          </a:p>
        </p:txBody>
      </p:sp>
      <p:sp>
        <p:nvSpPr>
          <p:cNvPr id="641" name="Google Shape;641;p33"/>
          <p:cNvSpPr txBox="1"/>
          <p:nvPr/>
        </p:nvSpPr>
        <p:spPr>
          <a:xfrm>
            <a:off x="2875623" y="5261262"/>
            <a:ext cx="9924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singing</a:t>
            </a:r>
            <a:endParaRPr/>
          </a:p>
        </p:txBody>
      </p:sp>
      <p:sp>
        <p:nvSpPr>
          <p:cNvPr id="642" name="Google Shape;642;p33"/>
          <p:cNvSpPr txBox="1"/>
          <p:nvPr/>
        </p:nvSpPr>
        <p:spPr>
          <a:xfrm>
            <a:off x="7706303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dancing</a:t>
            </a:r>
            <a:endParaRPr/>
          </a:p>
        </p:txBody>
      </p:sp>
      <p:sp>
        <p:nvSpPr>
          <p:cNvPr id="643" name="Google Shape;643;p33"/>
          <p:cNvSpPr txBox="1"/>
          <p:nvPr/>
        </p:nvSpPr>
        <p:spPr>
          <a:xfrm>
            <a:off x="9551257" y="5237391"/>
            <a:ext cx="10388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drawing</a:t>
            </a:r>
            <a:endParaRPr/>
          </a:p>
        </p:txBody>
      </p:sp>
      <p:sp>
        <p:nvSpPr>
          <p:cNvPr id="644" name="Google Shape;644;p33"/>
          <p:cNvSpPr/>
          <p:nvPr/>
        </p:nvSpPr>
        <p:spPr>
          <a:xfrm>
            <a:off x="5891381" y="1896389"/>
            <a:ext cx="2219681" cy="841787"/>
          </a:xfrm>
          <a:prstGeom prst="wedgeRoundRectCallout">
            <a:avLst>
              <a:gd name="adj1" fmla="val -29206"/>
              <a:gd name="adj2" fmla="val 72816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  <p:sp>
        <p:nvSpPr>
          <p:cNvPr id="645" name="Google Shape;645;p33"/>
          <p:cNvSpPr/>
          <p:nvPr/>
        </p:nvSpPr>
        <p:spPr>
          <a:xfrm>
            <a:off x="1286187" y="1354252"/>
            <a:ext cx="1617785" cy="894304"/>
          </a:xfrm>
          <a:prstGeom prst="wedgeRoundRectCallout">
            <a:avLst>
              <a:gd name="adj1" fmla="val -7106"/>
              <a:gd name="adj2" fmla="val 77107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7E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It’s swimming.</a:t>
            </a:r>
            <a:endParaRPr/>
          </a:p>
        </p:txBody>
      </p:sp>
      <p:pic>
        <p:nvPicPr>
          <p:cNvPr id="646" name="Google Shape;646;p33" descr="Ảnh có chứa đồ chơi, búp bê&#10;&#10;Mô tả được tạo tự độ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308" y="2380681"/>
            <a:ext cx="3098610" cy="3731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4"/>
          <p:cNvSpPr txBox="1">
            <a:spLocks noGrp="1"/>
          </p:cNvSpPr>
          <p:nvPr>
            <p:ph type="ctrTitle"/>
          </p:nvPr>
        </p:nvSpPr>
        <p:spPr>
          <a:xfrm>
            <a:off x="0" y="2224694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br>
              <a:rPr lang="en-US" sz="6600">
                <a:solidFill>
                  <a:srgbClr val="FF0000"/>
                </a:solidFill>
              </a:rPr>
            </a:br>
            <a:br>
              <a:rPr lang="en-US" sz="6600">
                <a:solidFill>
                  <a:srgbClr val="FF0000"/>
                </a:solidFill>
              </a:rPr>
            </a:br>
            <a: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5</a:t>
            </a:r>
            <a:br>
              <a:rPr lang="en-US" sz="660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Fun corner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and </a:t>
            </a:r>
            <a:b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</a:br>
            <a:r>
              <a:rPr lang="en-US" sz="4800" b="1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Wrap-up</a:t>
            </a:r>
            <a:endParaRPr sz="5000" b="1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652" name="Google Shape;652;p34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7681684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1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35" descr="Ảnh có chứa đồ chơi, búp bê, đồ họa véc-tơ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88818" y="1739577"/>
            <a:ext cx="3620005" cy="362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35" descr="Ảnh có chứa đồ chơi, búp bê&#10;&#10;Mô tả được tạo tự độ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8707" y="3783386"/>
            <a:ext cx="2693919" cy="32445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5"/>
          <p:cNvSpPr/>
          <p:nvPr/>
        </p:nvSpPr>
        <p:spPr>
          <a:xfrm>
            <a:off x="6487258" y="260978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2" name="Google Shape;662;p35" descr="118,902 Sing Stock Vector Illustration and Royalty Free Sing Clipar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392" y="2666495"/>
            <a:ext cx="872946" cy="872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g142ce1046f6_0_0"/>
          <p:cNvPicPr preferRelativeResize="0"/>
          <p:nvPr/>
        </p:nvPicPr>
        <p:blipFill rotWithShape="1">
          <a:blip r:embed="rId3">
            <a:alphaModFix/>
          </a:blip>
          <a:srcRect b="24998"/>
          <a:stretch/>
        </p:blipFill>
        <p:spPr>
          <a:xfrm>
            <a:off x="1" y="0"/>
            <a:ext cx="82332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42ce1046f6_0_0"/>
          <p:cNvSpPr/>
          <p:nvPr/>
        </p:nvSpPr>
        <p:spPr>
          <a:xfrm>
            <a:off x="3763656" y="3278357"/>
            <a:ext cx="5842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4296"/>
              </a:buClr>
              <a:buSzPts val="6000"/>
              <a:buFont typeface="Verdana"/>
              <a:buNone/>
            </a:pPr>
            <a:r>
              <a:rPr lang="en-US" sz="6000" b="1" i="0" u="none" strike="noStrike" cap="none">
                <a:solidFill>
                  <a:srgbClr val="874296"/>
                </a:solidFill>
                <a:latin typeface="Verdana"/>
                <a:ea typeface="Verdana"/>
                <a:cs typeface="Verdana"/>
                <a:sym typeface="Verdana"/>
              </a:rPr>
              <a:t>My hobbies</a:t>
            </a:r>
            <a:endParaRPr sz="6000" b="1" i="0" u="none" strike="noStrike" cap="none">
              <a:solidFill>
                <a:srgbClr val="874296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04" name="Google Shape;304;g142ce1046f6_0_0"/>
          <p:cNvPicPr preferRelativeResize="0"/>
          <p:nvPr/>
        </p:nvPicPr>
        <p:blipFill rotWithShape="1">
          <a:blip r:embed="rId4">
            <a:alphaModFix/>
          </a:blip>
          <a:srcRect l="24339" t="22021"/>
          <a:stretch/>
        </p:blipFill>
        <p:spPr>
          <a:xfrm>
            <a:off x="-14177" y="-14177"/>
            <a:ext cx="2469536" cy="25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g142ce1046f6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663" y="208466"/>
            <a:ext cx="943195" cy="47987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42ce1046f6_0_0"/>
          <p:cNvSpPr txBox="1"/>
          <p:nvPr/>
        </p:nvSpPr>
        <p:spPr>
          <a:xfrm>
            <a:off x="521863" y="454811"/>
            <a:ext cx="922200" cy="17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66"/>
              <a:buFont typeface="Arial"/>
              <a:buNone/>
            </a:pPr>
            <a:r>
              <a:rPr lang="en-US" sz="10666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pic>
        <p:nvPicPr>
          <p:cNvPr id="307" name="Google Shape;307;g142ce1046f6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3847" y="4595795"/>
            <a:ext cx="4274060" cy="1059567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g142ce1046f6_0_0"/>
          <p:cNvSpPr txBox="1"/>
          <p:nvPr/>
        </p:nvSpPr>
        <p:spPr>
          <a:xfrm>
            <a:off x="4802844" y="4659516"/>
            <a:ext cx="3086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33"/>
              <a:buFont typeface="Comic Sans MS"/>
              <a:buNone/>
            </a:pPr>
            <a:r>
              <a:rPr lang="en-US" sz="3733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</a:t>
            </a:r>
            <a:endParaRPr dirty="0"/>
          </a:p>
        </p:txBody>
      </p:sp>
      <p:sp>
        <p:nvSpPr>
          <p:cNvPr id="309" name="Google Shape;309;g142ce1046f6_0_0"/>
          <p:cNvSpPr txBox="1"/>
          <p:nvPr/>
        </p:nvSpPr>
        <p:spPr>
          <a:xfrm>
            <a:off x="4516040" y="5528587"/>
            <a:ext cx="3464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Verdana"/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Period </a:t>
            </a:r>
            <a:r>
              <a:rPr lang="en-US" sz="360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 sz="3600" b="0" i="0" u="none" strike="noStrike" cap="none">
              <a:solidFill>
                <a:srgbClr val="FF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10" name="Google Shape;310;g142ce1046f6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75078" y="1999897"/>
            <a:ext cx="1771897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1" name="Google Shape;311;g142ce1046f6_0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86235" y="721436"/>
            <a:ext cx="1819529" cy="14670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2" name="Google Shape;312;g142ce1046f6_0_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21149" y="1801776"/>
            <a:ext cx="1781424" cy="147658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3" name="Google Shape;313;g142ce1046f6_0_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893509" y="4659516"/>
            <a:ext cx="1848108" cy="14861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14" name="Google Shape;314;g142ce1046f6_0_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26150" y="4029419"/>
            <a:ext cx="1581722" cy="1963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36" descr="Teacher is Teaching in Classroom clipart - Clipart World"/>
          <p:cNvPicPr preferRelativeResize="0"/>
          <p:nvPr/>
        </p:nvPicPr>
        <p:blipFill rotWithShape="1">
          <a:blip r:embed="rId3">
            <a:alphaModFix/>
          </a:blip>
          <a:srcRect t="1965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6"/>
          <p:cNvSpPr/>
          <p:nvPr/>
        </p:nvSpPr>
        <p:spPr>
          <a:xfrm>
            <a:off x="2280976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0" name="Google Shape;670;p36" descr="118,902 Sing Stock Vector Illustration and Royalty Free Sing Clipar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622" y="148036"/>
            <a:ext cx="872946" cy="87294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6"/>
          <p:cNvSpPr/>
          <p:nvPr/>
        </p:nvSpPr>
        <p:spPr>
          <a:xfrm>
            <a:off x="3908815" y="113937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36"/>
          <p:cNvSpPr/>
          <p:nvPr/>
        </p:nvSpPr>
        <p:spPr>
          <a:xfrm>
            <a:off x="5536654" y="91328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3" name="Google Shape;673;p36" descr="Free Drawing Cliparts, Download Free Drawing Cliparts png images, Free  ClipArts on Clipart Libra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4832" y="148036"/>
            <a:ext cx="1045980" cy="86289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36"/>
          <p:cNvSpPr/>
          <p:nvPr/>
        </p:nvSpPr>
        <p:spPr>
          <a:xfrm>
            <a:off x="7085108" y="83705"/>
            <a:ext cx="1347215" cy="929654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36" descr="Boy Swimming clipart transparent 3 - Clipart Worl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2305" y="113937"/>
            <a:ext cx="1045740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36" descr="Dance Clipart Colorful - Ballet Dancer Clipart Png PNG Image | Transparent  PNG Free Download on Seek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91978" y="148036"/>
            <a:ext cx="1133475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6"/>
          <p:cNvSpPr/>
          <p:nvPr/>
        </p:nvSpPr>
        <p:spPr>
          <a:xfrm>
            <a:off x="9234422" y="36199"/>
            <a:ext cx="2954574" cy="603881"/>
          </a:xfrm>
          <a:prstGeom prst="wedgeEllipseCallout">
            <a:avLst>
              <a:gd name="adj1" fmla="val -49717"/>
              <a:gd name="adj2" fmla="val 39676"/>
            </a:avLst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What’s your hobby?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238948" y="5868238"/>
            <a:ext cx="8117367" cy="830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399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hoclieu.vn</a:t>
            </a:r>
          </a:p>
          <a:p>
            <a:pPr algn="ctr"/>
            <a:r>
              <a:rPr lang="en-US" sz="2399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Fanpage</a:t>
            </a:r>
            <a:r>
              <a:rPr lang="en-US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2399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facebook.com/</a:t>
            </a:r>
            <a:r>
              <a:rPr lang="vi-VN" sz="2399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www.tienganhglobalsuccess.vn</a:t>
            </a:r>
            <a:endParaRPr lang="en-GB" sz="2399" i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648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"/>
          <p:cNvSpPr txBox="1">
            <a:spLocks noGrp="1"/>
          </p:cNvSpPr>
          <p:nvPr>
            <p:ph type="ctrTitle"/>
          </p:nvPr>
        </p:nvSpPr>
        <p:spPr>
          <a:xfrm>
            <a:off x="1380226" y="2383432"/>
            <a:ext cx="331606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Warm-up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0" name="Google Shape;320;p3"/>
          <p:cNvSpPr txBox="1">
            <a:spLocks noGrp="1"/>
          </p:cNvSpPr>
          <p:nvPr>
            <p:ph type="title" idx="2"/>
          </p:nvPr>
        </p:nvSpPr>
        <p:spPr>
          <a:xfrm>
            <a:off x="243928" y="2080365"/>
            <a:ext cx="1458800" cy="18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01</a:t>
            </a:r>
            <a:endParaRPr/>
          </a:p>
        </p:txBody>
      </p:sp>
      <p:sp>
        <p:nvSpPr>
          <p:cNvPr id="321" name="Google Shape;321;p3"/>
          <p:cNvSpPr txBox="1">
            <a:spLocks noGrp="1"/>
          </p:cNvSpPr>
          <p:nvPr>
            <p:ph type="ctrTitle" idx="3"/>
          </p:nvPr>
        </p:nvSpPr>
        <p:spPr>
          <a:xfrm>
            <a:off x="1570488" y="3556970"/>
            <a:ext cx="4359691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>
                <a:solidFill>
                  <a:srgbClr val="FF4C42"/>
                </a:solidFill>
              </a:rPr>
              <a:t>Look, listen and repeat.</a:t>
            </a:r>
            <a:endParaRPr sz="4800">
              <a:solidFill>
                <a:srgbClr val="FF4C42"/>
              </a:solidFill>
            </a:endParaRPr>
          </a:p>
        </p:txBody>
      </p:sp>
      <p:sp>
        <p:nvSpPr>
          <p:cNvPr id="322" name="Google Shape;322;p3"/>
          <p:cNvSpPr txBox="1">
            <a:spLocks noGrp="1"/>
          </p:cNvSpPr>
          <p:nvPr>
            <p:ph type="title" idx="5"/>
          </p:nvPr>
        </p:nvSpPr>
        <p:spPr>
          <a:xfrm>
            <a:off x="-186374" y="3366097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02</a:t>
            </a:r>
            <a:endParaRPr/>
          </a:p>
        </p:txBody>
      </p:sp>
      <p:sp>
        <p:nvSpPr>
          <p:cNvPr id="323" name="Google Shape;323;p3"/>
          <p:cNvSpPr txBox="1">
            <a:spLocks noGrp="1"/>
          </p:cNvSpPr>
          <p:nvPr>
            <p:ph type="ctrTitle" idx="6"/>
          </p:nvPr>
        </p:nvSpPr>
        <p:spPr>
          <a:xfrm>
            <a:off x="6994981" y="1513974"/>
            <a:ext cx="452845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Listen, point and say.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4" name="Google Shape;324;p3"/>
          <p:cNvSpPr txBox="1">
            <a:spLocks noGrp="1"/>
          </p:cNvSpPr>
          <p:nvPr>
            <p:ph type="title" idx="8"/>
          </p:nvPr>
        </p:nvSpPr>
        <p:spPr>
          <a:xfrm>
            <a:off x="5594194" y="1507832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03</a:t>
            </a:r>
            <a:endParaRPr/>
          </a:p>
        </p:txBody>
      </p:sp>
      <p:sp>
        <p:nvSpPr>
          <p:cNvPr id="325" name="Google Shape;325;p3"/>
          <p:cNvSpPr txBox="1">
            <a:spLocks noGrp="1"/>
          </p:cNvSpPr>
          <p:nvPr>
            <p:ph type="ctrTitle" idx="9"/>
          </p:nvPr>
        </p:nvSpPr>
        <p:spPr>
          <a:xfrm>
            <a:off x="964800" y="387933"/>
            <a:ext cx="10262400" cy="1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9505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7200"/>
              <a:t>Contents </a:t>
            </a:r>
            <a:endParaRPr sz="7200"/>
          </a:p>
        </p:txBody>
      </p:sp>
      <p:sp>
        <p:nvSpPr>
          <p:cNvPr id="326" name="Google Shape;326;p3"/>
          <p:cNvSpPr txBox="1">
            <a:spLocks noGrp="1"/>
          </p:cNvSpPr>
          <p:nvPr>
            <p:ph type="ctrTitle" idx="13"/>
          </p:nvPr>
        </p:nvSpPr>
        <p:spPr>
          <a:xfrm>
            <a:off x="6994981" y="3223135"/>
            <a:ext cx="4890990" cy="1017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-US" sz="4800" dirty="0">
                <a:solidFill>
                  <a:srgbClr val="FF4C42"/>
                </a:solidFill>
              </a:rPr>
              <a:t>Let’s talk.</a:t>
            </a:r>
            <a:endParaRPr sz="4800" dirty="0">
              <a:solidFill>
                <a:srgbClr val="FF4C42"/>
              </a:solidFill>
            </a:endParaRPr>
          </a:p>
        </p:txBody>
      </p:sp>
      <p:sp>
        <p:nvSpPr>
          <p:cNvPr id="327" name="Google Shape;327;p3"/>
          <p:cNvSpPr txBox="1">
            <a:spLocks noGrp="1"/>
          </p:cNvSpPr>
          <p:nvPr>
            <p:ph type="title" idx="15"/>
          </p:nvPr>
        </p:nvSpPr>
        <p:spPr>
          <a:xfrm>
            <a:off x="5314576" y="2976031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dirty="0"/>
              <a:t>04</a:t>
            </a:r>
            <a:endParaRPr dirty="0"/>
          </a:p>
        </p:txBody>
      </p:sp>
      <p:sp>
        <p:nvSpPr>
          <p:cNvPr id="328" name="Google Shape;328;p3"/>
          <p:cNvSpPr txBox="1"/>
          <p:nvPr/>
        </p:nvSpPr>
        <p:spPr>
          <a:xfrm>
            <a:off x="5384152" y="4444230"/>
            <a:ext cx="14588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256000" rIns="121900" bIns="121900" anchor="t" anchorCtr="0">
            <a:noAutofit/>
          </a:bodyPr>
          <a:lstStyle/>
          <a:p>
            <a:pPr algn="r">
              <a:buClr>
                <a:schemeClr val="dk1"/>
              </a:buClr>
              <a:buSzPts val="4800"/>
            </a:pPr>
            <a:r>
              <a:rPr lang="en-US" sz="6400" dirty="0">
                <a:solidFill>
                  <a:schemeClr val="accent6"/>
                </a:solidFill>
                <a:latin typeface="Fredoka One"/>
                <a:ea typeface="Fredoka One"/>
                <a:cs typeface="Fredoka One"/>
              </a:rPr>
              <a:t>05</a:t>
            </a:r>
            <a:endParaRPr sz="6400" dirty="0">
              <a:solidFill>
                <a:schemeClr val="accent6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329" name="Google Shape;329;p3"/>
          <p:cNvSpPr txBox="1"/>
          <p:nvPr/>
        </p:nvSpPr>
        <p:spPr>
          <a:xfrm>
            <a:off x="7052994" y="4327370"/>
            <a:ext cx="5084601" cy="161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4C42"/>
              </a:buClr>
              <a:buSzPts val="1200"/>
              <a:buFont typeface="Arial"/>
              <a:buNone/>
            </a:pPr>
            <a:r>
              <a:rPr lang="en-US" sz="4800" dirty="0">
                <a:solidFill>
                  <a:srgbClr val="FF4C42"/>
                </a:solidFill>
                <a:latin typeface="Fredoka One"/>
                <a:ea typeface="Fredoka One"/>
                <a:cs typeface="Fredoka One"/>
              </a:rPr>
              <a:t>Fun corner and wrap-up</a:t>
            </a:r>
            <a:endParaRPr sz="4800" dirty="0">
              <a:solidFill>
                <a:srgbClr val="FF4C4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"/>
          <p:cNvSpPr txBox="1"/>
          <p:nvPr/>
        </p:nvSpPr>
        <p:spPr>
          <a:xfrm>
            <a:off x="2330251" y="-985236"/>
            <a:ext cx="7531497" cy="149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chemeClr val="dk1"/>
              </a:buClr>
              <a:buSzPts val="3600"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dirty="0">
                <a:solidFill>
                  <a:srgbClr val="FF0000"/>
                </a:solidFill>
                <a:latin typeface="Dubai" panose="020B0503030403030204" pitchFamily="34" charset="-78"/>
                <a:ea typeface="Fredoka One"/>
                <a:cs typeface="Dubai" panose="020B0503030403030204" pitchFamily="34" charset="-78"/>
                <a:sym typeface="Schoolbell"/>
              </a:rPr>
              <a:t>1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9600" b="1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Warm-up</a:t>
            </a:r>
            <a:endParaRPr sz="6600" b="1" i="0" u="none" strike="noStrike" cap="none" dirty="0">
              <a:solidFill>
                <a:schemeClr val="accent3"/>
              </a:solidFill>
              <a:latin typeface="Schoolbell"/>
              <a:ea typeface="Schoolbell"/>
              <a:cs typeface="Schoolbell"/>
              <a:sym typeface="Schoolbel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VIDEO HOẠT HÌNH LỚP 3  Unit 4  Chant Our bodies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337" y="527411"/>
            <a:ext cx="10371909" cy="583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3"/>
          <p:cNvSpPr txBox="1"/>
          <p:nvPr/>
        </p:nvSpPr>
        <p:spPr>
          <a:xfrm>
            <a:off x="2517913" y="0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 dirty="0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 dirty="0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Look, listen and repeat.</a:t>
            </a:r>
            <a:endParaRPr sz="5000" b="1" i="0" u="none" strike="noStrike" cap="none" dirty="0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4"/>
          <p:cNvSpPr txBox="1">
            <a:spLocks noGrp="1"/>
          </p:cNvSpPr>
          <p:nvPr>
            <p:ph type="title"/>
          </p:nvPr>
        </p:nvSpPr>
        <p:spPr>
          <a:xfrm>
            <a:off x="415600" y="47144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endParaRPr/>
          </a:p>
        </p:txBody>
      </p:sp>
      <p:pic>
        <p:nvPicPr>
          <p:cNvPr id="459" name="Google Shape;459;p1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21523" y="1473760"/>
            <a:ext cx="10078815" cy="3928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Track 45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22850" y="146710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"/>
          <p:cNvSpPr txBox="1"/>
          <p:nvPr/>
        </p:nvSpPr>
        <p:spPr>
          <a:xfrm>
            <a:off x="2330251" y="209117"/>
            <a:ext cx="7531497" cy="1204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</a:pP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br>
              <a:rPr lang="en-US" sz="6600" b="0" i="0" u="none" strike="noStrike" cap="none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  <a:t>2</a:t>
            </a:r>
            <a:br>
              <a:rPr lang="en-US" sz="6600" b="0" i="0" u="none" strike="noStrike" cap="none">
                <a:solidFill>
                  <a:srgbClr val="FF0000"/>
                </a:solidFill>
                <a:latin typeface="Schoolbell"/>
                <a:ea typeface="Schoolbell"/>
                <a:cs typeface="Schoolbell"/>
                <a:sym typeface="Schoolbell"/>
              </a:rPr>
            </a:br>
            <a:r>
              <a:rPr lang="en-US" sz="4800" b="1" i="0" u="none" strike="noStrike" cap="none">
                <a:solidFill>
                  <a:srgbClr val="FF0000"/>
                </a:solidFill>
                <a:latin typeface="Bilbo"/>
                <a:ea typeface="Bilbo"/>
                <a:cs typeface="Bilbo"/>
                <a:sym typeface="Bilbo"/>
              </a:rPr>
              <a:t>Listen, point and say.</a:t>
            </a:r>
            <a:endParaRPr sz="5000" b="1" i="0" u="none" strike="noStrike" cap="none">
              <a:solidFill>
                <a:schemeClr val="accent3"/>
              </a:solidFill>
              <a:latin typeface="Bilbo"/>
              <a:ea typeface="Bilbo"/>
              <a:cs typeface="Bilbo"/>
              <a:sym typeface="Bilbo"/>
            </a:endParaRPr>
          </a:p>
        </p:txBody>
      </p:sp>
      <p:pic>
        <p:nvPicPr>
          <p:cNvPr id="466" name="Google Shape;466;p15"/>
          <p:cNvPicPr preferRelativeResize="0"/>
          <p:nvPr/>
        </p:nvPicPr>
        <p:blipFill rotWithShape="1">
          <a:blip r:embed="rId3">
            <a:alphaModFix/>
          </a:blip>
          <a:srcRect b="27618"/>
          <a:stretch/>
        </p:blipFill>
        <p:spPr>
          <a:xfrm flipH="1">
            <a:off x="8048171" y="1894114"/>
            <a:ext cx="4143829" cy="4963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Theme1">
  <a:themeElements>
    <a:clrScheme name="Simple Light">
      <a:dk1>
        <a:srgbClr val="4C4B4B"/>
      </a:dk1>
      <a:lt1>
        <a:srgbClr val="FFEADC"/>
      </a:lt1>
      <a:dk2>
        <a:srgbClr val="FFB2AE"/>
      </a:dk2>
      <a:lt2>
        <a:srgbClr val="FFFFFF"/>
      </a:lt2>
      <a:accent1>
        <a:srgbClr val="FFAD8D"/>
      </a:accent1>
      <a:accent2>
        <a:srgbClr val="FCD3B9"/>
      </a:accent2>
      <a:accent3>
        <a:srgbClr val="FFD18D"/>
      </a:accent3>
      <a:accent4>
        <a:srgbClr val="96C48C"/>
      </a:accent4>
      <a:accent5>
        <a:srgbClr val="D7EAEA"/>
      </a:accent5>
      <a:accent6>
        <a:srgbClr val="8CB9F9"/>
      </a:accent6>
      <a:hlink>
        <a:srgbClr val="4C4B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685</Words>
  <Application>Microsoft Office PowerPoint</Application>
  <PresentationFormat>Widescreen</PresentationFormat>
  <Paragraphs>106</Paragraphs>
  <Slides>31</Slides>
  <Notes>28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Paytone One</vt:lpstr>
      <vt:lpstr>Calibri</vt:lpstr>
      <vt:lpstr>Schoolbell</vt:lpstr>
      <vt:lpstr>Times New Roman</vt:lpstr>
      <vt:lpstr>Bilbo</vt:lpstr>
      <vt:lpstr>Verdana</vt:lpstr>
      <vt:lpstr>Fira Sans Extra Condensed Medium</vt:lpstr>
      <vt:lpstr>PT Sans</vt:lpstr>
      <vt:lpstr>Comic Sans MS</vt:lpstr>
      <vt:lpstr>Dubai</vt:lpstr>
      <vt:lpstr>Hind</vt:lpstr>
      <vt:lpstr>Fredoka One</vt:lpstr>
      <vt:lpstr>Arial</vt:lpstr>
      <vt:lpstr>1_Theme1</vt:lpstr>
      <vt:lpstr>Tiếng Anh 3</vt:lpstr>
      <vt:lpstr>PowerPoint Presentation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5 Fun corner and  Wrap-up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ngan</dc:creator>
  <cp:lastModifiedBy>To Ha</cp:lastModifiedBy>
  <cp:revision>14</cp:revision>
  <dcterms:created xsi:type="dcterms:W3CDTF">2021-12-30T07:25:07Z</dcterms:created>
  <dcterms:modified xsi:type="dcterms:W3CDTF">2025-10-27T05:32:23Z</dcterms:modified>
</cp:coreProperties>
</file>