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ti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5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6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7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753" r:id="rId2"/>
    <p:sldMasterId id="2147483766" r:id="rId3"/>
    <p:sldMasterId id="2147483779" r:id="rId4"/>
    <p:sldMasterId id="2147483805" r:id="rId5"/>
    <p:sldMasterId id="2147483844" r:id="rId6"/>
    <p:sldMasterId id="2147483883" r:id="rId7"/>
    <p:sldMasterId id="2147483922" r:id="rId8"/>
  </p:sldMasterIdLst>
  <p:notesMasterIdLst>
    <p:notesMasterId r:id="rId37"/>
  </p:notesMasterIdLst>
  <p:sldIdLst>
    <p:sldId id="430" r:id="rId9"/>
    <p:sldId id="403" r:id="rId10"/>
    <p:sldId id="341" r:id="rId11"/>
    <p:sldId id="264" r:id="rId12"/>
    <p:sldId id="413" r:id="rId13"/>
    <p:sldId id="392" r:id="rId14"/>
    <p:sldId id="393" r:id="rId15"/>
    <p:sldId id="394" r:id="rId16"/>
    <p:sldId id="372" r:id="rId17"/>
    <p:sldId id="414" r:id="rId18"/>
    <p:sldId id="374" r:id="rId19"/>
    <p:sldId id="405" r:id="rId20"/>
    <p:sldId id="415" r:id="rId21"/>
    <p:sldId id="376" r:id="rId22"/>
    <p:sldId id="416" r:id="rId23"/>
    <p:sldId id="378" r:id="rId24"/>
    <p:sldId id="417" r:id="rId25"/>
    <p:sldId id="383" r:id="rId26"/>
    <p:sldId id="397" r:id="rId27"/>
    <p:sldId id="401" r:id="rId28"/>
    <p:sldId id="398" r:id="rId29"/>
    <p:sldId id="399" r:id="rId30"/>
    <p:sldId id="400" r:id="rId31"/>
    <p:sldId id="418" r:id="rId32"/>
    <p:sldId id="395" r:id="rId33"/>
    <p:sldId id="396" r:id="rId34"/>
    <p:sldId id="388" r:id="rId35"/>
    <p:sldId id="459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495" autoAdjust="0"/>
    <p:restoredTop sz="81081" autoAdjust="0"/>
  </p:normalViewPr>
  <p:slideViewPr>
    <p:cSldViewPr snapToGrid="0">
      <p:cViewPr varScale="1">
        <p:scale>
          <a:sx n="52" d="100"/>
          <a:sy n="52" d="100"/>
        </p:scale>
        <p:origin x="1248" y="2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Đầu trang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Chỗ dành sẵn cho Ngày tháng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E4BF6F-A1DE-4937-82DE-C71520618CEA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4" name="Chỗ dành sẵn cho Hình ảnh của Bản chiế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Chỗ dành sẵn cho Ghi chú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6" name="Chỗ dành sẵn cho Chân trang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Chỗ dành sẵn cho Số hiệu Bản chiế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D98256-1837-4ECE-8D31-FD212B644B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2335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19770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706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pupils' attention to the question, the four sentences and the pictures. Tell them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about the activity and give pupils an example by getting them to read the question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Sentence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Regular"/>
              </a:rPr>
              <a:t>1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 in chorus. Draw a line to match it with the picture of the girl dancing.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Give pupils time to match Sentences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2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,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3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and </a:t>
            </a:r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4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individually. Check answers as a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Extension: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Invite a few pupils to stand up and read the sentences aloud. Correct their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pronunciation where necessary, praise them, and get the class to clap or cheer if they have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good pronunciation.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62271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630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Tell pupils the goal of the game and how to play it. Four pupils hold different flash cards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(Flash card 1: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, Flash card 2: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drawing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3: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dancing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; Flash card 4: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singing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).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Invite four pupils to the front of the class to demonstrate how to play the game.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Teacher shouts out "swimming", the pupil with the </a:t>
            </a:r>
            <a:r>
              <a:rPr lang="en-US" sz="1800" b="0" i="1" u="none" strike="noStrike" baseline="0" dirty="0">
                <a:solidFill>
                  <a:srgbClr val="252525"/>
                </a:solidFill>
                <a:latin typeface="MyriadPro-It"/>
              </a:rPr>
              <a:t>swimming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flash card steps up and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shows his / her flash card to the whole class.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252525"/>
                </a:solidFill>
                <a:latin typeface="MyriadPro-Bold"/>
              </a:rPr>
              <a:t>Step 4: </a:t>
            </a:r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Repeat the procedure with other flash cards. If a pupil fails to show up his / her flash</a:t>
            </a:r>
          </a:p>
          <a:p>
            <a:pPr algn="l"/>
            <a:r>
              <a:rPr lang="en-US" sz="1800" b="0" i="0" u="none" strike="noStrike" baseline="0" dirty="0">
                <a:solidFill>
                  <a:srgbClr val="252525"/>
                </a:solidFill>
                <a:latin typeface="MyriadPro-Regular"/>
              </a:rPr>
              <a:t>card or shows up the wrong flash card, he / she is "out" of the game.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31478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Review Numbers 1-10 and Alphabet</a:t>
            </a:r>
          </a:p>
        </p:txBody>
      </p:sp>
    </p:spTree>
    <p:extLst>
      <p:ext uri="{BB962C8B-B14F-4D97-AF65-F5344CB8AC3E}">
        <p14:creationId xmlns:p14="http://schemas.microsoft.com/office/powerpoint/2010/main" val="39664284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shows 4 pictures of hobbies and calls 4 pupils to come to the board and choose.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4 pupils to come to the board and choose 1 picture of hobby and keep them in secret by covering them.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02010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others will write their hobbies in the board at their desks and keep their ideas in secret.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8737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pupils on the board will 1 by 1 show their pictures they chose.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47987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When the teacher says the word of the pictures 1 by 1 shown on the board, who has the same hobby will raise their board or raise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7D98256-1837-4ECE-8D31-FD212B644BC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24968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522351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pupils on the board will get the same points as the numbers of pupils raising their hands.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106215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85798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 T asks 2 pupils to come to the board (boy and girl).</a:t>
            </a:r>
          </a:p>
          <a:p>
            <a:r>
              <a:rPr lang="en-US" dirty="0"/>
              <a:t>- T asks them to read 4 hobbies on the board.</a:t>
            </a:r>
          </a:p>
          <a:p>
            <a:r>
              <a:rPr lang="en-US" dirty="0"/>
              <a:t>- T asks them to put the word card matched with the pictures of hobbies.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06728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1</a:t>
            </a:r>
            <a:r>
              <a:rPr lang="en-US" baseline="30000" dirty="0"/>
              <a:t>st</a:t>
            </a:r>
            <a:r>
              <a:rPr lang="en-US" dirty="0"/>
              <a:t> one to match correctly will be the winner.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854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shows 4 pictures on the board and asks pupils to repeat -&gt; Wrap</a:t>
            </a:r>
            <a:r>
              <a:rPr lang="en-US" baseline="0" dirty="0"/>
              <a:t> </a:t>
            </a:r>
            <a:r>
              <a:rPr lang="en-US" dirty="0"/>
              <a:t>up.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808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2 pupils to come to the board, look at the pictures and repeat the hobbies in the pictures.</a:t>
            </a:r>
          </a:p>
          <a:p>
            <a:r>
              <a:rPr lang="en-US" dirty="0"/>
              <a:t>T says out loud the word of 1 picture and 2 pupils use the sticks to slap the board choosing the correct picture</a:t>
            </a:r>
            <a:r>
              <a:rPr lang="en-US" baseline="0" dirty="0"/>
              <a:t> </a:t>
            </a:r>
            <a:r>
              <a:rPr lang="en-US" dirty="0"/>
              <a:t>(T calls 5 pairs).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9061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lets the pupils to ask and answer using: </a:t>
            </a:r>
            <a:r>
              <a:rPr lang="en-US" i="1" dirty="0"/>
              <a:t>What’s your hobby? - It’s</a:t>
            </a:r>
            <a:r>
              <a:rPr lang="en-US" i="1" baseline="0" dirty="0"/>
              <a:t> ___.</a:t>
            </a:r>
            <a:r>
              <a:rPr lang="en-US" i="1" dirty="0"/>
              <a:t> </a:t>
            </a:r>
            <a:r>
              <a:rPr lang="en-US" dirty="0"/>
              <a:t>(1 pupil uses the stick to point to the picture and asks, the other answer)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26593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 lets the pupils to ask and answer using: </a:t>
            </a:r>
            <a:r>
              <a:rPr lang="en-US" i="1" dirty="0"/>
              <a:t>What’s your hobby? - It’s ____.</a:t>
            </a:r>
            <a:r>
              <a:rPr lang="en-US" i="1" baseline="0" dirty="0"/>
              <a:t> </a:t>
            </a:r>
            <a:r>
              <a:rPr lang="en-US" dirty="0"/>
              <a:t>(1 pupil uses the stick to point to the picture and asks, the other answer.)</a:t>
            </a:r>
          </a:p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16542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 asks pupils to open their SB/ page 35. </a:t>
            </a:r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310821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dd7bc0a862_0_1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dd7bc0a862_0_1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64245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just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just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08897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1: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Draw pupils’ attention to the pictures. Tell them about this activity. Elicit the name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of hobby in each picture and give feedback. Play the recording for pupils to listen. Play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recording again for pupils to do the task. Play the recording a third time to give them another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listening opportunity.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2: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Tell pupils to swap books with a partner, then check answers as a class. Write the</a:t>
            </a:r>
          </a:p>
          <a:p>
            <a:pPr algn="l"/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correct answers on the board for pupils to correct their answers.</a:t>
            </a:r>
          </a:p>
          <a:p>
            <a:pPr algn="l"/>
            <a:r>
              <a:rPr lang="en-US" sz="1800" b="1" i="0" u="none" strike="noStrike" baseline="0" dirty="0">
                <a:solidFill>
                  <a:srgbClr val="161616"/>
                </a:solidFill>
                <a:latin typeface="MyriadPro-Bold"/>
              </a:rPr>
              <a:t>Step 3: </a:t>
            </a:r>
            <a:r>
              <a:rPr lang="en-US" sz="1800" b="0" i="0" u="none" strike="noStrike" baseline="0" dirty="0">
                <a:solidFill>
                  <a:srgbClr val="161616"/>
                </a:solidFill>
                <a:latin typeface="MyriadPro-Regular"/>
              </a:rPr>
              <a:t>Play the recording again for pupils to double-check their answers.</a:t>
            </a:r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813DC89-564F-40D1-B776-536E2B88EB9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76661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4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9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6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12" Type="http://schemas.openxmlformats.org/officeDocument/2006/relationships/image" Target="../media/image15.emf"/><Relationship Id="rId2" Type="http://schemas.openxmlformats.org/officeDocument/2006/relationships/image" Target="../media/image5.png"/><Relationship Id="rId16" Type="http://schemas.openxmlformats.org/officeDocument/2006/relationships/image" Target="../media/image19.sv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9.png"/><Relationship Id="rId11" Type="http://schemas.openxmlformats.org/officeDocument/2006/relationships/image" Target="../media/image14.svg"/><Relationship Id="rId5" Type="http://schemas.openxmlformats.org/officeDocument/2006/relationships/image" Target="../media/image8.sv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svg"/><Relationship Id="rId14" Type="http://schemas.openxmlformats.org/officeDocument/2006/relationships/image" Target="../media/image17.svg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D726594-28C5-49BB-9650-C73FEF4126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41183" y="531795"/>
            <a:ext cx="9334713" cy="5647765"/>
          </a:xfrm>
          <a:prstGeom prst="rect">
            <a:avLst/>
          </a:prstGeom>
        </p:spPr>
      </p:pic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B5EFF00-F523-47FB-8C8D-C3E3D048EC4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960539" y="1315122"/>
            <a:ext cx="6096000" cy="403412"/>
          </a:xfrm>
        </p:spPr>
        <p:txBody>
          <a:bodyPr/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48388A6B-2E80-4B02-967B-5F07FF5FD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70909" y="284001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7E09718B-46DA-4611-8060-44868BFC158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770909" y="3388659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934E8D9F-9026-46FD-B26A-590CF532AF7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770909" y="394536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41009B24-6BCC-481A-B6A9-57963FAAF4F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70909" y="4477870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75874D6-993B-4386-9814-8A9B2CE7A52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70909" y="5042647"/>
            <a:ext cx="6650182" cy="403412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2D9018A6-EC8E-46FC-A247-2D203FAFBBC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99397" y="2435678"/>
            <a:ext cx="5723518" cy="17359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EB82EAE9-C244-4B7C-83DA-D789452550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60538" y="1749878"/>
            <a:ext cx="6096001" cy="654456"/>
          </a:xfrm>
        </p:spPr>
        <p:txBody>
          <a:bodyPr>
            <a:normAutofit/>
          </a:bodyPr>
          <a:lstStyle>
            <a:lvl1pPr algn="ctr">
              <a:defRPr sz="4236"/>
            </a:lvl1pPr>
          </a:lstStyle>
          <a:p>
            <a:r>
              <a:rPr lang="en-US" dirty="0"/>
              <a:t>Add Title</a:t>
            </a:r>
          </a:p>
        </p:txBody>
      </p:sp>
    </p:spTree>
    <p:extLst>
      <p:ext uri="{BB962C8B-B14F-4D97-AF65-F5344CB8AC3E}">
        <p14:creationId xmlns:p14="http://schemas.microsoft.com/office/powerpoint/2010/main" val="2125302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FBAE40"/>
          </p15:clr>
        </p15:guide>
        <p15:guide id="2" orient="horz" pos="144">
          <p15:clr>
            <a:srgbClr val="FBAE40"/>
          </p15:clr>
        </p15:guide>
        <p15:guide id="3" pos="6192">
          <p15:clr>
            <a:srgbClr val="FBAE40"/>
          </p15:clr>
        </p15:guide>
        <p15:guide id="4" orient="horz" pos="475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11700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106511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Đầu trang của Phầ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2FC28CCE-125B-402C-A285-2F6A2F876A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Chỗ dành sẵn cho Văn bản 2">
            <a:extLst>
              <a:ext uri="{FF2B5EF4-FFF2-40B4-BE49-F238E27FC236}">
                <a16:creationId xmlns:a16="http://schemas.microsoft.com/office/drawing/2014/main" id="{7253C66A-F9B8-4698-A1E3-DEEB53814E5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vi-VN"/>
              <a:t>Bấm để chỉnh sửa kiểu văn bản của Bản cái</a:t>
            </a:r>
          </a:p>
        </p:txBody>
      </p:sp>
      <p:sp>
        <p:nvSpPr>
          <p:cNvPr id="4" name="Chỗ dành sẵn cho Ngày tháng 3">
            <a:extLst>
              <a:ext uri="{FF2B5EF4-FFF2-40B4-BE49-F238E27FC236}">
                <a16:creationId xmlns:a16="http://schemas.microsoft.com/office/drawing/2014/main" id="{FC207FCE-6C6D-4256-BFBB-B915F19BFE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E68A2-1CF7-4000-B927-2F194D976054}" type="datetimeFigureOut">
              <a:rPr lang="en-US" smtClean="0"/>
              <a:t>27/10/2025</a:t>
            </a:fld>
            <a:endParaRPr lang="en-US" dirty="0"/>
          </a:p>
        </p:txBody>
      </p:sp>
      <p:sp>
        <p:nvSpPr>
          <p:cNvPr id="5" name="Chỗ dành sẵn cho Chân trang 4">
            <a:extLst>
              <a:ext uri="{FF2B5EF4-FFF2-40B4-BE49-F238E27FC236}">
                <a16:creationId xmlns:a16="http://schemas.microsoft.com/office/drawing/2014/main" id="{75A4093E-DB1A-4382-AA00-78199E1BC8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Chỗ dành sẵn cho Số hiệu Bản chiếu 5">
            <a:extLst>
              <a:ext uri="{FF2B5EF4-FFF2-40B4-BE49-F238E27FC236}">
                <a16:creationId xmlns:a16="http://schemas.microsoft.com/office/drawing/2014/main" id="{95D66E4F-4CE7-4000-A889-79AFE6529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DA35AB-D99D-4B2D-9B64-9C68F9434DA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858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9153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021122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1105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03652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66405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638309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06283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14175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03322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761248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7354243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226330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157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9713829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"/>
          <p:cNvSpPr txBox="1">
            <a:spLocks noGrp="1"/>
          </p:cNvSpPr>
          <p:nvPr>
            <p:ph type="title"/>
          </p:nvPr>
        </p:nvSpPr>
        <p:spPr>
          <a:xfrm>
            <a:off x="2260067" y="3109367"/>
            <a:ext cx="7672000" cy="14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 idx="2" hasCustomPrompt="1"/>
          </p:nvPr>
        </p:nvSpPr>
        <p:spPr>
          <a:xfrm>
            <a:off x="5332228" y="1682167"/>
            <a:ext cx="1508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>
            <a:spLocks noGrp="1"/>
          </p:cNvSpPr>
          <p:nvPr>
            <p:ph type="subTitle" idx="1"/>
          </p:nvPr>
        </p:nvSpPr>
        <p:spPr>
          <a:xfrm>
            <a:off x="4204200" y="4481033"/>
            <a:ext cx="37836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" name="Google Shape;34;p3"/>
          <p:cNvSpPr/>
          <p:nvPr/>
        </p:nvSpPr>
        <p:spPr>
          <a:xfrm flipH="1">
            <a:off x="3859558" y="450900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 flipH="1">
            <a:off x="8058545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 rot="-5400000" flipH="1">
            <a:off x="233432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-1747020" flipH="1">
            <a:off x="10667951" y="2796081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-5400000" flipH="1">
            <a:off x="11150738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 rot="-198679" flipH="1">
            <a:off x="8768170" y="51974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 rot="-684224" flipH="1">
            <a:off x="4306467" y="5532422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 rot="-5400000" flipH="1">
            <a:off x="10908290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3"/>
          <p:cNvSpPr/>
          <p:nvPr/>
        </p:nvSpPr>
        <p:spPr>
          <a:xfrm rot="4032399" flipH="1">
            <a:off x="8894259" y="63636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3"/>
          <p:cNvSpPr/>
          <p:nvPr/>
        </p:nvSpPr>
        <p:spPr>
          <a:xfrm flipH="1">
            <a:off x="1630766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3"/>
          <p:cNvSpPr/>
          <p:nvPr/>
        </p:nvSpPr>
        <p:spPr>
          <a:xfrm flipH="1">
            <a:off x="10107945" y="1830608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flipH="1">
            <a:off x="2900405" y="1893118"/>
            <a:ext cx="143457" cy="127765"/>
          </a:xfrm>
          <a:custGeom>
            <a:avLst/>
            <a:gdLst/>
            <a:ahLst/>
            <a:cxnLst/>
            <a:rect l="l" t="t" r="r" b="b"/>
            <a:pathLst>
              <a:path w="2514" h="2239" extrusionOk="0">
                <a:moveTo>
                  <a:pt x="1251" y="0"/>
                </a:moveTo>
                <a:cubicBezTo>
                  <a:pt x="1072" y="0"/>
                  <a:pt x="1084" y="250"/>
                  <a:pt x="1061" y="393"/>
                </a:cubicBezTo>
                <a:cubicBezTo>
                  <a:pt x="1001" y="667"/>
                  <a:pt x="644" y="905"/>
                  <a:pt x="239" y="976"/>
                </a:cubicBezTo>
                <a:cubicBezTo>
                  <a:pt x="156" y="1000"/>
                  <a:pt x="48" y="1012"/>
                  <a:pt x="13" y="1072"/>
                </a:cubicBezTo>
                <a:cubicBezTo>
                  <a:pt x="1" y="1119"/>
                  <a:pt x="48" y="1167"/>
                  <a:pt x="108" y="1191"/>
                </a:cubicBezTo>
                <a:cubicBezTo>
                  <a:pt x="168" y="1215"/>
                  <a:pt x="239" y="1226"/>
                  <a:pt x="310" y="1238"/>
                </a:cubicBezTo>
                <a:cubicBezTo>
                  <a:pt x="560" y="1286"/>
                  <a:pt x="751" y="1405"/>
                  <a:pt x="882" y="1560"/>
                </a:cubicBezTo>
                <a:cubicBezTo>
                  <a:pt x="1001" y="1703"/>
                  <a:pt x="1061" y="1869"/>
                  <a:pt x="1084" y="2036"/>
                </a:cubicBezTo>
                <a:cubicBezTo>
                  <a:pt x="1096" y="2119"/>
                  <a:pt x="1132" y="2227"/>
                  <a:pt x="1251" y="2238"/>
                </a:cubicBezTo>
                <a:cubicBezTo>
                  <a:pt x="1382" y="2227"/>
                  <a:pt x="1418" y="2119"/>
                  <a:pt x="1430" y="2036"/>
                </a:cubicBezTo>
                <a:cubicBezTo>
                  <a:pt x="1453" y="1869"/>
                  <a:pt x="1513" y="1703"/>
                  <a:pt x="1632" y="1560"/>
                </a:cubicBezTo>
                <a:cubicBezTo>
                  <a:pt x="1751" y="1405"/>
                  <a:pt x="1953" y="1286"/>
                  <a:pt x="2192" y="1238"/>
                </a:cubicBezTo>
                <a:cubicBezTo>
                  <a:pt x="2263" y="1226"/>
                  <a:pt x="2346" y="1215"/>
                  <a:pt x="2406" y="1191"/>
                </a:cubicBezTo>
                <a:cubicBezTo>
                  <a:pt x="2465" y="1167"/>
                  <a:pt x="2513" y="1119"/>
                  <a:pt x="2489" y="1072"/>
                </a:cubicBezTo>
                <a:cubicBezTo>
                  <a:pt x="2465" y="1012"/>
                  <a:pt x="2358" y="1000"/>
                  <a:pt x="2275" y="976"/>
                </a:cubicBezTo>
                <a:cubicBezTo>
                  <a:pt x="1870" y="905"/>
                  <a:pt x="1525" y="667"/>
                  <a:pt x="1477" y="393"/>
                </a:cubicBezTo>
                <a:cubicBezTo>
                  <a:pt x="1453" y="250"/>
                  <a:pt x="1430" y="0"/>
                  <a:pt x="1251" y="0"/>
                </a:cubicBezTo>
                <a:close/>
              </a:path>
            </a:pathLst>
          </a:custGeom>
          <a:solidFill>
            <a:srgbClr val="FE676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 flipH="1">
            <a:off x="480005" y="25874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 flipH="1">
            <a:off x="1242657" y="3746334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48" name="Google Shape;4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>
            <a:off x="8963851" y="3610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50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369733" y="720000"/>
            <a:ext cx="1793400" cy="12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Google Shape;51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697234" y="4669768"/>
            <a:ext cx="3069533" cy="14682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278888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Google Shape;5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590769" y="-1777611"/>
            <a:ext cx="1328267" cy="2914713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Font typeface="Hind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Hind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Google Shape;55;p4"/>
          <p:cNvSpPr/>
          <p:nvPr/>
        </p:nvSpPr>
        <p:spPr>
          <a:xfrm rot="5400000">
            <a:off x="9221825" y="6328437"/>
            <a:ext cx="207595" cy="92796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4"/>
          <p:cNvSpPr/>
          <p:nvPr/>
        </p:nvSpPr>
        <p:spPr>
          <a:xfrm rot="5400000">
            <a:off x="11478096" y="5629896"/>
            <a:ext cx="130229" cy="187949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4"/>
          <p:cNvSpPr/>
          <p:nvPr/>
        </p:nvSpPr>
        <p:spPr>
          <a:xfrm>
            <a:off x="11108317" y="32326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4"/>
          <p:cNvSpPr/>
          <p:nvPr/>
        </p:nvSpPr>
        <p:spPr>
          <a:xfrm>
            <a:off x="9791733" y="797451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59" name="Google Shape;59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366791" y="354824"/>
            <a:ext cx="1671000" cy="1136733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1" name="Google Shape;61;p4"/>
          <p:cNvSpPr/>
          <p:nvPr/>
        </p:nvSpPr>
        <p:spPr>
          <a:xfrm rot="4058146">
            <a:off x="11524552" y="2311152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4"/>
          <p:cNvSpPr/>
          <p:nvPr/>
        </p:nvSpPr>
        <p:spPr>
          <a:xfrm rot="5400000" flipH="1">
            <a:off x="10786093" y="6072481"/>
            <a:ext cx="133192" cy="131057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85290375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subTitle" idx="1"/>
          </p:nvPr>
        </p:nvSpPr>
        <p:spPr>
          <a:xfrm>
            <a:off x="1879833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2"/>
          </p:nvPr>
        </p:nvSpPr>
        <p:spPr>
          <a:xfrm>
            <a:off x="6576099" y="5108733"/>
            <a:ext cx="37360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3"/>
          </p:nvPr>
        </p:nvSpPr>
        <p:spPr>
          <a:xfrm>
            <a:off x="1879833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4"/>
          </p:nvPr>
        </p:nvSpPr>
        <p:spPr>
          <a:xfrm>
            <a:off x="6576099" y="4648200"/>
            <a:ext cx="3736000" cy="5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" name="Google Shape;69;p5"/>
          <p:cNvSpPr/>
          <p:nvPr/>
        </p:nvSpPr>
        <p:spPr>
          <a:xfrm rot="-4032455">
            <a:off x="4760159" y="6363636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5"/>
          <p:cNvSpPr/>
          <p:nvPr/>
        </p:nvSpPr>
        <p:spPr>
          <a:xfrm rot="5400000">
            <a:off x="658801" y="41867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" name="Google Shape;71;p5"/>
          <p:cNvSpPr/>
          <p:nvPr/>
        </p:nvSpPr>
        <p:spPr>
          <a:xfrm rot="5400000">
            <a:off x="930184" y="5540810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5"/>
          <p:cNvSpPr/>
          <p:nvPr/>
        </p:nvSpPr>
        <p:spPr>
          <a:xfrm rot="5400000">
            <a:off x="10444315" y="598161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3" name="Google Shape;73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199991">
            <a:off x="-1110563" y="168564"/>
            <a:ext cx="3665528" cy="173084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Google Shape;74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8">
            <a:off x="9920271" y="4923399"/>
            <a:ext cx="3665528" cy="1730845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5"/>
          <p:cNvSpPr/>
          <p:nvPr/>
        </p:nvSpPr>
        <p:spPr>
          <a:xfrm>
            <a:off x="11427235" y="12919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5"/>
          <p:cNvSpPr/>
          <p:nvPr/>
        </p:nvSpPr>
        <p:spPr>
          <a:xfrm>
            <a:off x="10936278" y="20467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5"/>
          <p:cNvSpPr/>
          <p:nvPr/>
        </p:nvSpPr>
        <p:spPr>
          <a:xfrm rot="1746969">
            <a:off x="10637095" y="3697614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5"/>
          <p:cNvSpPr/>
          <p:nvPr/>
        </p:nvSpPr>
        <p:spPr>
          <a:xfrm>
            <a:off x="1158711" y="29536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833912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Google Shape;80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" name="Google Shape;8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sp>
        <p:nvSpPr>
          <p:cNvPr id="82" name="Google Shape;8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3" name="Google Shape;83;p6"/>
          <p:cNvGrpSpPr/>
          <p:nvPr/>
        </p:nvGrpSpPr>
        <p:grpSpPr>
          <a:xfrm rot="5400000">
            <a:off x="2981758" y="-2323822"/>
            <a:ext cx="6378597" cy="11263771"/>
            <a:chOff x="463599" y="-1667091"/>
            <a:chExt cx="3663615" cy="6469466"/>
          </a:xfrm>
        </p:grpSpPr>
        <p:sp>
          <p:nvSpPr>
            <p:cNvPr id="84" name="Google Shape;84;p6"/>
            <p:cNvSpPr/>
            <p:nvPr/>
          </p:nvSpPr>
          <p:spPr>
            <a:xfrm rot="-5201321">
              <a:off x="2690723" y="-1678718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6"/>
            <p:cNvSpPr/>
            <p:nvPr/>
          </p:nvSpPr>
          <p:spPr>
            <a:xfrm rot="-9432399">
              <a:off x="4002316" y="3474522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6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6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6"/>
            <p:cNvSpPr/>
            <p:nvPr/>
          </p:nvSpPr>
          <p:spPr>
            <a:xfrm>
              <a:off x="463599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6"/>
            <p:cNvSpPr/>
            <p:nvPr/>
          </p:nvSpPr>
          <p:spPr>
            <a:xfrm rot="-4715776">
              <a:off x="3711525" y="-151919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6"/>
            <p:cNvSpPr/>
            <p:nvPr/>
          </p:nvSpPr>
          <p:spPr>
            <a:xfrm>
              <a:off x="3905507" y="2658234"/>
              <a:ext cx="6401" cy="3693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76" y="1"/>
                  </a:moveTo>
                  <a:cubicBezTo>
                    <a:pt x="43" y="1"/>
                    <a:pt x="16" y="22"/>
                    <a:pt x="0" y="53"/>
                  </a:cubicBezTo>
                  <a:cubicBezTo>
                    <a:pt x="36" y="53"/>
                    <a:pt x="72" y="77"/>
                    <a:pt x="96" y="89"/>
                  </a:cubicBezTo>
                  <a:cubicBezTo>
                    <a:pt x="119" y="89"/>
                    <a:pt x="143" y="89"/>
                    <a:pt x="155" y="65"/>
                  </a:cubicBezTo>
                  <a:cubicBezTo>
                    <a:pt x="155" y="42"/>
                    <a:pt x="143" y="30"/>
                    <a:pt x="131" y="18"/>
                  </a:cubicBezTo>
                  <a:cubicBezTo>
                    <a:pt x="112" y="6"/>
                    <a:pt x="93" y="1"/>
                    <a:pt x="76" y="1"/>
                  </a:cubicBezTo>
                  <a:close/>
                </a:path>
              </a:pathLst>
            </a:custGeom>
            <a:solidFill>
              <a:srgbClr val="FFC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3652980">
              <a:off x="161529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" name="Google Shape;92;p6"/>
          <p:cNvGrpSpPr/>
          <p:nvPr/>
        </p:nvGrpSpPr>
        <p:grpSpPr>
          <a:xfrm>
            <a:off x="11120434" y="448601"/>
            <a:ext cx="553767" cy="637433"/>
            <a:chOff x="-1159325" y="2189850"/>
            <a:chExt cx="415325" cy="478075"/>
          </a:xfrm>
        </p:grpSpPr>
        <p:sp>
          <p:nvSpPr>
            <p:cNvPr id="93" name="Google Shape;93;p6"/>
            <p:cNvSpPr/>
            <p:nvPr/>
          </p:nvSpPr>
          <p:spPr>
            <a:xfrm>
              <a:off x="-853275" y="2518450"/>
              <a:ext cx="109275" cy="149475"/>
            </a:xfrm>
            <a:custGeom>
              <a:avLst/>
              <a:gdLst/>
              <a:ahLst/>
              <a:cxnLst/>
              <a:rect l="l" t="t" r="r" b="b"/>
              <a:pathLst>
                <a:path w="4371" h="5979" extrusionOk="0">
                  <a:moveTo>
                    <a:pt x="1775" y="1"/>
                  </a:moveTo>
                  <a:cubicBezTo>
                    <a:pt x="1752" y="1"/>
                    <a:pt x="1727" y="3"/>
                    <a:pt x="1702" y="7"/>
                  </a:cubicBezTo>
                  <a:cubicBezTo>
                    <a:pt x="1502" y="41"/>
                    <a:pt x="1469" y="241"/>
                    <a:pt x="1502" y="441"/>
                  </a:cubicBezTo>
                  <a:cubicBezTo>
                    <a:pt x="1502" y="508"/>
                    <a:pt x="1502" y="574"/>
                    <a:pt x="1535" y="608"/>
                  </a:cubicBezTo>
                  <a:cubicBezTo>
                    <a:pt x="1602" y="1108"/>
                    <a:pt x="1469" y="1542"/>
                    <a:pt x="1235" y="1942"/>
                  </a:cubicBezTo>
                  <a:cubicBezTo>
                    <a:pt x="1035" y="2342"/>
                    <a:pt x="768" y="2676"/>
                    <a:pt x="334" y="2809"/>
                  </a:cubicBezTo>
                  <a:cubicBezTo>
                    <a:pt x="201" y="2843"/>
                    <a:pt x="134" y="2876"/>
                    <a:pt x="1" y="2909"/>
                  </a:cubicBezTo>
                  <a:cubicBezTo>
                    <a:pt x="34" y="3043"/>
                    <a:pt x="34" y="3143"/>
                    <a:pt x="34" y="3209"/>
                  </a:cubicBezTo>
                  <a:cubicBezTo>
                    <a:pt x="34" y="3543"/>
                    <a:pt x="201" y="3676"/>
                    <a:pt x="535" y="3710"/>
                  </a:cubicBezTo>
                  <a:cubicBezTo>
                    <a:pt x="601" y="3710"/>
                    <a:pt x="635" y="3743"/>
                    <a:pt x="701" y="3743"/>
                  </a:cubicBezTo>
                  <a:cubicBezTo>
                    <a:pt x="1168" y="3777"/>
                    <a:pt x="1469" y="4010"/>
                    <a:pt x="1602" y="4477"/>
                  </a:cubicBezTo>
                  <a:cubicBezTo>
                    <a:pt x="1735" y="4877"/>
                    <a:pt x="1835" y="5278"/>
                    <a:pt x="2002" y="5711"/>
                  </a:cubicBezTo>
                  <a:cubicBezTo>
                    <a:pt x="2036" y="5811"/>
                    <a:pt x="2202" y="5978"/>
                    <a:pt x="2302" y="5978"/>
                  </a:cubicBezTo>
                  <a:cubicBezTo>
                    <a:pt x="2503" y="5978"/>
                    <a:pt x="2703" y="5945"/>
                    <a:pt x="2736" y="5678"/>
                  </a:cubicBezTo>
                  <a:cubicBezTo>
                    <a:pt x="2736" y="5511"/>
                    <a:pt x="2769" y="5344"/>
                    <a:pt x="2769" y="5144"/>
                  </a:cubicBezTo>
                  <a:cubicBezTo>
                    <a:pt x="2803" y="4911"/>
                    <a:pt x="2870" y="4644"/>
                    <a:pt x="2903" y="4377"/>
                  </a:cubicBezTo>
                  <a:cubicBezTo>
                    <a:pt x="2936" y="4244"/>
                    <a:pt x="2970" y="4110"/>
                    <a:pt x="3003" y="3977"/>
                  </a:cubicBezTo>
                  <a:cubicBezTo>
                    <a:pt x="3036" y="3910"/>
                    <a:pt x="3070" y="3843"/>
                    <a:pt x="3103" y="3810"/>
                  </a:cubicBezTo>
                  <a:cubicBezTo>
                    <a:pt x="3070" y="3576"/>
                    <a:pt x="3203" y="3443"/>
                    <a:pt x="3370" y="3310"/>
                  </a:cubicBezTo>
                  <a:lnTo>
                    <a:pt x="3770" y="2909"/>
                  </a:lnTo>
                  <a:cubicBezTo>
                    <a:pt x="3804" y="2742"/>
                    <a:pt x="3870" y="2642"/>
                    <a:pt x="4070" y="2642"/>
                  </a:cubicBezTo>
                  <a:cubicBezTo>
                    <a:pt x="4170" y="2642"/>
                    <a:pt x="4271" y="2576"/>
                    <a:pt x="4371" y="2542"/>
                  </a:cubicBezTo>
                  <a:cubicBezTo>
                    <a:pt x="4337" y="2009"/>
                    <a:pt x="4337" y="1975"/>
                    <a:pt x="3804" y="1942"/>
                  </a:cubicBezTo>
                  <a:cubicBezTo>
                    <a:pt x="3236" y="1909"/>
                    <a:pt x="2836" y="1708"/>
                    <a:pt x="2603" y="1175"/>
                  </a:cubicBezTo>
                  <a:cubicBezTo>
                    <a:pt x="2436" y="874"/>
                    <a:pt x="2302" y="608"/>
                    <a:pt x="2169" y="307"/>
                  </a:cubicBezTo>
                  <a:cubicBezTo>
                    <a:pt x="2081" y="103"/>
                    <a:pt x="1943" y="1"/>
                    <a:pt x="17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-759025" y="2582000"/>
              <a:ext cx="15025" cy="9200"/>
            </a:xfrm>
            <a:custGeom>
              <a:avLst/>
              <a:gdLst/>
              <a:ahLst/>
              <a:cxnLst/>
              <a:rect l="l" t="t" r="r" b="b"/>
              <a:pathLst>
                <a:path w="601" h="368" extrusionOk="0">
                  <a:moveTo>
                    <a:pt x="601" y="0"/>
                  </a:moveTo>
                  <a:lnTo>
                    <a:pt x="601" y="0"/>
                  </a:lnTo>
                  <a:cubicBezTo>
                    <a:pt x="501" y="34"/>
                    <a:pt x="400" y="100"/>
                    <a:pt x="300" y="100"/>
                  </a:cubicBezTo>
                  <a:cubicBezTo>
                    <a:pt x="100" y="100"/>
                    <a:pt x="34" y="200"/>
                    <a:pt x="0" y="367"/>
                  </a:cubicBezTo>
                  <a:cubicBezTo>
                    <a:pt x="267" y="334"/>
                    <a:pt x="501" y="301"/>
                    <a:pt x="601" y="0"/>
                  </a:cubicBezTo>
                  <a:close/>
                </a:path>
              </a:pathLst>
            </a:custGeom>
            <a:solidFill>
              <a:srgbClr val="D1A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-776550" y="2601175"/>
              <a:ext cx="10875" cy="12525"/>
            </a:xfrm>
            <a:custGeom>
              <a:avLst/>
              <a:gdLst/>
              <a:ahLst/>
              <a:cxnLst/>
              <a:rect l="l" t="t" r="r" b="b"/>
              <a:pathLst>
                <a:path w="435" h="501" extrusionOk="0">
                  <a:moveTo>
                    <a:pt x="301" y="1"/>
                  </a:moveTo>
                  <a:cubicBezTo>
                    <a:pt x="134" y="134"/>
                    <a:pt x="1" y="267"/>
                    <a:pt x="34" y="5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6"/>
            <p:cNvSpPr/>
            <p:nvPr/>
          </p:nvSpPr>
          <p:spPr>
            <a:xfrm>
              <a:off x="-769050" y="2591175"/>
              <a:ext cx="10050" cy="10025"/>
            </a:xfrm>
            <a:custGeom>
              <a:avLst/>
              <a:gdLst/>
              <a:ahLst/>
              <a:cxnLst/>
              <a:rect l="l" t="t" r="r" b="b"/>
              <a:pathLst>
                <a:path w="402" h="401" extrusionOk="0">
                  <a:moveTo>
                    <a:pt x="401" y="0"/>
                  </a:moveTo>
                  <a:lnTo>
                    <a:pt x="1" y="401"/>
                  </a:lnTo>
                  <a:lnTo>
                    <a:pt x="134" y="401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DCC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6"/>
            <p:cNvSpPr/>
            <p:nvPr/>
          </p:nvSpPr>
          <p:spPr>
            <a:xfrm>
              <a:off x="-780725" y="2617850"/>
              <a:ext cx="2525" cy="10025"/>
            </a:xfrm>
            <a:custGeom>
              <a:avLst/>
              <a:gdLst/>
              <a:ahLst/>
              <a:cxnLst/>
              <a:rect l="l" t="t" r="r" b="b"/>
              <a:pathLst>
                <a:path w="101" h="401" extrusionOk="0">
                  <a:moveTo>
                    <a:pt x="1" y="401"/>
                  </a:moveTo>
                  <a:cubicBezTo>
                    <a:pt x="34" y="268"/>
                    <a:pt x="68" y="134"/>
                    <a:pt x="101" y="1"/>
                  </a:cubicBezTo>
                  <a:cubicBezTo>
                    <a:pt x="68" y="134"/>
                    <a:pt x="34" y="268"/>
                    <a:pt x="1" y="401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-778225" y="2613675"/>
              <a:ext cx="2550" cy="4200"/>
            </a:xfrm>
            <a:custGeom>
              <a:avLst/>
              <a:gdLst/>
              <a:ahLst/>
              <a:cxnLst/>
              <a:rect l="l" t="t" r="r" b="b"/>
              <a:pathLst>
                <a:path w="102" h="168" extrusionOk="0">
                  <a:moveTo>
                    <a:pt x="1" y="168"/>
                  </a:moveTo>
                  <a:cubicBezTo>
                    <a:pt x="34" y="101"/>
                    <a:pt x="68" y="68"/>
                    <a:pt x="101" y="1"/>
                  </a:cubicBezTo>
                  <a:cubicBezTo>
                    <a:pt x="68" y="68"/>
                    <a:pt x="34" y="101"/>
                    <a:pt x="1" y="168"/>
                  </a:cubicBezTo>
                  <a:close/>
                </a:path>
              </a:pathLst>
            </a:custGeom>
            <a:solidFill>
              <a:srgbClr val="EA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9" name="Google Shape;99;p6"/>
            <p:cNvGrpSpPr/>
            <p:nvPr/>
          </p:nvGrpSpPr>
          <p:grpSpPr>
            <a:xfrm>
              <a:off x="-1159325" y="2189850"/>
              <a:ext cx="147625" cy="176325"/>
              <a:chOff x="-1159325" y="2189850"/>
              <a:chExt cx="147625" cy="176325"/>
            </a:xfrm>
          </p:grpSpPr>
          <p:sp>
            <p:nvSpPr>
              <p:cNvPr id="100" name="Google Shape;100;p6"/>
              <p:cNvSpPr/>
              <p:nvPr/>
            </p:nvSpPr>
            <p:spPr>
              <a:xfrm>
                <a:off x="-1159325" y="2189850"/>
                <a:ext cx="147625" cy="173675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6947" extrusionOk="0">
                    <a:moveTo>
                      <a:pt x="2836" y="2177"/>
                    </a:moveTo>
                    <a:cubicBezTo>
                      <a:pt x="2869" y="2177"/>
                      <a:pt x="2869" y="2210"/>
                      <a:pt x="2903" y="2210"/>
                    </a:cubicBezTo>
                    <a:cubicBezTo>
                      <a:pt x="2869" y="2243"/>
                      <a:pt x="2869" y="2277"/>
                      <a:pt x="2869" y="2277"/>
                    </a:cubicBezTo>
                    <a:cubicBezTo>
                      <a:pt x="2836" y="2277"/>
                      <a:pt x="2803" y="2243"/>
                      <a:pt x="2803" y="2243"/>
                    </a:cubicBezTo>
                    <a:cubicBezTo>
                      <a:pt x="2803" y="2210"/>
                      <a:pt x="2836" y="2210"/>
                      <a:pt x="2836" y="2177"/>
                    </a:cubicBezTo>
                    <a:close/>
                    <a:moveTo>
                      <a:pt x="1569" y="3578"/>
                    </a:moveTo>
                    <a:cubicBezTo>
                      <a:pt x="1602" y="3611"/>
                      <a:pt x="1635" y="3611"/>
                      <a:pt x="1702" y="3611"/>
                    </a:cubicBezTo>
                    <a:cubicBezTo>
                      <a:pt x="1669" y="3644"/>
                      <a:pt x="1669" y="3644"/>
                      <a:pt x="1635" y="3678"/>
                    </a:cubicBezTo>
                    <a:cubicBezTo>
                      <a:pt x="1602" y="3711"/>
                      <a:pt x="1535" y="3744"/>
                      <a:pt x="1468" y="3778"/>
                    </a:cubicBezTo>
                    <a:cubicBezTo>
                      <a:pt x="1402" y="3744"/>
                      <a:pt x="1368" y="3711"/>
                      <a:pt x="1235" y="3611"/>
                    </a:cubicBezTo>
                    <a:cubicBezTo>
                      <a:pt x="1402" y="3611"/>
                      <a:pt x="1468" y="3611"/>
                      <a:pt x="1569" y="3578"/>
                    </a:cubicBezTo>
                    <a:close/>
                    <a:moveTo>
                      <a:pt x="2694" y="4515"/>
                    </a:moveTo>
                    <a:cubicBezTo>
                      <a:pt x="2747" y="4515"/>
                      <a:pt x="2797" y="4557"/>
                      <a:pt x="2903" y="4645"/>
                    </a:cubicBezTo>
                    <a:cubicBezTo>
                      <a:pt x="2769" y="4645"/>
                      <a:pt x="2669" y="4612"/>
                      <a:pt x="2503" y="4612"/>
                    </a:cubicBezTo>
                    <a:cubicBezTo>
                      <a:pt x="2597" y="4549"/>
                      <a:pt x="2647" y="4515"/>
                      <a:pt x="2694" y="4515"/>
                    </a:cubicBezTo>
                    <a:close/>
                    <a:moveTo>
                      <a:pt x="2903" y="4645"/>
                    </a:moveTo>
                    <a:lnTo>
                      <a:pt x="2903" y="4645"/>
                    </a:lnTo>
                    <a:cubicBezTo>
                      <a:pt x="2936" y="4678"/>
                      <a:pt x="2970" y="4712"/>
                      <a:pt x="3003" y="4745"/>
                    </a:cubicBezTo>
                    <a:cubicBezTo>
                      <a:pt x="3003" y="4779"/>
                      <a:pt x="3036" y="4812"/>
                      <a:pt x="3070" y="4879"/>
                    </a:cubicBezTo>
                    <a:cubicBezTo>
                      <a:pt x="3036" y="4845"/>
                      <a:pt x="3003" y="4845"/>
                      <a:pt x="3003" y="4845"/>
                    </a:cubicBezTo>
                    <a:cubicBezTo>
                      <a:pt x="2970" y="4779"/>
                      <a:pt x="2936" y="4712"/>
                      <a:pt x="2903" y="4645"/>
                    </a:cubicBezTo>
                    <a:close/>
                    <a:moveTo>
                      <a:pt x="2949" y="1"/>
                    </a:moveTo>
                    <a:cubicBezTo>
                      <a:pt x="2674" y="1"/>
                      <a:pt x="2588" y="99"/>
                      <a:pt x="2503" y="442"/>
                    </a:cubicBezTo>
                    <a:cubicBezTo>
                      <a:pt x="2402" y="842"/>
                      <a:pt x="2336" y="1243"/>
                      <a:pt x="2202" y="1643"/>
                    </a:cubicBezTo>
                    <a:cubicBezTo>
                      <a:pt x="2002" y="2343"/>
                      <a:pt x="1702" y="2977"/>
                      <a:pt x="1001" y="3344"/>
                    </a:cubicBezTo>
                    <a:cubicBezTo>
                      <a:pt x="735" y="3478"/>
                      <a:pt x="468" y="3578"/>
                      <a:pt x="201" y="3744"/>
                    </a:cubicBezTo>
                    <a:cubicBezTo>
                      <a:pt x="134" y="3778"/>
                      <a:pt x="1" y="3878"/>
                      <a:pt x="1" y="3978"/>
                    </a:cubicBezTo>
                    <a:cubicBezTo>
                      <a:pt x="34" y="4078"/>
                      <a:pt x="101" y="4178"/>
                      <a:pt x="201" y="4278"/>
                    </a:cubicBezTo>
                    <a:cubicBezTo>
                      <a:pt x="268" y="4312"/>
                      <a:pt x="368" y="4345"/>
                      <a:pt x="468" y="4345"/>
                    </a:cubicBezTo>
                    <a:cubicBezTo>
                      <a:pt x="868" y="4345"/>
                      <a:pt x="1202" y="4545"/>
                      <a:pt x="1535" y="4712"/>
                    </a:cubicBezTo>
                    <a:cubicBezTo>
                      <a:pt x="2002" y="4945"/>
                      <a:pt x="2302" y="5279"/>
                      <a:pt x="2436" y="5779"/>
                    </a:cubicBezTo>
                    <a:cubicBezTo>
                      <a:pt x="2536" y="6113"/>
                      <a:pt x="2669" y="6446"/>
                      <a:pt x="2803" y="6747"/>
                    </a:cubicBezTo>
                    <a:cubicBezTo>
                      <a:pt x="2970" y="6813"/>
                      <a:pt x="3103" y="6880"/>
                      <a:pt x="3236" y="6947"/>
                    </a:cubicBezTo>
                    <a:cubicBezTo>
                      <a:pt x="3303" y="6847"/>
                      <a:pt x="3437" y="6747"/>
                      <a:pt x="3437" y="6680"/>
                    </a:cubicBezTo>
                    <a:cubicBezTo>
                      <a:pt x="3403" y="6180"/>
                      <a:pt x="3703" y="5813"/>
                      <a:pt x="3837" y="5379"/>
                    </a:cubicBezTo>
                    <a:cubicBezTo>
                      <a:pt x="4037" y="4745"/>
                      <a:pt x="4704" y="4645"/>
                      <a:pt x="5004" y="4178"/>
                    </a:cubicBezTo>
                    <a:cubicBezTo>
                      <a:pt x="5023" y="4179"/>
                      <a:pt x="5040" y="4180"/>
                      <a:pt x="5057" y="4180"/>
                    </a:cubicBezTo>
                    <a:cubicBezTo>
                      <a:pt x="5538" y="4180"/>
                      <a:pt x="5551" y="3734"/>
                      <a:pt x="5905" y="3444"/>
                    </a:cubicBezTo>
                    <a:cubicBezTo>
                      <a:pt x="5605" y="3344"/>
                      <a:pt x="5438" y="3244"/>
                      <a:pt x="5238" y="3211"/>
                    </a:cubicBezTo>
                    <a:cubicBezTo>
                      <a:pt x="4804" y="3144"/>
                      <a:pt x="4504" y="2911"/>
                      <a:pt x="4270" y="2577"/>
                    </a:cubicBezTo>
                    <a:cubicBezTo>
                      <a:pt x="3670" y="1810"/>
                      <a:pt x="3403" y="909"/>
                      <a:pt x="3103" y="8"/>
                    </a:cubicBezTo>
                    <a:cubicBezTo>
                      <a:pt x="3046" y="4"/>
                      <a:pt x="2995" y="1"/>
                      <a:pt x="2949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6"/>
              <p:cNvSpPr/>
              <p:nvPr/>
            </p:nvSpPr>
            <p:spPr>
              <a:xfrm>
                <a:off x="-1089275" y="2358500"/>
                <a:ext cx="10875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07" extrusionOk="0">
                    <a:moveTo>
                      <a:pt x="1" y="1"/>
                    </a:moveTo>
                    <a:cubicBezTo>
                      <a:pt x="72" y="120"/>
                      <a:pt x="127" y="307"/>
                      <a:pt x="249" y="307"/>
                    </a:cubicBezTo>
                    <a:cubicBezTo>
                      <a:pt x="298" y="307"/>
                      <a:pt x="358" y="277"/>
                      <a:pt x="434" y="201"/>
                    </a:cubicBezTo>
                    <a:cubicBezTo>
                      <a:pt x="301" y="134"/>
                      <a:pt x="168" y="6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6"/>
              <p:cNvSpPr/>
              <p:nvPr/>
            </p:nvSpPr>
            <p:spPr>
              <a:xfrm>
                <a:off x="-1096775" y="2302725"/>
                <a:ext cx="10025" cy="327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31" extrusionOk="0">
                    <a:moveTo>
                      <a:pt x="192" y="0"/>
                    </a:moveTo>
                    <a:cubicBezTo>
                      <a:pt x="145" y="0"/>
                      <a:pt x="95" y="34"/>
                      <a:pt x="1" y="97"/>
                    </a:cubicBezTo>
                    <a:cubicBezTo>
                      <a:pt x="167" y="97"/>
                      <a:pt x="267" y="130"/>
                      <a:pt x="401" y="130"/>
                    </a:cubicBezTo>
                    <a:cubicBezTo>
                      <a:pt x="295" y="42"/>
                      <a:pt x="245" y="0"/>
                      <a:pt x="192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6"/>
              <p:cNvSpPr/>
              <p:nvPr/>
            </p:nvSpPr>
            <p:spPr>
              <a:xfrm>
                <a:off x="-1128475" y="2279275"/>
                <a:ext cx="83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01" extrusionOk="0">
                    <a:moveTo>
                      <a:pt x="335" y="1"/>
                    </a:moveTo>
                    <a:cubicBezTo>
                      <a:pt x="234" y="34"/>
                      <a:pt x="168" y="34"/>
                      <a:pt x="1" y="34"/>
                    </a:cubicBezTo>
                    <a:cubicBezTo>
                      <a:pt x="134" y="134"/>
                      <a:pt x="168" y="167"/>
                      <a:pt x="234" y="201"/>
                    </a:cubicBezTo>
                    <a:cubicBezTo>
                      <a:pt x="268" y="167"/>
                      <a:pt x="301" y="134"/>
                      <a:pt x="335" y="101"/>
                    </a:cubicBezTo>
                    <a:cubicBezTo>
                      <a:pt x="335" y="67"/>
                      <a:pt x="335" y="34"/>
                      <a:pt x="335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6"/>
              <p:cNvSpPr/>
              <p:nvPr/>
            </p:nvSpPr>
            <p:spPr>
              <a:xfrm>
                <a:off x="-1122625" y="2281775"/>
                <a:ext cx="42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01" extrusionOk="0">
                    <a:moveTo>
                      <a:pt x="101" y="1"/>
                    </a:moveTo>
                    <a:cubicBezTo>
                      <a:pt x="67" y="34"/>
                      <a:pt x="34" y="67"/>
                      <a:pt x="0" y="101"/>
                    </a:cubicBezTo>
                    <a:cubicBezTo>
                      <a:pt x="67" y="67"/>
                      <a:pt x="134" y="34"/>
                      <a:pt x="167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6"/>
              <p:cNvSpPr/>
              <p:nvPr/>
            </p:nvSpPr>
            <p:spPr>
              <a:xfrm>
                <a:off x="-1089275" y="2244250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34" y="1"/>
                    </a:moveTo>
                    <a:cubicBezTo>
                      <a:pt x="34" y="34"/>
                      <a:pt x="1" y="34"/>
                      <a:pt x="1" y="67"/>
                    </a:cubicBezTo>
                    <a:cubicBezTo>
                      <a:pt x="1" y="67"/>
                      <a:pt x="34" y="101"/>
                      <a:pt x="67" y="101"/>
                    </a:cubicBezTo>
                    <a:cubicBezTo>
                      <a:pt x="67" y="101"/>
                      <a:pt x="67" y="67"/>
                      <a:pt x="101" y="34"/>
                    </a:cubicBezTo>
                    <a:cubicBezTo>
                      <a:pt x="67" y="34"/>
                      <a:pt x="67" y="1"/>
                      <a:pt x="34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6"/>
              <p:cNvSpPr/>
              <p:nvPr/>
            </p:nvSpPr>
            <p:spPr>
              <a:xfrm>
                <a:off x="-1120125" y="2279275"/>
                <a:ext cx="33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01" extrusionOk="0">
                    <a:moveTo>
                      <a:pt x="1" y="1"/>
                    </a:moveTo>
                    <a:cubicBezTo>
                      <a:pt x="1" y="34"/>
                      <a:pt x="1" y="67"/>
                      <a:pt x="1" y="101"/>
                    </a:cubicBezTo>
                    <a:lnTo>
                      <a:pt x="67" y="101"/>
                    </a:lnTo>
                    <a:cubicBezTo>
                      <a:pt x="101" y="67"/>
                      <a:pt x="101" y="67"/>
                      <a:pt x="134" y="34"/>
                    </a:cubicBezTo>
                    <a:cubicBezTo>
                      <a:pt x="67" y="34"/>
                      <a:pt x="34" y="34"/>
                      <a:pt x="1" y="1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6"/>
              <p:cNvSpPr/>
              <p:nvPr/>
            </p:nvSpPr>
            <p:spPr>
              <a:xfrm>
                <a:off x="-1084275" y="2308475"/>
                <a:ext cx="1700" cy="3350"/>
              </a:xfrm>
              <a:custGeom>
                <a:avLst/>
                <a:gdLst/>
                <a:ahLst/>
                <a:cxnLst/>
                <a:rect l="l" t="t" r="r" b="b"/>
                <a:pathLst>
                  <a:path w="68" h="134" extrusionOk="0">
                    <a:moveTo>
                      <a:pt x="1" y="0"/>
                    </a:moveTo>
                    <a:cubicBezTo>
                      <a:pt x="1" y="34"/>
                      <a:pt x="1" y="67"/>
                      <a:pt x="1" y="100"/>
                    </a:cubicBezTo>
                    <a:cubicBezTo>
                      <a:pt x="1" y="100"/>
                      <a:pt x="34" y="100"/>
                      <a:pt x="68" y="134"/>
                    </a:cubicBezTo>
                    <a:cubicBezTo>
                      <a:pt x="34" y="67"/>
                      <a:pt x="1" y="34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6"/>
              <p:cNvSpPr/>
              <p:nvPr/>
            </p:nvSpPr>
            <p:spPr>
              <a:xfrm>
                <a:off x="-1086775" y="2305975"/>
                <a:ext cx="25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1" extrusionOk="0">
                    <a:moveTo>
                      <a:pt x="1" y="0"/>
                    </a:moveTo>
                    <a:cubicBezTo>
                      <a:pt x="34" y="67"/>
                      <a:pt x="68" y="134"/>
                      <a:pt x="101" y="200"/>
                    </a:cubicBezTo>
                    <a:cubicBezTo>
                      <a:pt x="101" y="167"/>
                      <a:pt x="101" y="134"/>
                      <a:pt x="101" y="100"/>
                    </a:cubicBezTo>
                    <a:cubicBezTo>
                      <a:pt x="68" y="67"/>
                      <a:pt x="34" y="33"/>
                      <a:pt x="1" y="0"/>
                    </a:cubicBezTo>
                    <a:close/>
                  </a:path>
                </a:pathLst>
              </a:custGeom>
              <a:solidFill>
                <a:srgbClr val="FE9E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" name="Google Shape;109;p6"/>
            <p:cNvGrpSpPr/>
            <p:nvPr/>
          </p:nvGrpSpPr>
          <p:grpSpPr>
            <a:xfrm>
              <a:off x="-951675" y="2298350"/>
              <a:ext cx="114275" cy="142100"/>
              <a:chOff x="-951675" y="2298350"/>
              <a:chExt cx="114275" cy="142100"/>
            </a:xfrm>
          </p:grpSpPr>
          <p:sp>
            <p:nvSpPr>
              <p:cNvPr id="110" name="Google Shape;110;p6"/>
              <p:cNvSpPr/>
              <p:nvPr/>
            </p:nvSpPr>
            <p:spPr>
              <a:xfrm>
                <a:off x="-951675" y="2298350"/>
                <a:ext cx="114275" cy="142100"/>
              </a:xfrm>
              <a:custGeom>
                <a:avLst/>
                <a:gdLst/>
                <a:ahLst/>
                <a:cxnLst/>
                <a:rect l="l" t="t" r="r" b="b"/>
                <a:pathLst>
                  <a:path w="4571" h="5684" extrusionOk="0">
                    <a:moveTo>
                      <a:pt x="2069" y="1539"/>
                    </a:moveTo>
                    <a:cubicBezTo>
                      <a:pt x="2102" y="1573"/>
                      <a:pt x="2102" y="1573"/>
                      <a:pt x="2102" y="1573"/>
                    </a:cubicBezTo>
                    <a:cubicBezTo>
                      <a:pt x="2069" y="1606"/>
                      <a:pt x="2069" y="1606"/>
                      <a:pt x="2035" y="1606"/>
                    </a:cubicBezTo>
                    <a:lnTo>
                      <a:pt x="2002" y="1606"/>
                    </a:lnTo>
                    <a:cubicBezTo>
                      <a:pt x="2035" y="1573"/>
                      <a:pt x="2035" y="1573"/>
                      <a:pt x="2069" y="1539"/>
                    </a:cubicBezTo>
                    <a:close/>
                    <a:moveTo>
                      <a:pt x="1001" y="2807"/>
                    </a:moveTo>
                    <a:cubicBezTo>
                      <a:pt x="1001" y="2807"/>
                      <a:pt x="1035" y="2840"/>
                      <a:pt x="1035" y="2874"/>
                    </a:cubicBezTo>
                    <a:cubicBezTo>
                      <a:pt x="1001" y="2907"/>
                      <a:pt x="968" y="2907"/>
                      <a:pt x="935" y="2940"/>
                    </a:cubicBezTo>
                    <a:cubicBezTo>
                      <a:pt x="935" y="2907"/>
                      <a:pt x="901" y="2874"/>
                      <a:pt x="935" y="2840"/>
                    </a:cubicBezTo>
                    <a:cubicBezTo>
                      <a:pt x="935" y="2840"/>
                      <a:pt x="968" y="2807"/>
                      <a:pt x="1001" y="2807"/>
                    </a:cubicBezTo>
                    <a:close/>
                    <a:moveTo>
                      <a:pt x="2067" y="1"/>
                    </a:moveTo>
                    <a:cubicBezTo>
                      <a:pt x="2047" y="1"/>
                      <a:pt x="2025" y="2"/>
                      <a:pt x="2002" y="5"/>
                    </a:cubicBezTo>
                    <a:cubicBezTo>
                      <a:pt x="1802" y="5"/>
                      <a:pt x="1769" y="172"/>
                      <a:pt x="1735" y="372"/>
                    </a:cubicBezTo>
                    <a:cubicBezTo>
                      <a:pt x="1602" y="1172"/>
                      <a:pt x="1368" y="1940"/>
                      <a:pt x="668" y="2507"/>
                    </a:cubicBezTo>
                    <a:cubicBezTo>
                      <a:pt x="568" y="2573"/>
                      <a:pt x="468" y="2707"/>
                      <a:pt x="368" y="2807"/>
                    </a:cubicBezTo>
                    <a:cubicBezTo>
                      <a:pt x="1" y="3207"/>
                      <a:pt x="67" y="3441"/>
                      <a:pt x="568" y="3607"/>
                    </a:cubicBezTo>
                    <a:cubicBezTo>
                      <a:pt x="1202" y="3841"/>
                      <a:pt x="1702" y="4175"/>
                      <a:pt x="1902" y="4875"/>
                    </a:cubicBezTo>
                    <a:cubicBezTo>
                      <a:pt x="1969" y="5109"/>
                      <a:pt x="2102" y="5309"/>
                      <a:pt x="2236" y="5509"/>
                    </a:cubicBezTo>
                    <a:cubicBezTo>
                      <a:pt x="2302" y="5626"/>
                      <a:pt x="2402" y="5684"/>
                      <a:pt x="2502" y="5684"/>
                    </a:cubicBezTo>
                    <a:cubicBezTo>
                      <a:pt x="2603" y="5684"/>
                      <a:pt x="2703" y="5626"/>
                      <a:pt x="2769" y="5509"/>
                    </a:cubicBezTo>
                    <a:cubicBezTo>
                      <a:pt x="2869" y="5409"/>
                      <a:pt x="2869" y="5242"/>
                      <a:pt x="2903" y="5109"/>
                    </a:cubicBezTo>
                    <a:cubicBezTo>
                      <a:pt x="3003" y="4775"/>
                      <a:pt x="3103" y="4441"/>
                      <a:pt x="3170" y="4108"/>
                    </a:cubicBezTo>
                    <a:cubicBezTo>
                      <a:pt x="3236" y="3974"/>
                      <a:pt x="3236" y="3841"/>
                      <a:pt x="3270" y="3741"/>
                    </a:cubicBezTo>
                    <a:cubicBezTo>
                      <a:pt x="3670" y="3407"/>
                      <a:pt x="4070" y="3107"/>
                      <a:pt x="4471" y="2774"/>
                    </a:cubicBezTo>
                    <a:cubicBezTo>
                      <a:pt x="4537" y="2707"/>
                      <a:pt x="4537" y="2573"/>
                      <a:pt x="4571" y="2440"/>
                    </a:cubicBezTo>
                    <a:cubicBezTo>
                      <a:pt x="4237" y="2273"/>
                      <a:pt x="3970" y="2040"/>
                      <a:pt x="3637" y="1940"/>
                    </a:cubicBezTo>
                    <a:cubicBezTo>
                      <a:pt x="3203" y="1806"/>
                      <a:pt x="2903" y="1606"/>
                      <a:pt x="2736" y="1206"/>
                    </a:cubicBezTo>
                    <a:cubicBezTo>
                      <a:pt x="2603" y="939"/>
                      <a:pt x="2536" y="605"/>
                      <a:pt x="2436" y="305"/>
                    </a:cubicBezTo>
                    <a:cubicBezTo>
                      <a:pt x="2344" y="153"/>
                      <a:pt x="2281" y="1"/>
                      <a:pt x="20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6"/>
              <p:cNvSpPr/>
              <p:nvPr/>
            </p:nvSpPr>
            <p:spPr>
              <a:xfrm>
                <a:off x="-929150" y="2368500"/>
                <a:ext cx="3350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5" extrusionOk="0">
                    <a:moveTo>
                      <a:pt x="100" y="1"/>
                    </a:moveTo>
                    <a:cubicBezTo>
                      <a:pt x="67" y="1"/>
                      <a:pt x="34" y="34"/>
                      <a:pt x="34" y="34"/>
                    </a:cubicBezTo>
                    <a:cubicBezTo>
                      <a:pt x="0" y="68"/>
                      <a:pt x="34" y="101"/>
                      <a:pt x="34" y="134"/>
                    </a:cubicBezTo>
                    <a:cubicBezTo>
                      <a:pt x="67" y="101"/>
                      <a:pt x="100" y="101"/>
                      <a:pt x="134" y="68"/>
                    </a:cubicBezTo>
                    <a:cubicBezTo>
                      <a:pt x="134" y="34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6"/>
              <p:cNvSpPr/>
              <p:nvPr/>
            </p:nvSpPr>
            <p:spPr>
              <a:xfrm>
                <a:off x="-901625" y="2336825"/>
                <a:ext cx="2525" cy="17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33" y="34"/>
                      <a:pt x="33" y="34"/>
                      <a:pt x="0" y="67"/>
                    </a:cubicBezTo>
                    <a:lnTo>
                      <a:pt x="33" y="67"/>
                    </a:lnTo>
                    <a:cubicBezTo>
                      <a:pt x="67" y="67"/>
                      <a:pt x="67" y="67"/>
                      <a:pt x="100" y="34"/>
                    </a:cubicBezTo>
                    <a:cubicBezTo>
                      <a:pt x="100" y="34"/>
                      <a:pt x="100" y="34"/>
                      <a:pt x="67" y="0"/>
                    </a:cubicBezTo>
                    <a:close/>
                  </a:path>
                </a:pathLst>
              </a:custGeom>
              <a:solidFill>
                <a:srgbClr val="ED08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61866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1725599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Google Shape;114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4365538" y="-12031"/>
            <a:ext cx="782464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" name="Google Shape;115;p7"/>
          <p:cNvSpPr txBox="1">
            <a:spLocks noGrp="1"/>
          </p:cNvSpPr>
          <p:nvPr>
            <p:ph type="title"/>
          </p:nvPr>
        </p:nvSpPr>
        <p:spPr>
          <a:xfrm>
            <a:off x="960000" y="1439761"/>
            <a:ext cx="6103600" cy="9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6" name="Google Shape;116;p7"/>
          <p:cNvSpPr txBox="1">
            <a:spLocks noGrp="1"/>
          </p:cNvSpPr>
          <p:nvPr>
            <p:ph type="body" idx="1"/>
          </p:nvPr>
        </p:nvSpPr>
        <p:spPr>
          <a:xfrm>
            <a:off x="960000" y="2431367"/>
            <a:ext cx="4194800" cy="3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SzPts val="1300"/>
              <a:buChar char="■"/>
              <a:defRPr sz="173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7" name="Google Shape;117;p7"/>
          <p:cNvSpPr/>
          <p:nvPr/>
        </p:nvSpPr>
        <p:spPr>
          <a:xfrm rot="198679">
            <a:off x="5521907" y="47723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7"/>
          <p:cNvSpPr/>
          <p:nvPr/>
        </p:nvSpPr>
        <p:spPr>
          <a:xfrm rot="-4032455">
            <a:off x="2543459" y="621010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7"/>
          <p:cNvSpPr/>
          <p:nvPr/>
        </p:nvSpPr>
        <p:spPr>
          <a:xfrm rot="5400000">
            <a:off x="548470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7"/>
          <p:cNvSpPr/>
          <p:nvPr/>
        </p:nvSpPr>
        <p:spPr>
          <a:xfrm rot="5400000">
            <a:off x="707553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1" name="Google Shape;121;p7"/>
          <p:cNvSpPr/>
          <p:nvPr/>
        </p:nvSpPr>
        <p:spPr>
          <a:xfrm rot="5400000">
            <a:off x="935294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" name="Google Shape;122;p7"/>
          <p:cNvSpPr/>
          <p:nvPr/>
        </p:nvSpPr>
        <p:spPr>
          <a:xfrm rot="684224">
            <a:off x="5884662" y="224289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7"/>
          <p:cNvSpPr/>
          <p:nvPr/>
        </p:nvSpPr>
        <p:spPr>
          <a:xfrm rot="5400000">
            <a:off x="4236021" y="6138939"/>
            <a:ext cx="2572" cy="5215"/>
          </a:xfrm>
          <a:custGeom>
            <a:avLst/>
            <a:gdLst/>
            <a:ahLst/>
            <a:cxnLst/>
            <a:rect l="l" t="t" r="r" b="b"/>
            <a:pathLst>
              <a:path w="36" h="73" extrusionOk="0">
                <a:moveTo>
                  <a:pt x="0" y="1"/>
                </a:moveTo>
                <a:cubicBezTo>
                  <a:pt x="0" y="25"/>
                  <a:pt x="0" y="48"/>
                  <a:pt x="0" y="72"/>
                </a:cubicBezTo>
                <a:cubicBezTo>
                  <a:pt x="24" y="48"/>
                  <a:pt x="36" y="25"/>
                  <a:pt x="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7"/>
          <p:cNvSpPr/>
          <p:nvPr/>
        </p:nvSpPr>
        <p:spPr>
          <a:xfrm rot="1747020">
            <a:off x="649994" y="1709747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7"/>
          <p:cNvSpPr/>
          <p:nvPr/>
        </p:nvSpPr>
        <p:spPr>
          <a:xfrm>
            <a:off x="3579211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126" name="Google Shape;12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92737" y="-673232"/>
            <a:ext cx="2609604" cy="17752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990682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 preserve="1">
  <p:cSld name="Table of contents 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13"/>
          <p:cNvSpPr txBox="1">
            <a:spLocks noGrp="1"/>
          </p:cNvSpPr>
          <p:nvPr>
            <p:ph type="title" hasCustomPrompt="1"/>
          </p:nvPr>
        </p:nvSpPr>
        <p:spPr>
          <a:xfrm>
            <a:off x="5727804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8" name="Google Shape;228;p13"/>
          <p:cNvSpPr txBox="1">
            <a:spLocks noGrp="1"/>
          </p:cNvSpPr>
          <p:nvPr>
            <p:ph type="title" idx="2" hasCustomPrompt="1"/>
          </p:nvPr>
        </p:nvSpPr>
        <p:spPr>
          <a:xfrm>
            <a:off x="9135383" y="3673967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13"/>
          <p:cNvSpPr txBox="1">
            <a:spLocks noGrp="1"/>
          </p:cNvSpPr>
          <p:nvPr>
            <p:ph type="title" idx="3" hasCustomPrompt="1"/>
          </p:nvPr>
        </p:nvSpPr>
        <p:spPr>
          <a:xfrm>
            <a:off x="2304600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0" name="Google Shape;230;p13"/>
          <p:cNvSpPr txBox="1">
            <a:spLocks noGrp="1"/>
          </p:cNvSpPr>
          <p:nvPr>
            <p:ph type="title" idx="4" hasCustomPrompt="1"/>
          </p:nvPr>
        </p:nvSpPr>
        <p:spPr>
          <a:xfrm>
            <a:off x="5727804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Font typeface="Fira Sans Extra Condensed Medium"/>
              <a:buNone/>
              <a:defRPr sz="6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31" name="Google Shape;231;p13"/>
          <p:cNvSpPr/>
          <p:nvPr/>
        </p:nvSpPr>
        <p:spPr>
          <a:xfrm>
            <a:off x="1652959" y="3601187"/>
            <a:ext cx="4059" cy="33"/>
          </a:xfrm>
          <a:custGeom>
            <a:avLst/>
            <a:gdLst/>
            <a:ahLst/>
            <a:cxnLst/>
            <a:rect l="l" t="t" r="r" b="b"/>
            <a:pathLst>
              <a:path w="101" h="1" extrusionOk="0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 txBox="1">
            <a:spLocks noGrp="1"/>
          </p:cNvSpPr>
          <p:nvPr>
            <p:ph type="ctrTitle" idx="5"/>
          </p:nvPr>
        </p:nvSpPr>
        <p:spPr>
          <a:xfrm>
            <a:off x="4896004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3" name="Google Shape;233;p13"/>
          <p:cNvSpPr txBox="1">
            <a:spLocks noGrp="1"/>
          </p:cNvSpPr>
          <p:nvPr>
            <p:ph type="subTitle" idx="1"/>
          </p:nvPr>
        </p:nvSpPr>
        <p:spPr>
          <a:xfrm>
            <a:off x="4896004" y="4968592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ctrTitle" idx="6"/>
          </p:nvPr>
        </p:nvSpPr>
        <p:spPr>
          <a:xfrm>
            <a:off x="8303583" y="4696133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5" name="Google Shape;235;p13"/>
          <p:cNvSpPr txBox="1">
            <a:spLocks noGrp="1"/>
          </p:cNvSpPr>
          <p:nvPr>
            <p:ph type="subTitle" idx="7"/>
          </p:nvPr>
        </p:nvSpPr>
        <p:spPr>
          <a:xfrm>
            <a:off x="8303583" y="4968595"/>
            <a:ext cx="2928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ctrTitle" idx="8"/>
          </p:nvPr>
        </p:nvSpPr>
        <p:spPr>
          <a:xfrm>
            <a:off x="1472800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subTitle" idx="9"/>
          </p:nvPr>
        </p:nvSpPr>
        <p:spPr>
          <a:xfrm>
            <a:off x="1473000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 idx="13"/>
          </p:nvPr>
        </p:nvSpPr>
        <p:spPr>
          <a:xfrm>
            <a:off x="4896004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4"/>
          </p:nvPr>
        </p:nvSpPr>
        <p:spPr>
          <a:xfrm>
            <a:off x="4896204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15" hasCustomPrompt="1"/>
          </p:nvPr>
        </p:nvSpPr>
        <p:spPr>
          <a:xfrm>
            <a:off x="9135383" y="1144100"/>
            <a:ext cx="12648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64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16"/>
          </p:nvPr>
        </p:nvSpPr>
        <p:spPr>
          <a:xfrm>
            <a:off x="8303583" y="2166300"/>
            <a:ext cx="2928400" cy="42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17"/>
          </p:nvPr>
        </p:nvSpPr>
        <p:spPr>
          <a:xfrm>
            <a:off x="8303783" y="2438667"/>
            <a:ext cx="29280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/>
          <p:nvPr/>
        </p:nvSpPr>
        <p:spPr>
          <a:xfrm>
            <a:off x="707842" y="872791"/>
            <a:ext cx="124236" cy="17460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13"/>
          <p:cNvSpPr/>
          <p:nvPr/>
        </p:nvSpPr>
        <p:spPr>
          <a:xfrm rot="4190688">
            <a:off x="7932684" y="1428396"/>
            <a:ext cx="207609" cy="9280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13"/>
          <p:cNvSpPr/>
          <p:nvPr/>
        </p:nvSpPr>
        <p:spPr>
          <a:xfrm rot="6592150">
            <a:off x="11494923" y="2583471"/>
            <a:ext cx="126808" cy="98804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13"/>
          <p:cNvSpPr/>
          <p:nvPr/>
        </p:nvSpPr>
        <p:spPr>
          <a:xfrm rot="3575296">
            <a:off x="1966721" y="832908"/>
            <a:ext cx="210183" cy="150528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" name="Google Shape;247;p13"/>
          <p:cNvSpPr/>
          <p:nvPr/>
        </p:nvSpPr>
        <p:spPr>
          <a:xfrm rot="3913652">
            <a:off x="4779784" y="969667"/>
            <a:ext cx="138741" cy="104949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13"/>
          <p:cNvSpPr/>
          <p:nvPr/>
        </p:nvSpPr>
        <p:spPr>
          <a:xfrm>
            <a:off x="7150843" y="6104975"/>
            <a:ext cx="114020" cy="228827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13"/>
          <p:cNvSpPr/>
          <p:nvPr/>
        </p:nvSpPr>
        <p:spPr>
          <a:xfrm>
            <a:off x="8878096" y="6281843"/>
            <a:ext cx="130237" cy="187963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13"/>
          <p:cNvSpPr/>
          <p:nvPr/>
        </p:nvSpPr>
        <p:spPr>
          <a:xfrm>
            <a:off x="11232000" y="56664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3"/>
          <p:cNvSpPr/>
          <p:nvPr/>
        </p:nvSpPr>
        <p:spPr>
          <a:xfrm>
            <a:off x="1579478" y="5614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13"/>
          <p:cNvSpPr/>
          <p:nvPr/>
        </p:nvSpPr>
        <p:spPr>
          <a:xfrm>
            <a:off x="10695878" y="8742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13"/>
          <p:cNvSpPr/>
          <p:nvPr/>
        </p:nvSpPr>
        <p:spPr>
          <a:xfrm>
            <a:off x="7717862" y="429867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57125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preserve="1">
  <p:cSld name="Quote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14"/>
          <p:cNvSpPr txBox="1">
            <a:spLocks noGrp="1"/>
          </p:cNvSpPr>
          <p:nvPr>
            <p:ph type="title"/>
          </p:nvPr>
        </p:nvSpPr>
        <p:spPr>
          <a:xfrm>
            <a:off x="3053400" y="4568900"/>
            <a:ext cx="6085200" cy="5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6" name="Google Shape;256;p14"/>
          <p:cNvSpPr txBox="1">
            <a:spLocks noGrp="1"/>
          </p:cNvSpPr>
          <p:nvPr>
            <p:ph type="subTitle" idx="1"/>
          </p:nvPr>
        </p:nvSpPr>
        <p:spPr>
          <a:xfrm>
            <a:off x="1944167" y="1584133"/>
            <a:ext cx="8303600" cy="23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7" name="Google Shape;257;p14"/>
          <p:cNvSpPr/>
          <p:nvPr/>
        </p:nvSpPr>
        <p:spPr>
          <a:xfrm rot="198679">
            <a:off x="1502007" y="4437121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14"/>
          <p:cNvSpPr/>
          <p:nvPr/>
        </p:nvSpPr>
        <p:spPr>
          <a:xfrm rot="-4032399">
            <a:off x="7754627" y="9995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14"/>
          <p:cNvSpPr/>
          <p:nvPr/>
        </p:nvSpPr>
        <p:spPr>
          <a:xfrm rot="5400000">
            <a:off x="905336" y="37507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14"/>
          <p:cNvSpPr/>
          <p:nvPr/>
        </p:nvSpPr>
        <p:spPr>
          <a:xfrm rot="5400000">
            <a:off x="1064419" y="54143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14"/>
          <p:cNvSpPr/>
          <p:nvPr/>
        </p:nvSpPr>
        <p:spPr>
          <a:xfrm rot="5400000">
            <a:off x="10827049" y="14215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rgbClr val="FF979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14"/>
          <p:cNvSpPr/>
          <p:nvPr/>
        </p:nvSpPr>
        <p:spPr>
          <a:xfrm rot="684224">
            <a:off x="7474662" y="5627840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14"/>
          <p:cNvSpPr/>
          <p:nvPr/>
        </p:nvSpPr>
        <p:spPr>
          <a:xfrm rot="1747020">
            <a:off x="4205694" y="626014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14"/>
          <p:cNvSpPr/>
          <p:nvPr/>
        </p:nvSpPr>
        <p:spPr>
          <a:xfrm rot="-4032455">
            <a:off x="11552126" y="4063252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4"/>
          <p:cNvSpPr/>
          <p:nvPr/>
        </p:nvSpPr>
        <p:spPr>
          <a:xfrm>
            <a:off x="575800" y="1877618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14"/>
          <p:cNvSpPr/>
          <p:nvPr/>
        </p:nvSpPr>
        <p:spPr>
          <a:xfrm>
            <a:off x="9006211" y="6137993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14"/>
          <p:cNvSpPr/>
          <p:nvPr/>
        </p:nvSpPr>
        <p:spPr>
          <a:xfrm rot="198691">
            <a:off x="10620274" y="4022354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68" name="Google Shape;268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375833" y="5139967"/>
            <a:ext cx="2802933" cy="190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" name="Google Shape;269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48636" flipH="1">
            <a:off x="10461180" y="-838950"/>
            <a:ext cx="4787873" cy="25565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610840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 preserve="1">
  <p:cSld name="Title and text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5"/>
          <p:cNvSpPr txBox="1">
            <a:spLocks noGrp="1"/>
          </p:cNvSpPr>
          <p:nvPr>
            <p:ph type="subTitle" idx="1"/>
          </p:nvPr>
        </p:nvSpPr>
        <p:spPr>
          <a:xfrm>
            <a:off x="1603000" y="3875600"/>
            <a:ext cx="8986000" cy="6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title"/>
          </p:nvPr>
        </p:nvSpPr>
        <p:spPr>
          <a:xfrm>
            <a:off x="1911100" y="2488767"/>
            <a:ext cx="8370000" cy="13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73" name="Google Shape;273;p15"/>
          <p:cNvGrpSpPr/>
          <p:nvPr/>
        </p:nvGrpSpPr>
        <p:grpSpPr>
          <a:xfrm rot="6215510">
            <a:off x="5819811" y="-1033259"/>
            <a:ext cx="1347535" cy="4556540"/>
            <a:chOff x="2225275" y="2084325"/>
            <a:chExt cx="457800" cy="1548000"/>
          </a:xfrm>
        </p:grpSpPr>
        <p:sp>
          <p:nvSpPr>
            <p:cNvPr id="274" name="Google Shape;274;p15"/>
            <p:cNvSpPr/>
            <p:nvPr/>
          </p:nvSpPr>
          <p:spPr>
            <a:xfrm>
              <a:off x="2305325" y="2562950"/>
              <a:ext cx="55400" cy="43625"/>
            </a:xfrm>
            <a:custGeom>
              <a:avLst/>
              <a:gdLst/>
              <a:ahLst/>
              <a:cxnLst/>
              <a:rect l="l" t="t" r="r" b="b"/>
              <a:pathLst>
                <a:path w="2216" h="1745" extrusionOk="0">
                  <a:moveTo>
                    <a:pt x="477" y="0"/>
                  </a:moveTo>
                  <a:cubicBezTo>
                    <a:pt x="358" y="0"/>
                    <a:pt x="251" y="24"/>
                    <a:pt x="132" y="60"/>
                  </a:cubicBezTo>
                  <a:cubicBezTo>
                    <a:pt x="96" y="72"/>
                    <a:pt x="96" y="107"/>
                    <a:pt x="84" y="131"/>
                  </a:cubicBezTo>
                  <a:cubicBezTo>
                    <a:pt x="1" y="369"/>
                    <a:pt x="37" y="596"/>
                    <a:pt x="168" y="798"/>
                  </a:cubicBezTo>
                  <a:cubicBezTo>
                    <a:pt x="168" y="834"/>
                    <a:pt x="180" y="858"/>
                    <a:pt x="203" y="881"/>
                  </a:cubicBezTo>
                  <a:cubicBezTo>
                    <a:pt x="251" y="1024"/>
                    <a:pt x="322" y="1155"/>
                    <a:pt x="418" y="1274"/>
                  </a:cubicBezTo>
                  <a:cubicBezTo>
                    <a:pt x="501" y="1381"/>
                    <a:pt x="596" y="1500"/>
                    <a:pt x="739" y="1536"/>
                  </a:cubicBezTo>
                  <a:cubicBezTo>
                    <a:pt x="763" y="1584"/>
                    <a:pt x="811" y="1620"/>
                    <a:pt x="858" y="1631"/>
                  </a:cubicBezTo>
                  <a:cubicBezTo>
                    <a:pt x="882" y="1655"/>
                    <a:pt x="906" y="1667"/>
                    <a:pt x="942" y="1667"/>
                  </a:cubicBezTo>
                  <a:cubicBezTo>
                    <a:pt x="1002" y="1728"/>
                    <a:pt x="1075" y="1744"/>
                    <a:pt x="1151" y="1744"/>
                  </a:cubicBezTo>
                  <a:cubicBezTo>
                    <a:pt x="1180" y="1744"/>
                    <a:pt x="1210" y="1742"/>
                    <a:pt x="1239" y="1739"/>
                  </a:cubicBezTo>
                  <a:cubicBezTo>
                    <a:pt x="1250" y="1741"/>
                    <a:pt x="1261" y="1742"/>
                    <a:pt x="1271" y="1742"/>
                  </a:cubicBezTo>
                  <a:cubicBezTo>
                    <a:pt x="1316" y="1742"/>
                    <a:pt x="1355" y="1722"/>
                    <a:pt x="1394" y="1703"/>
                  </a:cubicBezTo>
                  <a:cubicBezTo>
                    <a:pt x="1406" y="1703"/>
                    <a:pt x="1418" y="1704"/>
                    <a:pt x="1430" y="1704"/>
                  </a:cubicBezTo>
                  <a:cubicBezTo>
                    <a:pt x="1744" y="1704"/>
                    <a:pt x="1973" y="1552"/>
                    <a:pt x="2180" y="1334"/>
                  </a:cubicBezTo>
                  <a:cubicBezTo>
                    <a:pt x="2215" y="1286"/>
                    <a:pt x="2204" y="1239"/>
                    <a:pt x="2144" y="1215"/>
                  </a:cubicBezTo>
                  <a:cubicBezTo>
                    <a:pt x="2061" y="1167"/>
                    <a:pt x="1965" y="1131"/>
                    <a:pt x="1858" y="1119"/>
                  </a:cubicBezTo>
                  <a:cubicBezTo>
                    <a:pt x="1823" y="1084"/>
                    <a:pt x="1775" y="1084"/>
                    <a:pt x="1727" y="1084"/>
                  </a:cubicBezTo>
                  <a:lnTo>
                    <a:pt x="1239" y="786"/>
                  </a:lnTo>
                  <a:cubicBezTo>
                    <a:pt x="1108" y="667"/>
                    <a:pt x="1025" y="512"/>
                    <a:pt x="870" y="417"/>
                  </a:cubicBezTo>
                  <a:cubicBezTo>
                    <a:pt x="787" y="322"/>
                    <a:pt x="703" y="227"/>
                    <a:pt x="632" y="107"/>
                  </a:cubicBezTo>
                  <a:cubicBezTo>
                    <a:pt x="596" y="48"/>
                    <a:pt x="549" y="12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15"/>
            <p:cNvSpPr/>
            <p:nvPr/>
          </p:nvSpPr>
          <p:spPr>
            <a:xfrm>
              <a:off x="2644375" y="2694400"/>
              <a:ext cx="38700" cy="36650"/>
            </a:xfrm>
            <a:custGeom>
              <a:avLst/>
              <a:gdLst/>
              <a:ahLst/>
              <a:cxnLst/>
              <a:rect l="l" t="t" r="r" b="b"/>
              <a:pathLst>
                <a:path w="1548" h="1466" extrusionOk="0">
                  <a:moveTo>
                    <a:pt x="107" y="362"/>
                  </a:moveTo>
                  <a:cubicBezTo>
                    <a:pt x="107" y="362"/>
                    <a:pt x="107" y="374"/>
                    <a:pt x="95" y="374"/>
                  </a:cubicBezTo>
                  <a:cubicBezTo>
                    <a:pt x="95" y="362"/>
                    <a:pt x="95" y="362"/>
                    <a:pt x="95" y="362"/>
                  </a:cubicBezTo>
                  <a:close/>
                  <a:moveTo>
                    <a:pt x="941" y="398"/>
                  </a:moveTo>
                  <a:cubicBezTo>
                    <a:pt x="941" y="398"/>
                    <a:pt x="953" y="410"/>
                    <a:pt x="953" y="410"/>
                  </a:cubicBezTo>
                  <a:cubicBezTo>
                    <a:pt x="953" y="410"/>
                    <a:pt x="941" y="422"/>
                    <a:pt x="941" y="433"/>
                  </a:cubicBezTo>
                  <a:cubicBezTo>
                    <a:pt x="941" y="422"/>
                    <a:pt x="941" y="410"/>
                    <a:pt x="941" y="398"/>
                  </a:cubicBezTo>
                  <a:close/>
                  <a:moveTo>
                    <a:pt x="108" y="1"/>
                  </a:moveTo>
                  <a:cubicBezTo>
                    <a:pt x="85" y="1"/>
                    <a:pt x="69" y="16"/>
                    <a:pt x="60" y="52"/>
                  </a:cubicBezTo>
                  <a:cubicBezTo>
                    <a:pt x="60" y="112"/>
                    <a:pt x="60" y="183"/>
                    <a:pt x="60" y="243"/>
                  </a:cubicBezTo>
                  <a:cubicBezTo>
                    <a:pt x="12" y="326"/>
                    <a:pt x="0" y="410"/>
                    <a:pt x="60" y="493"/>
                  </a:cubicBezTo>
                  <a:lnTo>
                    <a:pt x="48" y="493"/>
                  </a:lnTo>
                  <a:cubicBezTo>
                    <a:pt x="72" y="600"/>
                    <a:pt x="119" y="672"/>
                    <a:pt x="226" y="707"/>
                  </a:cubicBezTo>
                  <a:cubicBezTo>
                    <a:pt x="238" y="755"/>
                    <a:pt x="262" y="791"/>
                    <a:pt x="298" y="814"/>
                  </a:cubicBezTo>
                  <a:cubicBezTo>
                    <a:pt x="441" y="993"/>
                    <a:pt x="607" y="1136"/>
                    <a:pt x="822" y="1231"/>
                  </a:cubicBezTo>
                  <a:cubicBezTo>
                    <a:pt x="941" y="1303"/>
                    <a:pt x="1060" y="1374"/>
                    <a:pt x="1179" y="1445"/>
                  </a:cubicBezTo>
                  <a:cubicBezTo>
                    <a:pt x="1201" y="1459"/>
                    <a:pt x="1222" y="1466"/>
                    <a:pt x="1241" y="1466"/>
                  </a:cubicBezTo>
                  <a:cubicBezTo>
                    <a:pt x="1272" y="1466"/>
                    <a:pt x="1299" y="1447"/>
                    <a:pt x="1322" y="1410"/>
                  </a:cubicBezTo>
                  <a:cubicBezTo>
                    <a:pt x="1334" y="1398"/>
                    <a:pt x="1346" y="1386"/>
                    <a:pt x="1357" y="1374"/>
                  </a:cubicBezTo>
                  <a:cubicBezTo>
                    <a:pt x="1381" y="1362"/>
                    <a:pt x="1393" y="1326"/>
                    <a:pt x="1393" y="1303"/>
                  </a:cubicBezTo>
                  <a:cubicBezTo>
                    <a:pt x="1393" y="1291"/>
                    <a:pt x="1393" y="1279"/>
                    <a:pt x="1393" y="1267"/>
                  </a:cubicBezTo>
                  <a:cubicBezTo>
                    <a:pt x="1453" y="1160"/>
                    <a:pt x="1512" y="1041"/>
                    <a:pt x="1500" y="910"/>
                  </a:cubicBezTo>
                  <a:cubicBezTo>
                    <a:pt x="1524" y="898"/>
                    <a:pt x="1524" y="874"/>
                    <a:pt x="1524" y="838"/>
                  </a:cubicBezTo>
                  <a:cubicBezTo>
                    <a:pt x="1548" y="672"/>
                    <a:pt x="1500" y="505"/>
                    <a:pt x="1429" y="350"/>
                  </a:cubicBezTo>
                  <a:cubicBezTo>
                    <a:pt x="1399" y="300"/>
                    <a:pt x="1369" y="250"/>
                    <a:pt x="1310" y="250"/>
                  </a:cubicBezTo>
                  <a:cubicBezTo>
                    <a:pt x="1299" y="250"/>
                    <a:pt x="1287" y="251"/>
                    <a:pt x="1274" y="255"/>
                  </a:cubicBezTo>
                  <a:cubicBezTo>
                    <a:pt x="1226" y="273"/>
                    <a:pt x="1176" y="276"/>
                    <a:pt x="1124" y="276"/>
                  </a:cubicBezTo>
                  <a:cubicBezTo>
                    <a:pt x="1098" y="276"/>
                    <a:pt x="1071" y="275"/>
                    <a:pt x="1045" y="275"/>
                  </a:cubicBezTo>
                  <a:cubicBezTo>
                    <a:pt x="1018" y="275"/>
                    <a:pt x="991" y="276"/>
                    <a:pt x="965" y="279"/>
                  </a:cubicBezTo>
                  <a:cubicBezTo>
                    <a:pt x="774" y="231"/>
                    <a:pt x="595" y="183"/>
                    <a:pt x="417" y="100"/>
                  </a:cubicBezTo>
                  <a:cubicBezTo>
                    <a:pt x="334" y="52"/>
                    <a:pt x="226" y="29"/>
                    <a:pt x="131" y="5"/>
                  </a:cubicBezTo>
                  <a:cubicBezTo>
                    <a:pt x="123" y="2"/>
                    <a:pt x="115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15"/>
            <p:cNvSpPr/>
            <p:nvPr/>
          </p:nvSpPr>
          <p:spPr>
            <a:xfrm>
              <a:off x="2225275" y="2904800"/>
              <a:ext cx="59550" cy="5967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2051" y="0"/>
                  </a:moveTo>
                  <a:cubicBezTo>
                    <a:pt x="2022" y="0"/>
                    <a:pt x="1986" y="39"/>
                    <a:pt x="1917" y="114"/>
                  </a:cubicBezTo>
                  <a:cubicBezTo>
                    <a:pt x="1905" y="126"/>
                    <a:pt x="1905" y="126"/>
                    <a:pt x="1905" y="138"/>
                  </a:cubicBezTo>
                  <a:cubicBezTo>
                    <a:pt x="1786" y="257"/>
                    <a:pt x="1715" y="411"/>
                    <a:pt x="1607" y="542"/>
                  </a:cubicBezTo>
                  <a:cubicBezTo>
                    <a:pt x="1346" y="792"/>
                    <a:pt x="1060" y="1030"/>
                    <a:pt x="762" y="1233"/>
                  </a:cubicBezTo>
                  <a:cubicBezTo>
                    <a:pt x="750" y="1245"/>
                    <a:pt x="726" y="1269"/>
                    <a:pt x="715" y="1281"/>
                  </a:cubicBezTo>
                  <a:cubicBezTo>
                    <a:pt x="595" y="1352"/>
                    <a:pt x="476" y="1411"/>
                    <a:pt x="357" y="1483"/>
                  </a:cubicBezTo>
                  <a:cubicBezTo>
                    <a:pt x="107" y="1495"/>
                    <a:pt x="0" y="1662"/>
                    <a:pt x="24" y="1864"/>
                  </a:cubicBezTo>
                  <a:cubicBezTo>
                    <a:pt x="24" y="1923"/>
                    <a:pt x="24" y="1983"/>
                    <a:pt x="24" y="2043"/>
                  </a:cubicBezTo>
                  <a:cubicBezTo>
                    <a:pt x="24" y="2173"/>
                    <a:pt x="83" y="2257"/>
                    <a:pt x="214" y="2281"/>
                  </a:cubicBezTo>
                  <a:cubicBezTo>
                    <a:pt x="232" y="2307"/>
                    <a:pt x="257" y="2321"/>
                    <a:pt x="288" y="2321"/>
                  </a:cubicBezTo>
                  <a:cubicBezTo>
                    <a:pt x="299" y="2321"/>
                    <a:pt x="310" y="2319"/>
                    <a:pt x="322" y="2316"/>
                  </a:cubicBezTo>
                  <a:lnTo>
                    <a:pt x="369" y="2328"/>
                  </a:lnTo>
                  <a:cubicBezTo>
                    <a:pt x="438" y="2368"/>
                    <a:pt x="509" y="2386"/>
                    <a:pt x="582" y="2386"/>
                  </a:cubicBezTo>
                  <a:cubicBezTo>
                    <a:pt x="661" y="2386"/>
                    <a:pt x="741" y="2365"/>
                    <a:pt x="822" y="2328"/>
                  </a:cubicBezTo>
                  <a:cubicBezTo>
                    <a:pt x="857" y="2328"/>
                    <a:pt x="905" y="2328"/>
                    <a:pt x="929" y="2281"/>
                  </a:cubicBezTo>
                  <a:lnTo>
                    <a:pt x="965" y="2281"/>
                  </a:lnTo>
                  <a:cubicBezTo>
                    <a:pt x="1012" y="2281"/>
                    <a:pt x="1048" y="2281"/>
                    <a:pt x="1072" y="2233"/>
                  </a:cubicBezTo>
                  <a:lnTo>
                    <a:pt x="1119" y="2233"/>
                  </a:lnTo>
                  <a:cubicBezTo>
                    <a:pt x="1155" y="2233"/>
                    <a:pt x="1191" y="2221"/>
                    <a:pt x="1215" y="2185"/>
                  </a:cubicBezTo>
                  <a:cubicBezTo>
                    <a:pt x="1286" y="2185"/>
                    <a:pt x="1346" y="2162"/>
                    <a:pt x="1405" y="2126"/>
                  </a:cubicBezTo>
                  <a:cubicBezTo>
                    <a:pt x="1465" y="2102"/>
                    <a:pt x="1524" y="2090"/>
                    <a:pt x="1560" y="2031"/>
                  </a:cubicBezTo>
                  <a:cubicBezTo>
                    <a:pt x="1703" y="1995"/>
                    <a:pt x="1810" y="1912"/>
                    <a:pt x="1917" y="1828"/>
                  </a:cubicBezTo>
                  <a:cubicBezTo>
                    <a:pt x="2024" y="1757"/>
                    <a:pt x="2131" y="1673"/>
                    <a:pt x="2167" y="1531"/>
                  </a:cubicBezTo>
                  <a:cubicBezTo>
                    <a:pt x="2179" y="1519"/>
                    <a:pt x="2203" y="1507"/>
                    <a:pt x="2215" y="1483"/>
                  </a:cubicBezTo>
                  <a:cubicBezTo>
                    <a:pt x="2334" y="1423"/>
                    <a:pt x="2310" y="1304"/>
                    <a:pt x="2310" y="1185"/>
                  </a:cubicBezTo>
                  <a:cubicBezTo>
                    <a:pt x="2381" y="1102"/>
                    <a:pt x="2358" y="995"/>
                    <a:pt x="2358" y="888"/>
                  </a:cubicBezTo>
                  <a:cubicBezTo>
                    <a:pt x="2381" y="661"/>
                    <a:pt x="2346" y="435"/>
                    <a:pt x="2215" y="233"/>
                  </a:cubicBezTo>
                  <a:cubicBezTo>
                    <a:pt x="2191" y="197"/>
                    <a:pt x="2179" y="161"/>
                    <a:pt x="2155" y="138"/>
                  </a:cubicBezTo>
                  <a:cubicBezTo>
                    <a:pt x="2106" y="45"/>
                    <a:pt x="2082" y="0"/>
                    <a:pt x="2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15"/>
            <p:cNvSpPr/>
            <p:nvPr/>
          </p:nvSpPr>
          <p:spPr>
            <a:xfrm>
              <a:off x="2386000" y="2296450"/>
              <a:ext cx="63125" cy="46250"/>
            </a:xfrm>
            <a:custGeom>
              <a:avLst/>
              <a:gdLst/>
              <a:ahLst/>
              <a:cxnLst/>
              <a:rect l="l" t="t" r="r" b="b"/>
              <a:pathLst>
                <a:path w="2525" h="1850" extrusionOk="0">
                  <a:moveTo>
                    <a:pt x="1032" y="0"/>
                  </a:moveTo>
                  <a:cubicBezTo>
                    <a:pt x="983" y="0"/>
                    <a:pt x="936" y="9"/>
                    <a:pt x="893" y="52"/>
                  </a:cubicBezTo>
                  <a:cubicBezTo>
                    <a:pt x="877" y="51"/>
                    <a:pt x="861" y="50"/>
                    <a:pt x="844" y="50"/>
                  </a:cubicBezTo>
                  <a:cubicBezTo>
                    <a:pt x="708" y="50"/>
                    <a:pt x="581" y="91"/>
                    <a:pt x="453" y="123"/>
                  </a:cubicBezTo>
                  <a:cubicBezTo>
                    <a:pt x="274" y="159"/>
                    <a:pt x="131" y="254"/>
                    <a:pt x="72" y="433"/>
                  </a:cubicBezTo>
                  <a:cubicBezTo>
                    <a:pt x="36" y="540"/>
                    <a:pt x="24" y="659"/>
                    <a:pt x="12" y="778"/>
                  </a:cubicBezTo>
                  <a:cubicBezTo>
                    <a:pt x="1" y="873"/>
                    <a:pt x="36" y="909"/>
                    <a:pt x="131" y="909"/>
                  </a:cubicBezTo>
                  <a:cubicBezTo>
                    <a:pt x="199" y="901"/>
                    <a:pt x="265" y="897"/>
                    <a:pt x="331" y="897"/>
                  </a:cubicBezTo>
                  <a:cubicBezTo>
                    <a:pt x="462" y="897"/>
                    <a:pt x="592" y="913"/>
                    <a:pt x="727" y="945"/>
                  </a:cubicBezTo>
                  <a:cubicBezTo>
                    <a:pt x="751" y="951"/>
                    <a:pt x="777" y="951"/>
                    <a:pt x="806" y="951"/>
                  </a:cubicBezTo>
                  <a:cubicBezTo>
                    <a:pt x="834" y="951"/>
                    <a:pt x="864" y="951"/>
                    <a:pt x="893" y="957"/>
                  </a:cubicBezTo>
                  <a:cubicBezTo>
                    <a:pt x="1024" y="1004"/>
                    <a:pt x="1155" y="1052"/>
                    <a:pt x="1286" y="1100"/>
                  </a:cubicBezTo>
                  <a:cubicBezTo>
                    <a:pt x="1346" y="1159"/>
                    <a:pt x="1417" y="1183"/>
                    <a:pt x="1489" y="1207"/>
                  </a:cubicBezTo>
                  <a:cubicBezTo>
                    <a:pt x="1727" y="1385"/>
                    <a:pt x="1917" y="1600"/>
                    <a:pt x="2132" y="1802"/>
                  </a:cubicBezTo>
                  <a:cubicBezTo>
                    <a:pt x="2192" y="1832"/>
                    <a:pt x="2227" y="1850"/>
                    <a:pt x="2256" y="1850"/>
                  </a:cubicBezTo>
                  <a:cubicBezTo>
                    <a:pt x="2294" y="1850"/>
                    <a:pt x="2320" y="1818"/>
                    <a:pt x="2382" y="1743"/>
                  </a:cubicBezTo>
                  <a:cubicBezTo>
                    <a:pt x="2394" y="1731"/>
                    <a:pt x="2406" y="1731"/>
                    <a:pt x="2406" y="1731"/>
                  </a:cubicBezTo>
                  <a:cubicBezTo>
                    <a:pt x="2525" y="1409"/>
                    <a:pt x="2513" y="1088"/>
                    <a:pt x="2477" y="766"/>
                  </a:cubicBezTo>
                  <a:cubicBezTo>
                    <a:pt x="2477" y="707"/>
                    <a:pt x="2453" y="635"/>
                    <a:pt x="2394" y="600"/>
                  </a:cubicBezTo>
                  <a:cubicBezTo>
                    <a:pt x="2394" y="588"/>
                    <a:pt x="2394" y="564"/>
                    <a:pt x="2382" y="552"/>
                  </a:cubicBezTo>
                  <a:cubicBezTo>
                    <a:pt x="2394" y="504"/>
                    <a:pt x="2382" y="469"/>
                    <a:pt x="2346" y="445"/>
                  </a:cubicBezTo>
                  <a:cubicBezTo>
                    <a:pt x="2215" y="302"/>
                    <a:pt x="2060" y="230"/>
                    <a:pt x="1894" y="159"/>
                  </a:cubicBezTo>
                  <a:cubicBezTo>
                    <a:pt x="1644" y="40"/>
                    <a:pt x="1394" y="16"/>
                    <a:pt x="1132" y="4"/>
                  </a:cubicBezTo>
                  <a:cubicBezTo>
                    <a:pt x="1098" y="4"/>
                    <a:pt x="1065" y="0"/>
                    <a:pt x="1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15"/>
            <p:cNvSpPr/>
            <p:nvPr/>
          </p:nvSpPr>
          <p:spPr>
            <a:xfrm>
              <a:off x="2428875" y="2723975"/>
              <a:ext cx="45550" cy="58200"/>
            </a:xfrm>
            <a:custGeom>
              <a:avLst/>
              <a:gdLst/>
              <a:ahLst/>
              <a:cxnLst/>
              <a:rect l="l" t="t" r="r" b="b"/>
              <a:pathLst>
                <a:path w="1822" h="2328" extrusionOk="0">
                  <a:moveTo>
                    <a:pt x="1357" y="1775"/>
                  </a:moveTo>
                  <a:cubicBezTo>
                    <a:pt x="1345" y="1787"/>
                    <a:pt x="1334" y="1810"/>
                    <a:pt x="1334" y="1834"/>
                  </a:cubicBezTo>
                  <a:cubicBezTo>
                    <a:pt x="1322" y="1822"/>
                    <a:pt x="1322" y="1798"/>
                    <a:pt x="1310" y="1786"/>
                  </a:cubicBezTo>
                  <a:cubicBezTo>
                    <a:pt x="1333" y="1786"/>
                    <a:pt x="1345" y="1786"/>
                    <a:pt x="1357" y="1775"/>
                  </a:cubicBezTo>
                  <a:close/>
                  <a:moveTo>
                    <a:pt x="202" y="1"/>
                  </a:moveTo>
                  <a:cubicBezTo>
                    <a:pt x="143" y="1"/>
                    <a:pt x="107" y="36"/>
                    <a:pt x="83" y="84"/>
                  </a:cubicBezTo>
                  <a:cubicBezTo>
                    <a:pt x="12" y="239"/>
                    <a:pt x="0" y="405"/>
                    <a:pt x="0" y="560"/>
                  </a:cubicBezTo>
                  <a:cubicBezTo>
                    <a:pt x="0" y="691"/>
                    <a:pt x="167" y="703"/>
                    <a:pt x="238" y="786"/>
                  </a:cubicBezTo>
                  <a:cubicBezTo>
                    <a:pt x="250" y="798"/>
                    <a:pt x="250" y="798"/>
                    <a:pt x="262" y="798"/>
                  </a:cubicBezTo>
                  <a:cubicBezTo>
                    <a:pt x="464" y="953"/>
                    <a:pt x="667" y="1096"/>
                    <a:pt x="833" y="1286"/>
                  </a:cubicBezTo>
                  <a:cubicBezTo>
                    <a:pt x="845" y="1310"/>
                    <a:pt x="881" y="1334"/>
                    <a:pt x="905" y="1346"/>
                  </a:cubicBezTo>
                  <a:cubicBezTo>
                    <a:pt x="988" y="1501"/>
                    <a:pt x="1083" y="1644"/>
                    <a:pt x="1167" y="1786"/>
                  </a:cubicBezTo>
                  <a:cubicBezTo>
                    <a:pt x="1214" y="1894"/>
                    <a:pt x="1238" y="2001"/>
                    <a:pt x="1310" y="2096"/>
                  </a:cubicBezTo>
                  <a:cubicBezTo>
                    <a:pt x="1310" y="2144"/>
                    <a:pt x="1298" y="2203"/>
                    <a:pt x="1357" y="2239"/>
                  </a:cubicBezTo>
                  <a:cubicBezTo>
                    <a:pt x="1406" y="2298"/>
                    <a:pt x="1444" y="2328"/>
                    <a:pt x="1480" y="2328"/>
                  </a:cubicBezTo>
                  <a:cubicBezTo>
                    <a:pt x="1523" y="2328"/>
                    <a:pt x="1562" y="2283"/>
                    <a:pt x="1607" y="2191"/>
                  </a:cubicBezTo>
                  <a:cubicBezTo>
                    <a:pt x="1643" y="2167"/>
                    <a:pt x="1655" y="2132"/>
                    <a:pt x="1655" y="2096"/>
                  </a:cubicBezTo>
                  <a:cubicBezTo>
                    <a:pt x="1655" y="2025"/>
                    <a:pt x="1679" y="1953"/>
                    <a:pt x="1703" y="1894"/>
                  </a:cubicBezTo>
                  <a:cubicBezTo>
                    <a:pt x="1762" y="1822"/>
                    <a:pt x="1762" y="1739"/>
                    <a:pt x="1762" y="1656"/>
                  </a:cubicBezTo>
                  <a:cubicBezTo>
                    <a:pt x="1822" y="1477"/>
                    <a:pt x="1822" y="1263"/>
                    <a:pt x="1750" y="1096"/>
                  </a:cubicBezTo>
                  <a:cubicBezTo>
                    <a:pt x="1762" y="1084"/>
                    <a:pt x="1750" y="1060"/>
                    <a:pt x="1750" y="1048"/>
                  </a:cubicBezTo>
                  <a:cubicBezTo>
                    <a:pt x="1726" y="917"/>
                    <a:pt x="1703" y="798"/>
                    <a:pt x="1607" y="691"/>
                  </a:cubicBezTo>
                  <a:cubicBezTo>
                    <a:pt x="1584" y="560"/>
                    <a:pt x="1488" y="453"/>
                    <a:pt x="1405" y="346"/>
                  </a:cubicBezTo>
                  <a:cubicBezTo>
                    <a:pt x="1357" y="262"/>
                    <a:pt x="1298" y="203"/>
                    <a:pt x="1214" y="155"/>
                  </a:cubicBezTo>
                  <a:cubicBezTo>
                    <a:pt x="1155" y="60"/>
                    <a:pt x="1060" y="12"/>
                    <a:pt x="964" y="12"/>
                  </a:cubicBezTo>
                  <a:cubicBezTo>
                    <a:pt x="702" y="1"/>
                    <a:pt x="452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2415775" y="3583900"/>
              <a:ext cx="53600" cy="48425"/>
            </a:xfrm>
            <a:custGeom>
              <a:avLst/>
              <a:gdLst/>
              <a:ahLst/>
              <a:cxnLst/>
              <a:rect l="l" t="t" r="r" b="b"/>
              <a:pathLst>
                <a:path w="2144" h="1937" extrusionOk="0">
                  <a:moveTo>
                    <a:pt x="1143" y="1537"/>
                  </a:moveTo>
                  <a:cubicBezTo>
                    <a:pt x="1143" y="1537"/>
                    <a:pt x="1143" y="1537"/>
                    <a:pt x="1143" y="1548"/>
                  </a:cubicBezTo>
                  <a:cubicBezTo>
                    <a:pt x="1143" y="1537"/>
                    <a:pt x="1143" y="1537"/>
                    <a:pt x="1131" y="1537"/>
                  </a:cubicBezTo>
                  <a:close/>
                  <a:moveTo>
                    <a:pt x="1953" y="1"/>
                  </a:moveTo>
                  <a:cubicBezTo>
                    <a:pt x="1762" y="96"/>
                    <a:pt x="1596" y="215"/>
                    <a:pt x="1441" y="346"/>
                  </a:cubicBezTo>
                  <a:cubicBezTo>
                    <a:pt x="1286" y="382"/>
                    <a:pt x="1131" y="429"/>
                    <a:pt x="988" y="501"/>
                  </a:cubicBezTo>
                  <a:cubicBezTo>
                    <a:pt x="979" y="498"/>
                    <a:pt x="970" y="496"/>
                    <a:pt x="962" y="496"/>
                  </a:cubicBezTo>
                  <a:cubicBezTo>
                    <a:pt x="935" y="496"/>
                    <a:pt x="908" y="510"/>
                    <a:pt x="881" y="536"/>
                  </a:cubicBezTo>
                  <a:cubicBezTo>
                    <a:pt x="869" y="536"/>
                    <a:pt x="857" y="536"/>
                    <a:pt x="845" y="548"/>
                  </a:cubicBezTo>
                  <a:cubicBezTo>
                    <a:pt x="798" y="548"/>
                    <a:pt x="762" y="548"/>
                    <a:pt x="738" y="584"/>
                  </a:cubicBezTo>
                  <a:cubicBezTo>
                    <a:pt x="726" y="584"/>
                    <a:pt x="703" y="584"/>
                    <a:pt x="691" y="596"/>
                  </a:cubicBezTo>
                  <a:cubicBezTo>
                    <a:pt x="524" y="608"/>
                    <a:pt x="357" y="620"/>
                    <a:pt x="191" y="644"/>
                  </a:cubicBezTo>
                  <a:cubicBezTo>
                    <a:pt x="143" y="644"/>
                    <a:pt x="107" y="679"/>
                    <a:pt x="95" y="715"/>
                  </a:cubicBezTo>
                  <a:cubicBezTo>
                    <a:pt x="0" y="1096"/>
                    <a:pt x="36" y="1441"/>
                    <a:pt x="298" y="1751"/>
                  </a:cubicBezTo>
                  <a:cubicBezTo>
                    <a:pt x="357" y="1834"/>
                    <a:pt x="429" y="1929"/>
                    <a:pt x="548" y="1929"/>
                  </a:cubicBezTo>
                  <a:cubicBezTo>
                    <a:pt x="583" y="1934"/>
                    <a:pt x="616" y="1937"/>
                    <a:pt x="649" y="1937"/>
                  </a:cubicBezTo>
                  <a:cubicBezTo>
                    <a:pt x="706" y="1937"/>
                    <a:pt x="761" y="1928"/>
                    <a:pt x="822" y="1906"/>
                  </a:cubicBezTo>
                  <a:cubicBezTo>
                    <a:pt x="1143" y="1763"/>
                    <a:pt x="1429" y="1584"/>
                    <a:pt x="1643" y="1287"/>
                  </a:cubicBezTo>
                  <a:cubicBezTo>
                    <a:pt x="1786" y="1156"/>
                    <a:pt x="1881" y="989"/>
                    <a:pt x="1953" y="798"/>
                  </a:cubicBezTo>
                  <a:cubicBezTo>
                    <a:pt x="2143" y="536"/>
                    <a:pt x="2131" y="274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2231825" y="2084325"/>
              <a:ext cx="45250" cy="44525"/>
            </a:xfrm>
            <a:custGeom>
              <a:avLst/>
              <a:gdLst/>
              <a:ahLst/>
              <a:cxnLst/>
              <a:rect l="l" t="t" r="r" b="b"/>
              <a:pathLst>
                <a:path w="1810" h="1781" extrusionOk="0">
                  <a:moveTo>
                    <a:pt x="863" y="0"/>
                  </a:moveTo>
                  <a:cubicBezTo>
                    <a:pt x="834" y="0"/>
                    <a:pt x="804" y="12"/>
                    <a:pt x="774" y="36"/>
                  </a:cubicBezTo>
                  <a:cubicBezTo>
                    <a:pt x="643" y="72"/>
                    <a:pt x="512" y="95"/>
                    <a:pt x="381" y="131"/>
                  </a:cubicBezTo>
                  <a:cubicBezTo>
                    <a:pt x="274" y="155"/>
                    <a:pt x="191" y="238"/>
                    <a:pt x="131" y="322"/>
                  </a:cubicBezTo>
                  <a:cubicBezTo>
                    <a:pt x="0" y="548"/>
                    <a:pt x="48" y="655"/>
                    <a:pt x="298" y="714"/>
                  </a:cubicBezTo>
                  <a:cubicBezTo>
                    <a:pt x="310" y="726"/>
                    <a:pt x="322" y="726"/>
                    <a:pt x="333" y="726"/>
                  </a:cubicBezTo>
                  <a:cubicBezTo>
                    <a:pt x="365" y="758"/>
                    <a:pt x="402" y="763"/>
                    <a:pt x="441" y="763"/>
                  </a:cubicBezTo>
                  <a:cubicBezTo>
                    <a:pt x="460" y="763"/>
                    <a:pt x="480" y="762"/>
                    <a:pt x="500" y="762"/>
                  </a:cubicBezTo>
                  <a:cubicBezTo>
                    <a:pt x="619" y="798"/>
                    <a:pt x="738" y="845"/>
                    <a:pt x="857" y="881"/>
                  </a:cubicBezTo>
                  <a:cubicBezTo>
                    <a:pt x="941" y="953"/>
                    <a:pt x="1024" y="1012"/>
                    <a:pt x="1107" y="1084"/>
                  </a:cubicBezTo>
                  <a:cubicBezTo>
                    <a:pt x="1179" y="1191"/>
                    <a:pt x="1274" y="1286"/>
                    <a:pt x="1334" y="1405"/>
                  </a:cubicBezTo>
                  <a:cubicBezTo>
                    <a:pt x="1334" y="1417"/>
                    <a:pt x="1357" y="1429"/>
                    <a:pt x="1381" y="1441"/>
                  </a:cubicBezTo>
                  <a:cubicBezTo>
                    <a:pt x="1417" y="1548"/>
                    <a:pt x="1465" y="1655"/>
                    <a:pt x="1524" y="1750"/>
                  </a:cubicBezTo>
                  <a:cubicBezTo>
                    <a:pt x="1545" y="1771"/>
                    <a:pt x="1566" y="1781"/>
                    <a:pt x="1586" y="1781"/>
                  </a:cubicBezTo>
                  <a:cubicBezTo>
                    <a:pt x="1611" y="1781"/>
                    <a:pt x="1635" y="1765"/>
                    <a:pt x="1655" y="1738"/>
                  </a:cubicBezTo>
                  <a:cubicBezTo>
                    <a:pt x="1715" y="1667"/>
                    <a:pt x="1691" y="1560"/>
                    <a:pt x="1726" y="1488"/>
                  </a:cubicBezTo>
                  <a:cubicBezTo>
                    <a:pt x="1786" y="1381"/>
                    <a:pt x="1798" y="1274"/>
                    <a:pt x="1786" y="1167"/>
                  </a:cubicBezTo>
                  <a:cubicBezTo>
                    <a:pt x="1786" y="1119"/>
                    <a:pt x="1786" y="1084"/>
                    <a:pt x="1786" y="1036"/>
                  </a:cubicBezTo>
                  <a:cubicBezTo>
                    <a:pt x="1786" y="953"/>
                    <a:pt x="1810" y="869"/>
                    <a:pt x="1750" y="798"/>
                  </a:cubicBezTo>
                  <a:cubicBezTo>
                    <a:pt x="1750" y="750"/>
                    <a:pt x="1726" y="714"/>
                    <a:pt x="1703" y="679"/>
                  </a:cubicBezTo>
                  <a:cubicBezTo>
                    <a:pt x="1703" y="643"/>
                    <a:pt x="1703" y="619"/>
                    <a:pt x="1667" y="595"/>
                  </a:cubicBezTo>
                  <a:cubicBezTo>
                    <a:pt x="1655" y="512"/>
                    <a:pt x="1607" y="476"/>
                    <a:pt x="1548" y="441"/>
                  </a:cubicBezTo>
                  <a:cubicBezTo>
                    <a:pt x="1405" y="238"/>
                    <a:pt x="1226" y="83"/>
                    <a:pt x="988" y="36"/>
                  </a:cubicBezTo>
                  <a:lnTo>
                    <a:pt x="953" y="36"/>
                  </a:lnTo>
                  <a:cubicBezTo>
                    <a:pt x="923" y="12"/>
                    <a:pt x="893" y="0"/>
                    <a:pt x="8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5"/>
          <p:cNvSpPr/>
          <p:nvPr/>
        </p:nvSpPr>
        <p:spPr>
          <a:xfrm rot="2871884">
            <a:off x="827863" y="47581"/>
            <a:ext cx="124236" cy="174601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" name="Google Shape;282;p15"/>
          <p:cNvSpPr/>
          <p:nvPr/>
        </p:nvSpPr>
        <p:spPr>
          <a:xfrm rot="2871884">
            <a:off x="280315" y="1975053"/>
            <a:ext cx="126808" cy="98803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 rot="2871790">
            <a:off x="854908" y="2665517"/>
            <a:ext cx="210179" cy="15052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 rot="2871884">
            <a:off x="1193761" y="587357"/>
            <a:ext cx="138739" cy="104947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 rot="2871884">
            <a:off x="2084590" y="308233"/>
            <a:ext cx="114020" cy="228825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 rot="-4499962">
            <a:off x="6678919" y="5838708"/>
            <a:ext cx="163071" cy="128411"/>
          </a:xfrm>
          <a:custGeom>
            <a:avLst/>
            <a:gdLst/>
            <a:ahLst/>
            <a:cxnLst/>
            <a:rect l="l" t="t" r="r" b="b"/>
            <a:pathLst>
              <a:path w="2216" h="1745" extrusionOk="0">
                <a:moveTo>
                  <a:pt x="477" y="0"/>
                </a:moveTo>
                <a:cubicBezTo>
                  <a:pt x="358" y="0"/>
                  <a:pt x="251" y="24"/>
                  <a:pt x="132" y="60"/>
                </a:cubicBezTo>
                <a:cubicBezTo>
                  <a:pt x="96" y="72"/>
                  <a:pt x="96" y="107"/>
                  <a:pt x="84" y="131"/>
                </a:cubicBezTo>
                <a:cubicBezTo>
                  <a:pt x="1" y="369"/>
                  <a:pt x="37" y="596"/>
                  <a:pt x="168" y="798"/>
                </a:cubicBezTo>
                <a:cubicBezTo>
                  <a:pt x="168" y="834"/>
                  <a:pt x="180" y="858"/>
                  <a:pt x="203" y="881"/>
                </a:cubicBezTo>
                <a:cubicBezTo>
                  <a:pt x="251" y="1024"/>
                  <a:pt x="322" y="1155"/>
                  <a:pt x="418" y="1274"/>
                </a:cubicBezTo>
                <a:cubicBezTo>
                  <a:pt x="501" y="1381"/>
                  <a:pt x="596" y="1500"/>
                  <a:pt x="739" y="1536"/>
                </a:cubicBezTo>
                <a:cubicBezTo>
                  <a:pt x="763" y="1584"/>
                  <a:pt x="811" y="1620"/>
                  <a:pt x="858" y="1631"/>
                </a:cubicBezTo>
                <a:cubicBezTo>
                  <a:pt x="882" y="1655"/>
                  <a:pt x="906" y="1667"/>
                  <a:pt x="942" y="1667"/>
                </a:cubicBezTo>
                <a:cubicBezTo>
                  <a:pt x="1002" y="1728"/>
                  <a:pt x="1075" y="1744"/>
                  <a:pt x="1151" y="1744"/>
                </a:cubicBezTo>
                <a:cubicBezTo>
                  <a:pt x="1180" y="1744"/>
                  <a:pt x="1210" y="1742"/>
                  <a:pt x="1239" y="1739"/>
                </a:cubicBezTo>
                <a:cubicBezTo>
                  <a:pt x="1250" y="1741"/>
                  <a:pt x="1261" y="1742"/>
                  <a:pt x="1271" y="1742"/>
                </a:cubicBezTo>
                <a:cubicBezTo>
                  <a:pt x="1316" y="1742"/>
                  <a:pt x="1355" y="1722"/>
                  <a:pt x="1394" y="1703"/>
                </a:cubicBezTo>
                <a:cubicBezTo>
                  <a:pt x="1406" y="1703"/>
                  <a:pt x="1418" y="1704"/>
                  <a:pt x="1430" y="1704"/>
                </a:cubicBezTo>
                <a:cubicBezTo>
                  <a:pt x="1744" y="1704"/>
                  <a:pt x="1973" y="1552"/>
                  <a:pt x="2180" y="1334"/>
                </a:cubicBezTo>
                <a:cubicBezTo>
                  <a:pt x="2215" y="1286"/>
                  <a:pt x="2204" y="1239"/>
                  <a:pt x="2144" y="1215"/>
                </a:cubicBezTo>
                <a:cubicBezTo>
                  <a:pt x="2061" y="1167"/>
                  <a:pt x="1965" y="1131"/>
                  <a:pt x="1858" y="1119"/>
                </a:cubicBezTo>
                <a:cubicBezTo>
                  <a:pt x="1823" y="1084"/>
                  <a:pt x="1775" y="1084"/>
                  <a:pt x="1727" y="1084"/>
                </a:cubicBezTo>
                <a:lnTo>
                  <a:pt x="1239" y="786"/>
                </a:lnTo>
                <a:cubicBezTo>
                  <a:pt x="1108" y="667"/>
                  <a:pt x="1025" y="512"/>
                  <a:pt x="870" y="417"/>
                </a:cubicBezTo>
                <a:cubicBezTo>
                  <a:pt x="787" y="322"/>
                  <a:pt x="703" y="227"/>
                  <a:pt x="632" y="107"/>
                </a:cubicBezTo>
                <a:cubicBezTo>
                  <a:pt x="596" y="48"/>
                  <a:pt x="549" y="12"/>
                  <a:pt x="4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 rot="-4499962">
            <a:off x="7319270" y="5006217"/>
            <a:ext cx="113913" cy="107880"/>
          </a:xfrm>
          <a:custGeom>
            <a:avLst/>
            <a:gdLst/>
            <a:ahLst/>
            <a:cxnLst/>
            <a:rect l="l" t="t" r="r" b="b"/>
            <a:pathLst>
              <a:path w="1548" h="1466" extrusionOk="0">
                <a:moveTo>
                  <a:pt x="107" y="362"/>
                </a:moveTo>
                <a:cubicBezTo>
                  <a:pt x="107" y="362"/>
                  <a:pt x="107" y="374"/>
                  <a:pt x="95" y="374"/>
                </a:cubicBezTo>
                <a:cubicBezTo>
                  <a:pt x="95" y="362"/>
                  <a:pt x="95" y="362"/>
                  <a:pt x="95" y="362"/>
                </a:cubicBezTo>
                <a:close/>
                <a:moveTo>
                  <a:pt x="941" y="398"/>
                </a:moveTo>
                <a:cubicBezTo>
                  <a:pt x="941" y="398"/>
                  <a:pt x="953" y="410"/>
                  <a:pt x="953" y="410"/>
                </a:cubicBezTo>
                <a:cubicBezTo>
                  <a:pt x="953" y="410"/>
                  <a:pt x="941" y="422"/>
                  <a:pt x="941" y="433"/>
                </a:cubicBezTo>
                <a:cubicBezTo>
                  <a:pt x="941" y="422"/>
                  <a:pt x="941" y="410"/>
                  <a:pt x="941" y="398"/>
                </a:cubicBezTo>
                <a:close/>
                <a:moveTo>
                  <a:pt x="108" y="1"/>
                </a:moveTo>
                <a:cubicBezTo>
                  <a:pt x="85" y="1"/>
                  <a:pt x="69" y="16"/>
                  <a:pt x="60" y="52"/>
                </a:cubicBezTo>
                <a:cubicBezTo>
                  <a:pt x="60" y="112"/>
                  <a:pt x="60" y="183"/>
                  <a:pt x="60" y="243"/>
                </a:cubicBezTo>
                <a:cubicBezTo>
                  <a:pt x="12" y="326"/>
                  <a:pt x="0" y="410"/>
                  <a:pt x="60" y="493"/>
                </a:cubicBezTo>
                <a:lnTo>
                  <a:pt x="48" y="493"/>
                </a:lnTo>
                <a:cubicBezTo>
                  <a:pt x="72" y="600"/>
                  <a:pt x="119" y="672"/>
                  <a:pt x="226" y="707"/>
                </a:cubicBezTo>
                <a:cubicBezTo>
                  <a:pt x="238" y="755"/>
                  <a:pt x="262" y="791"/>
                  <a:pt x="298" y="814"/>
                </a:cubicBezTo>
                <a:cubicBezTo>
                  <a:pt x="441" y="993"/>
                  <a:pt x="607" y="1136"/>
                  <a:pt x="822" y="1231"/>
                </a:cubicBezTo>
                <a:cubicBezTo>
                  <a:pt x="941" y="1303"/>
                  <a:pt x="1060" y="1374"/>
                  <a:pt x="1179" y="1445"/>
                </a:cubicBezTo>
                <a:cubicBezTo>
                  <a:pt x="1201" y="1459"/>
                  <a:pt x="1222" y="1466"/>
                  <a:pt x="1241" y="1466"/>
                </a:cubicBezTo>
                <a:cubicBezTo>
                  <a:pt x="1272" y="1466"/>
                  <a:pt x="1299" y="1447"/>
                  <a:pt x="1322" y="1410"/>
                </a:cubicBezTo>
                <a:cubicBezTo>
                  <a:pt x="1334" y="1398"/>
                  <a:pt x="1346" y="1386"/>
                  <a:pt x="1357" y="1374"/>
                </a:cubicBezTo>
                <a:cubicBezTo>
                  <a:pt x="1381" y="1362"/>
                  <a:pt x="1393" y="1326"/>
                  <a:pt x="1393" y="1303"/>
                </a:cubicBezTo>
                <a:cubicBezTo>
                  <a:pt x="1393" y="1291"/>
                  <a:pt x="1393" y="1279"/>
                  <a:pt x="1393" y="1267"/>
                </a:cubicBezTo>
                <a:cubicBezTo>
                  <a:pt x="1453" y="1160"/>
                  <a:pt x="1512" y="1041"/>
                  <a:pt x="1500" y="910"/>
                </a:cubicBezTo>
                <a:cubicBezTo>
                  <a:pt x="1524" y="898"/>
                  <a:pt x="1524" y="874"/>
                  <a:pt x="1524" y="838"/>
                </a:cubicBezTo>
                <a:cubicBezTo>
                  <a:pt x="1548" y="672"/>
                  <a:pt x="1500" y="505"/>
                  <a:pt x="1429" y="350"/>
                </a:cubicBezTo>
                <a:cubicBezTo>
                  <a:pt x="1399" y="300"/>
                  <a:pt x="1369" y="250"/>
                  <a:pt x="1310" y="250"/>
                </a:cubicBezTo>
                <a:cubicBezTo>
                  <a:pt x="1299" y="250"/>
                  <a:pt x="1287" y="251"/>
                  <a:pt x="1274" y="255"/>
                </a:cubicBezTo>
                <a:cubicBezTo>
                  <a:pt x="1226" y="273"/>
                  <a:pt x="1176" y="276"/>
                  <a:pt x="1124" y="276"/>
                </a:cubicBezTo>
                <a:cubicBezTo>
                  <a:pt x="1098" y="276"/>
                  <a:pt x="1071" y="275"/>
                  <a:pt x="1045" y="275"/>
                </a:cubicBezTo>
                <a:cubicBezTo>
                  <a:pt x="1018" y="275"/>
                  <a:pt x="991" y="276"/>
                  <a:pt x="965" y="279"/>
                </a:cubicBezTo>
                <a:cubicBezTo>
                  <a:pt x="774" y="231"/>
                  <a:pt x="595" y="183"/>
                  <a:pt x="417" y="100"/>
                </a:cubicBezTo>
                <a:cubicBezTo>
                  <a:pt x="334" y="52"/>
                  <a:pt x="226" y="29"/>
                  <a:pt x="131" y="5"/>
                </a:cubicBezTo>
                <a:cubicBezTo>
                  <a:pt x="123" y="2"/>
                  <a:pt x="115" y="1"/>
                  <a:pt x="1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 rot="-4499962">
            <a:off x="4925276" y="5168417"/>
            <a:ext cx="185809" cy="136137"/>
          </a:xfrm>
          <a:custGeom>
            <a:avLst/>
            <a:gdLst/>
            <a:ahLst/>
            <a:cxnLst/>
            <a:rect l="l" t="t" r="r" b="b"/>
            <a:pathLst>
              <a:path w="2525" h="1850" extrusionOk="0">
                <a:moveTo>
                  <a:pt x="1032" y="0"/>
                </a:moveTo>
                <a:cubicBezTo>
                  <a:pt x="983" y="0"/>
                  <a:pt x="936" y="9"/>
                  <a:pt x="893" y="52"/>
                </a:cubicBezTo>
                <a:cubicBezTo>
                  <a:pt x="877" y="51"/>
                  <a:pt x="861" y="50"/>
                  <a:pt x="844" y="50"/>
                </a:cubicBezTo>
                <a:cubicBezTo>
                  <a:pt x="708" y="50"/>
                  <a:pt x="581" y="91"/>
                  <a:pt x="453" y="123"/>
                </a:cubicBezTo>
                <a:cubicBezTo>
                  <a:pt x="274" y="159"/>
                  <a:pt x="131" y="254"/>
                  <a:pt x="72" y="433"/>
                </a:cubicBezTo>
                <a:cubicBezTo>
                  <a:pt x="36" y="540"/>
                  <a:pt x="24" y="659"/>
                  <a:pt x="12" y="778"/>
                </a:cubicBezTo>
                <a:cubicBezTo>
                  <a:pt x="1" y="873"/>
                  <a:pt x="36" y="909"/>
                  <a:pt x="131" y="909"/>
                </a:cubicBezTo>
                <a:cubicBezTo>
                  <a:pt x="199" y="901"/>
                  <a:pt x="265" y="897"/>
                  <a:pt x="331" y="897"/>
                </a:cubicBezTo>
                <a:cubicBezTo>
                  <a:pt x="462" y="897"/>
                  <a:pt x="592" y="913"/>
                  <a:pt x="727" y="945"/>
                </a:cubicBezTo>
                <a:cubicBezTo>
                  <a:pt x="751" y="951"/>
                  <a:pt x="777" y="951"/>
                  <a:pt x="806" y="951"/>
                </a:cubicBezTo>
                <a:cubicBezTo>
                  <a:pt x="834" y="951"/>
                  <a:pt x="864" y="951"/>
                  <a:pt x="893" y="957"/>
                </a:cubicBezTo>
                <a:cubicBezTo>
                  <a:pt x="1024" y="1004"/>
                  <a:pt x="1155" y="1052"/>
                  <a:pt x="1286" y="1100"/>
                </a:cubicBezTo>
                <a:cubicBezTo>
                  <a:pt x="1346" y="1159"/>
                  <a:pt x="1417" y="1183"/>
                  <a:pt x="1489" y="1207"/>
                </a:cubicBezTo>
                <a:cubicBezTo>
                  <a:pt x="1727" y="1385"/>
                  <a:pt x="1917" y="1600"/>
                  <a:pt x="2132" y="1802"/>
                </a:cubicBezTo>
                <a:cubicBezTo>
                  <a:pt x="2192" y="1832"/>
                  <a:pt x="2227" y="1850"/>
                  <a:pt x="2256" y="1850"/>
                </a:cubicBezTo>
                <a:cubicBezTo>
                  <a:pt x="2294" y="1850"/>
                  <a:pt x="2320" y="1818"/>
                  <a:pt x="2382" y="1743"/>
                </a:cubicBezTo>
                <a:cubicBezTo>
                  <a:pt x="2394" y="1731"/>
                  <a:pt x="2406" y="1731"/>
                  <a:pt x="2406" y="1731"/>
                </a:cubicBezTo>
                <a:cubicBezTo>
                  <a:pt x="2525" y="1409"/>
                  <a:pt x="2513" y="1088"/>
                  <a:pt x="2477" y="766"/>
                </a:cubicBezTo>
                <a:cubicBezTo>
                  <a:pt x="2477" y="707"/>
                  <a:pt x="2453" y="635"/>
                  <a:pt x="2394" y="600"/>
                </a:cubicBezTo>
                <a:cubicBezTo>
                  <a:pt x="2394" y="588"/>
                  <a:pt x="2394" y="564"/>
                  <a:pt x="2382" y="552"/>
                </a:cubicBezTo>
                <a:cubicBezTo>
                  <a:pt x="2394" y="504"/>
                  <a:pt x="2382" y="469"/>
                  <a:pt x="2346" y="445"/>
                </a:cubicBezTo>
                <a:cubicBezTo>
                  <a:pt x="2215" y="302"/>
                  <a:pt x="2060" y="230"/>
                  <a:pt x="1894" y="159"/>
                </a:cubicBezTo>
                <a:cubicBezTo>
                  <a:pt x="1644" y="40"/>
                  <a:pt x="1394" y="16"/>
                  <a:pt x="1132" y="4"/>
                </a:cubicBezTo>
                <a:cubicBezTo>
                  <a:pt x="1098" y="4"/>
                  <a:pt x="1065" y="0"/>
                  <a:pt x="103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 rot="-4499962">
            <a:off x="7262339" y="5608215"/>
            <a:ext cx="134077" cy="171312"/>
          </a:xfrm>
          <a:custGeom>
            <a:avLst/>
            <a:gdLst/>
            <a:ahLst/>
            <a:cxnLst/>
            <a:rect l="l" t="t" r="r" b="b"/>
            <a:pathLst>
              <a:path w="1822" h="2328" extrusionOk="0">
                <a:moveTo>
                  <a:pt x="1357" y="1775"/>
                </a:moveTo>
                <a:cubicBezTo>
                  <a:pt x="1345" y="1787"/>
                  <a:pt x="1334" y="1810"/>
                  <a:pt x="1334" y="1834"/>
                </a:cubicBezTo>
                <a:cubicBezTo>
                  <a:pt x="1322" y="1822"/>
                  <a:pt x="1322" y="1798"/>
                  <a:pt x="1310" y="1786"/>
                </a:cubicBezTo>
                <a:cubicBezTo>
                  <a:pt x="1333" y="1786"/>
                  <a:pt x="1345" y="1786"/>
                  <a:pt x="1357" y="1775"/>
                </a:cubicBezTo>
                <a:close/>
                <a:moveTo>
                  <a:pt x="202" y="1"/>
                </a:moveTo>
                <a:cubicBezTo>
                  <a:pt x="143" y="1"/>
                  <a:pt x="107" y="36"/>
                  <a:pt x="83" y="84"/>
                </a:cubicBezTo>
                <a:cubicBezTo>
                  <a:pt x="12" y="239"/>
                  <a:pt x="0" y="405"/>
                  <a:pt x="0" y="560"/>
                </a:cubicBezTo>
                <a:cubicBezTo>
                  <a:pt x="0" y="691"/>
                  <a:pt x="167" y="703"/>
                  <a:pt x="238" y="786"/>
                </a:cubicBezTo>
                <a:cubicBezTo>
                  <a:pt x="250" y="798"/>
                  <a:pt x="250" y="798"/>
                  <a:pt x="262" y="798"/>
                </a:cubicBezTo>
                <a:cubicBezTo>
                  <a:pt x="464" y="953"/>
                  <a:pt x="667" y="1096"/>
                  <a:pt x="833" y="1286"/>
                </a:cubicBezTo>
                <a:cubicBezTo>
                  <a:pt x="845" y="1310"/>
                  <a:pt x="881" y="1334"/>
                  <a:pt x="905" y="1346"/>
                </a:cubicBezTo>
                <a:cubicBezTo>
                  <a:pt x="988" y="1501"/>
                  <a:pt x="1083" y="1644"/>
                  <a:pt x="1167" y="1786"/>
                </a:cubicBezTo>
                <a:cubicBezTo>
                  <a:pt x="1214" y="1894"/>
                  <a:pt x="1238" y="2001"/>
                  <a:pt x="1310" y="2096"/>
                </a:cubicBezTo>
                <a:cubicBezTo>
                  <a:pt x="1310" y="2144"/>
                  <a:pt x="1298" y="2203"/>
                  <a:pt x="1357" y="2239"/>
                </a:cubicBezTo>
                <a:cubicBezTo>
                  <a:pt x="1406" y="2298"/>
                  <a:pt x="1444" y="2328"/>
                  <a:pt x="1480" y="2328"/>
                </a:cubicBezTo>
                <a:cubicBezTo>
                  <a:pt x="1523" y="2328"/>
                  <a:pt x="1562" y="2283"/>
                  <a:pt x="1607" y="2191"/>
                </a:cubicBezTo>
                <a:cubicBezTo>
                  <a:pt x="1643" y="2167"/>
                  <a:pt x="1655" y="2132"/>
                  <a:pt x="1655" y="2096"/>
                </a:cubicBezTo>
                <a:cubicBezTo>
                  <a:pt x="1655" y="2025"/>
                  <a:pt x="1679" y="1953"/>
                  <a:pt x="1703" y="1894"/>
                </a:cubicBezTo>
                <a:cubicBezTo>
                  <a:pt x="1762" y="1822"/>
                  <a:pt x="1762" y="1739"/>
                  <a:pt x="1762" y="1656"/>
                </a:cubicBezTo>
                <a:cubicBezTo>
                  <a:pt x="1822" y="1477"/>
                  <a:pt x="1822" y="1263"/>
                  <a:pt x="1750" y="1096"/>
                </a:cubicBezTo>
                <a:cubicBezTo>
                  <a:pt x="1762" y="1084"/>
                  <a:pt x="1750" y="1060"/>
                  <a:pt x="1750" y="1048"/>
                </a:cubicBezTo>
                <a:cubicBezTo>
                  <a:pt x="1726" y="917"/>
                  <a:pt x="1703" y="798"/>
                  <a:pt x="1607" y="691"/>
                </a:cubicBezTo>
                <a:cubicBezTo>
                  <a:pt x="1584" y="560"/>
                  <a:pt x="1488" y="453"/>
                  <a:pt x="1405" y="346"/>
                </a:cubicBezTo>
                <a:cubicBezTo>
                  <a:pt x="1357" y="262"/>
                  <a:pt x="1298" y="203"/>
                  <a:pt x="1214" y="155"/>
                </a:cubicBezTo>
                <a:cubicBezTo>
                  <a:pt x="1155" y="60"/>
                  <a:pt x="1060" y="12"/>
                  <a:pt x="964" y="12"/>
                </a:cubicBezTo>
                <a:cubicBezTo>
                  <a:pt x="702" y="1"/>
                  <a:pt x="452" y="1"/>
                  <a:pt x="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 rot="-4499962">
            <a:off x="5274448" y="5696483"/>
            <a:ext cx="133193" cy="131060"/>
          </a:xfrm>
          <a:custGeom>
            <a:avLst/>
            <a:gdLst/>
            <a:ahLst/>
            <a:cxnLst/>
            <a:rect l="l" t="t" r="r" b="b"/>
            <a:pathLst>
              <a:path w="1810" h="1781" extrusionOk="0">
                <a:moveTo>
                  <a:pt x="863" y="0"/>
                </a:moveTo>
                <a:cubicBezTo>
                  <a:pt x="834" y="0"/>
                  <a:pt x="804" y="12"/>
                  <a:pt x="774" y="36"/>
                </a:cubicBezTo>
                <a:cubicBezTo>
                  <a:pt x="643" y="72"/>
                  <a:pt x="512" y="95"/>
                  <a:pt x="381" y="131"/>
                </a:cubicBezTo>
                <a:cubicBezTo>
                  <a:pt x="274" y="155"/>
                  <a:pt x="191" y="238"/>
                  <a:pt x="131" y="322"/>
                </a:cubicBezTo>
                <a:cubicBezTo>
                  <a:pt x="0" y="548"/>
                  <a:pt x="48" y="655"/>
                  <a:pt x="298" y="714"/>
                </a:cubicBezTo>
                <a:cubicBezTo>
                  <a:pt x="310" y="726"/>
                  <a:pt x="322" y="726"/>
                  <a:pt x="333" y="726"/>
                </a:cubicBezTo>
                <a:cubicBezTo>
                  <a:pt x="365" y="758"/>
                  <a:pt x="402" y="763"/>
                  <a:pt x="441" y="763"/>
                </a:cubicBezTo>
                <a:cubicBezTo>
                  <a:pt x="460" y="763"/>
                  <a:pt x="480" y="762"/>
                  <a:pt x="500" y="762"/>
                </a:cubicBezTo>
                <a:cubicBezTo>
                  <a:pt x="619" y="798"/>
                  <a:pt x="738" y="845"/>
                  <a:pt x="857" y="881"/>
                </a:cubicBezTo>
                <a:cubicBezTo>
                  <a:pt x="941" y="953"/>
                  <a:pt x="1024" y="1012"/>
                  <a:pt x="1107" y="1084"/>
                </a:cubicBezTo>
                <a:cubicBezTo>
                  <a:pt x="1179" y="1191"/>
                  <a:pt x="1274" y="1286"/>
                  <a:pt x="1334" y="1405"/>
                </a:cubicBezTo>
                <a:cubicBezTo>
                  <a:pt x="1334" y="1417"/>
                  <a:pt x="1357" y="1429"/>
                  <a:pt x="1381" y="1441"/>
                </a:cubicBezTo>
                <a:cubicBezTo>
                  <a:pt x="1417" y="1548"/>
                  <a:pt x="1465" y="1655"/>
                  <a:pt x="1524" y="1750"/>
                </a:cubicBezTo>
                <a:cubicBezTo>
                  <a:pt x="1545" y="1771"/>
                  <a:pt x="1566" y="1781"/>
                  <a:pt x="1586" y="1781"/>
                </a:cubicBezTo>
                <a:cubicBezTo>
                  <a:pt x="1611" y="1781"/>
                  <a:pt x="1635" y="1765"/>
                  <a:pt x="1655" y="1738"/>
                </a:cubicBezTo>
                <a:cubicBezTo>
                  <a:pt x="1715" y="1667"/>
                  <a:pt x="1691" y="1560"/>
                  <a:pt x="1726" y="1488"/>
                </a:cubicBezTo>
                <a:cubicBezTo>
                  <a:pt x="1786" y="1381"/>
                  <a:pt x="1798" y="1274"/>
                  <a:pt x="1786" y="1167"/>
                </a:cubicBezTo>
                <a:cubicBezTo>
                  <a:pt x="1786" y="1119"/>
                  <a:pt x="1786" y="1084"/>
                  <a:pt x="1786" y="1036"/>
                </a:cubicBezTo>
                <a:cubicBezTo>
                  <a:pt x="1786" y="953"/>
                  <a:pt x="1810" y="869"/>
                  <a:pt x="1750" y="798"/>
                </a:cubicBezTo>
                <a:cubicBezTo>
                  <a:pt x="1750" y="750"/>
                  <a:pt x="1726" y="714"/>
                  <a:pt x="1703" y="679"/>
                </a:cubicBezTo>
                <a:cubicBezTo>
                  <a:pt x="1703" y="643"/>
                  <a:pt x="1703" y="619"/>
                  <a:pt x="1667" y="595"/>
                </a:cubicBezTo>
                <a:cubicBezTo>
                  <a:pt x="1655" y="512"/>
                  <a:pt x="1607" y="476"/>
                  <a:pt x="1548" y="441"/>
                </a:cubicBezTo>
                <a:cubicBezTo>
                  <a:pt x="1405" y="238"/>
                  <a:pt x="1226" y="83"/>
                  <a:pt x="988" y="36"/>
                </a:cubicBezTo>
                <a:lnTo>
                  <a:pt x="953" y="36"/>
                </a:lnTo>
                <a:cubicBezTo>
                  <a:pt x="923" y="12"/>
                  <a:pt x="893" y="0"/>
                  <a:pt x="8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1" name="Google Shape;291;p15"/>
          <p:cNvGrpSpPr/>
          <p:nvPr/>
        </p:nvGrpSpPr>
        <p:grpSpPr>
          <a:xfrm rot="2871884">
            <a:off x="10865838" y="2688321"/>
            <a:ext cx="435577" cy="939956"/>
            <a:chOff x="3564996" y="4162080"/>
            <a:chExt cx="250161" cy="539836"/>
          </a:xfrm>
        </p:grpSpPr>
        <p:sp>
          <p:nvSpPr>
            <p:cNvPr id="292" name="Google Shape;292;p15"/>
            <p:cNvSpPr/>
            <p:nvPr/>
          </p:nvSpPr>
          <p:spPr>
            <a:xfrm>
              <a:off x="3564996" y="416208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5"/>
            <p:cNvSpPr/>
            <p:nvPr/>
          </p:nvSpPr>
          <p:spPr>
            <a:xfrm>
              <a:off x="3694447" y="461546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4" name="Google Shape;294;p15"/>
          <p:cNvSpPr/>
          <p:nvPr/>
        </p:nvSpPr>
        <p:spPr>
          <a:xfrm rot="2871790">
            <a:off x="1085915" y="3382597"/>
            <a:ext cx="207608" cy="92801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295" name="Google Shape;29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26302" y="4872802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96" name="Google Shape;296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71400" y="802834"/>
            <a:ext cx="3069533" cy="14682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97" name="Google Shape;297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09367" y="5166267"/>
            <a:ext cx="4446600" cy="302479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82399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>
  <p:cSld name="Title and three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3" name="Google Shape;363;p20"/>
          <p:cNvSpPr txBox="1">
            <a:spLocks noGrp="1"/>
          </p:cNvSpPr>
          <p:nvPr>
            <p:ph type="title" idx="2"/>
          </p:nvPr>
        </p:nvSpPr>
        <p:spPr>
          <a:xfrm>
            <a:off x="9600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4" name="Google Shape;364;p20"/>
          <p:cNvSpPr txBox="1">
            <a:spLocks noGrp="1"/>
          </p:cNvSpPr>
          <p:nvPr>
            <p:ph type="subTitle" idx="1"/>
          </p:nvPr>
        </p:nvSpPr>
        <p:spPr>
          <a:xfrm>
            <a:off x="9600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5" name="Google Shape;365;p20"/>
          <p:cNvSpPr txBox="1">
            <a:spLocks noGrp="1"/>
          </p:cNvSpPr>
          <p:nvPr>
            <p:ph type="title" idx="3"/>
          </p:nvPr>
        </p:nvSpPr>
        <p:spPr>
          <a:xfrm>
            <a:off x="4538400" y="341240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6" name="Google Shape;366;p20"/>
          <p:cNvSpPr txBox="1">
            <a:spLocks noGrp="1"/>
          </p:cNvSpPr>
          <p:nvPr>
            <p:ph type="subTitle" idx="4"/>
          </p:nvPr>
        </p:nvSpPr>
        <p:spPr>
          <a:xfrm>
            <a:off x="4538400" y="419443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" name="Google Shape;367;p20"/>
          <p:cNvSpPr txBox="1">
            <a:spLocks noGrp="1"/>
          </p:cNvSpPr>
          <p:nvPr>
            <p:ph type="title" idx="5"/>
          </p:nvPr>
        </p:nvSpPr>
        <p:spPr>
          <a:xfrm>
            <a:off x="8116800" y="4284868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8" name="Google Shape;368;p20"/>
          <p:cNvSpPr txBox="1">
            <a:spLocks noGrp="1"/>
          </p:cNvSpPr>
          <p:nvPr>
            <p:ph type="subTitle" idx="6"/>
          </p:nvPr>
        </p:nvSpPr>
        <p:spPr>
          <a:xfrm>
            <a:off x="8116800" y="506690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9" name="Google Shape;369;p20"/>
          <p:cNvGrpSpPr/>
          <p:nvPr/>
        </p:nvGrpSpPr>
        <p:grpSpPr>
          <a:xfrm rot="-5400000" flipH="1">
            <a:off x="3289505" y="-2637995"/>
            <a:ext cx="5587488" cy="11356425"/>
            <a:chOff x="770370" y="-1137220"/>
            <a:chExt cx="3209233" cy="6522682"/>
          </a:xfrm>
        </p:grpSpPr>
        <p:sp>
          <p:nvSpPr>
            <p:cNvPr id="370" name="Google Shape;370;p20"/>
            <p:cNvSpPr/>
            <p:nvPr/>
          </p:nvSpPr>
          <p:spPr>
            <a:xfrm rot="-5201321">
              <a:off x="3774292" y="1853982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0"/>
            <p:cNvSpPr/>
            <p:nvPr/>
          </p:nvSpPr>
          <p:spPr>
            <a:xfrm rot="-9432399">
              <a:off x="1129230" y="-871147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0"/>
            <p:cNvSpPr/>
            <p:nvPr/>
          </p:nvSpPr>
          <p:spPr>
            <a:xfrm>
              <a:off x="1408100" y="5178392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0"/>
            <p:cNvSpPr/>
            <p:nvPr/>
          </p:nvSpPr>
          <p:spPr>
            <a:xfrm>
              <a:off x="3089856" y="5299012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rgbClr val="FF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0"/>
            <p:cNvSpPr/>
            <p:nvPr/>
          </p:nvSpPr>
          <p:spPr>
            <a:xfrm rot="-4715776">
              <a:off x="3875974" y="-1157842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0"/>
            <p:cNvSpPr/>
            <p:nvPr/>
          </p:nvSpPr>
          <p:spPr>
            <a:xfrm rot="-3652980">
              <a:off x="798323" y="4604721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pic>
        <p:nvPicPr>
          <p:cNvPr id="377" name="Google Shape;377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5681467" y="-57267"/>
            <a:ext cx="829067" cy="131793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088087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 preserve="1">
  <p:cSld name="Background"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" name="Google Shape;655;p30"/>
          <p:cNvGrpSpPr/>
          <p:nvPr/>
        </p:nvGrpSpPr>
        <p:grpSpPr>
          <a:xfrm rot="5400000">
            <a:off x="3175192" y="-1867183"/>
            <a:ext cx="5667397" cy="11114361"/>
            <a:chOff x="872085" y="-1565025"/>
            <a:chExt cx="3255130" cy="6383651"/>
          </a:xfrm>
        </p:grpSpPr>
        <p:sp>
          <p:nvSpPr>
            <p:cNvPr id="656" name="Google Shape;656;p30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30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30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30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30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30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4" name="Google Shape;664;p30"/>
          <p:cNvSpPr/>
          <p:nvPr/>
        </p:nvSpPr>
        <p:spPr>
          <a:xfrm>
            <a:off x="11409866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0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6" name="Google Shape;666;p30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7" name="Google Shape;667;p30"/>
          <p:cNvSpPr/>
          <p:nvPr/>
        </p:nvSpPr>
        <p:spPr>
          <a:xfrm>
            <a:off x="1637845" y="3032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68" name="Google Shape;668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804767" y="304983"/>
            <a:ext cx="2150467" cy="14629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" name="Google Shape;669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858234" y="5974836"/>
            <a:ext cx="2617633" cy="1375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70" name="Google Shape;670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-2160988" y="607593"/>
            <a:ext cx="3987101" cy="2128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71" name="Google Shape;671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69215">
            <a:off x="7888484" y="5218073"/>
            <a:ext cx="6119041" cy="2889388"/>
          </a:xfrm>
          <a:prstGeom prst="rect">
            <a:avLst/>
          </a:prstGeom>
          <a:noFill/>
          <a:ln>
            <a:noFill/>
          </a:ln>
        </p:spPr>
      </p:pic>
      <p:pic>
        <p:nvPicPr>
          <p:cNvPr id="672" name="Google Shape;67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204433" y="-208499"/>
            <a:ext cx="1199667" cy="8161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41948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 preserve="1">
  <p:cSld name="Background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4" name="Google Shape;674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5" name="Google Shape;675;p31"/>
          <p:cNvGrpSpPr/>
          <p:nvPr/>
        </p:nvGrpSpPr>
        <p:grpSpPr>
          <a:xfrm rot="-5400000" flipH="1">
            <a:off x="3266356" y="-1867183"/>
            <a:ext cx="5667397" cy="11114361"/>
            <a:chOff x="872085" y="-1565025"/>
            <a:chExt cx="3255130" cy="6383651"/>
          </a:xfrm>
        </p:grpSpPr>
        <p:sp>
          <p:nvSpPr>
            <p:cNvPr id="676" name="Google Shape;676;p31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31"/>
            <p:cNvSpPr/>
            <p:nvPr/>
          </p:nvSpPr>
          <p:spPr>
            <a:xfrm rot="-9432399">
              <a:off x="4002316" y="-1544011"/>
              <a:ext cx="119230" cy="53297"/>
            </a:xfrm>
            <a:custGeom>
              <a:avLst/>
              <a:gdLst/>
              <a:ahLst/>
              <a:cxnLst/>
              <a:rect l="l" t="t" r="r" b="b"/>
              <a:pathLst>
                <a:path w="2906" h="1299" extrusionOk="0">
                  <a:moveTo>
                    <a:pt x="715" y="524"/>
                  </a:moveTo>
                  <a:lnTo>
                    <a:pt x="715" y="524"/>
                  </a:lnTo>
                  <a:cubicBezTo>
                    <a:pt x="727" y="536"/>
                    <a:pt x="727" y="560"/>
                    <a:pt x="727" y="572"/>
                  </a:cubicBezTo>
                  <a:cubicBezTo>
                    <a:pt x="715" y="560"/>
                    <a:pt x="715" y="536"/>
                    <a:pt x="715" y="524"/>
                  </a:cubicBezTo>
                  <a:close/>
                  <a:moveTo>
                    <a:pt x="548" y="1"/>
                  </a:moveTo>
                  <a:cubicBezTo>
                    <a:pt x="396" y="1"/>
                    <a:pt x="270" y="102"/>
                    <a:pt x="144" y="203"/>
                  </a:cubicBezTo>
                  <a:cubicBezTo>
                    <a:pt x="25" y="286"/>
                    <a:pt x="1" y="405"/>
                    <a:pt x="96" y="524"/>
                  </a:cubicBezTo>
                  <a:cubicBezTo>
                    <a:pt x="263" y="703"/>
                    <a:pt x="441" y="882"/>
                    <a:pt x="691" y="953"/>
                  </a:cubicBezTo>
                  <a:cubicBezTo>
                    <a:pt x="739" y="1013"/>
                    <a:pt x="810" y="1036"/>
                    <a:pt x="894" y="1048"/>
                  </a:cubicBezTo>
                  <a:cubicBezTo>
                    <a:pt x="930" y="1108"/>
                    <a:pt x="989" y="1096"/>
                    <a:pt x="1037" y="1108"/>
                  </a:cubicBezTo>
                  <a:cubicBezTo>
                    <a:pt x="1055" y="1135"/>
                    <a:pt x="1079" y="1148"/>
                    <a:pt x="1110" y="1148"/>
                  </a:cubicBezTo>
                  <a:cubicBezTo>
                    <a:pt x="1121" y="1148"/>
                    <a:pt x="1132" y="1146"/>
                    <a:pt x="1144" y="1144"/>
                  </a:cubicBezTo>
                  <a:cubicBezTo>
                    <a:pt x="1263" y="1239"/>
                    <a:pt x="1394" y="1251"/>
                    <a:pt x="1537" y="1251"/>
                  </a:cubicBezTo>
                  <a:cubicBezTo>
                    <a:pt x="1586" y="1289"/>
                    <a:pt x="1640" y="1297"/>
                    <a:pt x="1694" y="1297"/>
                  </a:cubicBezTo>
                  <a:cubicBezTo>
                    <a:pt x="1736" y="1297"/>
                    <a:pt x="1777" y="1292"/>
                    <a:pt x="1817" y="1292"/>
                  </a:cubicBezTo>
                  <a:cubicBezTo>
                    <a:pt x="1840" y="1292"/>
                    <a:pt x="1861" y="1294"/>
                    <a:pt x="1882" y="1298"/>
                  </a:cubicBezTo>
                  <a:cubicBezTo>
                    <a:pt x="2073" y="1274"/>
                    <a:pt x="2406" y="1108"/>
                    <a:pt x="2525" y="941"/>
                  </a:cubicBezTo>
                  <a:cubicBezTo>
                    <a:pt x="2596" y="846"/>
                    <a:pt x="2739" y="798"/>
                    <a:pt x="2727" y="655"/>
                  </a:cubicBezTo>
                  <a:cubicBezTo>
                    <a:pt x="2751" y="632"/>
                    <a:pt x="2763" y="620"/>
                    <a:pt x="2787" y="608"/>
                  </a:cubicBezTo>
                  <a:cubicBezTo>
                    <a:pt x="2835" y="584"/>
                    <a:pt x="2835" y="548"/>
                    <a:pt x="2823" y="501"/>
                  </a:cubicBezTo>
                  <a:cubicBezTo>
                    <a:pt x="2870" y="441"/>
                    <a:pt x="2906" y="382"/>
                    <a:pt x="2882" y="298"/>
                  </a:cubicBezTo>
                  <a:cubicBezTo>
                    <a:pt x="2857" y="256"/>
                    <a:pt x="2819" y="250"/>
                    <a:pt x="2778" y="250"/>
                  </a:cubicBezTo>
                  <a:cubicBezTo>
                    <a:pt x="2761" y="250"/>
                    <a:pt x="2744" y="251"/>
                    <a:pt x="2727" y="251"/>
                  </a:cubicBezTo>
                  <a:cubicBezTo>
                    <a:pt x="2711" y="249"/>
                    <a:pt x="2695" y="249"/>
                    <a:pt x="2679" y="249"/>
                  </a:cubicBezTo>
                  <a:cubicBezTo>
                    <a:pt x="2516" y="249"/>
                    <a:pt x="2354" y="298"/>
                    <a:pt x="2192" y="298"/>
                  </a:cubicBezTo>
                  <a:cubicBezTo>
                    <a:pt x="2132" y="258"/>
                    <a:pt x="2064" y="252"/>
                    <a:pt x="1996" y="252"/>
                  </a:cubicBezTo>
                  <a:cubicBezTo>
                    <a:pt x="1963" y="252"/>
                    <a:pt x="1930" y="253"/>
                    <a:pt x="1898" y="253"/>
                  </a:cubicBezTo>
                  <a:cubicBezTo>
                    <a:pt x="1876" y="253"/>
                    <a:pt x="1855" y="253"/>
                    <a:pt x="1834" y="251"/>
                  </a:cubicBezTo>
                  <a:lnTo>
                    <a:pt x="1787" y="251"/>
                  </a:lnTo>
                  <a:cubicBezTo>
                    <a:pt x="1769" y="224"/>
                    <a:pt x="1744" y="210"/>
                    <a:pt x="1718" y="210"/>
                  </a:cubicBezTo>
                  <a:cubicBezTo>
                    <a:pt x="1709" y="210"/>
                    <a:pt x="1700" y="212"/>
                    <a:pt x="1692" y="215"/>
                  </a:cubicBezTo>
                  <a:cubicBezTo>
                    <a:pt x="1546" y="215"/>
                    <a:pt x="1400" y="151"/>
                    <a:pt x="1254" y="151"/>
                  </a:cubicBezTo>
                  <a:cubicBezTo>
                    <a:pt x="1233" y="151"/>
                    <a:pt x="1212" y="152"/>
                    <a:pt x="1191" y="155"/>
                  </a:cubicBezTo>
                  <a:cubicBezTo>
                    <a:pt x="1096" y="143"/>
                    <a:pt x="989" y="120"/>
                    <a:pt x="894" y="108"/>
                  </a:cubicBezTo>
                  <a:cubicBezTo>
                    <a:pt x="868" y="65"/>
                    <a:pt x="831" y="59"/>
                    <a:pt x="794" y="59"/>
                  </a:cubicBezTo>
                  <a:cubicBezTo>
                    <a:pt x="779" y="59"/>
                    <a:pt x="765" y="60"/>
                    <a:pt x="751" y="60"/>
                  </a:cubicBezTo>
                  <a:cubicBezTo>
                    <a:pt x="678" y="18"/>
                    <a:pt x="611" y="1"/>
                    <a:pt x="548" y="1"/>
                  </a:cubicBezTo>
                  <a:close/>
                </a:path>
              </a:pathLst>
            </a:custGeom>
            <a:solidFill>
              <a:srgbClr val="95CF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31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31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" name="Google Shape;684;p31"/>
          <p:cNvSpPr/>
          <p:nvPr/>
        </p:nvSpPr>
        <p:spPr>
          <a:xfrm flipH="1">
            <a:off x="451710" y="3818557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1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1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1"/>
          <p:cNvSpPr/>
          <p:nvPr/>
        </p:nvSpPr>
        <p:spPr>
          <a:xfrm>
            <a:off x="1034945" y="7930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688" name="Google Shape;688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620469" y="-1416311"/>
            <a:ext cx="1328267" cy="2914713"/>
          </a:xfrm>
          <a:prstGeom prst="rect">
            <a:avLst/>
          </a:prstGeom>
          <a:noFill/>
          <a:ln>
            <a:noFill/>
          </a:ln>
        </p:spPr>
      </p:pic>
      <p:pic>
        <p:nvPicPr>
          <p:cNvPr id="689" name="Google Shape;689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396491" y="716124"/>
            <a:ext cx="1671000" cy="11367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53564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 preserve="1">
  <p:cSld name="Background 2"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32"/>
          <p:cNvGrpSpPr/>
          <p:nvPr/>
        </p:nvGrpSpPr>
        <p:grpSpPr>
          <a:xfrm rot="5400000">
            <a:off x="2369911" y="-970738"/>
            <a:ext cx="5286533" cy="8940607"/>
            <a:chOff x="872085" y="-316506"/>
            <a:chExt cx="3036376" cy="5135132"/>
          </a:xfrm>
        </p:grpSpPr>
        <p:sp>
          <p:nvSpPr>
            <p:cNvPr id="692" name="Google Shape;692;p32"/>
            <p:cNvSpPr/>
            <p:nvPr/>
          </p:nvSpPr>
          <p:spPr>
            <a:xfrm rot="-5201321">
              <a:off x="3146516" y="3471381"/>
              <a:ext cx="71353" cy="100280"/>
            </a:xfrm>
            <a:custGeom>
              <a:avLst/>
              <a:gdLst/>
              <a:ahLst/>
              <a:cxnLst/>
              <a:rect l="l" t="t" r="r" b="b"/>
              <a:pathLst>
                <a:path w="1739" h="2444" extrusionOk="0">
                  <a:moveTo>
                    <a:pt x="239" y="2110"/>
                  </a:moveTo>
                  <a:cubicBezTo>
                    <a:pt x="239" y="2122"/>
                    <a:pt x="239" y="2122"/>
                    <a:pt x="239" y="2134"/>
                  </a:cubicBezTo>
                  <a:cubicBezTo>
                    <a:pt x="239" y="2134"/>
                    <a:pt x="239" y="2122"/>
                    <a:pt x="227" y="2122"/>
                  </a:cubicBezTo>
                  <a:cubicBezTo>
                    <a:pt x="239" y="2122"/>
                    <a:pt x="239" y="2110"/>
                    <a:pt x="239" y="2110"/>
                  </a:cubicBezTo>
                  <a:close/>
                  <a:moveTo>
                    <a:pt x="951" y="0"/>
                  </a:moveTo>
                  <a:cubicBezTo>
                    <a:pt x="790" y="0"/>
                    <a:pt x="644" y="33"/>
                    <a:pt x="489" y="74"/>
                  </a:cubicBezTo>
                  <a:cubicBezTo>
                    <a:pt x="370" y="98"/>
                    <a:pt x="251" y="146"/>
                    <a:pt x="191" y="277"/>
                  </a:cubicBezTo>
                  <a:cubicBezTo>
                    <a:pt x="48" y="622"/>
                    <a:pt x="1" y="979"/>
                    <a:pt x="96" y="1348"/>
                  </a:cubicBezTo>
                  <a:cubicBezTo>
                    <a:pt x="108" y="1420"/>
                    <a:pt x="108" y="1479"/>
                    <a:pt x="108" y="1551"/>
                  </a:cubicBezTo>
                  <a:cubicBezTo>
                    <a:pt x="120" y="1682"/>
                    <a:pt x="72" y="1824"/>
                    <a:pt x="155" y="1955"/>
                  </a:cubicBezTo>
                  <a:cubicBezTo>
                    <a:pt x="155" y="2015"/>
                    <a:pt x="155" y="2086"/>
                    <a:pt x="155" y="2146"/>
                  </a:cubicBezTo>
                  <a:cubicBezTo>
                    <a:pt x="166" y="2299"/>
                    <a:pt x="248" y="2423"/>
                    <a:pt x="382" y="2423"/>
                  </a:cubicBezTo>
                  <a:cubicBezTo>
                    <a:pt x="393" y="2423"/>
                    <a:pt x="405" y="2422"/>
                    <a:pt x="417" y="2420"/>
                  </a:cubicBezTo>
                  <a:cubicBezTo>
                    <a:pt x="430" y="2419"/>
                    <a:pt x="442" y="2418"/>
                    <a:pt x="454" y="2418"/>
                  </a:cubicBezTo>
                  <a:cubicBezTo>
                    <a:pt x="540" y="2418"/>
                    <a:pt x="622" y="2443"/>
                    <a:pt x="707" y="2443"/>
                  </a:cubicBezTo>
                  <a:cubicBezTo>
                    <a:pt x="737" y="2443"/>
                    <a:pt x="767" y="2440"/>
                    <a:pt x="798" y="2432"/>
                  </a:cubicBezTo>
                  <a:cubicBezTo>
                    <a:pt x="825" y="2435"/>
                    <a:pt x="852" y="2436"/>
                    <a:pt x="878" y="2436"/>
                  </a:cubicBezTo>
                  <a:cubicBezTo>
                    <a:pt x="1048" y="2436"/>
                    <a:pt x="1203" y="2373"/>
                    <a:pt x="1358" y="2301"/>
                  </a:cubicBezTo>
                  <a:cubicBezTo>
                    <a:pt x="1465" y="2289"/>
                    <a:pt x="1513" y="2193"/>
                    <a:pt x="1596" y="2146"/>
                  </a:cubicBezTo>
                  <a:cubicBezTo>
                    <a:pt x="1739" y="2027"/>
                    <a:pt x="1739" y="2027"/>
                    <a:pt x="1632" y="1896"/>
                  </a:cubicBezTo>
                  <a:cubicBezTo>
                    <a:pt x="1620" y="1884"/>
                    <a:pt x="1608" y="1860"/>
                    <a:pt x="1596" y="1848"/>
                  </a:cubicBezTo>
                  <a:cubicBezTo>
                    <a:pt x="1513" y="1646"/>
                    <a:pt x="1465" y="1431"/>
                    <a:pt x="1346" y="1253"/>
                  </a:cubicBezTo>
                  <a:cubicBezTo>
                    <a:pt x="1358" y="1146"/>
                    <a:pt x="1275" y="1074"/>
                    <a:pt x="1251" y="979"/>
                  </a:cubicBezTo>
                  <a:cubicBezTo>
                    <a:pt x="1203" y="729"/>
                    <a:pt x="1144" y="491"/>
                    <a:pt x="1144" y="229"/>
                  </a:cubicBezTo>
                  <a:cubicBezTo>
                    <a:pt x="1144" y="169"/>
                    <a:pt x="1156" y="98"/>
                    <a:pt x="1108" y="50"/>
                  </a:cubicBezTo>
                  <a:cubicBezTo>
                    <a:pt x="1084" y="15"/>
                    <a:pt x="1060" y="3"/>
                    <a:pt x="1025" y="3"/>
                  </a:cubicBezTo>
                  <a:cubicBezTo>
                    <a:pt x="1000" y="1"/>
                    <a:pt x="975" y="0"/>
                    <a:pt x="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2748025" y="4745630"/>
              <a:ext cx="72828" cy="56744"/>
            </a:xfrm>
            <a:custGeom>
              <a:avLst/>
              <a:gdLst/>
              <a:ahLst/>
              <a:cxnLst/>
              <a:rect l="l" t="t" r="r" b="b"/>
              <a:pathLst>
                <a:path w="1775" h="1383" extrusionOk="0">
                  <a:moveTo>
                    <a:pt x="1469" y="1"/>
                  </a:moveTo>
                  <a:cubicBezTo>
                    <a:pt x="1398" y="1"/>
                    <a:pt x="1324" y="17"/>
                    <a:pt x="1251" y="37"/>
                  </a:cubicBezTo>
                  <a:cubicBezTo>
                    <a:pt x="1245" y="34"/>
                    <a:pt x="1238" y="32"/>
                    <a:pt x="1232" y="32"/>
                  </a:cubicBezTo>
                  <a:cubicBezTo>
                    <a:pt x="1214" y="32"/>
                    <a:pt x="1197" y="43"/>
                    <a:pt x="1179" y="61"/>
                  </a:cubicBezTo>
                  <a:cubicBezTo>
                    <a:pt x="1168" y="61"/>
                    <a:pt x="1132" y="61"/>
                    <a:pt x="1120" y="73"/>
                  </a:cubicBezTo>
                  <a:cubicBezTo>
                    <a:pt x="822" y="168"/>
                    <a:pt x="572" y="346"/>
                    <a:pt x="346" y="573"/>
                  </a:cubicBezTo>
                  <a:cubicBezTo>
                    <a:pt x="191" y="704"/>
                    <a:pt x="48" y="847"/>
                    <a:pt x="48" y="1073"/>
                  </a:cubicBezTo>
                  <a:cubicBezTo>
                    <a:pt x="36" y="1132"/>
                    <a:pt x="1" y="1180"/>
                    <a:pt x="1" y="1251"/>
                  </a:cubicBezTo>
                  <a:cubicBezTo>
                    <a:pt x="1" y="1347"/>
                    <a:pt x="36" y="1370"/>
                    <a:pt x="120" y="1382"/>
                  </a:cubicBezTo>
                  <a:cubicBezTo>
                    <a:pt x="215" y="1382"/>
                    <a:pt x="298" y="1347"/>
                    <a:pt x="382" y="1311"/>
                  </a:cubicBezTo>
                  <a:cubicBezTo>
                    <a:pt x="417" y="1311"/>
                    <a:pt x="441" y="1311"/>
                    <a:pt x="453" y="1275"/>
                  </a:cubicBezTo>
                  <a:lnTo>
                    <a:pt x="489" y="1275"/>
                  </a:lnTo>
                  <a:cubicBezTo>
                    <a:pt x="537" y="1251"/>
                    <a:pt x="584" y="1239"/>
                    <a:pt x="632" y="1216"/>
                  </a:cubicBezTo>
                  <a:cubicBezTo>
                    <a:pt x="855" y="1138"/>
                    <a:pt x="1079" y="1060"/>
                    <a:pt x="1316" y="1060"/>
                  </a:cubicBezTo>
                  <a:cubicBezTo>
                    <a:pt x="1369" y="1060"/>
                    <a:pt x="1423" y="1064"/>
                    <a:pt x="1477" y="1073"/>
                  </a:cubicBezTo>
                  <a:cubicBezTo>
                    <a:pt x="1537" y="1073"/>
                    <a:pt x="1572" y="1061"/>
                    <a:pt x="1596" y="1001"/>
                  </a:cubicBezTo>
                  <a:cubicBezTo>
                    <a:pt x="1656" y="966"/>
                    <a:pt x="1620" y="906"/>
                    <a:pt x="1656" y="858"/>
                  </a:cubicBezTo>
                  <a:cubicBezTo>
                    <a:pt x="1775" y="704"/>
                    <a:pt x="1775" y="525"/>
                    <a:pt x="1775" y="346"/>
                  </a:cubicBezTo>
                  <a:cubicBezTo>
                    <a:pt x="1775" y="311"/>
                    <a:pt x="1763" y="287"/>
                    <a:pt x="1739" y="275"/>
                  </a:cubicBezTo>
                  <a:cubicBezTo>
                    <a:pt x="1739" y="251"/>
                    <a:pt x="1739" y="227"/>
                    <a:pt x="1739" y="204"/>
                  </a:cubicBezTo>
                  <a:cubicBezTo>
                    <a:pt x="1739" y="168"/>
                    <a:pt x="1739" y="144"/>
                    <a:pt x="1703" y="132"/>
                  </a:cubicBezTo>
                  <a:cubicBezTo>
                    <a:pt x="1703" y="85"/>
                    <a:pt x="1668" y="61"/>
                    <a:pt x="1632" y="37"/>
                  </a:cubicBezTo>
                  <a:cubicBezTo>
                    <a:pt x="1580" y="11"/>
                    <a:pt x="1525" y="1"/>
                    <a:pt x="1469" y="1"/>
                  </a:cubicBezTo>
                  <a:close/>
                </a:path>
              </a:pathLst>
            </a:custGeom>
            <a:solidFill>
              <a:srgbClr val="A0D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3461026" y="4732176"/>
              <a:ext cx="120710" cy="86450"/>
            </a:xfrm>
            <a:custGeom>
              <a:avLst/>
              <a:gdLst/>
              <a:ahLst/>
              <a:cxnLst/>
              <a:rect l="l" t="t" r="r" b="b"/>
              <a:pathLst>
                <a:path w="2942" h="2107" extrusionOk="0">
                  <a:moveTo>
                    <a:pt x="1287" y="0"/>
                  </a:moveTo>
                  <a:cubicBezTo>
                    <a:pt x="1251" y="0"/>
                    <a:pt x="1227" y="24"/>
                    <a:pt x="1192" y="36"/>
                  </a:cubicBezTo>
                  <a:cubicBezTo>
                    <a:pt x="1166" y="34"/>
                    <a:pt x="1141" y="33"/>
                    <a:pt x="1116" y="33"/>
                  </a:cubicBezTo>
                  <a:cubicBezTo>
                    <a:pt x="861" y="33"/>
                    <a:pt x="632" y="137"/>
                    <a:pt x="382" y="203"/>
                  </a:cubicBezTo>
                  <a:cubicBezTo>
                    <a:pt x="334" y="214"/>
                    <a:pt x="287" y="238"/>
                    <a:pt x="263" y="286"/>
                  </a:cubicBezTo>
                  <a:cubicBezTo>
                    <a:pt x="168" y="441"/>
                    <a:pt x="84" y="595"/>
                    <a:pt x="25" y="774"/>
                  </a:cubicBezTo>
                  <a:cubicBezTo>
                    <a:pt x="1" y="845"/>
                    <a:pt x="25" y="917"/>
                    <a:pt x="96" y="929"/>
                  </a:cubicBezTo>
                  <a:cubicBezTo>
                    <a:pt x="276" y="951"/>
                    <a:pt x="434" y="1037"/>
                    <a:pt x="621" y="1037"/>
                  </a:cubicBezTo>
                  <a:cubicBezTo>
                    <a:pt x="632" y="1037"/>
                    <a:pt x="644" y="1037"/>
                    <a:pt x="656" y="1036"/>
                  </a:cubicBezTo>
                  <a:cubicBezTo>
                    <a:pt x="716" y="1083"/>
                    <a:pt x="780" y="1088"/>
                    <a:pt x="846" y="1088"/>
                  </a:cubicBezTo>
                  <a:cubicBezTo>
                    <a:pt x="866" y="1088"/>
                    <a:pt x="885" y="1088"/>
                    <a:pt x="905" y="1088"/>
                  </a:cubicBezTo>
                  <a:cubicBezTo>
                    <a:pt x="937" y="1088"/>
                    <a:pt x="969" y="1089"/>
                    <a:pt x="1001" y="1096"/>
                  </a:cubicBezTo>
                  <a:cubicBezTo>
                    <a:pt x="1025" y="1127"/>
                    <a:pt x="1059" y="1138"/>
                    <a:pt x="1097" y="1138"/>
                  </a:cubicBezTo>
                  <a:cubicBezTo>
                    <a:pt x="1116" y="1138"/>
                    <a:pt x="1136" y="1135"/>
                    <a:pt x="1156" y="1131"/>
                  </a:cubicBezTo>
                  <a:lnTo>
                    <a:pt x="1180" y="1143"/>
                  </a:lnTo>
                  <a:lnTo>
                    <a:pt x="1192" y="1143"/>
                  </a:lnTo>
                  <a:cubicBezTo>
                    <a:pt x="1218" y="1170"/>
                    <a:pt x="1245" y="1183"/>
                    <a:pt x="1272" y="1183"/>
                  </a:cubicBezTo>
                  <a:cubicBezTo>
                    <a:pt x="1281" y="1183"/>
                    <a:pt x="1290" y="1182"/>
                    <a:pt x="1299" y="1179"/>
                  </a:cubicBezTo>
                  <a:cubicBezTo>
                    <a:pt x="1323" y="1191"/>
                    <a:pt x="1334" y="1191"/>
                    <a:pt x="1346" y="1191"/>
                  </a:cubicBezTo>
                  <a:cubicBezTo>
                    <a:pt x="1418" y="1250"/>
                    <a:pt x="1513" y="1262"/>
                    <a:pt x="1596" y="1286"/>
                  </a:cubicBezTo>
                  <a:cubicBezTo>
                    <a:pt x="1751" y="1369"/>
                    <a:pt x="1870" y="1488"/>
                    <a:pt x="1965" y="1643"/>
                  </a:cubicBezTo>
                  <a:cubicBezTo>
                    <a:pt x="2025" y="1750"/>
                    <a:pt x="2120" y="1858"/>
                    <a:pt x="2192" y="1965"/>
                  </a:cubicBezTo>
                  <a:cubicBezTo>
                    <a:pt x="2227" y="2012"/>
                    <a:pt x="2275" y="2036"/>
                    <a:pt x="2311" y="2084"/>
                  </a:cubicBezTo>
                  <a:cubicBezTo>
                    <a:pt x="2332" y="2100"/>
                    <a:pt x="2354" y="2106"/>
                    <a:pt x="2375" y="2106"/>
                  </a:cubicBezTo>
                  <a:cubicBezTo>
                    <a:pt x="2401" y="2106"/>
                    <a:pt x="2427" y="2097"/>
                    <a:pt x="2454" y="2084"/>
                  </a:cubicBezTo>
                  <a:cubicBezTo>
                    <a:pt x="2549" y="2024"/>
                    <a:pt x="2573" y="1929"/>
                    <a:pt x="2596" y="1834"/>
                  </a:cubicBezTo>
                  <a:cubicBezTo>
                    <a:pt x="2704" y="1786"/>
                    <a:pt x="2751" y="1703"/>
                    <a:pt x="2739" y="1584"/>
                  </a:cubicBezTo>
                  <a:cubicBezTo>
                    <a:pt x="2763" y="1560"/>
                    <a:pt x="2787" y="1548"/>
                    <a:pt x="2787" y="1524"/>
                  </a:cubicBezTo>
                  <a:cubicBezTo>
                    <a:pt x="2847" y="1334"/>
                    <a:pt x="2942" y="1143"/>
                    <a:pt x="2858" y="941"/>
                  </a:cubicBezTo>
                  <a:cubicBezTo>
                    <a:pt x="2918" y="786"/>
                    <a:pt x="2823" y="691"/>
                    <a:pt x="2727" y="607"/>
                  </a:cubicBezTo>
                  <a:cubicBezTo>
                    <a:pt x="2656" y="524"/>
                    <a:pt x="2585" y="453"/>
                    <a:pt x="2501" y="381"/>
                  </a:cubicBezTo>
                  <a:cubicBezTo>
                    <a:pt x="2418" y="238"/>
                    <a:pt x="2287" y="131"/>
                    <a:pt x="2132" y="95"/>
                  </a:cubicBezTo>
                  <a:cubicBezTo>
                    <a:pt x="1846" y="24"/>
                    <a:pt x="1573" y="0"/>
                    <a:pt x="1287" y="0"/>
                  </a:cubicBezTo>
                  <a:close/>
                </a:path>
              </a:pathLst>
            </a:custGeom>
            <a:solidFill>
              <a:srgbClr val="8FCD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872085" y="-316506"/>
              <a:ext cx="79680" cy="60273"/>
            </a:xfrm>
            <a:custGeom>
              <a:avLst/>
              <a:gdLst/>
              <a:ahLst/>
              <a:cxnLst/>
              <a:rect l="l" t="t" r="r" b="b"/>
              <a:pathLst>
                <a:path w="1942" h="1469" extrusionOk="0">
                  <a:moveTo>
                    <a:pt x="862" y="1"/>
                  </a:moveTo>
                  <a:cubicBezTo>
                    <a:pt x="741" y="1"/>
                    <a:pt x="618" y="31"/>
                    <a:pt x="501" y="75"/>
                  </a:cubicBezTo>
                  <a:cubicBezTo>
                    <a:pt x="310" y="87"/>
                    <a:pt x="191" y="206"/>
                    <a:pt x="72" y="337"/>
                  </a:cubicBezTo>
                  <a:cubicBezTo>
                    <a:pt x="48" y="361"/>
                    <a:pt x="1" y="397"/>
                    <a:pt x="24" y="456"/>
                  </a:cubicBezTo>
                  <a:cubicBezTo>
                    <a:pt x="191" y="516"/>
                    <a:pt x="370" y="552"/>
                    <a:pt x="536" y="587"/>
                  </a:cubicBezTo>
                  <a:cubicBezTo>
                    <a:pt x="644" y="647"/>
                    <a:pt x="751" y="683"/>
                    <a:pt x="846" y="754"/>
                  </a:cubicBezTo>
                  <a:cubicBezTo>
                    <a:pt x="905" y="802"/>
                    <a:pt x="977" y="849"/>
                    <a:pt x="1048" y="897"/>
                  </a:cubicBezTo>
                  <a:lnTo>
                    <a:pt x="1322" y="1195"/>
                  </a:lnTo>
                  <a:cubicBezTo>
                    <a:pt x="1370" y="1242"/>
                    <a:pt x="1417" y="1302"/>
                    <a:pt x="1441" y="1373"/>
                  </a:cubicBezTo>
                  <a:cubicBezTo>
                    <a:pt x="1453" y="1421"/>
                    <a:pt x="1489" y="1469"/>
                    <a:pt x="1548" y="1469"/>
                  </a:cubicBezTo>
                  <a:cubicBezTo>
                    <a:pt x="1608" y="1469"/>
                    <a:pt x="1644" y="1421"/>
                    <a:pt x="1667" y="1373"/>
                  </a:cubicBezTo>
                  <a:cubicBezTo>
                    <a:pt x="1667" y="1349"/>
                    <a:pt x="1667" y="1326"/>
                    <a:pt x="1667" y="1302"/>
                  </a:cubicBezTo>
                  <a:cubicBezTo>
                    <a:pt x="1691" y="1302"/>
                    <a:pt x="1715" y="1302"/>
                    <a:pt x="1739" y="1290"/>
                  </a:cubicBezTo>
                  <a:cubicBezTo>
                    <a:pt x="1787" y="1266"/>
                    <a:pt x="1798" y="1218"/>
                    <a:pt x="1810" y="1171"/>
                  </a:cubicBezTo>
                  <a:cubicBezTo>
                    <a:pt x="1858" y="1111"/>
                    <a:pt x="1894" y="1040"/>
                    <a:pt x="1906" y="957"/>
                  </a:cubicBezTo>
                  <a:cubicBezTo>
                    <a:pt x="1918" y="885"/>
                    <a:pt x="1929" y="802"/>
                    <a:pt x="1941" y="730"/>
                  </a:cubicBezTo>
                  <a:cubicBezTo>
                    <a:pt x="1941" y="707"/>
                    <a:pt x="1929" y="671"/>
                    <a:pt x="1918" y="671"/>
                  </a:cubicBezTo>
                  <a:cubicBezTo>
                    <a:pt x="1846" y="635"/>
                    <a:pt x="1834" y="540"/>
                    <a:pt x="1775" y="504"/>
                  </a:cubicBezTo>
                  <a:lnTo>
                    <a:pt x="1679" y="409"/>
                  </a:lnTo>
                  <a:cubicBezTo>
                    <a:pt x="1656" y="385"/>
                    <a:pt x="1632" y="349"/>
                    <a:pt x="1608" y="349"/>
                  </a:cubicBezTo>
                  <a:cubicBezTo>
                    <a:pt x="1465" y="183"/>
                    <a:pt x="1286" y="87"/>
                    <a:pt x="1084" y="40"/>
                  </a:cubicBezTo>
                  <a:cubicBezTo>
                    <a:pt x="1011" y="12"/>
                    <a:pt x="937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32"/>
            <p:cNvSpPr/>
            <p:nvPr/>
          </p:nvSpPr>
          <p:spPr>
            <a:xfrm rot="-4715776">
              <a:off x="3590833" y="773541"/>
              <a:ext cx="65484" cy="131419"/>
            </a:xfrm>
            <a:custGeom>
              <a:avLst/>
              <a:gdLst/>
              <a:ahLst/>
              <a:cxnLst/>
              <a:rect l="l" t="t" r="r" b="b"/>
              <a:pathLst>
                <a:path w="1596" h="3203" extrusionOk="0">
                  <a:moveTo>
                    <a:pt x="564" y="1"/>
                  </a:moveTo>
                  <a:cubicBezTo>
                    <a:pt x="535" y="1"/>
                    <a:pt x="510" y="20"/>
                    <a:pt x="500" y="39"/>
                  </a:cubicBezTo>
                  <a:cubicBezTo>
                    <a:pt x="464" y="182"/>
                    <a:pt x="357" y="301"/>
                    <a:pt x="333" y="444"/>
                  </a:cubicBezTo>
                  <a:cubicBezTo>
                    <a:pt x="250" y="587"/>
                    <a:pt x="214" y="730"/>
                    <a:pt x="191" y="885"/>
                  </a:cubicBezTo>
                  <a:cubicBezTo>
                    <a:pt x="107" y="956"/>
                    <a:pt x="155" y="1052"/>
                    <a:pt x="143" y="1135"/>
                  </a:cubicBezTo>
                  <a:cubicBezTo>
                    <a:pt x="12" y="1504"/>
                    <a:pt x="0" y="1873"/>
                    <a:pt x="119" y="2230"/>
                  </a:cubicBezTo>
                  <a:cubicBezTo>
                    <a:pt x="167" y="2385"/>
                    <a:pt x="155" y="2564"/>
                    <a:pt x="286" y="2683"/>
                  </a:cubicBezTo>
                  <a:cubicBezTo>
                    <a:pt x="286" y="2695"/>
                    <a:pt x="286" y="2718"/>
                    <a:pt x="298" y="2730"/>
                  </a:cubicBezTo>
                  <a:cubicBezTo>
                    <a:pt x="286" y="2778"/>
                    <a:pt x="298" y="2814"/>
                    <a:pt x="345" y="2826"/>
                  </a:cubicBezTo>
                  <a:cubicBezTo>
                    <a:pt x="357" y="2849"/>
                    <a:pt x="369" y="2861"/>
                    <a:pt x="393" y="2885"/>
                  </a:cubicBezTo>
                  <a:cubicBezTo>
                    <a:pt x="417" y="2921"/>
                    <a:pt x="429" y="2968"/>
                    <a:pt x="452" y="3004"/>
                  </a:cubicBezTo>
                  <a:cubicBezTo>
                    <a:pt x="545" y="3139"/>
                    <a:pt x="632" y="3202"/>
                    <a:pt x="755" y="3202"/>
                  </a:cubicBezTo>
                  <a:cubicBezTo>
                    <a:pt x="806" y="3202"/>
                    <a:pt x="863" y="3192"/>
                    <a:pt x="929" y="3171"/>
                  </a:cubicBezTo>
                  <a:cubicBezTo>
                    <a:pt x="988" y="3159"/>
                    <a:pt x="1048" y="3135"/>
                    <a:pt x="1084" y="3076"/>
                  </a:cubicBezTo>
                  <a:cubicBezTo>
                    <a:pt x="1191" y="3040"/>
                    <a:pt x="1286" y="2992"/>
                    <a:pt x="1310" y="2849"/>
                  </a:cubicBezTo>
                  <a:cubicBezTo>
                    <a:pt x="1310" y="2814"/>
                    <a:pt x="1357" y="2778"/>
                    <a:pt x="1381" y="2742"/>
                  </a:cubicBezTo>
                  <a:cubicBezTo>
                    <a:pt x="1476" y="2623"/>
                    <a:pt x="1524" y="2480"/>
                    <a:pt x="1536" y="2337"/>
                  </a:cubicBezTo>
                  <a:cubicBezTo>
                    <a:pt x="1572" y="2147"/>
                    <a:pt x="1595" y="1956"/>
                    <a:pt x="1488" y="1778"/>
                  </a:cubicBezTo>
                  <a:cubicBezTo>
                    <a:pt x="1465" y="1659"/>
                    <a:pt x="1393" y="1575"/>
                    <a:pt x="1310" y="1492"/>
                  </a:cubicBezTo>
                  <a:cubicBezTo>
                    <a:pt x="1203" y="1397"/>
                    <a:pt x="1107" y="1290"/>
                    <a:pt x="1000" y="1182"/>
                  </a:cubicBezTo>
                  <a:cubicBezTo>
                    <a:pt x="833" y="1040"/>
                    <a:pt x="714" y="861"/>
                    <a:pt x="643" y="647"/>
                  </a:cubicBezTo>
                  <a:cubicBezTo>
                    <a:pt x="631" y="528"/>
                    <a:pt x="631" y="409"/>
                    <a:pt x="631" y="301"/>
                  </a:cubicBezTo>
                  <a:cubicBezTo>
                    <a:pt x="631" y="218"/>
                    <a:pt x="631" y="135"/>
                    <a:pt x="631" y="63"/>
                  </a:cubicBezTo>
                  <a:cubicBezTo>
                    <a:pt x="631" y="39"/>
                    <a:pt x="595" y="16"/>
                    <a:pt x="583" y="4"/>
                  </a:cubicBezTo>
                  <a:cubicBezTo>
                    <a:pt x="577" y="2"/>
                    <a:pt x="570" y="1"/>
                    <a:pt x="5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3906984" y="2690196"/>
              <a:ext cx="1477" cy="2995"/>
            </a:xfrm>
            <a:custGeom>
              <a:avLst/>
              <a:gdLst/>
              <a:ahLst/>
              <a:cxnLst/>
              <a:rect l="l" t="t" r="r" b="b"/>
              <a:pathLst>
                <a:path w="36" h="73" extrusionOk="0">
                  <a:moveTo>
                    <a:pt x="0" y="1"/>
                  </a:moveTo>
                  <a:cubicBezTo>
                    <a:pt x="0" y="25"/>
                    <a:pt x="0" y="48"/>
                    <a:pt x="0" y="72"/>
                  </a:cubicBezTo>
                  <a:cubicBezTo>
                    <a:pt x="24" y="48"/>
                    <a:pt x="36" y="25"/>
                    <a:pt x="24" y="1"/>
                  </a:cubicBezTo>
                  <a:close/>
                </a:path>
              </a:pathLst>
            </a:custGeom>
            <a:solidFill>
              <a:srgbClr val="FFC8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32"/>
            <p:cNvSpPr/>
            <p:nvPr/>
          </p:nvSpPr>
          <p:spPr>
            <a:xfrm rot="-3652980">
              <a:off x="2002795" y="4443718"/>
              <a:ext cx="74798" cy="107950"/>
            </a:xfrm>
            <a:custGeom>
              <a:avLst/>
              <a:gdLst/>
              <a:ahLst/>
              <a:cxnLst/>
              <a:rect l="l" t="t" r="r" b="b"/>
              <a:pathLst>
                <a:path w="1823" h="2631" extrusionOk="0">
                  <a:moveTo>
                    <a:pt x="252" y="0"/>
                  </a:moveTo>
                  <a:cubicBezTo>
                    <a:pt x="229" y="0"/>
                    <a:pt x="209" y="12"/>
                    <a:pt x="203" y="38"/>
                  </a:cubicBezTo>
                  <a:cubicBezTo>
                    <a:pt x="155" y="145"/>
                    <a:pt x="60" y="252"/>
                    <a:pt x="72" y="395"/>
                  </a:cubicBezTo>
                  <a:cubicBezTo>
                    <a:pt x="13" y="478"/>
                    <a:pt x="1" y="573"/>
                    <a:pt x="72" y="657"/>
                  </a:cubicBezTo>
                  <a:cubicBezTo>
                    <a:pt x="72" y="716"/>
                    <a:pt x="72" y="776"/>
                    <a:pt x="72" y="847"/>
                  </a:cubicBezTo>
                  <a:cubicBezTo>
                    <a:pt x="60" y="859"/>
                    <a:pt x="36" y="883"/>
                    <a:pt x="36" y="907"/>
                  </a:cubicBezTo>
                  <a:cubicBezTo>
                    <a:pt x="1" y="1216"/>
                    <a:pt x="72" y="1502"/>
                    <a:pt x="274" y="1740"/>
                  </a:cubicBezTo>
                  <a:cubicBezTo>
                    <a:pt x="286" y="1788"/>
                    <a:pt x="322" y="1824"/>
                    <a:pt x="370" y="1847"/>
                  </a:cubicBezTo>
                  <a:cubicBezTo>
                    <a:pt x="370" y="1835"/>
                    <a:pt x="382" y="1824"/>
                    <a:pt x="394" y="1824"/>
                  </a:cubicBezTo>
                  <a:cubicBezTo>
                    <a:pt x="382" y="1835"/>
                    <a:pt x="370" y="1835"/>
                    <a:pt x="370" y="1847"/>
                  </a:cubicBezTo>
                  <a:cubicBezTo>
                    <a:pt x="548" y="2062"/>
                    <a:pt x="751" y="2264"/>
                    <a:pt x="965" y="2443"/>
                  </a:cubicBezTo>
                  <a:cubicBezTo>
                    <a:pt x="1013" y="2490"/>
                    <a:pt x="1048" y="2538"/>
                    <a:pt x="1096" y="2586"/>
                  </a:cubicBezTo>
                  <a:cubicBezTo>
                    <a:pt x="1126" y="2615"/>
                    <a:pt x="1159" y="2630"/>
                    <a:pt x="1191" y="2630"/>
                  </a:cubicBezTo>
                  <a:cubicBezTo>
                    <a:pt x="1224" y="2630"/>
                    <a:pt x="1257" y="2615"/>
                    <a:pt x="1287" y="2586"/>
                  </a:cubicBezTo>
                  <a:cubicBezTo>
                    <a:pt x="1322" y="2562"/>
                    <a:pt x="1346" y="2526"/>
                    <a:pt x="1370" y="2490"/>
                  </a:cubicBezTo>
                  <a:cubicBezTo>
                    <a:pt x="1429" y="2431"/>
                    <a:pt x="1429" y="2312"/>
                    <a:pt x="1537" y="2264"/>
                  </a:cubicBezTo>
                  <a:cubicBezTo>
                    <a:pt x="1560" y="2252"/>
                    <a:pt x="1584" y="2216"/>
                    <a:pt x="1584" y="2181"/>
                  </a:cubicBezTo>
                  <a:cubicBezTo>
                    <a:pt x="1644" y="1919"/>
                    <a:pt x="1822" y="1669"/>
                    <a:pt x="1727" y="1371"/>
                  </a:cubicBezTo>
                  <a:cubicBezTo>
                    <a:pt x="1787" y="1240"/>
                    <a:pt x="1691" y="1193"/>
                    <a:pt x="1608" y="1145"/>
                  </a:cubicBezTo>
                  <a:cubicBezTo>
                    <a:pt x="1429" y="1050"/>
                    <a:pt x="1239" y="954"/>
                    <a:pt x="1060" y="859"/>
                  </a:cubicBezTo>
                  <a:lnTo>
                    <a:pt x="667" y="609"/>
                  </a:lnTo>
                  <a:cubicBezTo>
                    <a:pt x="596" y="597"/>
                    <a:pt x="548" y="561"/>
                    <a:pt x="513" y="502"/>
                  </a:cubicBezTo>
                  <a:cubicBezTo>
                    <a:pt x="477" y="395"/>
                    <a:pt x="417" y="288"/>
                    <a:pt x="382" y="180"/>
                  </a:cubicBezTo>
                  <a:cubicBezTo>
                    <a:pt x="358" y="133"/>
                    <a:pt x="334" y="73"/>
                    <a:pt x="310" y="26"/>
                  </a:cubicBezTo>
                  <a:cubicBezTo>
                    <a:pt x="294" y="9"/>
                    <a:pt x="272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9" name="Google Shape;699;p32"/>
          <p:cNvSpPr/>
          <p:nvPr/>
        </p:nvSpPr>
        <p:spPr>
          <a:xfrm flipH="1">
            <a:off x="2097744" y="1834090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0" name="Google Shape;700;p32"/>
          <p:cNvSpPr/>
          <p:nvPr/>
        </p:nvSpPr>
        <p:spPr>
          <a:xfrm>
            <a:off x="9970002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1" name="Google Shape;701;p32"/>
          <p:cNvSpPr/>
          <p:nvPr/>
        </p:nvSpPr>
        <p:spPr>
          <a:xfrm>
            <a:off x="5414445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32"/>
          <p:cNvSpPr/>
          <p:nvPr/>
        </p:nvSpPr>
        <p:spPr>
          <a:xfrm>
            <a:off x="10958911" y="41903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703" name="Google Shape;703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4250">
            <a:off x="-70883" y="-754765"/>
            <a:ext cx="869467" cy="2691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4" name="Google Shape;704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7718" y="387784"/>
            <a:ext cx="1645167" cy="11191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05" name="Google Shape;705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10472768" y="4939902"/>
            <a:ext cx="2617633" cy="1375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277183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5922889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056754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534374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98139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7293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569163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986769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8149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328761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242167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07720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4622123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0752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597362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991461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554568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38315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665298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735709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497736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249965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8441962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9633963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07953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66064090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072421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31500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oogle Shape;39;p3"/>
          <p:cNvGrpSpPr/>
          <p:nvPr/>
        </p:nvGrpSpPr>
        <p:grpSpPr>
          <a:xfrm rot="5400000" flipH="1">
            <a:off x="2986017" y="-646720"/>
            <a:ext cx="5990452" cy="8151448"/>
            <a:chOff x="1282762" y="26746"/>
            <a:chExt cx="6692744" cy="5156534"/>
          </a:xfrm>
        </p:grpSpPr>
        <p:sp>
          <p:nvSpPr>
            <p:cNvPr id="40" name="Google Shape;40;p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 hasCustomPrompt="1"/>
          </p:nvPr>
        </p:nvSpPr>
        <p:spPr>
          <a:xfrm>
            <a:off x="3537700" y="1473237"/>
            <a:ext cx="4482800" cy="17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3574207" y="4176511"/>
            <a:ext cx="3266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1062095" y="14882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rot="-4564996">
            <a:off x="9798545" y="539879"/>
            <a:ext cx="815561" cy="877892"/>
          </a:xfrm>
          <a:custGeom>
            <a:avLst/>
            <a:gdLst/>
            <a:ahLst/>
            <a:cxnLst/>
            <a:rect l="l" t="t" r="r" b="b"/>
            <a:pathLst>
              <a:path w="24468" h="26338" extrusionOk="0">
                <a:moveTo>
                  <a:pt x="9681" y="26282"/>
                </a:moveTo>
                <a:cubicBezTo>
                  <a:pt x="9430" y="26310"/>
                  <a:pt x="9235" y="26282"/>
                  <a:pt x="8984" y="26338"/>
                </a:cubicBezTo>
                <a:lnTo>
                  <a:pt x="8509" y="26254"/>
                </a:lnTo>
                <a:cubicBezTo>
                  <a:pt x="8537" y="26170"/>
                  <a:pt x="8258" y="26114"/>
                  <a:pt x="8621" y="26059"/>
                </a:cubicBezTo>
                <a:cubicBezTo>
                  <a:pt x="8537" y="26059"/>
                  <a:pt x="8398" y="26086"/>
                  <a:pt x="8314" y="26059"/>
                </a:cubicBezTo>
                <a:cubicBezTo>
                  <a:pt x="8286" y="25835"/>
                  <a:pt x="8231" y="25584"/>
                  <a:pt x="8231" y="25333"/>
                </a:cubicBezTo>
                <a:cubicBezTo>
                  <a:pt x="8231" y="25249"/>
                  <a:pt x="8119" y="25166"/>
                  <a:pt x="8119" y="25054"/>
                </a:cubicBezTo>
                <a:cubicBezTo>
                  <a:pt x="7868" y="25054"/>
                  <a:pt x="7617" y="25026"/>
                  <a:pt x="7366" y="24970"/>
                </a:cubicBezTo>
                <a:lnTo>
                  <a:pt x="7310" y="24970"/>
                </a:lnTo>
                <a:cubicBezTo>
                  <a:pt x="7059" y="25026"/>
                  <a:pt x="6836" y="25026"/>
                  <a:pt x="6612" y="24970"/>
                </a:cubicBezTo>
                <a:cubicBezTo>
                  <a:pt x="6417" y="24998"/>
                  <a:pt x="6250" y="24970"/>
                  <a:pt x="6082" y="24943"/>
                </a:cubicBezTo>
                <a:cubicBezTo>
                  <a:pt x="5859" y="24915"/>
                  <a:pt x="5636" y="24859"/>
                  <a:pt x="5441" y="24775"/>
                </a:cubicBezTo>
                <a:cubicBezTo>
                  <a:pt x="5385" y="24775"/>
                  <a:pt x="5273" y="24719"/>
                  <a:pt x="5217" y="24719"/>
                </a:cubicBezTo>
                <a:cubicBezTo>
                  <a:pt x="4911" y="24552"/>
                  <a:pt x="4743" y="24496"/>
                  <a:pt x="4520" y="24329"/>
                </a:cubicBezTo>
                <a:cubicBezTo>
                  <a:pt x="4185" y="24078"/>
                  <a:pt x="3878" y="23771"/>
                  <a:pt x="3599" y="23436"/>
                </a:cubicBezTo>
                <a:cubicBezTo>
                  <a:pt x="3571" y="23352"/>
                  <a:pt x="3432" y="23129"/>
                  <a:pt x="3348" y="22962"/>
                </a:cubicBezTo>
                <a:cubicBezTo>
                  <a:pt x="3292" y="22794"/>
                  <a:pt x="3237" y="22627"/>
                  <a:pt x="3181" y="22460"/>
                </a:cubicBezTo>
                <a:cubicBezTo>
                  <a:pt x="3181" y="22404"/>
                  <a:pt x="3125" y="22320"/>
                  <a:pt x="3097" y="22292"/>
                </a:cubicBezTo>
                <a:cubicBezTo>
                  <a:pt x="3097" y="22153"/>
                  <a:pt x="3069" y="22041"/>
                  <a:pt x="3097" y="21902"/>
                </a:cubicBezTo>
                <a:cubicBezTo>
                  <a:pt x="3097" y="21706"/>
                  <a:pt x="3041" y="21399"/>
                  <a:pt x="3097" y="21316"/>
                </a:cubicBezTo>
                <a:cubicBezTo>
                  <a:pt x="3097" y="21009"/>
                  <a:pt x="3097" y="20730"/>
                  <a:pt x="3041" y="20451"/>
                </a:cubicBezTo>
                <a:cubicBezTo>
                  <a:pt x="3041" y="20395"/>
                  <a:pt x="3013" y="20311"/>
                  <a:pt x="2985" y="20256"/>
                </a:cubicBezTo>
                <a:cubicBezTo>
                  <a:pt x="2790" y="19949"/>
                  <a:pt x="2539" y="19670"/>
                  <a:pt x="2288" y="19391"/>
                </a:cubicBezTo>
                <a:cubicBezTo>
                  <a:pt x="2149" y="19251"/>
                  <a:pt x="2009" y="19084"/>
                  <a:pt x="1897" y="18888"/>
                </a:cubicBezTo>
                <a:cubicBezTo>
                  <a:pt x="1842" y="18861"/>
                  <a:pt x="1786" y="18833"/>
                  <a:pt x="1758" y="18861"/>
                </a:cubicBezTo>
                <a:cubicBezTo>
                  <a:pt x="1367" y="18358"/>
                  <a:pt x="1033" y="17521"/>
                  <a:pt x="1060" y="17187"/>
                </a:cubicBezTo>
                <a:cubicBezTo>
                  <a:pt x="1060" y="17131"/>
                  <a:pt x="1033" y="17075"/>
                  <a:pt x="1005" y="17019"/>
                </a:cubicBezTo>
                <a:cubicBezTo>
                  <a:pt x="921" y="16796"/>
                  <a:pt x="865" y="16601"/>
                  <a:pt x="781" y="16433"/>
                </a:cubicBezTo>
                <a:cubicBezTo>
                  <a:pt x="670" y="15959"/>
                  <a:pt x="558" y="15652"/>
                  <a:pt x="447" y="15094"/>
                </a:cubicBezTo>
                <a:cubicBezTo>
                  <a:pt x="335" y="14480"/>
                  <a:pt x="279" y="13811"/>
                  <a:pt x="196" y="13113"/>
                </a:cubicBezTo>
                <a:cubicBezTo>
                  <a:pt x="112" y="12528"/>
                  <a:pt x="84" y="11942"/>
                  <a:pt x="56" y="11356"/>
                </a:cubicBezTo>
                <a:cubicBezTo>
                  <a:pt x="56" y="11021"/>
                  <a:pt x="0" y="10658"/>
                  <a:pt x="28" y="10184"/>
                </a:cubicBezTo>
                <a:cubicBezTo>
                  <a:pt x="28" y="9793"/>
                  <a:pt x="84" y="9403"/>
                  <a:pt x="168" y="9012"/>
                </a:cubicBezTo>
                <a:cubicBezTo>
                  <a:pt x="223" y="8789"/>
                  <a:pt x="335" y="8566"/>
                  <a:pt x="502" y="8371"/>
                </a:cubicBezTo>
                <a:cubicBezTo>
                  <a:pt x="781" y="6222"/>
                  <a:pt x="1479" y="4046"/>
                  <a:pt x="2985" y="2456"/>
                </a:cubicBezTo>
                <a:cubicBezTo>
                  <a:pt x="4604" y="754"/>
                  <a:pt x="6975" y="1"/>
                  <a:pt x="9346" y="1"/>
                </a:cubicBezTo>
                <a:lnTo>
                  <a:pt x="9877" y="1"/>
                </a:lnTo>
                <a:cubicBezTo>
                  <a:pt x="10490" y="29"/>
                  <a:pt x="11104" y="112"/>
                  <a:pt x="11718" y="252"/>
                </a:cubicBezTo>
                <a:cubicBezTo>
                  <a:pt x="11718" y="252"/>
                  <a:pt x="11718" y="252"/>
                  <a:pt x="11690" y="280"/>
                </a:cubicBezTo>
                <a:lnTo>
                  <a:pt x="11718" y="280"/>
                </a:lnTo>
                <a:cubicBezTo>
                  <a:pt x="13308" y="642"/>
                  <a:pt x="14843" y="1200"/>
                  <a:pt x="16293" y="1982"/>
                </a:cubicBezTo>
                <a:cubicBezTo>
                  <a:pt x="16405" y="1982"/>
                  <a:pt x="16517" y="2010"/>
                  <a:pt x="16600" y="2065"/>
                </a:cubicBezTo>
                <a:cubicBezTo>
                  <a:pt x="16712" y="1870"/>
                  <a:pt x="17939" y="2512"/>
                  <a:pt x="18581" y="3014"/>
                </a:cubicBezTo>
                <a:cubicBezTo>
                  <a:pt x="18581" y="3070"/>
                  <a:pt x="18581" y="3098"/>
                  <a:pt x="18637" y="3126"/>
                </a:cubicBezTo>
                <a:cubicBezTo>
                  <a:pt x="18860" y="3209"/>
                  <a:pt x="19000" y="3209"/>
                  <a:pt x="19195" y="3293"/>
                </a:cubicBezTo>
                <a:cubicBezTo>
                  <a:pt x="19362" y="3405"/>
                  <a:pt x="19558" y="3544"/>
                  <a:pt x="19725" y="3628"/>
                </a:cubicBezTo>
                <a:cubicBezTo>
                  <a:pt x="19864" y="3795"/>
                  <a:pt x="20032" y="3907"/>
                  <a:pt x="20199" y="4018"/>
                </a:cubicBezTo>
                <a:cubicBezTo>
                  <a:pt x="20255" y="4074"/>
                  <a:pt x="20283" y="4130"/>
                  <a:pt x="20339" y="4186"/>
                </a:cubicBezTo>
                <a:cubicBezTo>
                  <a:pt x="20450" y="4269"/>
                  <a:pt x="20590" y="4353"/>
                  <a:pt x="20729" y="4437"/>
                </a:cubicBezTo>
                <a:cubicBezTo>
                  <a:pt x="20785" y="4493"/>
                  <a:pt x="20869" y="4576"/>
                  <a:pt x="20925" y="4632"/>
                </a:cubicBezTo>
                <a:cubicBezTo>
                  <a:pt x="20952" y="4604"/>
                  <a:pt x="21120" y="4772"/>
                  <a:pt x="21231" y="4827"/>
                </a:cubicBezTo>
                <a:cubicBezTo>
                  <a:pt x="21287" y="4855"/>
                  <a:pt x="21287" y="4827"/>
                  <a:pt x="21343" y="4855"/>
                </a:cubicBezTo>
                <a:cubicBezTo>
                  <a:pt x="21399" y="4883"/>
                  <a:pt x="21371" y="4911"/>
                  <a:pt x="21399" y="4939"/>
                </a:cubicBezTo>
                <a:cubicBezTo>
                  <a:pt x="21427" y="4939"/>
                  <a:pt x="21427" y="4939"/>
                  <a:pt x="21455" y="4939"/>
                </a:cubicBezTo>
                <a:cubicBezTo>
                  <a:pt x="21455" y="4939"/>
                  <a:pt x="21510" y="4995"/>
                  <a:pt x="21566" y="5051"/>
                </a:cubicBezTo>
                <a:cubicBezTo>
                  <a:pt x="21706" y="5134"/>
                  <a:pt x="21817" y="5246"/>
                  <a:pt x="21957" y="5357"/>
                </a:cubicBezTo>
                <a:cubicBezTo>
                  <a:pt x="22041" y="5497"/>
                  <a:pt x="22124" y="5609"/>
                  <a:pt x="22208" y="5748"/>
                </a:cubicBezTo>
                <a:cubicBezTo>
                  <a:pt x="22124" y="5720"/>
                  <a:pt x="21985" y="5636"/>
                  <a:pt x="21985" y="5720"/>
                </a:cubicBezTo>
                <a:cubicBezTo>
                  <a:pt x="22124" y="5915"/>
                  <a:pt x="22264" y="6083"/>
                  <a:pt x="22375" y="6278"/>
                </a:cubicBezTo>
                <a:cubicBezTo>
                  <a:pt x="22459" y="6418"/>
                  <a:pt x="22515" y="6557"/>
                  <a:pt x="22571" y="6697"/>
                </a:cubicBezTo>
                <a:cubicBezTo>
                  <a:pt x="22710" y="6920"/>
                  <a:pt x="22794" y="7003"/>
                  <a:pt x="22850" y="7115"/>
                </a:cubicBezTo>
                <a:cubicBezTo>
                  <a:pt x="22878" y="7115"/>
                  <a:pt x="22878" y="7059"/>
                  <a:pt x="22905" y="7115"/>
                </a:cubicBezTo>
                <a:cubicBezTo>
                  <a:pt x="22933" y="7115"/>
                  <a:pt x="22850" y="6976"/>
                  <a:pt x="22905" y="7003"/>
                </a:cubicBezTo>
                <a:cubicBezTo>
                  <a:pt x="23045" y="7031"/>
                  <a:pt x="23129" y="6892"/>
                  <a:pt x="23212" y="6780"/>
                </a:cubicBezTo>
                <a:cubicBezTo>
                  <a:pt x="23296" y="6669"/>
                  <a:pt x="23408" y="6585"/>
                  <a:pt x="23603" y="6780"/>
                </a:cubicBezTo>
                <a:cubicBezTo>
                  <a:pt x="23882" y="7031"/>
                  <a:pt x="24189" y="7980"/>
                  <a:pt x="24217" y="8510"/>
                </a:cubicBezTo>
                <a:cubicBezTo>
                  <a:pt x="24217" y="8650"/>
                  <a:pt x="24189" y="8761"/>
                  <a:pt x="24133" y="8789"/>
                </a:cubicBezTo>
                <a:cubicBezTo>
                  <a:pt x="24217" y="9654"/>
                  <a:pt x="24049" y="10156"/>
                  <a:pt x="23910" y="10212"/>
                </a:cubicBezTo>
                <a:cubicBezTo>
                  <a:pt x="23993" y="10296"/>
                  <a:pt x="24161" y="10240"/>
                  <a:pt x="24272" y="10296"/>
                </a:cubicBezTo>
                <a:cubicBezTo>
                  <a:pt x="24384" y="10435"/>
                  <a:pt x="24468" y="10602"/>
                  <a:pt x="24468" y="10798"/>
                </a:cubicBezTo>
                <a:cubicBezTo>
                  <a:pt x="24440" y="11133"/>
                  <a:pt x="24384" y="11495"/>
                  <a:pt x="24300" y="11830"/>
                </a:cubicBezTo>
                <a:cubicBezTo>
                  <a:pt x="24245" y="12081"/>
                  <a:pt x="24133" y="12304"/>
                  <a:pt x="23966" y="12472"/>
                </a:cubicBezTo>
                <a:cubicBezTo>
                  <a:pt x="23882" y="12528"/>
                  <a:pt x="23854" y="12332"/>
                  <a:pt x="23714" y="12472"/>
                </a:cubicBezTo>
                <a:cubicBezTo>
                  <a:pt x="23631" y="12723"/>
                  <a:pt x="23547" y="12946"/>
                  <a:pt x="23436" y="13169"/>
                </a:cubicBezTo>
                <a:cubicBezTo>
                  <a:pt x="23380" y="13281"/>
                  <a:pt x="23268" y="13364"/>
                  <a:pt x="23212" y="13532"/>
                </a:cubicBezTo>
                <a:cubicBezTo>
                  <a:pt x="23101" y="13727"/>
                  <a:pt x="22989" y="14006"/>
                  <a:pt x="22878" y="14201"/>
                </a:cubicBezTo>
                <a:cubicBezTo>
                  <a:pt x="22626" y="14648"/>
                  <a:pt x="22459" y="14732"/>
                  <a:pt x="22320" y="14759"/>
                </a:cubicBezTo>
                <a:cubicBezTo>
                  <a:pt x="22096" y="15262"/>
                  <a:pt x="21789" y="15736"/>
                  <a:pt x="21427" y="16154"/>
                </a:cubicBezTo>
                <a:cubicBezTo>
                  <a:pt x="21343" y="16238"/>
                  <a:pt x="21287" y="16266"/>
                  <a:pt x="21176" y="16378"/>
                </a:cubicBezTo>
                <a:cubicBezTo>
                  <a:pt x="20925" y="16768"/>
                  <a:pt x="20590" y="17131"/>
                  <a:pt x="20227" y="17410"/>
                </a:cubicBezTo>
                <a:cubicBezTo>
                  <a:pt x="20088" y="17577"/>
                  <a:pt x="19976" y="17717"/>
                  <a:pt x="19864" y="17884"/>
                </a:cubicBezTo>
                <a:cubicBezTo>
                  <a:pt x="19725" y="17996"/>
                  <a:pt x="19502" y="18219"/>
                  <a:pt x="19334" y="18358"/>
                </a:cubicBezTo>
                <a:cubicBezTo>
                  <a:pt x="19334" y="18275"/>
                  <a:pt x="19167" y="18386"/>
                  <a:pt x="19083" y="18386"/>
                </a:cubicBezTo>
                <a:cubicBezTo>
                  <a:pt x="19000" y="18498"/>
                  <a:pt x="19055" y="18526"/>
                  <a:pt x="19055" y="18610"/>
                </a:cubicBezTo>
                <a:cubicBezTo>
                  <a:pt x="18972" y="18693"/>
                  <a:pt x="19000" y="18610"/>
                  <a:pt x="18944" y="18665"/>
                </a:cubicBezTo>
                <a:cubicBezTo>
                  <a:pt x="18888" y="18693"/>
                  <a:pt x="19055" y="18637"/>
                  <a:pt x="19055" y="18693"/>
                </a:cubicBezTo>
                <a:cubicBezTo>
                  <a:pt x="18916" y="19084"/>
                  <a:pt x="19111" y="19195"/>
                  <a:pt x="18665" y="19753"/>
                </a:cubicBezTo>
                <a:cubicBezTo>
                  <a:pt x="18386" y="19977"/>
                  <a:pt x="17884" y="20590"/>
                  <a:pt x="17688" y="20590"/>
                </a:cubicBezTo>
                <a:cubicBezTo>
                  <a:pt x="17632" y="20674"/>
                  <a:pt x="17549" y="20814"/>
                  <a:pt x="17549" y="20869"/>
                </a:cubicBezTo>
                <a:cubicBezTo>
                  <a:pt x="17381" y="21065"/>
                  <a:pt x="17214" y="21260"/>
                  <a:pt x="17019" y="21427"/>
                </a:cubicBezTo>
                <a:cubicBezTo>
                  <a:pt x="16907" y="21539"/>
                  <a:pt x="16823" y="21651"/>
                  <a:pt x="16712" y="21790"/>
                </a:cubicBezTo>
                <a:cubicBezTo>
                  <a:pt x="16489" y="21985"/>
                  <a:pt x="16293" y="22125"/>
                  <a:pt x="16098" y="22320"/>
                </a:cubicBezTo>
                <a:cubicBezTo>
                  <a:pt x="15903" y="22487"/>
                  <a:pt x="15680" y="22599"/>
                  <a:pt x="15456" y="22711"/>
                </a:cubicBezTo>
                <a:cubicBezTo>
                  <a:pt x="15401" y="22683"/>
                  <a:pt x="15401" y="22599"/>
                  <a:pt x="15317" y="22655"/>
                </a:cubicBezTo>
                <a:cubicBezTo>
                  <a:pt x="15233" y="22739"/>
                  <a:pt x="15177" y="22878"/>
                  <a:pt x="15122" y="22990"/>
                </a:cubicBezTo>
                <a:cubicBezTo>
                  <a:pt x="15066" y="23101"/>
                  <a:pt x="14926" y="23213"/>
                  <a:pt x="14843" y="23352"/>
                </a:cubicBezTo>
                <a:cubicBezTo>
                  <a:pt x="14619" y="23492"/>
                  <a:pt x="14424" y="23659"/>
                  <a:pt x="14201" y="23827"/>
                </a:cubicBezTo>
                <a:cubicBezTo>
                  <a:pt x="13950" y="23966"/>
                  <a:pt x="13699" y="24106"/>
                  <a:pt x="13420" y="24189"/>
                </a:cubicBezTo>
                <a:cubicBezTo>
                  <a:pt x="13280" y="24050"/>
                  <a:pt x="13308" y="23799"/>
                  <a:pt x="13141" y="23659"/>
                </a:cubicBezTo>
                <a:cubicBezTo>
                  <a:pt x="12750" y="24022"/>
                  <a:pt x="12862" y="24245"/>
                  <a:pt x="12443" y="24580"/>
                </a:cubicBezTo>
                <a:cubicBezTo>
                  <a:pt x="12443" y="24692"/>
                  <a:pt x="12276" y="24803"/>
                  <a:pt x="12192" y="24915"/>
                </a:cubicBezTo>
                <a:cubicBezTo>
                  <a:pt x="12081" y="25054"/>
                  <a:pt x="11802" y="25249"/>
                  <a:pt x="11662" y="25389"/>
                </a:cubicBezTo>
                <a:cubicBezTo>
                  <a:pt x="11606" y="25417"/>
                  <a:pt x="11578" y="25445"/>
                  <a:pt x="11523" y="25445"/>
                </a:cubicBezTo>
                <a:cubicBezTo>
                  <a:pt x="11244" y="25724"/>
                  <a:pt x="10881" y="25947"/>
                  <a:pt x="10490" y="26059"/>
                </a:cubicBezTo>
                <a:cubicBezTo>
                  <a:pt x="10183" y="26142"/>
                  <a:pt x="9932" y="26226"/>
                  <a:pt x="9681" y="26282"/>
                </a:cubicBezTo>
                <a:close/>
                <a:moveTo>
                  <a:pt x="13476" y="23938"/>
                </a:moveTo>
                <a:cubicBezTo>
                  <a:pt x="13476" y="23966"/>
                  <a:pt x="13531" y="23938"/>
                  <a:pt x="13615" y="23855"/>
                </a:cubicBezTo>
                <a:cubicBezTo>
                  <a:pt x="13559" y="23855"/>
                  <a:pt x="13503" y="23882"/>
                  <a:pt x="13476" y="23938"/>
                </a:cubicBezTo>
                <a:close/>
                <a:moveTo>
                  <a:pt x="12164" y="24719"/>
                </a:moveTo>
                <a:cubicBezTo>
                  <a:pt x="12164" y="24719"/>
                  <a:pt x="12220" y="24719"/>
                  <a:pt x="12276" y="24692"/>
                </a:cubicBezTo>
                <a:cubicBezTo>
                  <a:pt x="12276" y="24664"/>
                  <a:pt x="12248" y="24664"/>
                  <a:pt x="12164" y="24719"/>
                </a:cubicBezTo>
                <a:close/>
                <a:moveTo>
                  <a:pt x="11774" y="24301"/>
                </a:moveTo>
                <a:cubicBezTo>
                  <a:pt x="11690" y="24357"/>
                  <a:pt x="11634" y="24357"/>
                  <a:pt x="11662" y="24385"/>
                </a:cubicBezTo>
                <a:cubicBezTo>
                  <a:pt x="11690" y="24385"/>
                  <a:pt x="11718" y="24357"/>
                  <a:pt x="11746" y="24357"/>
                </a:cubicBezTo>
                <a:cubicBezTo>
                  <a:pt x="11746" y="24357"/>
                  <a:pt x="11802" y="24329"/>
                  <a:pt x="11774" y="24301"/>
                </a:cubicBezTo>
                <a:close/>
                <a:moveTo>
                  <a:pt x="20952" y="4772"/>
                </a:moveTo>
                <a:cubicBezTo>
                  <a:pt x="20952" y="4772"/>
                  <a:pt x="20952" y="4827"/>
                  <a:pt x="21008" y="4883"/>
                </a:cubicBezTo>
                <a:cubicBezTo>
                  <a:pt x="21036" y="4883"/>
                  <a:pt x="21064" y="4911"/>
                  <a:pt x="21064" y="4883"/>
                </a:cubicBezTo>
                <a:cubicBezTo>
                  <a:pt x="21036" y="4855"/>
                  <a:pt x="20980" y="4799"/>
                  <a:pt x="20952" y="4772"/>
                </a:cubicBezTo>
                <a:close/>
                <a:moveTo>
                  <a:pt x="3209" y="22320"/>
                </a:moveTo>
                <a:cubicBezTo>
                  <a:pt x="3264" y="22320"/>
                  <a:pt x="3181" y="22208"/>
                  <a:pt x="3181" y="22153"/>
                </a:cubicBezTo>
                <a:cubicBezTo>
                  <a:pt x="3153" y="22069"/>
                  <a:pt x="3181" y="22264"/>
                  <a:pt x="3209" y="22320"/>
                </a:cubicBezTo>
                <a:close/>
                <a:moveTo>
                  <a:pt x="5385" y="24273"/>
                </a:moveTo>
                <a:cubicBezTo>
                  <a:pt x="4687" y="23855"/>
                  <a:pt x="4101" y="23269"/>
                  <a:pt x="3683" y="22571"/>
                </a:cubicBezTo>
                <a:cubicBezTo>
                  <a:pt x="3711" y="22655"/>
                  <a:pt x="3739" y="22739"/>
                  <a:pt x="3767" y="22822"/>
                </a:cubicBezTo>
                <a:cubicBezTo>
                  <a:pt x="3822" y="23018"/>
                  <a:pt x="3906" y="23213"/>
                  <a:pt x="4018" y="23380"/>
                </a:cubicBezTo>
                <a:cubicBezTo>
                  <a:pt x="3990" y="23436"/>
                  <a:pt x="4046" y="23492"/>
                  <a:pt x="4101" y="23576"/>
                </a:cubicBezTo>
                <a:cubicBezTo>
                  <a:pt x="4325" y="23771"/>
                  <a:pt x="4576" y="23966"/>
                  <a:pt x="4827" y="24106"/>
                </a:cubicBezTo>
                <a:cubicBezTo>
                  <a:pt x="4938" y="24106"/>
                  <a:pt x="5245" y="24273"/>
                  <a:pt x="5385" y="24273"/>
                </a:cubicBezTo>
                <a:close/>
                <a:moveTo>
                  <a:pt x="6947" y="24970"/>
                </a:moveTo>
                <a:cubicBezTo>
                  <a:pt x="6947" y="24943"/>
                  <a:pt x="6891" y="24915"/>
                  <a:pt x="6836" y="24887"/>
                </a:cubicBezTo>
                <a:cubicBezTo>
                  <a:pt x="6780" y="24859"/>
                  <a:pt x="6891" y="24915"/>
                  <a:pt x="6947" y="24943"/>
                </a:cubicBezTo>
                <a:close/>
                <a:moveTo>
                  <a:pt x="8621" y="25361"/>
                </a:moveTo>
                <a:lnTo>
                  <a:pt x="8621" y="25333"/>
                </a:lnTo>
                <a:cubicBezTo>
                  <a:pt x="8537" y="25333"/>
                  <a:pt x="8509" y="25361"/>
                  <a:pt x="8509" y="25389"/>
                </a:cubicBezTo>
                <a:close/>
                <a:moveTo>
                  <a:pt x="10351" y="25612"/>
                </a:moveTo>
                <a:cubicBezTo>
                  <a:pt x="10602" y="25501"/>
                  <a:pt x="10574" y="25389"/>
                  <a:pt x="10853" y="25249"/>
                </a:cubicBezTo>
                <a:cubicBezTo>
                  <a:pt x="10965" y="25082"/>
                  <a:pt x="11132" y="24915"/>
                  <a:pt x="11299" y="24831"/>
                </a:cubicBezTo>
                <a:cubicBezTo>
                  <a:pt x="11244" y="24747"/>
                  <a:pt x="11523" y="24552"/>
                  <a:pt x="11550" y="24413"/>
                </a:cubicBezTo>
                <a:cubicBezTo>
                  <a:pt x="11634" y="24385"/>
                  <a:pt x="11690" y="24329"/>
                  <a:pt x="11746" y="24273"/>
                </a:cubicBezTo>
                <a:cubicBezTo>
                  <a:pt x="11746" y="24273"/>
                  <a:pt x="11690" y="24273"/>
                  <a:pt x="11690" y="24245"/>
                </a:cubicBezTo>
                <a:lnTo>
                  <a:pt x="11718" y="24217"/>
                </a:lnTo>
                <a:cubicBezTo>
                  <a:pt x="11160" y="24496"/>
                  <a:pt x="10574" y="24719"/>
                  <a:pt x="9960" y="24859"/>
                </a:cubicBezTo>
                <a:cubicBezTo>
                  <a:pt x="10072" y="25110"/>
                  <a:pt x="10183" y="25333"/>
                  <a:pt x="10323" y="25584"/>
                </a:cubicBezTo>
                <a:close/>
                <a:moveTo>
                  <a:pt x="11383" y="25445"/>
                </a:moveTo>
                <a:lnTo>
                  <a:pt x="11383" y="25417"/>
                </a:lnTo>
                <a:lnTo>
                  <a:pt x="11272" y="25445"/>
                </a:lnTo>
                <a:cubicBezTo>
                  <a:pt x="11244" y="25501"/>
                  <a:pt x="11272" y="25501"/>
                  <a:pt x="11383" y="25445"/>
                </a:cubicBezTo>
                <a:close/>
                <a:moveTo>
                  <a:pt x="11132" y="25640"/>
                </a:moveTo>
                <a:cubicBezTo>
                  <a:pt x="11188" y="25612"/>
                  <a:pt x="11244" y="25612"/>
                  <a:pt x="11299" y="25584"/>
                </a:cubicBezTo>
                <a:cubicBezTo>
                  <a:pt x="11299" y="25556"/>
                  <a:pt x="11299" y="25528"/>
                  <a:pt x="11216" y="25584"/>
                </a:cubicBezTo>
                <a:cubicBezTo>
                  <a:pt x="11216" y="25612"/>
                  <a:pt x="11104" y="25640"/>
                  <a:pt x="11132" y="2566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>
            <a:off x="2574767" y="4251900"/>
            <a:ext cx="580333" cy="530133"/>
          </a:xfrm>
          <a:custGeom>
            <a:avLst/>
            <a:gdLst/>
            <a:ahLst/>
            <a:cxnLst/>
            <a:rect l="l" t="t" r="r" b="b"/>
            <a:pathLst>
              <a:path w="17410" h="15904" extrusionOk="0">
                <a:moveTo>
                  <a:pt x="809" y="12862"/>
                </a:moveTo>
                <a:cubicBezTo>
                  <a:pt x="698" y="12750"/>
                  <a:pt x="670" y="12611"/>
                  <a:pt x="530" y="12499"/>
                </a:cubicBezTo>
                <a:cubicBezTo>
                  <a:pt x="475" y="12388"/>
                  <a:pt x="447" y="12276"/>
                  <a:pt x="391" y="12192"/>
                </a:cubicBezTo>
                <a:cubicBezTo>
                  <a:pt x="447" y="12192"/>
                  <a:pt x="363" y="11997"/>
                  <a:pt x="530" y="12192"/>
                </a:cubicBezTo>
                <a:cubicBezTo>
                  <a:pt x="530" y="12137"/>
                  <a:pt x="447" y="12081"/>
                  <a:pt x="447" y="12025"/>
                </a:cubicBezTo>
                <a:cubicBezTo>
                  <a:pt x="558" y="11886"/>
                  <a:pt x="698" y="11802"/>
                  <a:pt x="809" y="11690"/>
                </a:cubicBezTo>
                <a:cubicBezTo>
                  <a:pt x="865" y="11662"/>
                  <a:pt x="865" y="11579"/>
                  <a:pt x="921" y="11523"/>
                </a:cubicBezTo>
                <a:cubicBezTo>
                  <a:pt x="837" y="11383"/>
                  <a:pt x="754" y="11244"/>
                  <a:pt x="698" y="11076"/>
                </a:cubicBezTo>
                <a:lnTo>
                  <a:pt x="670" y="11049"/>
                </a:lnTo>
                <a:cubicBezTo>
                  <a:pt x="558" y="10937"/>
                  <a:pt x="447" y="10798"/>
                  <a:pt x="391" y="10658"/>
                </a:cubicBezTo>
                <a:cubicBezTo>
                  <a:pt x="335" y="10574"/>
                  <a:pt x="279" y="10463"/>
                  <a:pt x="224" y="10351"/>
                </a:cubicBezTo>
                <a:cubicBezTo>
                  <a:pt x="168" y="10212"/>
                  <a:pt x="112" y="10072"/>
                  <a:pt x="84" y="9905"/>
                </a:cubicBezTo>
                <a:cubicBezTo>
                  <a:pt x="56" y="9905"/>
                  <a:pt x="56" y="9821"/>
                  <a:pt x="28" y="9793"/>
                </a:cubicBezTo>
                <a:cubicBezTo>
                  <a:pt x="28" y="9542"/>
                  <a:pt x="0" y="9430"/>
                  <a:pt x="0" y="9235"/>
                </a:cubicBezTo>
                <a:cubicBezTo>
                  <a:pt x="0" y="8956"/>
                  <a:pt x="56" y="8677"/>
                  <a:pt x="168" y="8398"/>
                </a:cubicBezTo>
                <a:cubicBezTo>
                  <a:pt x="196" y="8342"/>
                  <a:pt x="251" y="8175"/>
                  <a:pt x="335" y="8063"/>
                </a:cubicBezTo>
                <a:cubicBezTo>
                  <a:pt x="391" y="7952"/>
                  <a:pt x="475" y="7868"/>
                  <a:pt x="558" y="7784"/>
                </a:cubicBezTo>
                <a:cubicBezTo>
                  <a:pt x="586" y="7757"/>
                  <a:pt x="614" y="7701"/>
                  <a:pt x="614" y="7673"/>
                </a:cubicBezTo>
                <a:cubicBezTo>
                  <a:pt x="698" y="7617"/>
                  <a:pt x="754" y="7561"/>
                  <a:pt x="837" y="7505"/>
                </a:cubicBezTo>
                <a:cubicBezTo>
                  <a:pt x="949" y="7450"/>
                  <a:pt x="1088" y="7310"/>
                  <a:pt x="1200" y="7310"/>
                </a:cubicBezTo>
                <a:cubicBezTo>
                  <a:pt x="1367" y="7199"/>
                  <a:pt x="1507" y="7087"/>
                  <a:pt x="1674" y="6975"/>
                </a:cubicBezTo>
                <a:cubicBezTo>
                  <a:pt x="1702" y="6920"/>
                  <a:pt x="1730" y="6892"/>
                  <a:pt x="1730" y="6864"/>
                </a:cubicBezTo>
                <a:cubicBezTo>
                  <a:pt x="1842" y="6641"/>
                  <a:pt x="1925" y="6389"/>
                  <a:pt x="1981" y="6138"/>
                </a:cubicBezTo>
                <a:cubicBezTo>
                  <a:pt x="2009" y="5999"/>
                  <a:pt x="2065" y="5859"/>
                  <a:pt x="2121" y="5720"/>
                </a:cubicBezTo>
                <a:cubicBezTo>
                  <a:pt x="2121" y="5692"/>
                  <a:pt x="2121" y="5664"/>
                  <a:pt x="2093" y="5636"/>
                </a:cubicBezTo>
                <a:cubicBezTo>
                  <a:pt x="2204" y="5246"/>
                  <a:pt x="2455" y="4883"/>
                  <a:pt x="2790" y="4632"/>
                </a:cubicBezTo>
                <a:cubicBezTo>
                  <a:pt x="2790" y="4604"/>
                  <a:pt x="2818" y="4576"/>
                  <a:pt x="2846" y="4548"/>
                </a:cubicBezTo>
                <a:cubicBezTo>
                  <a:pt x="2930" y="4409"/>
                  <a:pt x="3041" y="4297"/>
                  <a:pt x="3097" y="4185"/>
                </a:cubicBezTo>
                <a:cubicBezTo>
                  <a:pt x="3320" y="3934"/>
                  <a:pt x="3432" y="3767"/>
                  <a:pt x="3711" y="3516"/>
                </a:cubicBezTo>
                <a:cubicBezTo>
                  <a:pt x="4018" y="3237"/>
                  <a:pt x="4408" y="2930"/>
                  <a:pt x="4771" y="2623"/>
                </a:cubicBezTo>
                <a:cubicBezTo>
                  <a:pt x="5134" y="2316"/>
                  <a:pt x="5301" y="2177"/>
                  <a:pt x="5692" y="1898"/>
                </a:cubicBezTo>
                <a:cubicBezTo>
                  <a:pt x="5887" y="1758"/>
                  <a:pt x="6082" y="1591"/>
                  <a:pt x="6361" y="1423"/>
                </a:cubicBezTo>
                <a:cubicBezTo>
                  <a:pt x="6585" y="1312"/>
                  <a:pt x="6836" y="1172"/>
                  <a:pt x="7087" y="1089"/>
                </a:cubicBezTo>
                <a:cubicBezTo>
                  <a:pt x="7226" y="1033"/>
                  <a:pt x="7394" y="1033"/>
                  <a:pt x="7561" y="1033"/>
                </a:cubicBezTo>
                <a:cubicBezTo>
                  <a:pt x="8900" y="391"/>
                  <a:pt x="10379" y="1"/>
                  <a:pt x="11830" y="252"/>
                </a:cubicBezTo>
                <a:cubicBezTo>
                  <a:pt x="13392" y="614"/>
                  <a:pt x="14759" y="1563"/>
                  <a:pt x="15596" y="2930"/>
                </a:cubicBezTo>
                <a:cubicBezTo>
                  <a:pt x="15652" y="3042"/>
                  <a:pt x="15735" y="3153"/>
                  <a:pt x="15791" y="3237"/>
                </a:cubicBezTo>
                <a:cubicBezTo>
                  <a:pt x="16014" y="3600"/>
                  <a:pt x="16210" y="3990"/>
                  <a:pt x="16349" y="4381"/>
                </a:cubicBezTo>
                <a:cubicBezTo>
                  <a:pt x="16349" y="4381"/>
                  <a:pt x="16321" y="4381"/>
                  <a:pt x="16321" y="4381"/>
                </a:cubicBezTo>
                <a:lnTo>
                  <a:pt x="16321" y="4381"/>
                </a:lnTo>
                <a:cubicBezTo>
                  <a:pt x="16712" y="5413"/>
                  <a:pt x="16935" y="6501"/>
                  <a:pt x="17047" y="7589"/>
                </a:cubicBezTo>
                <a:cubicBezTo>
                  <a:pt x="17103" y="7645"/>
                  <a:pt x="17103" y="7729"/>
                  <a:pt x="17130" y="7812"/>
                </a:cubicBezTo>
                <a:cubicBezTo>
                  <a:pt x="17270" y="7812"/>
                  <a:pt x="17382" y="8733"/>
                  <a:pt x="17298" y="9263"/>
                </a:cubicBezTo>
                <a:cubicBezTo>
                  <a:pt x="17270" y="9291"/>
                  <a:pt x="17270" y="9319"/>
                  <a:pt x="17270" y="9375"/>
                </a:cubicBezTo>
                <a:cubicBezTo>
                  <a:pt x="17298" y="9514"/>
                  <a:pt x="17354" y="9598"/>
                  <a:pt x="17409" y="9737"/>
                </a:cubicBezTo>
                <a:cubicBezTo>
                  <a:pt x="17382" y="9877"/>
                  <a:pt x="17382" y="10016"/>
                  <a:pt x="17409" y="10156"/>
                </a:cubicBezTo>
                <a:cubicBezTo>
                  <a:pt x="17382" y="10295"/>
                  <a:pt x="17354" y="10435"/>
                  <a:pt x="17354" y="10574"/>
                </a:cubicBezTo>
                <a:cubicBezTo>
                  <a:pt x="17354" y="10602"/>
                  <a:pt x="17326" y="10658"/>
                  <a:pt x="17326" y="10686"/>
                </a:cubicBezTo>
                <a:cubicBezTo>
                  <a:pt x="17298" y="10798"/>
                  <a:pt x="17298" y="10909"/>
                  <a:pt x="17326" y="10993"/>
                </a:cubicBezTo>
                <a:cubicBezTo>
                  <a:pt x="17298" y="11076"/>
                  <a:pt x="17298" y="11132"/>
                  <a:pt x="17270" y="11188"/>
                </a:cubicBezTo>
                <a:cubicBezTo>
                  <a:pt x="17298" y="11188"/>
                  <a:pt x="17270" y="11355"/>
                  <a:pt x="17270" y="11439"/>
                </a:cubicBezTo>
                <a:cubicBezTo>
                  <a:pt x="17270" y="11523"/>
                  <a:pt x="17298" y="11495"/>
                  <a:pt x="17298" y="11523"/>
                </a:cubicBezTo>
                <a:cubicBezTo>
                  <a:pt x="17298" y="11551"/>
                  <a:pt x="17298" y="11551"/>
                  <a:pt x="17270" y="11579"/>
                </a:cubicBezTo>
                <a:cubicBezTo>
                  <a:pt x="17270" y="11607"/>
                  <a:pt x="17270" y="11579"/>
                  <a:pt x="17270" y="11607"/>
                </a:cubicBezTo>
                <a:cubicBezTo>
                  <a:pt x="17270" y="11634"/>
                  <a:pt x="17270" y="11662"/>
                  <a:pt x="17242" y="11718"/>
                </a:cubicBezTo>
                <a:cubicBezTo>
                  <a:pt x="17242" y="11830"/>
                  <a:pt x="17242" y="11941"/>
                  <a:pt x="17214" y="12081"/>
                </a:cubicBezTo>
                <a:cubicBezTo>
                  <a:pt x="17186" y="12165"/>
                  <a:pt x="17130" y="12276"/>
                  <a:pt x="17103" y="12360"/>
                </a:cubicBezTo>
                <a:cubicBezTo>
                  <a:pt x="17103" y="12304"/>
                  <a:pt x="17075" y="12192"/>
                  <a:pt x="17019" y="12220"/>
                </a:cubicBezTo>
                <a:cubicBezTo>
                  <a:pt x="16963" y="12360"/>
                  <a:pt x="16935" y="12499"/>
                  <a:pt x="16851" y="12667"/>
                </a:cubicBezTo>
                <a:cubicBezTo>
                  <a:pt x="16824" y="12750"/>
                  <a:pt x="16768" y="12834"/>
                  <a:pt x="16684" y="12918"/>
                </a:cubicBezTo>
                <a:cubicBezTo>
                  <a:pt x="16628" y="13057"/>
                  <a:pt x="16600" y="13141"/>
                  <a:pt x="16572" y="13225"/>
                </a:cubicBezTo>
                <a:cubicBezTo>
                  <a:pt x="16572" y="13225"/>
                  <a:pt x="16600" y="13225"/>
                  <a:pt x="16572" y="13281"/>
                </a:cubicBezTo>
                <a:cubicBezTo>
                  <a:pt x="16517" y="13308"/>
                  <a:pt x="16600" y="13197"/>
                  <a:pt x="16628" y="13225"/>
                </a:cubicBezTo>
                <a:cubicBezTo>
                  <a:pt x="16628" y="13253"/>
                  <a:pt x="16768" y="13308"/>
                  <a:pt x="16851" y="13308"/>
                </a:cubicBezTo>
                <a:cubicBezTo>
                  <a:pt x="16963" y="13308"/>
                  <a:pt x="17047" y="13364"/>
                  <a:pt x="16991" y="13532"/>
                </a:cubicBezTo>
                <a:cubicBezTo>
                  <a:pt x="16851" y="13922"/>
                  <a:pt x="16572" y="14285"/>
                  <a:pt x="16238" y="14536"/>
                </a:cubicBezTo>
                <a:cubicBezTo>
                  <a:pt x="16154" y="14564"/>
                  <a:pt x="16070" y="14620"/>
                  <a:pt x="16042" y="14592"/>
                </a:cubicBezTo>
                <a:cubicBezTo>
                  <a:pt x="15596" y="14954"/>
                  <a:pt x="15261" y="15038"/>
                  <a:pt x="15150" y="15010"/>
                </a:cubicBezTo>
                <a:cubicBezTo>
                  <a:pt x="15150" y="15066"/>
                  <a:pt x="15233" y="15150"/>
                  <a:pt x="15233" y="15206"/>
                </a:cubicBezTo>
                <a:cubicBezTo>
                  <a:pt x="15205" y="15345"/>
                  <a:pt x="15150" y="15429"/>
                  <a:pt x="15038" y="15512"/>
                </a:cubicBezTo>
                <a:cubicBezTo>
                  <a:pt x="14843" y="15624"/>
                  <a:pt x="14619" y="15736"/>
                  <a:pt x="14368" y="15791"/>
                </a:cubicBezTo>
                <a:cubicBezTo>
                  <a:pt x="14229" y="15847"/>
                  <a:pt x="14062" y="15875"/>
                  <a:pt x="13894" y="15847"/>
                </a:cubicBezTo>
                <a:cubicBezTo>
                  <a:pt x="13838" y="15819"/>
                  <a:pt x="13950" y="15736"/>
                  <a:pt x="13810" y="15708"/>
                </a:cubicBezTo>
                <a:cubicBezTo>
                  <a:pt x="13643" y="15764"/>
                  <a:pt x="13476" y="15791"/>
                  <a:pt x="13308" y="15819"/>
                </a:cubicBezTo>
                <a:cubicBezTo>
                  <a:pt x="13225" y="15819"/>
                  <a:pt x="13113" y="15819"/>
                  <a:pt x="13029" y="15819"/>
                </a:cubicBezTo>
                <a:cubicBezTo>
                  <a:pt x="12862" y="15819"/>
                  <a:pt x="12667" y="15875"/>
                  <a:pt x="12527" y="15875"/>
                </a:cubicBezTo>
                <a:cubicBezTo>
                  <a:pt x="12164" y="15903"/>
                  <a:pt x="12081" y="15847"/>
                  <a:pt x="11997" y="15764"/>
                </a:cubicBezTo>
                <a:cubicBezTo>
                  <a:pt x="11634" y="15847"/>
                  <a:pt x="11244" y="15847"/>
                  <a:pt x="10881" y="15791"/>
                </a:cubicBezTo>
                <a:cubicBezTo>
                  <a:pt x="10797" y="15791"/>
                  <a:pt x="10742" y="15764"/>
                  <a:pt x="10658" y="15736"/>
                </a:cubicBezTo>
                <a:cubicBezTo>
                  <a:pt x="10323" y="15736"/>
                  <a:pt x="10016" y="15680"/>
                  <a:pt x="9709" y="15568"/>
                </a:cubicBezTo>
                <a:cubicBezTo>
                  <a:pt x="9570" y="15568"/>
                  <a:pt x="9458" y="15540"/>
                  <a:pt x="9319" y="15540"/>
                </a:cubicBezTo>
                <a:cubicBezTo>
                  <a:pt x="9179" y="15512"/>
                  <a:pt x="8956" y="15485"/>
                  <a:pt x="8844" y="15429"/>
                </a:cubicBezTo>
                <a:cubicBezTo>
                  <a:pt x="8872" y="15401"/>
                  <a:pt x="8761" y="15345"/>
                  <a:pt x="8733" y="15289"/>
                </a:cubicBezTo>
                <a:cubicBezTo>
                  <a:pt x="8621" y="15289"/>
                  <a:pt x="8649" y="15345"/>
                  <a:pt x="8593" y="15345"/>
                </a:cubicBezTo>
                <a:cubicBezTo>
                  <a:pt x="8537" y="15373"/>
                  <a:pt x="8593" y="15317"/>
                  <a:pt x="8537" y="15317"/>
                </a:cubicBezTo>
                <a:cubicBezTo>
                  <a:pt x="8482" y="15317"/>
                  <a:pt x="8593" y="15373"/>
                  <a:pt x="8537" y="15401"/>
                </a:cubicBezTo>
                <a:cubicBezTo>
                  <a:pt x="8259" y="15457"/>
                  <a:pt x="8259" y="15596"/>
                  <a:pt x="7784" y="15568"/>
                </a:cubicBezTo>
                <a:cubicBezTo>
                  <a:pt x="7561" y="15485"/>
                  <a:pt x="7031" y="15429"/>
                  <a:pt x="6947" y="15317"/>
                </a:cubicBezTo>
                <a:cubicBezTo>
                  <a:pt x="6891" y="15317"/>
                  <a:pt x="6780" y="15317"/>
                  <a:pt x="6752" y="15345"/>
                </a:cubicBezTo>
                <a:cubicBezTo>
                  <a:pt x="6557" y="15345"/>
                  <a:pt x="6389" y="15289"/>
                  <a:pt x="6222" y="15233"/>
                </a:cubicBezTo>
                <a:cubicBezTo>
                  <a:pt x="6110" y="15233"/>
                  <a:pt x="6027" y="15233"/>
                  <a:pt x="5915" y="15206"/>
                </a:cubicBezTo>
                <a:cubicBezTo>
                  <a:pt x="5748" y="15150"/>
                  <a:pt x="5580" y="15094"/>
                  <a:pt x="5385" y="15066"/>
                </a:cubicBezTo>
                <a:cubicBezTo>
                  <a:pt x="5218" y="15010"/>
                  <a:pt x="5078" y="14927"/>
                  <a:pt x="4911" y="14843"/>
                </a:cubicBezTo>
                <a:cubicBezTo>
                  <a:pt x="4911" y="14815"/>
                  <a:pt x="4966" y="14759"/>
                  <a:pt x="4911" y="14731"/>
                </a:cubicBezTo>
                <a:cubicBezTo>
                  <a:pt x="4827" y="14731"/>
                  <a:pt x="4743" y="14731"/>
                  <a:pt x="4660" y="14759"/>
                </a:cubicBezTo>
                <a:cubicBezTo>
                  <a:pt x="4576" y="14759"/>
                  <a:pt x="4436" y="14731"/>
                  <a:pt x="4381" y="14731"/>
                </a:cubicBezTo>
                <a:cubicBezTo>
                  <a:pt x="4185" y="14648"/>
                  <a:pt x="4018" y="14620"/>
                  <a:pt x="3850" y="14536"/>
                </a:cubicBezTo>
                <a:cubicBezTo>
                  <a:pt x="3683" y="14452"/>
                  <a:pt x="3516" y="14341"/>
                  <a:pt x="3348" y="14229"/>
                </a:cubicBezTo>
                <a:cubicBezTo>
                  <a:pt x="3376" y="14090"/>
                  <a:pt x="3544" y="14006"/>
                  <a:pt x="3544" y="13866"/>
                </a:cubicBezTo>
                <a:cubicBezTo>
                  <a:pt x="3209" y="13783"/>
                  <a:pt x="3125" y="13922"/>
                  <a:pt x="2762" y="13811"/>
                </a:cubicBezTo>
                <a:cubicBezTo>
                  <a:pt x="2707" y="13839"/>
                  <a:pt x="2567" y="13783"/>
                  <a:pt x="2483" y="13811"/>
                </a:cubicBezTo>
                <a:cubicBezTo>
                  <a:pt x="2400" y="13811"/>
                  <a:pt x="2149" y="13699"/>
                  <a:pt x="2009" y="13671"/>
                </a:cubicBezTo>
                <a:cubicBezTo>
                  <a:pt x="1981" y="13643"/>
                  <a:pt x="1953" y="13643"/>
                  <a:pt x="1925" y="13615"/>
                </a:cubicBezTo>
                <a:cubicBezTo>
                  <a:pt x="1674" y="13560"/>
                  <a:pt x="1423" y="13448"/>
                  <a:pt x="1200" y="13253"/>
                </a:cubicBezTo>
                <a:cubicBezTo>
                  <a:pt x="1088" y="13113"/>
                  <a:pt x="949" y="13002"/>
                  <a:pt x="809" y="12862"/>
                </a:cubicBezTo>
                <a:close/>
                <a:moveTo>
                  <a:pt x="3544" y="14145"/>
                </a:moveTo>
                <a:cubicBezTo>
                  <a:pt x="3544" y="14145"/>
                  <a:pt x="3599" y="14173"/>
                  <a:pt x="3655" y="14201"/>
                </a:cubicBezTo>
                <a:cubicBezTo>
                  <a:pt x="3627" y="14173"/>
                  <a:pt x="3599" y="14145"/>
                  <a:pt x="3571" y="14145"/>
                </a:cubicBezTo>
                <a:close/>
                <a:moveTo>
                  <a:pt x="2623" y="13699"/>
                </a:moveTo>
                <a:cubicBezTo>
                  <a:pt x="2623" y="13699"/>
                  <a:pt x="2651" y="13727"/>
                  <a:pt x="2679" y="13755"/>
                </a:cubicBezTo>
                <a:cubicBezTo>
                  <a:pt x="2707" y="13783"/>
                  <a:pt x="2679" y="13727"/>
                  <a:pt x="2623" y="13699"/>
                </a:cubicBezTo>
                <a:close/>
                <a:moveTo>
                  <a:pt x="2707" y="13336"/>
                </a:moveTo>
                <a:cubicBezTo>
                  <a:pt x="2651" y="13308"/>
                  <a:pt x="2623" y="13308"/>
                  <a:pt x="2623" y="13308"/>
                </a:cubicBezTo>
                <a:cubicBezTo>
                  <a:pt x="2651" y="13336"/>
                  <a:pt x="2651" y="13336"/>
                  <a:pt x="2679" y="13364"/>
                </a:cubicBezTo>
                <a:cubicBezTo>
                  <a:pt x="2679" y="13364"/>
                  <a:pt x="2707" y="13336"/>
                  <a:pt x="2707" y="13336"/>
                </a:cubicBezTo>
                <a:close/>
                <a:moveTo>
                  <a:pt x="17186" y="11272"/>
                </a:moveTo>
                <a:cubicBezTo>
                  <a:pt x="17186" y="11272"/>
                  <a:pt x="17158" y="11300"/>
                  <a:pt x="17158" y="11355"/>
                </a:cubicBezTo>
                <a:cubicBezTo>
                  <a:pt x="17130" y="11411"/>
                  <a:pt x="17158" y="11411"/>
                  <a:pt x="17158" y="11383"/>
                </a:cubicBezTo>
                <a:cubicBezTo>
                  <a:pt x="17186" y="11355"/>
                  <a:pt x="17186" y="11300"/>
                  <a:pt x="17186" y="11272"/>
                </a:cubicBezTo>
                <a:close/>
                <a:moveTo>
                  <a:pt x="670" y="7757"/>
                </a:moveTo>
                <a:cubicBezTo>
                  <a:pt x="670" y="7784"/>
                  <a:pt x="726" y="7701"/>
                  <a:pt x="754" y="7673"/>
                </a:cubicBezTo>
                <a:cubicBezTo>
                  <a:pt x="782" y="7645"/>
                  <a:pt x="670" y="7729"/>
                  <a:pt x="670" y="7729"/>
                </a:cubicBezTo>
                <a:close/>
                <a:moveTo>
                  <a:pt x="363" y="9709"/>
                </a:moveTo>
                <a:cubicBezTo>
                  <a:pt x="335" y="9151"/>
                  <a:pt x="447" y="8621"/>
                  <a:pt x="698" y="8119"/>
                </a:cubicBezTo>
                <a:lnTo>
                  <a:pt x="586" y="8259"/>
                </a:lnTo>
                <a:cubicBezTo>
                  <a:pt x="503" y="8370"/>
                  <a:pt x="419" y="8482"/>
                  <a:pt x="363" y="8593"/>
                </a:cubicBezTo>
                <a:cubicBezTo>
                  <a:pt x="335" y="8593"/>
                  <a:pt x="307" y="8649"/>
                  <a:pt x="279" y="8733"/>
                </a:cubicBezTo>
                <a:cubicBezTo>
                  <a:pt x="251" y="8928"/>
                  <a:pt x="251" y="9124"/>
                  <a:pt x="279" y="9319"/>
                </a:cubicBezTo>
                <a:cubicBezTo>
                  <a:pt x="307" y="9375"/>
                  <a:pt x="307" y="9626"/>
                  <a:pt x="363" y="9682"/>
                </a:cubicBezTo>
                <a:close/>
                <a:moveTo>
                  <a:pt x="558" y="10853"/>
                </a:moveTo>
                <a:lnTo>
                  <a:pt x="558" y="10770"/>
                </a:lnTo>
                <a:cubicBezTo>
                  <a:pt x="558" y="10714"/>
                  <a:pt x="558" y="10798"/>
                  <a:pt x="558" y="10853"/>
                </a:cubicBezTo>
                <a:close/>
                <a:moveTo>
                  <a:pt x="949" y="11941"/>
                </a:moveTo>
                <a:lnTo>
                  <a:pt x="949" y="11941"/>
                </a:lnTo>
                <a:cubicBezTo>
                  <a:pt x="921" y="11913"/>
                  <a:pt x="893" y="11886"/>
                  <a:pt x="893" y="11913"/>
                </a:cubicBezTo>
                <a:close/>
                <a:moveTo>
                  <a:pt x="1451" y="13002"/>
                </a:moveTo>
                <a:cubicBezTo>
                  <a:pt x="1591" y="13085"/>
                  <a:pt x="1646" y="13029"/>
                  <a:pt x="1842" y="13169"/>
                </a:cubicBezTo>
                <a:cubicBezTo>
                  <a:pt x="1981" y="13141"/>
                  <a:pt x="2121" y="13197"/>
                  <a:pt x="2232" y="13253"/>
                </a:cubicBezTo>
                <a:cubicBezTo>
                  <a:pt x="2260" y="13169"/>
                  <a:pt x="2483" y="13253"/>
                  <a:pt x="2567" y="13253"/>
                </a:cubicBezTo>
                <a:cubicBezTo>
                  <a:pt x="2623" y="13281"/>
                  <a:pt x="2651" y="13281"/>
                  <a:pt x="2707" y="13308"/>
                </a:cubicBezTo>
                <a:cubicBezTo>
                  <a:pt x="2707" y="13308"/>
                  <a:pt x="2679" y="13253"/>
                  <a:pt x="2707" y="13253"/>
                </a:cubicBezTo>
                <a:lnTo>
                  <a:pt x="2734" y="13253"/>
                </a:lnTo>
                <a:cubicBezTo>
                  <a:pt x="2372" y="13029"/>
                  <a:pt x="2037" y="12778"/>
                  <a:pt x="1702" y="12499"/>
                </a:cubicBezTo>
                <a:cubicBezTo>
                  <a:pt x="1619" y="12667"/>
                  <a:pt x="1535" y="12806"/>
                  <a:pt x="1479" y="13002"/>
                </a:cubicBezTo>
                <a:close/>
                <a:moveTo>
                  <a:pt x="1898" y="13532"/>
                </a:moveTo>
                <a:lnTo>
                  <a:pt x="1898" y="13532"/>
                </a:lnTo>
                <a:lnTo>
                  <a:pt x="1842" y="13476"/>
                </a:lnTo>
                <a:cubicBezTo>
                  <a:pt x="1842" y="13476"/>
                  <a:pt x="1870" y="13476"/>
                  <a:pt x="1898" y="13532"/>
                </a:cubicBezTo>
                <a:close/>
                <a:moveTo>
                  <a:pt x="1702" y="13476"/>
                </a:moveTo>
                <a:cubicBezTo>
                  <a:pt x="1730" y="13504"/>
                  <a:pt x="1786" y="13504"/>
                  <a:pt x="1814" y="13532"/>
                </a:cubicBezTo>
                <a:cubicBezTo>
                  <a:pt x="1814" y="13532"/>
                  <a:pt x="1842" y="13532"/>
                  <a:pt x="1786" y="13476"/>
                </a:cubicBezTo>
                <a:cubicBezTo>
                  <a:pt x="1758" y="13448"/>
                  <a:pt x="1702" y="13448"/>
                  <a:pt x="1702" y="134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>
            <a:off x="-216716" y="5786518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3"/>
          <p:cNvSpPr/>
          <p:nvPr/>
        </p:nvSpPr>
        <p:spPr>
          <a:xfrm rot="-4564996">
            <a:off x="8463750" y="485658"/>
            <a:ext cx="882524" cy="1540927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3"/>
          <p:cNvSpPr/>
          <p:nvPr/>
        </p:nvSpPr>
        <p:spPr>
          <a:xfrm>
            <a:off x="10778867" y="1043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3"/>
          <p:cNvSpPr/>
          <p:nvPr/>
        </p:nvSpPr>
        <p:spPr>
          <a:xfrm>
            <a:off x="10579384" y="-202866"/>
            <a:ext cx="1612600" cy="845367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" name="Google Shape;51;p3"/>
          <p:cNvSpPr/>
          <p:nvPr/>
        </p:nvSpPr>
        <p:spPr>
          <a:xfrm rot="-4564996">
            <a:off x="8608077" y="1436780"/>
            <a:ext cx="1445131" cy="1755049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3"/>
          <p:cNvSpPr/>
          <p:nvPr/>
        </p:nvSpPr>
        <p:spPr>
          <a:xfrm>
            <a:off x="491818" y="5095767"/>
            <a:ext cx="1214567" cy="10843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3"/>
          <p:cNvSpPr/>
          <p:nvPr/>
        </p:nvSpPr>
        <p:spPr>
          <a:xfrm>
            <a:off x="1550018" y="5071267"/>
            <a:ext cx="1498033" cy="1703500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3"/>
          <p:cNvSpPr/>
          <p:nvPr/>
        </p:nvSpPr>
        <p:spPr>
          <a:xfrm>
            <a:off x="1922701" y="4684700"/>
            <a:ext cx="430633" cy="411067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3"/>
          <p:cNvSpPr/>
          <p:nvPr/>
        </p:nvSpPr>
        <p:spPr>
          <a:xfrm>
            <a:off x="2465800" y="4955300"/>
            <a:ext cx="655667" cy="784933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3"/>
          <p:cNvSpPr/>
          <p:nvPr/>
        </p:nvSpPr>
        <p:spPr>
          <a:xfrm>
            <a:off x="10228467" y="1044067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3"/>
          <p:cNvSpPr/>
          <p:nvPr/>
        </p:nvSpPr>
        <p:spPr>
          <a:xfrm>
            <a:off x="7233267" y="1770318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3"/>
          <p:cNvSpPr/>
          <p:nvPr/>
        </p:nvSpPr>
        <p:spPr>
          <a:xfrm>
            <a:off x="2806518" y="5536267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3"/>
          <p:cNvSpPr txBox="1">
            <a:spLocks noGrp="1"/>
          </p:cNvSpPr>
          <p:nvPr>
            <p:ph type="title" idx="2"/>
          </p:nvPr>
        </p:nvSpPr>
        <p:spPr>
          <a:xfrm>
            <a:off x="3577633" y="3242997"/>
            <a:ext cx="44828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5931254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 txBox="1">
            <a:spLocks noGrp="1"/>
          </p:cNvSpPr>
          <p:nvPr>
            <p:ph type="title" hasCustomPrompt="1"/>
          </p:nvPr>
        </p:nvSpPr>
        <p:spPr>
          <a:xfrm>
            <a:off x="987700" y="1856284"/>
            <a:ext cx="10290000" cy="26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5" name="Google Shape;195;p11"/>
          <p:cNvSpPr txBox="1">
            <a:spLocks noGrp="1"/>
          </p:cNvSpPr>
          <p:nvPr>
            <p:ph type="subTitle" idx="1"/>
          </p:nvPr>
        </p:nvSpPr>
        <p:spPr>
          <a:xfrm>
            <a:off x="1377367" y="4345433"/>
            <a:ext cx="94372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96" name="Google Shape;196;p11"/>
          <p:cNvSpPr/>
          <p:nvPr/>
        </p:nvSpPr>
        <p:spPr>
          <a:xfrm rot="5246680">
            <a:off x="-533229" y="5344050"/>
            <a:ext cx="1537060" cy="105586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11"/>
          <p:cNvSpPr/>
          <p:nvPr/>
        </p:nvSpPr>
        <p:spPr>
          <a:xfrm>
            <a:off x="9050978" y="53483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" name="Google Shape;198;p11"/>
          <p:cNvSpPr/>
          <p:nvPr/>
        </p:nvSpPr>
        <p:spPr>
          <a:xfrm>
            <a:off x="9931802" y="6191392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11"/>
          <p:cNvSpPr/>
          <p:nvPr/>
        </p:nvSpPr>
        <p:spPr>
          <a:xfrm>
            <a:off x="762419" y="-156300"/>
            <a:ext cx="738639" cy="753389"/>
          </a:xfrm>
          <a:custGeom>
            <a:avLst/>
            <a:gdLst/>
            <a:ahLst/>
            <a:cxnLst/>
            <a:rect l="l" t="t" r="r" b="b"/>
            <a:pathLst>
              <a:path w="25138" h="25640" extrusionOk="0">
                <a:moveTo>
                  <a:pt x="24858" y="21594"/>
                </a:moveTo>
                <a:cubicBezTo>
                  <a:pt x="24774" y="21817"/>
                  <a:pt x="24635" y="21957"/>
                  <a:pt x="24551" y="22236"/>
                </a:cubicBezTo>
                <a:cubicBezTo>
                  <a:pt x="24467" y="22375"/>
                  <a:pt x="24356" y="22487"/>
                  <a:pt x="24272" y="22599"/>
                </a:cubicBezTo>
                <a:cubicBezTo>
                  <a:pt x="24216" y="22543"/>
                  <a:pt x="24049" y="22766"/>
                  <a:pt x="24161" y="22431"/>
                </a:cubicBezTo>
                <a:cubicBezTo>
                  <a:pt x="24105" y="22487"/>
                  <a:pt x="24077" y="22626"/>
                  <a:pt x="24021" y="22682"/>
                </a:cubicBezTo>
                <a:cubicBezTo>
                  <a:pt x="23770" y="22626"/>
                  <a:pt x="23547" y="22543"/>
                  <a:pt x="23324" y="22431"/>
                </a:cubicBezTo>
                <a:cubicBezTo>
                  <a:pt x="23240" y="22403"/>
                  <a:pt x="23128" y="22431"/>
                  <a:pt x="23045" y="22403"/>
                </a:cubicBezTo>
                <a:cubicBezTo>
                  <a:pt x="22905" y="22626"/>
                  <a:pt x="22766" y="22822"/>
                  <a:pt x="22626" y="23017"/>
                </a:cubicBezTo>
                <a:lnTo>
                  <a:pt x="22598" y="23073"/>
                </a:lnTo>
                <a:cubicBezTo>
                  <a:pt x="22515" y="23296"/>
                  <a:pt x="22431" y="23519"/>
                  <a:pt x="22291" y="23687"/>
                </a:cubicBezTo>
                <a:cubicBezTo>
                  <a:pt x="22208" y="23854"/>
                  <a:pt x="22124" y="23994"/>
                  <a:pt x="22012" y="24133"/>
                </a:cubicBezTo>
                <a:cubicBezTo>
                  <a:pt x="21873" y="24328"/>
                  <a:pt x="21705" y="24468"/>
                  <a:pt x="21538" y="24635"/>
                </a:cubicBezTo>
                <a:cubicBezTo>
                  <a:pt x="21538" y="24663"/>
                  <a:pt x="21426" y="24747"/>
                  <a:pt x="21399" y="24775"/>
                </a:cubicBezTo>
                <a:cubicBezTo>
                  <a:pt x="21092" y="24970"/>
                  <a:pt x="20980" y="25109"/>
                  <a:pt x="20729" y="25221"/>
                </a:cubicBezTo>
                <a:cubicBezTo>
                  <a:pt x="20338" y="25416"/>
                  <a:pt x="19920" y="25528"/>
                  <a:pt x="19501" y="25612"/>
                </a:cubicBezTo>
                <a:cubicBezTo>
                  <a:pt x="19418" y="25584"/>
                  <a:pt x="19167" y="25640"/>
                  <a:pt x="18971" y="25612"/>
                </a:cubicBezTo>
                <a:cubicBezTo>
                  <a:pt x="18804" y="25584"/>
                  <a:pt x="18609" y="25556"/>
                  <a:pt x="18441" y="25528"/>
                </a:cubicBezTo>
                <a:lnTo>
                  <a:pt x="18274" y="25528"/>
                </a:lnTo>
                <a:cubicBezTo>
                  <a:pt x="18134" y="25472"/>
                  <a:pt x="18023" y="25416"/>
                  <a:pt x="17911" y="25361"/>
                </a:cubicBezTo>
                <a:cubicBezTo>
                  <a:pt x="17744" y="25277"/>
                  <a:pt x="17465" y="25165"/>
                  <a:pt x="17409" y="25054"/>
                </a:cubicBezTo>
                <a:cubicBezTo>
                  <a:pt x="17158" y="24914"/>
                  <a:pt x="16907" y="24775"/>
                  <a:pt x="16628" y="24691"/>
                </a:cubicBezTo>
                <a:cubicBezTo>
                  <a:pt x="16572" y="24663"/>
                  <a:pt x="16488" y="24663"/>
                  <a:pt x="16433" y="24663"/>
                </a:cubicBezTo>
                <a:cubicBezTo>
                  <a:pt x="16070" y="24691"/>
                  <a:pt x="15707" y="24747"/>
                  <a:pt x="15344" y="24886"/>
                </a:cubicBezTo>
                <a:cubicBezTo>
                  <a:pt x="15149" y="24914"/>
                  <a:pt x="14926" y="24970"/>
                  <a:pt x="14731" y="24970"/>
                </a:cubicBezTo>
                <a:cubicBezTo>
                  <a:pt x="14675" y="24998"/>
                  <a:pt x="14619" y="25054"/>
                  <a:pt x="14619" y="25082"/>
                </a:cubicBezTo>
                <a:cubicBezTo>
                  <a:pt x="13977" y="25193"/>
                  <a:pt x="13085" y="25082"/>
                  <a:pt x="12806" y="24886"/>
                </a:cubicBezTo>
                <a:lnTo>
                  <a:pt x="12638" y="24858"/>
                </a:lnTo>
                <a:cubicBezTo>
                  <a:pt x="12443" y="24830"/>
                  <a:pt x="12192" y="24803"/>
                  <a:pt x="12025" y="24775"/>
                </a:cubicBezTo>
                <a:cubicBezTo>
                  <a:pt x="11550" y="24663"/>
                  <a:pt x="11243" y="24635"/>
                  <a:pt x="10713" y="24440"/>
                </a:cubicBezTo>
                <a:cubicBezTo>
                  <a:pt x="10099" y="24245"/>
                  <a:pt x="9486" y="23966"/>
                  <a:pt x="8816" y="23742"/>
                </a:cubicBezTo>
                <a:cubicBezTo>
                  <a:pt x="8286" y="23519"/>
                  <a:pt x="7840" y="23380"/>
                  <a:pt x="7198" y="23045"/>
                </a:cubicBezTo>
                <a:cubicBezTo>
                  <a:pt x="6919" y="22878"/>
                  <a:pt x="6556" y="22738"/>
                  <a:pt x="6166" y="22515"/>
                </a:cubicBezTo>
                <a:cubicBezTo>
                  <a:pt x="5831" y="22292"/>
                  <a:pt x="5496" y="22068"/>
                  <a:pt x="5189" y="21817"/>
                </a:cubicBezTo>
                <a:cubicBezTo>
                  <a:pt x="5022" y="21650"/>
                  <a:pt x="4882" y="21455"/>
                  <a:pt x="4799" y="21232"/>
                </a:cubicBezTo>
                <a:cubicBezTo>
                  <a:pt x="3013" y="19948"/>
                  <a:pt x="1451" y="18302"/>
                  <a:pt x="753" y="16238"/>
                </a:cubicBezTo>
                <a:cubicBezTo>
                  <a:pt x="0" y="14034"/>
                  <a:pt x="474" y="11606"/>
                  <a:pt x="1562" y="9514"/>
                </a:cubicBezTo>
                <a:cubicBezTo>
                  <a:pt x="1646" y="9346"/>
                  <a:pt x="1730" y="9179"/>
                  <a:pt x="1813" y="9012"/>
                </a:cubicBezTo>
                <a:cubicBezTo>
                  <a:pt x="2120" y="8482"/>
                  <a:pt x="2483" y="7979"/>
                  <a:pt x="2874" y="7505"/>
                </a:cubicBezTo>
                <a:cubicBezTo>
                  <a:pt x="2874" y="7505"/>
                  <a:pt x="2874" y="7533"/>
                  <a:pt x="2874" y="7533"/>
                </a:cubicBezTo>
                <a:lnTo>
                  <a:pt x="2874" y="7533"/>
                </a:lnTo>
                <a:cubicBezTo>
                  <a:pt x="3962" y="6305"/>
                  <a:pt x="5189" y="5217"/>
                  <a:pt x="6528" y="4325"/>
                </a:cubicBezTo>
                <a:cubicBezTo>
                  <a:pt x="6584" y="4213"/>
                  <a:pt x="6668" y="4129"/>
                  <a:pt x="6779" y="4074"/>
                </a:cubicBezTo>
                <a:cubicBezTo>
                  <a:pt x="6668" y="3878"/>
                  <a:pt x="7784" y="3097"/>
                  <a:pt x="8537" y="2790"/>
                </a:cubicBezTo>
                <a:cubicBezTo>
                  <a:pt x="8593" y="2790"/>
                  <a:pt x="8593" y="2818"/>
                  <a:pt x="8677" y="2790"/>
                </a:cubicBezTo>
                <a:cubicBezTo>
                  <a:pt x="8844" y="2651"/>
                  <a:pt x="8900" y="2511"/>
                  <a:pt x="9067" y="2372"/>
                </a:cubicBezTo>
                <a:cubicBezTo>
                  <a:pt x="9262" y="2288"/>
                  <a:pt x="9430" y="2176"/>
                  <a:pt x="9597" y="2065"/>
                </a:cubicBezTo>
                <a:cubicBezTo>
                  <a:pt x="9793" y="2009"/>
                  <a:pt x="9988" y="1925"/>
                  <a:pt x="10183" y="1814"/>
                </a:cubicBezTo>
                <a:cubicBezTo>
                  <a:pt x="10239" y="1814"/>
                  <a:pt x="10295" y="1786"/>
                  <a:pt x="10378" y="1786"/>
                </a:cubicBezTo>
                <a:cubicBezTo>
                  <a:pt x="10518" y="1730"/>
                  <a:pt x="10657" y="1646"/>
                  <a:pt x="10769" y="1563"/>
                </a:cubicBezTo>
                <a:cubicBezTo>
                  <a:pt x="10881" y="1535"/>
                  <a:pt x="10964" y="1507"/>
                  <a:pt x="11048" y="1479"/>
                </a:cubicBezTo>
                <a:cubicBezTo>
                  <a:pt x="11048" y="1451"/>
                  <a:pt x="11271" y="1367"/>
                  <a:pt x="11355" y="1312"/>
                </a:cubicBezTo>
                <a:cubicBezTo>
                  <a:pt x="11411" y="1284"/>
                  <a:pt x="11383" y="1256"/>
                  <a:pt x="11439" y="1228"/>
                </a:cubicBezTo>
                <a:cubicBezTo>
                  <a:pt x="11467" y="1200"/>
                  <a:pt x="11522" y="1200"/>
                  <a:pt x="11550" y="1200"/>
                </a:cubicBezTo>
                <a:cubicBezTo>
                  <a:pt x="11578" y="1172"/>
                  <a:pt x="11550" y="1172"/>
                  <a:pt x="11578" y="1172"/>
                </a:cubicBezTo>
                <a:cubicBezTo>
                  <a:pt x="11578" y="1144"/>
                  <a:pt x="11634" y="1144"/>
                  <a:pt x="11718" y="1116"/>
                </a:cubicBezTo>
                <a:cubicBezTo>
                  <a:pt x="11885" y="1033"/>
                  <a:pt x="12025" y="977"/>
                  <a:pt x="12192" y="921"/>
                </a:cubicBezTo>
                <a:cubicBezTo>
                  <a:pt x="12331" y="893"/>
                  <a:pt x="12499" y="865"/>
                  <a:pt x="12666" y="837"/>
                </a:cubicBezTo>
                <a:cubicBezTo>
                  <a:pt x="12610" y="921"/>
                  <a:pt x="12471" y="1005"/>
                  <a:pt x="12555" y="1033"/>
                </a:cubicBezTo>
                <a:cubicBezTo>
                  <a:pt x="12750" y="1005"/>
                  <a:pt x="12973" y="949"/>
                  <a:pt x="13196" y="949"/>
                </a:cubicBezTo>
                <a:cubicBezTo>
                  <a:pt x="13364" y="921"/>
                  <a:pt x="13531" y="949"/>
                  <a:pt x="13671" y="977"/>
                </a:cubicBezTo>
                <a:cubicBezTo>
                  <a:pt x="13922" y="977"/>
                  <a:pt x="14033" y="921"/>
                  <a:pt x="14173" y="921"/>
                </a:cubicBezTo>
                <a:cubicBezTo>
                  <a:pt x="14173" y="921"/>
                  <a:pt x="14145" y="865"/>
                  <a:pt x="14201" y="865"/>
                </a:cubicBezTo>
                <a:cubicBezTo>
                  <a:pt x="14284" y="893"/>
                  <a:pt x="14061" y="865"/>
                  <a:pt x="14117" y="837"/>
                </a:cubicBezTo>
                <a:cubicBezTo>
                  <a:pt x="14173" y="726"/>
                  <a:pt x="14117" y="586"/>
                  <a:pt x="14061" y="447"/>
                </a:cubicBezTo>
                <a:cubicBezTo>
                  <a:pt x="14005" y="307"/>
                  <a:pt x="13977" y="196"/>
                  <a:pt x="14256" y="112"/>
                </a:cubicBezTo>
                <a:cubicBezTo>
                  <a:pt x="14591" y="0"/>
                  <a:pt x="15568" y="168"/>
                  <a:pt x="16070" y="419"/>
                </a:cubicBezTo>
                <a:cubicBezTo>
                  <a:pt x="16181" y="475"/>
                  <a:pt x="16293" y="558"/>
                  <a:pt x="16293" y="614"/>
                </a:cubicBezTo>
                <a:cubicBezTo>
                  <a:pt x="17102" y="949"/>
                  <a:pt x="17437" y="1312"/>
                  <a:pt x="17437" y="1479"/>
                </a:cubicBezTo>
                <a:cubicBezTo>
                  <a:pt x="17549" y="1423"/>
                  <a:pt x="17576" y="1284"/>
                  <a:pt x="17660" y="1200"/>
                </a:cubicBezTo>
                <a:cubicBezTo>
                  <a:pt x="17828" y="1172"/>
                  <a:pt x="18023" y="1172"/>
                  <a:pt x="18190" y="1256"/>
                </a:cubicBezTo>
                <a:cubicBezTo>
                  <a:pt x="18497" y="1451"/>
                  <a:pt x="18776" y="1674"/>
                  <a:pt x="19027" y="1925"/>
                </a:cubicBezTo>
                <a:cubicBezTo>
                  <a:pt x="19195" y="2065"/>
                  <a:pt x="19334" y="2260"/>
                  <a:pt x="19446" y="2483"/>
                </a:cubicBezTo>
                <a:cubicBezTo>
                  <a:pt x="19446" y="2595"/>
                  <a:pt x="19250" y="2511"/>
                  <a:pt x="19306" y="2707"/>
                </a:cubicBezTo>
                <a:cubicBezTo>
                  <a:pt x="19474" y="2902"/>
                  <a:pt x="19641" y="3097"/>
                  <a:pt x="19808" y="3292"/>
                </a:cubicBezTo>
                <a:cubicBezTo>
                  <a:pt x="19864" y="3376"/>
                  <a:pt x="19892" y="3516"/>
                  <a:pt x="20004" y="3655"/>
                </a:cubicBezTo>
                <a:cubicBezTo>
                  <a:pt x="20115" y="3878"/>
                  <a:pt x="20338" y="4074"/>
                  <a:pt x="20422" y="4269"/>
                </a:cubicBezTo>
                <a:cubicBezTo>
                  <a:pt x="20729" y="4715"/>
                  <a:pt x="20701" y="4883"/>
                  <a:pt x="20673" y="5022"/>
                </a:cubicBezTo>
                <a:cubicBezTo>
                  <a:pt x="21008" y="5469"/>
                  <a:pt x="21287" y="5943"/>
                  <a:pt x="21482" y="6473"/>
                </a:cubicBezTo>
                <a:cubicBezTo>
                  <a:pt x="21510" y="6584"/>
                  <a:pt x="21510" y="6668"/>
                  <a:pt x="21566" y="6808"/>
                </a:cubicBezTo>
                <a:cubicBezTo>
                  <a:pt x="21789" y="7226"/>
                  <a:pt x="21957" y="7673"/>
                  <a:pt x="22040" y="8147"/>
                </a:cubicBezTo>
                <a:cubicBezTo>
                  <a:pt x="22096" y="8342"/>
                  <a:pt x="22180" y="8510"/>
                  <a:pt x="22263" y="8677"/>
                </a:cubicBezTo>
                <a:cubicBezTo>
                  <a:pt x="22319" y="8872"/>
                  <a:pt x="22403" y="9179"/>
                  <a:pt x="22431" y="9374"/>
                </a:cubicBezTo>
                <a:cubicBezTo>
                  <a:pt x="22375" y="9374"/>
                  <a:pt x="22403" y="9570"/>
                  <a:pt x="22347" y="9625"/>
                </a:cubicBezTo>
                <a:cubicBezTo>
                  <a:pt x="22403" y="9765"/>
                  <a:pt x="22459" y="9709"/>
                  <a:pt x="22515" y="9765"/>
                </a:cubicBezTo>
                <a:cubicBezTo>
                  <a:pt x="22570" y="9877"/>
                  <a:pt x="22487" y="9765"/>
                  <a:pt x="22515" y="9849"/>
                </a:cubicBezTo>
                <a:cubicBezTo>
                  <a:pt x="22542" y="9932"/>
                  <a:pt x="22542" y="9737"/>
                  <a:pt x="22626" y="9793"/>
                </a:cubicBezTo>
                <a:cubicBezTo>
                  <a:pt x="22877" y="10100"/>
                  <a:pt x="23073" y="9988"/>
                  <a:pt x="23352" y="10630"/>
                </a:cubicBezTo>
                <a:cubicBezTo>
                  <a:pt x="23407" y="10993"/>
                  <a:pt x="23714" y="11718"/>
                  <a:pt x="23631" y="11885"/>
                </a:cubicBezTo>
                <a:cubicBezTo>
                  <a:pt x="23686" y="11969"/>
                  <a:pt x="23770" y="12109"/>
                  <a:pt x="23826" y="12136"/>
                </a:cubicBezTo>
                <a:cubicBezTo>
                  <a:pt x="23910" y="12387"/>
                  <a:pt x="23993" y="12639"/>
                  <a:pt x="24049" y="12890"/>
                </a:cubicBezTo>
                <a:cubicBezTo>
                  <a:pt x="24105" y="13029"/>
                  <a:pt x="24161" y="13169"/>
                  <a:pt x="24189" y="13308"/>
                </a:cubicBezTo>
                <a:cubicBezTo>
                  <a:pt x="24272" y="13587"/>
                  <a:pt x="24328" y="13838"/>
                  <a:pt x="24384" y="14089"/>
                </a:cubicBezTo>
                <a:cubicBezTo>
                  <a:pt x="24440" y="14340"/>
                  <a:pt x="24440" y="14592"/>
                  <a:pt x="24440" y="14871"/>
                </a:cubicBezTo>
                <a:cubicBezTo>
                  <a:pt x="24384" y="14871"/>
                  <a:pt x="24300" y="14871"/>
                  <a:pt x="24300" y="14954"/>
                </a:cubicBezTo>
                <a:cubicBezTo>
                  <a:pt x="24356" y="15066"/>
                  <a:pt x="24440" y="15177"/>
                  <a:pt x="24551" y="15261"/>
                </a:cubicBezTo>
                <a:cubicBezTo>
                  <a:pt x="24607" y="15401"/>
                  <a:pt x="24635" y="15568"/>
                  <a:pt x="24691" y="15680"/>
                </a:cubicBezTo>
                <a:cubicBezTo>
                  <a:pt x="24719" y="15959"/>
                  <a:pt x="24774" y="16210"/>
                  <a:pt x="24802" y="16461"/>
                </a:cubicBezTo>
                <a:cubicBezTo>
                  <a:pt x="24830" y="16768"/>
                  <a:pt x="24802" y="17047"/>
                  <a:pt x="24774" y="17354"/>
                </a:cubicBezTo>
                <a:cubicBezTo>
                  <a:pt x="24579" y="17381"/>
                  <a:pt x="24356" y="17270"/>
                  <a:pt x="24189" y="17326"/>
                </a:cubicBezTo>
                <a:cubicBezTo>
                  <a:pt x="24328" y="17856"/>
                  <a:pt x="24551" y="17856"/>
                  <a:pt x="24663" y="18386"/>
                </a:cubicBezTo>
                <a:cubicBezTo>
                  <a:pt x="24746" y="18442"/>
                  <a:pt x="24774" y="18665"/>
                  <a:pt x="24830" y="18748"/>
                </a:cubicBezTo>
                <a:cubicBezTo>
                  <a:pt x="24914" y="18944"/>
                  <a:pt x="24942" y="19279"/>
                  <a:pt x="24998" y="19446"/>
                </a:cubicBezTo>
                <a:cubicBezTo>
                  <a:pt x="24998" y="19502"/>
                  <a:pt x="24998" y="19558"/>
                  <a:pt x="24998" y="19585"/>
                </a:cubicBezTo>
                <a:cubicBezTo>
                  <a:pt x="25109" y="19976"/>
                  <a:pt x="25137" y="20395"/>
                  <a:pt x="25053" y="20813"/>
                </a:cubicBezTo>
                <a:cubicBezTo>
                  <a:pt x="24970" y="21092"/>
                  <a:pt x="24942" y="21343"/>
                  <a:pt x="24858" y="21594"/>
                </a:cubicBezTo>
                <a:close/>
                <a:moveTo>
                  <a:pt x="24579" y="17130"/>
                </a:moveTo>
                <a:cubicBezTo>
                  <a:pt x="24607" y="17130"/>
                  <a:pt x="24579" y="17075"/>
                  <a:pt x="24579" y="16963"/>
                </a:cubicBezTo>
                <a:cubicBezTo>
                  <a:pt x="24551" y="17019"/>
                  <a:pt x="24551" y="17075"/>
                  <a:pt x="24579" y="17130"/>
                </a:cubicBezTo>
                <a:close/>
                <a:moveTo>
                  <a:pt x="24635" y="18665"/>
                </a:moveTo>
                <a:cubicBezTo>
                  <a:pt x="24663" y="18665"/>
                  <a:pt x="24663" y="18581"/>
                  <a:pt x="24691" y="18525"/>
                </a:cubicBezTo>
                <a:cubicBezTo>
                  <a:pt x="24691" y="18469"/>
                  <a:pt x="24635" y="18581"/>
                  <a:pt x="24635" y="18665"/>
                </a:cubicBezTo>
                <a:close/>
                <a:moveTo>
                  <a:pt x="24105" y="18804"/>
                </a:moveTo>
                <a:lnTo>
                  <a:pt x="24105" y="18944"/>
                </a:lnTo>
                <a:cubicBezTo>
                  <a:pt x="24105" y="18916"/>
                  <a:pt x="24105" y="18888"/>
                  <a:pt x="24105" y="18860"/>
                </a:cubicBezTo>
                <a:cubicBezTo>
                  <a:pt x="24105" y="18860"/>
                  <a:pt x="24133" y="18804"/>
                  <a:pt x="24105" y="18804"/>
                </a:cubicBezTo>
                <a:close/>
                <a:moveTo>
                  <a:pt x="11215" y="1507"/>
                </a:moveTo>
                <a:lnTo>
                  <a:pt x="11327" y="1507"/>
                </a:lnTo>
                <a:cubicBezTo>
                  <a:pt x="11327" y="1507"/>
                  <a:pt x="11383" y="1479"/>
                  <a:pt x="11355" y="1479"/>
                </a:cubicBezTo>
                <a:cubicBezTo>
                  <a:pt x="11299" y="1479"/>
                  <a:pt x="11243" y="1479"/>
                  <a:pt x="11188" y="1507"/>
                </a:cubicBezTo>
                <a:close/>
                <a:moveTo>
                  <a:pt x="18330" y="25416"/>
                </a:moveTo>
                <a:cubicBezTo>
                  <a:pt x="18358" y="25388"/>
                  <a:pt x="18218" y="25388"/>
                  <a:pt x="18162" y="25388"/>
                </a:cubicBezTo>
                <a:cubicBezTo>
                  <a:pt x="18079" y="25361"/>
                  <a:pt x="18246" y="25416"/>
                  <a:pt x="18302" y="25416"/>
                </a:cubicBezTo>
                <a:close/>
                <a:moveTo>
                  <a:pt x="21036" y="24440"/>
                </a:moveTo>
                <a:cubicBezTo>
                  <a:pt x="20338" y="24858"/>
                  <a:pt x="19557" y="25109"/>
                  <a:pt x="18748" y="25137"/>
                </a:cubicBezTo>
                <a:cubicBezTo>
                  <a:pt x="18832" y="25137"/>
                  <a:pt x="18916" y="25165"/>
                  <a:pt x="18999" y="25193"/>
                </a:cubicBezTo>
                <a:cubicBezTo>
                  <a:pt x="19222" y="25221"/>
                  <a:pt x="19418" y="25249"/>
                  <a:pt x="19641" y="25221"/>
                </a:cubicBezTo>
                <a:cubicBezTo>
                  <a:pt x="19641" y="25277"/>
                  <a:pt x="19725" y="25249"/>
                  <a:pt x="19836" y="25249"/>
                </a:cubicBezTo>
                <a:cubicBezTo>
                  <a:pt x="20115" y="25137"/>
                  <a:pt x="20394" y="24998"/>
                  <a:pt x="20645" y="24830"/>
                </a:cubicBezTo>
                <a:cubicBezTo>
                  <a:pt x="20701" y="24719"/>
                  <a:pt x="20980" y="24551"/>
                  <a:pt x="21036" y="24440"/>
                </a:cubicBezTo>
                <a:close/>
                <a:moveTo>
                  <a:pt x="22375" y="23380"/>
                </a:moveTo>
                <a:cubicBezTo>
                  <a:pt x="22375" y="23380"/>
                  <a:pt x="22319" y="23408"/>
                  <a:pt x="22263" y="23436"/>
                </a:cubicBezTo>
                <a:cubicBezTo>
                  <a:pt x="22236" y="23491"/>
                  <a:pt x="22347" y="23408"/>
                  <a:pt x="22403" y="23352"/>
                </a:cubicBezTo>
                <a:close/>
                <a:moveTo>
                  <a:pt x="23547" y="22124"/>
                </a:moveTo>
                <a:lnTo>
                  <a:pt x="23491" y="22124"/>
                </a:lnTo>
                <a:cubicBezTo>
                  <a:pt x="23463" y="22180"/>
                  <a:pt x="23463" y="22208"/>
                  <a:pt x="23491" y="22236"/>
                </a:cubicBezTo>
                <a:close/>
                <a:moveTo>
                  <a:pt x="24551" y="20701"/>
                </a:moveTo>
                <a:cubicBezTo>
                  <a:pt x="24551" y="20422"/>
                  <a:pt x="24467" y="20395"/>
                  <a:pt x="24495" y="20088"/>
                </a:cubicBezTo>
                <a:cubicBezTo>
                  <a:pt x="24384" y="19920"/>
                  <a:pt x="24328" y="19697"/>
                  <a:pt x="24300" y="19502"/>
                </a:cubicBezTo>
                <a:cubicBezTo>
                  <a:pt x="24216" y="19502"/>
                  <a:pt x="24161" y="19167"/>
                  <a:pt x="24077" y="19083"/>
                </a:cubicBezTo>
                <a:cubicBezTo>
                  <a:pt x="24077" y="19000"/>
                  <a:pt x="24077" y="18944"/>
                  <a:pt x="24049" y="18860"/>
                </a:cubicBezTo>
                <a:cubicBezTo>
                  <a:pt x="24049" y="18860"/>
                  <a:pt x="24021" y="18916"/>
                  <a:pt x="23993" y="18888"/>
                </a:cubicBezTo>
                <a:lnTo>
                  <a:pt x="23965" y="18832"/>
                </a:lnTo>
                <a:cubicBezTo>
                  <a:pt x="23965" y="19474"/>
                  <a:pt x="23882" y="20088"/>
                  <a:pt x="23714" y="20701"/>
                </a:cubicBezTo>
                <a:cubicBezTo>
                  <a:pt x="24021" y="20701"/>
                  <a:pt x="24272" y="20701"/>
                  <a:pt x="24551" y="20674"/>
                </a:cubicBezTo>
                <a:close/>
                <a:moveTo>
                  <a:pt x="24886" y="19725"/>
                </a:moveTo>
                <a:lnTo>
                  <a:pt x="24858" y="19725"/>
                </a:lnTo>
                <a:lnTo>
                  <a:pt x="24858" y="19837"/>
                </a:lnTo>
                <a:cubicBezTo>
                  <a:pt x="24886" y="19837"/>
                  <a:pt x="24914" y="19809"/>
                  <a:pt x="24914" y="19725"/>
                </a:cubicBezTo>
                <a:close/>
                <a:moveTo>
                  <a:pt x="24970" y="20032"/>
                </a:moveTo>
                <a:cubicBezTo>
                  <a:pt x="24970" y="19976"/>
                  <a:pt x="24970" y="19920"/>
                  <a:pt x="24998" y="19837"/>
                </a:cubicBezTo>
                <a:cubicBezTo>
                  <a:pt x="24970" y="19837"/>
                  <a:pt x="24942" y="19837"/>
                  <a:pt x="24942" y="19920"/>
                </a:cubicBezTo>
                <a:cubicBezTo>
                  <a:pt x="24970" y="19920"/>
                  <a:pt x="24970" y="20032"/>
                  <a:pt x="24998" y="2000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1"/>
          <p:cNvSpPr/>
          <p:nvPr/>
        </p:nvSpPr>
        <p:spPr>
          <a:xfrm>
            <a:off x="10808801" y="498020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11"/>
          <p:cNvSpPr/>
          <p:nvPr/>
        </p:nvSpPr>
        <p:spPr>
          <a:xfrm>
            <a:off x="10971543" y="10133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" name="Google Shape;202;p11"/>
          <p:cNvSpPr/>
          <p:nvPr/>
        </p:nvSpPr>
        <p:spPr>
          <a:xfrm>
            <a:off x="1712557" y="112595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11"/>
          <p:cNvSpPr/>
          <p:nvPr/>
        </p:nvSpPr>
        <p:spPr>
          <a:xfrm>
            <a:off x="98365" y="-27597"/>
            <a:ext cx="538625" cy="58781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11"/>
          <p:cNvSpPr/>
          <p:nvPr/>
        </p:nvSpPr>
        <p:spPr>
          <a:xfrm>
            <a:off x="10117537" y="84504"/>
            <a:ext cx="1070640" cy="955869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11"/>
          <p:cNvSpPr/>
          <p:nvPr/>
        </p:nvSpPr>
        <p:spPr>
          <a:xfrm>
            <a:off x="-13" y="606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11"/>
          <p:cNvSpPr/>
          <p:nvPr/>
        </p:nvSpPr>
        <p:spPr>
          <a:xfrm>
            <a:off x="11113855" y="5547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11"/>
          <p:cNvSpPr/>
          <p:nvPr/>
        </p:nvSpPr>
        <p:spPr>
          <a:xfrm>
            <a:off x="1452683" y="825810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" name="Google Shape;208;p11"/>
          <p:cNvSpPr/>
          <p:nvPr/>
        </p:nvSpPr>
        <p:spPr>
          <a:xfrm>
            <a:off x="11006380" y="174684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" name="Google Shape;209;p11"/>
          <p:cNvSpPr/>
          <p:nvPr/>
        </p:nvSpPr>
        <p:spPr>
          <a:xfrm>
            <a:off x="955062" y="1533028"/>
            <a:ext cx="19687" cy="17512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0" name="Google Shape;210;p11"/>
          <p:cNvSpPr/>
          <p:nvPr/>
        </p:nvSpPr>
        <p:spPr>
          <a:xfrm>
            <a:off x="960791" y="12824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" name="Google Shape;211;p11"/>
          <p:cNvSpPr/>
          <p:nvPr/>
        </p:nvSpPr>
        <p:spPr>
          <a:xfrm>
            <a:off x="11485137" y="413226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11"/>
          <p:cNvSpPr/>
          <p:nvPr/>
        </p:nvSpPr>
        <p:spPr>
          <a:xfrm rot="5246680">
            <a:off x="-94365" y="5110895"/>
            <a:ext cx="854209" cy="127308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11"/>
          <p:cNvSpPr/>
          <p:nvPr/>
        </p:nvSpPr>
        <p:spPr>
          <a:xfrm>
            <a:off x="9740577" y="59877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11"/>
          <p:cNvSpPr/>
          <p:nvPr/>
        </p:nvSpPr>
        <p:spPr>
          <a:xfrm>
            <a:off x="1173120" y="58407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966520" y="5616943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-125430" y="4330875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44540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35105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13"/>
          <p:cNvGrpSpPr/>
          <p:nvPr/>
        </p:nvGrpSpPr>
        <p:grpSpPr>
          <a:xfrm flipH="1">
            <a:off x="1166880" y="1336034"/>
            <a:ext cx="9930248" cy="5205349"/>
            <a:chOff x="1282762" y="26746"/>
            <a:chExt cx="6692744" cy="5156534"/>
          </a:xfrm>
        </p:grpSpPr>
        <p:sp>
          <p:nvSpPr>
            <p:cNvPr id="220" name="Google Shape;220;p13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" name="Google Shape;222;p13"/>
          <p:cNvSpPr/>
          <p:nvPr/>
        </p:nvSpPr>
        <p:spPr>
          <a:xfrm>
            <a:off x="565268" y="106967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13"/>
          <p:cNvSpPr/>
          <p:nvPr/>
        </p:nvSpPr>
        <p:spPr>
          <a:xfrm>
            <a:off x="1300867" y="848134"/>
            <a:ext cx="837933" cy="854700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13"/>
          <p:cNvSpPr/>
          <p:nvPr/>
        </p:nvSpPr>
        <p:spPr>
          <a:xfrm>
            <a:off x="49133" y="611934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13"/>
          <p:cNvSpPr/>
          <p:nvPr/>
        </p:nvSpPr>
        <p:spPr>
          <a:xfrm>
            <a:off x="1093468" y="590001"/>
            <a:ext cx="1091833" cy="617567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" name="Google Shape;226;p13"/>
          <p:cNvSpPr/>
          <p:nvPr/>
        </p:nvSpPr>
        <p:spPr>
          <a:xfrm rot="10800000">
            <a:off x="10429634" y="5811733"/>
            <a:ext cx="1229433" cy="1190400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" name="Google Shape;227;p13"/>
          <p:cNvSpPr/>
          <p:nvPr/>
        </p:nvSpPr>
        <p:spPr>
          <a:xfrm rot="10800000">
            <a:off x="10149534" y="6322233"/>
            <a:ext cx="430633" cy="393400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13"/>
          <p:cNvSpPr/>
          <p:nvPr/>
        </p:nvSpPr>
        <p:spPr>
          <a:xfrm rot="10800000">
            <a:off x="11946467" y="5256467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13"/>
          <p:cNvSpPr/>
          <p:nvPr/>
        </p:nvSpPr>
        <p:spPr>
          <a:xfrm rot="10800000">
            <a:off x="10963500" y="4241700"/>
            <a:ext cx="1445200" cy="1755133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0" name="Google Shape;230;p13"/>
          <p:cNvSpPr/>
          <p:nvPr/>
        </p:nvSpPr>
        <p:spPr>
          <a:xfrm>
            <a:off x="-571066" y="5104033"/>
            <a:ext cx="1421033" cy="892800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1" name="Google Shape;231;p13"/>
          <p:cNvSpPr/>
          <p:nvPr/>
        </p:nvSpPr>
        <p:spPr>
          <a:xfrm>
            <a:off x="1102801" y="63502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2" name="Google Shape;232;p13"/>
          <p:cNvSpPr/>
          <p:nvPr/>
        </p:nvSpPr>
        <p:spPr>
          <a:xfrm>
            <a:off x="1017734" y="6201400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" name="Google Shape;233;p13"/>
          <p:cNvSpPr/>
          <p:nvPr/>
        </p:nvSpPr>
        <p:spPr>
          <a:xfrm>
            <a:off x="49133" y="5811768"/>
            <a:ext cx="1442400" cy="1009033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" name="Google Shape;234;p13"/>
          <p:cNvSpPr/>
          <p:nvPr/>
        </p:nvSpPr>
        <p:spPr>
          <a:xfrm>
            <a:off x="10464967" y="991367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rgbClr val="8CB9F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" name="Google Shape;235;p13"/>
          <p:cNvSpPr/>
          <p:nvPr/>
        </p:nvSpPr>
        <p:spPr>
          <a:xfrm>
            <a:off x="11292667" y="1290234"/>
            <a:ext cx="653800" cy="580333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" name="Google Shape;236;p13"/>
          <p:cNvSpPr/>
          <p:nvPr/>
        </p:nvSpPr>
        <p:spPr>
          <a:xfrm>
            <a:off x="10912567" y="273367"/>
            <a:ext cx="1130867" cy="799800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" name="Google Shape;237;p13"/>
          <p:cNvSpPr/>
          <p:nvPr/>
        </p:nvSpPr>
        <p:spPr>
          <a:xfrm>
            <a:off x="10704901" y="106967"/>
            <a:ext cx="1208033" cy="1183267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" name="Google Shape;238;p13"/>
          <p:cNvSpPr txBox="1">
            <a:spLocks noGrp="1"/>
          </p:cNvSpPr>
          <p:nvPr>
            <p:ph type="ctrTitle"/>
          </p:nvPr>
        </p:nvSpPr>
        <p:spPr>
          <a:xfrm>
            <a:off x="2250007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1"/>
          </p:nvPr>
        </p:nvSpPr>
        <p:spPr>
          <a:xfrm>
            <a:off x="1817633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2" hasCustomPrompt="1"/>
          </p:nvPr>
        </p:nvSpPr>
        <p:spPr>
          <a:xfrm>
            <a:off x="4740700" y="2127867"/>
            <a:ext cx="1458800" cy="18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ctrTitle" idx="3"/>
          </p:nvPr>
        </p:nvSpPr>
        <p:spPr>
          <a:xfrm>
            <a:off x="7408240" y="2127859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4"/>
          </p:nvPr>
        </p:nvSpPr>
        <p:spPr>
          <a:xfrm>
            <a:off x="7408200" y="2685867"/>
            <a:ext cx="2974400" cy="12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5" hasCustomPrompt="1"/>
          </p:nvPr>
        </p:nvSpPr>
        <p:spPr>
          <a:xfrm>
            <a:off x="5999633" y="21278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ctrTitle" idx="6"/>
          </p:nvPr>
        </p:nvSpPr>
        <p:spPr>
          <a:xfrm>
            <a:off x="2250003" y="4089368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subTitle" idx="7"/>
          </p:nvPr>
        </p:nvSpPr>
        <p:spPr>
          <a:xfrm>
            <a:off x="1817600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3"/>
          <p:cNvSpPr txBox="1">
            <a:spLocks noGrp="1"/>
          </p:cNvSpPr>
          <p:nvPr>
            <p:ph type="title" idx="8" hasCustomPrompt="1"/>
          </p:nvPr>
        </p:nvSpPr>
        <p:spPr>
          <a:xfrm>
            <a:off x="4737133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47" name="Google Shape;247;p13"/>
          <p:cNvSpPr txBox="1">
            <a:spLocks noGrp="1"/>
          </p:cNvSpPr>
          <p:nvPr>
            <p:ph type="ctrTitle" idx="9"/>
          </p:nvPr>
        </p:nvSpPr>
        <p:spPr>
          <a:xfrm>
            <a:off x="964800" y="387933"/>
            <a:ext cx="10262400" cy="12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rgbClr val="4C4B4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ctrTitle" idx="13"/>
          </p:nvPr>
        </p:nvSpPr>
        <p:spPr>
          <a:xfrm>
            <a:off x="7408240" y="4089367"/>
            <a:ext cx="2542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14"/>
          </p:nvPr>
        </p:nvSpPr>
        <p:spPr>
          <a:xfrm>
            <a:off x="7408233" y="4647433"/>
            <a:ext cx="29744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title" idx="15" hasCustomPrompt="1"/>
          </p:nvPr>
        </p:nvSpPr>
        <p:spPr>
          <a:xfrm>
            <a:off x="5996067" y="4089367"/>
            <a:ext cx="14588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64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94000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3443924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" name="Google Shape;377;p20"/>
          <p:cNvGrpSpPr/>
          <p:nvPr/>
        </p:nvGrpSpPr>
        <p:grpSpPr>
          <a:xfrm rot="5400000" flipH="1">
            <a:off x="3100714" y="-286111"/>
            <a:ext cx="5990452" cy="7430221"/>
            <a:chOff x="1282762" y="26746"/>
            <a:chExt cx="6692744" cy="5156534"/>
          </a:xfrm>
        </p:grpSpPr>
        <p:sp>
          <p:nvSpPr>
            <p:cNvPr id="378" name="Google Shape;378;p20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0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20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20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20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20"/>
          <p:cNvSpPr/>
          <p:nvPr/>
        </p:nvSpPr>
        <p:spPr>
          <a:xfrm>
            <a:off x="8829134" y="152038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20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20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20"/>
          <p:cNvSpPr/>
          <p:nvPr/>
        </p:nvSpPr>
        <p:spPr>
          <a:xfrm>
            <a:off x="8804221" y="5494103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20"/>
          <p:cNvSpPr/>
          <p:nvPr/>
        </p:nvSpPr>
        <p:spPr>
          <a:xfrm>
            <a:off x="1807889" y="265480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20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20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20"/>
          <p:cNvSpPr/>
          <p:nvPr/>
        </p:nvSpPr>
        <p:spPr>
          <a:xfrm>
            <a:off x="9029171" y="5858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20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20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20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20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20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20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20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20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20"/>
          <p:cNvSpPr/>
          <p:nvPr/>
        </p:nvSpPr>
        <p:spPr>
          <a:xfrm>
            <a:off x="1454340" y="4903568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20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20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20"/>
          <p:cNvSpPr/>
          <p:nvPr/>
        </p:nvSpPr>
        <p:spPr>
          <a:xfrm rot="3660777">
            <a:off x="2167127" y="5298167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20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3854533" y="3242199"/>
            <a:ext cx="4482800" cy="8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5" name="Google Shape;405;p20"/>
          <p:cNvSpPr txBox="1">
            <a:spLocks noGrp="1"/>
          </p:cNvSpPr>
          <p:nvPr>
            <p:ph type="title" idx="2" hasCustomPrompt="1"/>
          </p:nvPr>
        </p:nvSpPr>
        <p:spPr>
          <a:xfrm>
            <a:off x="3854533" y="1479767"/>
            <a:ext cx="4482800" cy="16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666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06" name="Google Shape;406;p20"/>
          <p:cNvSpPr txBox="1">
            <a:spLocks noGrp="1"/>
          </p:cNvSpPr>
          <p:nvPr>
            <p:ph type="subTitle" idx="1"/>
          </p:nvPr>
        </p:nvSpPr>
        <p:spPr>
          <a:xfrm>
            <a:off x="4653865" y="4193212"/>
            <a:ext cx="30760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100833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889873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323836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15"/>
          <p:cNvGrpSpPr/>
          <p:nvPr/>
        </p:nvGrpSpPr>
        <p:grpSpPr>
          <a:xfrm>
            <a:off x="1241504" y="-95466"/>
            <a:ext cx="9410891" cy="6911129"/>
            <a:chOff x="1282762" y="26746"/>
            <a:chExt cx="6692744" cy="5156534"/>
          </a:xfrm>
        </p:grpSpPr>
        <p:sp>
          <p:nvSpPr>
            <p:cNvPr id="280" name="Google Shape;280;p15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5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" name="Google Shape;282;p15"/>
          <p:cNvSpPr/>
          <p:nvPr/>
        </p:nvSpPr>
        <p:spPr>
          <a:xfrm>
            <a:off x="10607752" y="4877580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" name="Google Shape;283;p15"/>
          <p:cNvSpPr/>
          <p:nvPr/>
        </p:nvSpPr>
        <p:spPr>
          <a:xfrm>
            <a:off x="592578" y="1275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5"/>
          <p:cNvSpPr/>
          <p:nvPr/>
        </p:nvSpPr>
        <p:spPr>
          <a:xfrm>
            <a:off x="1246935" y="7808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5"/>
          <p:cNvSpPr/>
          <p:nvPr/>
        </p:nvSpPr>
        <p:spPr>
          <a:xfrm>
            <a:off x="10854934" y="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" name="Google Shape;286;p15"/>
          <p:cNvSpPr/>
          <p:nvPr/>
        </p:nvSpPr>
        <p:spPr>
          <a:xfrm>
            <a:off x="1088254" y="5936230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" name="Google Shape;287;p15"/>
          <p:cNvSpPr/>
          <p:nvPr/>
        </p:nvSpPr>
        <p:spPr>
          <a:xfrm>
            <a:off x="137593" y="572642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5"/>
          <p:cNvSpPr/>
          <p:nvPr/>
        </p:nvSpPr>
        <p:spPr>
          <a:xfrm>
            <a:off x="-89280" y="5448979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" name="Google Shape;289;p15"/>
          <p:cNvSpPr/>
          <p:nvPr/>
        </p:nvSpPr>
        <p:spPr>
          <a:xfrm>
            <a:off x="10939354" y="5471905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" name="Google Shape;290;p15"/>
          <p:cNvSpPr/>
          <p:nvPr/>
        </p:nvSpPr>
        <p:spPr>
          <a:xfrm>
            <a:off x="497369" y="1563723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15"/>
          <p:cNvSpPr/>
          <p:nvPr/>
        </p:nvSpPr>
        <p:spPr>
          <a:xfrm>
            <a:off x="10231049" y="1469892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15"/>
          <p:cNvSpPr/>
          <p:nvPr/>
        </p:nvSpPr>
        <p:spPr>
          <a:xfrm>
            <a:off x="10972940" y="1405951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5"/>
          <p:cNvSpPr/>
          <p:nvPr/>
        </p:nvSpPr>
        <p:spPr>
          <a:xfrm>
            <a:off x="322797" y="16104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4" name="Google Shape;294;p15"/>
          <p:cNvSpPr/>
          <p:nvPr/>
        </p:nvSpPr>
        <p:spPr>
          <a:xfrm>
            <a:off x="3609788" y="506328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" name="Google Shape;295;p15"/>
          <p:cNvSpPr/>
          <p:nvPr/>
        </p:nvSpPr>
        <p:spPr>
          <a:xfrm>
            <a:off x="9945374" y="5395517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" name="Google Shape;296;p15"/>
          <p:cNvSpPr/>
          <p:nvPr/>
        </p:nvSpPr>
        <p:spPr>
          <a:xfrm>
            <a:off x="881653" y="5712410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" name="Google Shape;297;p15"/>
          <p:cNvSpPr/>
          <p:nvPr/>
        </p:nvSpPr>
        <p:spPr>
          <a:xfrm>
            <a:off x="4769789" y="4870170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" name="Google Shape;298;p15"/>
          <p:cNvSpPr/>
          <p:nvPr/>
        </p:nvSpPr>
        <p:spPr>
          <a:xfrm>
            <a:off x="144353" y="5014503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" name="Google Shape;299;p15"/>
          <p:cNvSpPr/>
          <p:nvPr/>
        </p:nvSpPr>
        <p:spPr>
          <a:xfrm>
            <a:off x="11437005" y="1192797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" name="Google Shape;300;p15"/>
          <p:cNvSpPr/>
          <p:nvPr/>
        </p:nvSpPr>
        <p:spPr>
          <a:xfrm>
            <a:off x="10829104" y="4666073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" name="Google Shape;301;p15"/>
          <p:cNvSpPr/>
          <p:nvPr/>
        </p:nvSpPr>
        <p:spPr>
          <a:xfrm>
            <a:off x="122228" y="4669357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" name="Google Shape;302;p15"/>
          <p:cNvSpPr/>
          <p:nvPr/>
        </p:nvSpPr>
        <p:spPr>
          <a:xfrm>
            <a:off x="1054277" y="558876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" name="Google Shape;303;p15"/>
          <p:cNvSpPr/>
          <p:nvPr/>
        </p:nvSpPr>
        <p:spPr>
          <a:xfrm rot="-1644660">
            <a:off x="10515131" y="6133483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" name="Google Shape;304;p15"/>
          <p:cNvSpPr txBox="1">
            <a:spLocks noGrp="1"/>
          </p:cNvSpPr>
          <p:nvPr>
            <p:ph type="title" hasCustomPrompt="1"/>
          </p:nvPr>
        </p:nvSpPr>
        <p:spPr>
          <a:xfrm>
            <a:off x="2964800" y="995233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5" name="Google Shape;305;p15"/>
          <p:cNvSpPr txBox="1">
            <a:spLocks noGrp="1"/>
          </p:cNvSpPr>
          <p:nvPr>
            <p:ph type="subTitle" idx="1"/>
          </p:nvPr>
        </p:nvSpPr>
        <p:spPr>
          <a:xfrm>
            <a:off x="2964800" y="1773100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6" name="Google Shape;306;p15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05748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7" name="Google Shape;307;p15"/>
          <p:cNvSpPr txBox="1">
            <a:spLocks noGrp="1"/>
          </p:cNvSpPr>
          <p:nvPr>
            <p:ph type="subTitle" idx="3"/>
          </p:nvPr>
        </p:nvSpPr>
        <p:spPr>
          <a:xfrm>
            <a:off x="2964800" y="3406192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08" name="Google Shape;308;p15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252584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09" name="Google Shape;309;p15"/>
          <p:cNvSpPr txBox="1">
            <a:spLocks noGrp="1"/>
          </p:cNvSpPr>
          <p:nvPr>
            <p:ph type="subTitle" idx="5"/>
          </p:nvPr>
        </p:nvSpPr>
        <p:spPr>
          <a:xfrm>
            <a:off x="2964800" y="5064351"/>
            <a:ext cx="62624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641029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" name="Google Shape;641;p32"/>
          <p:cNvGrpSpPr/>
          <p:nvPr/>
        </p:nvGrpSpPr>
        <p:grpSpPr>
          <a:xfrm rot="10800000">
            <a:off x="1509364" y="354516"/>
            <a:ext cx="9410891" cy="6911129"/>
            <a:chOff x="1282762" y="26746"/>
            <a:chExt cx="6692744" cy="5156534"/>
          </a:xfrm>
        </p:grpSpPr>
        <p:sp>
          <p:nvSpPr>
            <p:cNvPr id="642" name="Google Shape;642;p32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32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4" name="Google Shape;644;p32"/>
          <p:cNvSpPr/>
          <p:nvPr/>
        </p:nvSpPr>
        <p:spPr>
          <a:xfrm rot="10800000">
            <a:off x="16907" y="1236708"/>
            <a:ext cx="1537101" cy="1055891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5" name="Google Shape;645;p32"/>
          <p:cNvSpPr/>
          <p:nvPr/>
        </p:nvSpPr>
        <p:spPr>
          <a:xfrm rot="10800000">
            <a:off x="10143591" y="6538490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6" name="Google Shape;646;p32"/>
          <p:cNvSpPr/>
          <p:nvPr/>
        </p:nvSpPr>
        <p:spPr>
          <a:xfrm rot="10800000">
            <a:off x="10176187" y="563590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7" name="Google Shape;647;p32"/>
          <p:cNvSpPr/>
          <p:nvPr/>
        </p:nvSpPr>
        <p:spPr>
          <a:xfrm rot="10800000">
            <a:off x="52541" y="5894586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8" name="Google Shape;648;p32"/>
          <p:cNvSpPr/>
          <p:nvPr/>
        </p:nvSpPr>
        <p:spPr>
          <a:xfrm rot="10800000">
            <a:off x="9705300" y="-34265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49" name="Google Shape;649;p32"/>
          <p:cNvSpPr/>
          <p:nvPr/>
        </p:nvSpPr>
        <p:spPr>
          <a:xfrm rot="10800000">
            <a:off x="11095361" y="5872826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0" name="Google Shape;650;p32"/>
          <p:cNvSpPr/>
          <p:nvPr/>
        </p:nvSpPr>
        <p:spPr>
          <a:xfrm rot="10800000">
            <a:off x="11473058" y="362808"/>
            <a:ext cx="777983" cy="1358392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1" name="Google Shape;651;p32"/>
          <p:cNvSpPr/>
          <p:nvPr/>
        </p:nvSpPr>
        <p:spPr>
          <a:xfrm rot="10800000">
            <a:off x="-30234" y="911269"/>
            <a:ext cx="1252641" cy="787003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2" name="Google Shape;652;p32"/>
          <p:cNvSpPr/>
          <p:nvPr/>
        </p:nvSpPr>
        <p:spPr>
          <a:xfrm rot="10800000">
            <a:off x="10413398" y="503177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3" name="Google Shape;653;p32"/>
          <p:cNvSpPr/>
          <p:nvPr/>
        </p:nvSpPr>
        <p:spPr>
          <a:xfrm rot="10800000">
            <a:off x="846968" y="4650950"/>
            <a:ext cx="1083745" cy="1049337"/>
          </a:xfrm>
          <a:custGeom>
            <a:avLst/>
            <a:gdLst/>
            <a:ahLst/>
            <a:cxnLst/>
            <a:rect l="l" t="t" r="r" b="b"/>
            <a:pathLst>
              <a:path w="36883" h="35712" extrusionOk="0">
                <a:moveTo>
                  <a:pt x="34763" y="22599"/>
                </a:moveTo>
                <a:cubicBezTo>
                  <a:pt x="34539" y="22990"/>
                  <a:pt x="34260" y="23380"/>
                  <a:pt x="33926" y="23715"/>
                </a:cubicBezTo>
                <a:cubicBezTo>
                  <a:pt x="33591" y="24078"/>
                  <a:pt x="33228" y="24412"/>
                  <a:pt x="33033" y="24608"/>
                </a:cubicBezTo>
                <a:cubicBezTo>
                  <a:pt x="32810" y="24887"/>
                  <a:pt x="32558" y="25138"/>
                  <a:pt x="32307" y="25361"/>
                </a:cubicBezTo>
                <a:cubicBezTo>
                  <a:pt x="32224" y="25445"/>
                  <a:pt x="32168" y="25528"/>
                  <a:pt x="32112" y="25556"/>
                </a:cubicBezTo>
                <a:cubicBezTo>
                  <a:pt x="31833" y="25835"/>
                  <a:pt x="31694" y="25919"/>
                  <a:pt x="31638" y="25863"/>
                </a:cubicBezTo>
                <a:cubicBezTo>
                  <a:pt x="31164" y="26449"/>
                  <a:pt x="30327" y="27370"/>
                  <a:pt x="30075" y="27453"/>
                </a:cubicBezTo>
                <a:cubicBezTo>
                  <a:pt x="29629" y="27983"/>
                  <a:pt x="29601" y="28151"/>
                  <a:pt x="29211" y="28625"/>
                </a:cubicBezTo>
                <a:cubicBezTo>
                  <a:pt x="28848" y="29072"/>
                  <a:pt x="28457" y="29462"/>
                  <a:pt x="28011" y="29825"/>
                </a:cubicBezTo>
                <a:cubicBezTo>
                  <a:pt x="27955" y="29881"/>
                  <a:pt x="27983" y="29881"/>
                  <a:pt x="27899" y="29964"/>
                </a:cubicBezTo>
                <a:cubicBezTo>
                  <a:pt x="27816" y="30048"/>
                  <a:pt x="27509" y="30243"/>
                  <a:pt x="27369" y="30299"/>
                </a:cubicBezTo>
                <a:cubicBezTo>
                  <a:pt x="26895" y="30829"/>
                  <a:pt x="26476" y="31192"/>
                  <a:pt x="26337" y="31136"/>
                </a:cubicBezTo>
                <a:cubicBezTo>
                  <a:pt x="25807" y="31722"/>
                  <a:pt x="25082" y="32587"/>
                  <a:pt x="24858" y="32559"/>
                </a:cubicBezTo>
                <a:cubicBezTo>
                  <a:pt x="24747" y="32726"/>
                  <a:pt x="24635" y="32922"/>
                  <a:pt x="24524" y="33117"/>
                </a:cubicBezTo>
                <a:cubicBezTo>
                  <a:pt x="24356" y="33424"/>
                  <a:pt x="24133" y="33703"/>
                  <a:pt x="23826" y="33898"/>
                </a:cubicBezTo>
                <a:cubicBezTo>
                  <a:pt x="23687" y="34065"/>
                  <a:pt x="23687" y="34010"/>
                  <a:pt x="23519" y="34121"/>
                </a:cubicBezTo>
                <a:cubicBezTo>
                  <a:pt x="23268" y="34400"/>
                  <a:pt x="22961" y="34623"/>
                  <a:pt x="22654" y="34819"/>
                </a:cubicBezTo>
                <a:cubicBezTo>
                  <a:pt x="22459" y="34875"/>
                  <a:pt x="22208" y="34986"/>
                  <a:pt x="21985" y="35098"/>
                </a:cubicBezTo>
                <a:cubicBezTo>
                  <a:pt x="21789" y="35181"/>
                  <a:pt x="21594" y="35237"/>
                  <a:pt x="21371" y="35265"/>
                </a:cubicBezTo>
                <a:lnTo>
                  <a:pt x="21371" y="35209"/>
                </a:lnTo>
                <a:cubicBezTo>
                  <a:pt x="21036" y="35265"/>
                  <a:pt x="20478" y="35544"/>
                  <a:pt x="20032" y="35572"/>
                </a:cubicBezTo>
                <a:cubicBezTo>
                  <a:pt x="19948" y="35600"/>
                  <a:pt x="19864" y="35628"/>
                  <a:pt x="19781" y="35656"/>
                </a:cubicBezTo>
                <a:cubicBezTo>
                  <a:pt x="19641" y="35684"/>
                  <a:pt x="19502" y="35684"/>
                  <a:pt x="19362" y="35712"/>
                </a:cubicBezTo>
                <a:cubicBezTo>
                  <a:pt x="19139" y="35712"/>
                  <a:pt x="18888" y="35656"/>
                  <a:pt x="18665" y="35656"/>
                </a:cubicBezTo>
                <a:cubicBezTo>
                  <a:pt x="18442" y="35628"/>
                  <a:pt x="18218" y="35572"/>
                  <a:pt x="17995" y="35516"/>
                </a:cubicBezTo>
                <a:cubicBezTo>
                  <a:pt x="17326" y="35405"/>
                  <a:pt x="16684" y="35154"/>
                  <a:pt x="16070" y="34819"/>
                </a:cubicBezTo>
                <a:cubicBezTo>
                  <a:pt x="15456" y="34456"/>
                  <a:pt x="14870" y="34065"/>
                  <a:pt x="14312" y="33647"/>
                </a:cubicBezTo>
                <a:cubicBezTo>
                  <a:pt x="14089" y="33480"/>
                  <a:pt x="13866" y="33340"/>
                  <a:pt x="13643" y="33173"/>
                </a:cubicBezTo>
                <a:cubicBezTo>
                  <a:pt x="13280" y="32866"/>
                  <a:pt x="12555" y="32196"/>
                  <a:pt x="12611" y="32113"/>
                </a:cubicBezTo>
                <a:cubicBezTo>
                  <a:pt x="12666" y="32029"/>
                  <a:pt x="12945" y="32336"/>
                  <a:pt x="12890" y="32196"/>
                </a:cubicBezTo>
                <a:cubicBezTo>
                  <a:pt x="13280" y="32475"/>
                  <a:pt x="13727" y="32782"/>
                  <a:pt x="14229" y="33145"/>
                </a:cubicBezTo>
                <a:cubicBezTo>
                  <a:pt x="14759" y="33563"/>
                  <a:pt x="15345" y="33954"/>
                  <a:pt x="15931" y="34317"/>
                </a:cubicBezTo>
                <a:cubicBezTo>
                  <a:pt x="16517" y="34707"/>
                  <a:pt x="17158" y="34986"/>
                  <a:pt x="17828" y="35181"/>
                </a:cubicBezTo>
                <a:cubicBezTo>
                  <a:pt x="18051" y="35209"/>
                  <a:pt x="18246" y="35265"/>
                  <a:pt x="18469" y="35265"/>
                </a:cubicBezTo>
                <a:cubicBezTo>
                  <a:pt x="18581" y="35265"/>
                  <a:pt x="18693" y="35265"/>
                  <a:pt x="18832" y="35237"/>
                </a:cubicBezTo>
                <a:cubicBezTo>
                  <a:pt x="18721" y="35237"/>
                  <a:pt x="18609" y="35237"/>
                  <a:pt x="18469" y="35237"/>
                </a:cubicBezTo>
                <a:cubicBezTo>
                  <a:pt x="16963" y="35042"/>
                  <a:pt x="15875" y="34317"/>
                  <a:pt x="14898" y="33563"/>
                </a:cubicBezTo>
                <a:cubicBezTo>
                  <a:pt x="14201" y="33033"/>
                  <a:pt x="13503" y="32475"/>
                  <a:pt x="12806" y="31889"/>
                </a:cubicBezTo>
                <a:lnTo>
                  <a:pt x="12806" y="31889"/>
                </a:lnTo>
                <a:cubicBezTo>
                  <a:pt x="12750" y="31889"/>
                  <a:pt x="12666" y="31806"/>
                  <a:pt x="12611" y="31778"/>
                </a:cubicBezTo>
                <a:cubicBezTo>
                  <a:pt x="12415" y="31610"/>
                  <a:pt x="12220" y="31443"/>
                  <a:pt x="11997" y="31303"/>
                </a:cubicBezTo>
                <a:cubicBezTo>
                  <a:pt x="11857" y="31164"/>
                  <a:pt x="11997" y="31248"/>
                  <a:pt x="12025" y="31276"/>
                </a:cubicBezTo>
                <a:cubicBezTo>
                  <a:pt x="11941" y="31164"/>
                  <a:pt x="11913" y="31136"/>
                  <a:pt x="11829" y="31024"/>
                </a:cubicBezTo>
                <a:cubicBezTo>
                  <a:pt x="11662" y="30941"/>
                  <a:pt x="11997" y="31220"/>
                  <a:pt x="11885" y="31220"/>
                </a:cubicBezTo>
                <a:cubicBezTo>
                  <a:pt x="11216" y="30662"/>
                  <a:pt x="10546" y="30076"/>
                  <a:pt x="9904" y="29462"/>
                </a:cubicBezTo>
                <a:lnTo>
                  <a:pt x="9960" y="29406"/>
                </a:lnTo>
                <a:cubicBezTo>
                  <a:pt x="9849" y="29323"/>
                  <a:pt x="9904" y="29434"/>
                  <a:pt x="9849" y="29406"/>
                </a:cubicBezTo>
                <a:cubicBezTo>
                  <a:pt x="9486" y="29044"/>
                  <a:pt x="8956" y="28653"/>
                  <a:pt x="8621" y="28235"/>
                </a:cubicBezTo>
                <a:cubicBezTo>
                  <a:pt x="7924" y="27565"/>
                  <a:pt x="7254" y="26840"/>
                  <a:pt x="6640" y="26058"/>
                </a:cubicBezTo>
                <a:cubicBezTo>
                  <a:pt x="5915" y="25221"/>
                  <a:pt x="5273" y="24329"/>
                  <a:pt x="4715" y="23380"/>
                </a:cubicBezTo>
                <a:cubicBezTo>
                  <a:pt x="4464" y="22990"/>
                  <a:pt x="4213" y="22655"/>
                  <a:pt x="4018" y="22292"/>
                </a:cubicBezTo>
                <a:cubicBezTo>
                  <a:pt x="3711" y="21818"/>
                  <a:pt x="3404" y="21232"/>
                  <a:pt x="3097" y="20702"/>
                </a:cubicBezTo>
                <a:cubicBezTo>
                  <a:pt x="2874" y="20255"/>
                  <a:pt x="2623" y="19753"/>
                  <a:pt x="2455" y="19363"/>
                </a:cubicBezTo>
                <a:cubicBezTo>
                  <a:pt x="1842" y="18135"/>
                  <a:pt x="1284" y="16852"/>
                  <a:pt x="781" y="15541"/>
                </a:cubicBezTo>
                <a:cubicBezTo>
                  <a:pt x="307" y="14313"/>
                  <a:pt x="28" y="13030"/>
                  <a:pt x="0" y="11746"/>
                </a:cubicBezTo>
                <a:cubicBezTo>
                  <a:pt x="28" y="11244"/>
                  <a:pt x="112" y="10798"/>
                  <a:pt x="307" y="10351"/>
                </a:cubicBezTo>
                <a:cubicBezTo>
                  <a:pt x="307" y="9793"/>
                  <a:pt x="363" y="9263"/>
                  <a:pt x="447" y="8733"/>
                </a:cubicBezTo>
                <a:cubicBezTo>
                  <a:pt x="475" y="8622"/>
                  <a:pt x="530" y="8482"/>
                  <a:pt x="586" y="8343"/>
                </a:cubicBezTo>
                <a:cubicBezTo>
                  <a:pt x="781" y="7617"/>
                  <a:pt x="1060" y="6920"/>
                  <a:pt x="1479" y="6250"/>
                </a:cubicBezTo>
                <a:cubicBezTo>
                  <a:pt x="1842" y="5664"/>
                  <a:pt x="2232" y="5106"/>
                  <a:pt x="2706" y="4604"/>
                </a:cubicBezTo>
                <a:cubicBezTo>
                  <a:pt x="3320" y="4046"/>
                  <a:pt x="4018" y="3516"/>
                  <a:pt x="4715" y="3098"/>
                </a:cubicBezTo>
                <a:cubicBezTo>
                  <a:pt x="4883" y="3014"/>
                  <a:pt x="4994" y="2902"/>
                  <a:pt x="5162" y="2819"/>
                </a:cubicBezTo>
                <a:cubicBezTo>
                  <a:pt x="5217" y="2791"/>
                  <a:pt x="5273" y="2763"/>
                  <a:pt x="5329" y="2763"/>
                </a:cubicBezTo>
                <a:cubicBezTo>
                  <a:pt x="5692" y="2540"/>
                  <a:pt x="6026" y="2372"/>
                  <a:pt x="6417" y="2233"/>
                </a:cubicBezTo>
                <a:lnTo>
                  <a:pt x="6473" y="2205"/>
                </a:lnTo>
                <a:lnTo>
                  <a:pt x="6612" y="2149"/>
                </a:lnTo>
                <a:lnTo>
                  <a:pt x="6612" y="2149"/>
                </a:lnTo>
                <a:lnTo>
                  <a:pt x="6473" y="2205"/>
                </a:lnTo>
                <a:lnTo>
                  <a:pt x="6724" y="2205"/>
                </a:lnTo>
                <a:lnTo>
                  <a:pt x="6724" y="2205"/>
                </a:lnTo>
                <a:lnTo>
                  <a:pt x="6612" y="2177"/>
                </a:lnTo>
                <a:cubicBezTo>
                  <a:pt x="7254" y="1954"/>
                  <a:pt x="8119" y="1675"/>
                  <a:pt x="8621" y="1424"/>
                </a:cubicBezTo>
                <a:cubicBezTo>
                  <a:pt x="8705" y="1396"/>
                  <a:pt x="8900" y="1312"/>
                  <a:pt x="8872" y="1368"/>
                </a:cubicBezTo>
                <a:cubicBezTo>
                  <a:pt x="9012" y="1312"/>
                  <a:pt x="8928" y="1312"/>
                  <a:pt x="9040" y="1284"/>
                </a:cubicBezTo>
                <a:cubicBezTo>
                  <a:pt x="10462" y="838"/>
                  <a:pt x="11913" y="587"/>
                  <a:pt x="13392" y="503"/>
                </a:cubicBezTo>
                <a:cubicBezTo>
                  <a:pt x="13587" y="531"/>
                  <a:pt x="13810" y="531"/>
                  <a:pt x="14033" y="503"/>
                </a:cubicBezTo>
                <a:lnTo>
                  <a:pt x="14424" y="531"/>
                </a:lnTo>
                <a:cubicBezTo>
                  <a:pt x="15568" y="391"/>
                  <a:pt x="16712" y="336"/>
                  <a:pt x="17884" y="336"/>
                </a:cubicBezTo>
                <a:lnTo>
                  <a:pt x="17884" y="336"/>
                </a:lnTo>
                <a:lnTo>
                  <a:pt x="18107" y="336"/>
                </a:lnTo>
                <a:cubicBezTo>
                  <a:pt x="18386" y="252"/>
                  <a:pt x="18637" y="196"/>
                  <a:pt x="18944" y="140"/>
                </a:cubicBezTo>
                <a:cubicBezTo>
                  <a:pt x="19251" y="84"/>
                  <a:pt x="19558" y="29"/>
                  <a:pt x="19892" y="29"/>
                </a:cubicBezTo>
                <a:cubicBezTo>
                  <a:pt x="19948" y="29"/>
                  <a:pt x="20032" y="29"/>
                  <a:pt x="20115" y="29"/>
                </a:cubicBezTo>
                <a:cubicBezTo>
                  <a:pt x="20618" y="1"/>
                  <a:pt x="21120" y="29"/>
                  <a:pt x="21594" y="140"/>
                </a:cubicBezTo>
                <a:cubicBezTo>
                  <a:pt x="22180" y="252"/>
                  <a:pt x="22738" y="419"/>
                  <a:pt x="23268" y="614"/>
                </a:cubicBezTo>
                <a:cubicBezTo>
                  <a:pt x="23296" y="642"/>
                  <a:pt x="23268" y="642"/>
                  <a:pt x="23380" y="698"/>
                </a:cubicBezTo>
                <a:cubicBezTo>
                  <a:pt x="23519" y="754"/>
                  <a:pt x="23631" y="782"/>
                  <a:pt x="23742" y="838"/>
                </a:cubicBezTo>
                <a:cubicBezTo>
                  <a:pt x="23910" y="977"/>
                  <a:pt x="24356" y="1200"/>
                  <a:pt x="24328" y="1284"/>
                </a:cubicBezTo>
                <a:cubicBezTo>
                  <a:pt x="24384" y="1340"/>
                  <a:pt x="24440" y="1396"/>
                  <a:pt x="24524" y="1424"/>
                </a:cubicBezTo>
                <a:lnTo>
                  <a:pt x="24524" y="1563"/>
                </a:lnTo>
                <a:cubicBezTo>
                  <a:pt x="25333" y="1926"/>
                  <a:pt x="26142" y="2372"/>
                  <a:pt x="26867" y="2930"/>
                </a:cubicBezTo>
                <a:cubicBezTo>
                  <a:pt x="27007" y="2986"/>
                  <a:pt x="27174" y="3042"/>
                  <a:pt x="27341" y="3070"/>
                </a:cubicBezTo>
                <a:cubicBezTo>
                  <a:pt x="27732" y="3237"/>
                  <a:pt x="28095" y="3460"/>
                  <a:pt x="28457" y="3683"/>
                </a:cubicBezTo>
                <a:cubicBezTo>
                  <a:pt x="28653" y="3879"/>
                  <a:pt x="28792" y="3990"/>
                  <a:pt x="29015" y="4186"/>
                </a:cubicBezTo>
                <a:cubicBezTo>
                  <a:pt x="29211" y="4381"/>
                  <a:pt x="29713" y="4939"/>
                  <a:pt x="29852" y="5162"/>
                </a:cubicBezTo>
                <a:cubicBezTo>
                  <a:pt x="30131" y="5525"/>
                  <a:pt x="30131" y="5664"/>
                  <a:pt x="30354" y="5999"/>
                </a:cubicBezTo>
                <a:cubicBezTo>
                  <a:pt x="30606" y="6111"/>
                  <a:pt x="30857" y="6222"/>
                  <a:pt x="31108" y="6306"/>
                </a:cubicBezTo>
                <a:cubicBezTo>
                  <a:pt x="31443" y="6641"/>
                  <a:pt x="31777" y="6975"/>
                  <a:pt x="32084" y="7366"/>
                </a:cubicBezTo>
                <a:cubicBezTo>
                  <a:pt x="32224" y="7645"/>
                  <a:pt x="32503" y="7980"/>
                  <a:pt x="32642" y="8287"/>
                </a:cubicBezTo>
                <a:cubicBezTo>
                  <a:pt x="33005" y="8649"/>
                  <a:pt x="33340" y="9068"/>
                  <a:pt x="33619" y="9514"/>
                </a:cubicBezTo>
                <a:cubicBezTo>
                  <a:pt x="34037" y="9793"/>
                  <a:pt x="34372" y="10156"/>
                  <a:pt x="34595" y="10602"/>
                </a:cubicBezTo>
                <a:cubicBezTo>
                  <a:pt x="34735" y="10881"/>
                  <a:pt x="35042" y="11411"/>
                  <a:pt x="35209" y="11746"/>
                </a:cubicBezTo>
                <a:cubicBezTo>
                  <a:pt x="35320" y="12081"/>
                  <a:pt x="35432" y="12388"/>
                  <a:pt x="35516" y="12723"/>
                </a:cubicBezTo>
                <a:cubicBezTo>
                  <a:pt x="36074" y="13532"/>
                  <a:pt x="36409" y="14452"/>
                  <a:pt x="36520" y="15429"/>
                </a:cubicBezTo>
                <a:cubicBezTo>
                  <a:pt x="36520" y="15568"/>
                  <a:pt x="36492" y="15485"/>
                  <a:pt x="36492" y="15652"/>
                </a:cubicBezTo>
                <a:cubicBezTo>
                  <a:pt x="36576" y="16043"/>
                  <a:pt x="36632" y="15875"/>
                  <a:pt x="36660" y="16294"/>
                </a:cubicBezTo>
                <a:cubicBezTo>
                  <a:pt x="36827" y="16629"/>
                  <a:pt x="36883" y="17019"/>
                  <a:pt x="36855" y="17410"/>
                </a:cubicBezTo>
                <a:cubicBezTo>
                  <a:pt x="36827" y="17968"/>
                  <a:pt x="36743" y="18554"/>
                  <a:pt x="36576" y="19112"/>
                </a:cubicBezTo>
                <a:cubicBezTo>
                  <a:pt x="36576" y="19279"/>
                  <a:pt x="36576" y="19335"/>
                  <a:pt x="36632" y="19335"/>
                </a:cubicBezTo>
                <a:cubicBezTo>
                  <a:pt x="36576" y="19753"/>
                  <a:pt x="36492" y="20144"/>
                  <a:pt x="36325" y="20534"/>
                </a:cubicBezTo>
                <a:cubicBezTo>
                  <a:pt x="36074" y="21148"/>
                  <a:pt x="35711" y="21706"/>
                  <a:pt x="35293" y="22236"/>
                </a:cubicBezTo>
                <a:cubicBezTo>
                  <a:pt x="35125" y="22348"/>
                  <a:pt x="34958" y="22487"/>
                  <a:pt x="34763" y="22599"/>
                </a:cubicBezTo>
                <a:close/>
                <a:moveTo>
                  <a:pt x="20478" y="26700"/>
                </a:moveTo>
                <a:lnTo>
                  <a:pt x="21817" y="25166"/>
                </a:lnTo>
                <a:lnTo>
                  <a:pt x="21817" y="25166"/>
                </a:lnTo>
                <a:lnTo>
                  <a:pt x="21929" y="25054"/>
                </a:lnTo>
                <a:cubicBezTo>
                  <a:pt x="22013" y="24719"/>
                  <a:pt x="22124" y="24357"/>
                  <a:pt x="22264" y="24022"/>
                </a:cubicBezTo>
                <a:cubicBezTo>
                  <a:pt x="22320" y="23966"/>
                  <a:pt x="22320" y="23938"/>
                  <a:pt x="22347" y="23910"/>
                </a:cubicBezTo>
                <a:cubicBezTo>
                  <a:pt x="22487" y="23520"/>
                  <a:pt x="23101" y="22906"/>
                  <a:pt x="23547" y="22487"/>
                </a:cubicBezTo>
                <a:cubicBezTo>
                  <a:pt x="23575" y="22515"/>
                  <a:pt x="23603" y="22487"/>
                  <a:pt x="23631" y="22487"/>
                </a:cubicBezTo>
                <a:cubicBezTo>
                  <a:pt x="23687" y="22404"/>
                  <a:pt x="23742" y="22404"/>
                  <a:pt x="23798" y="22320"/>
                </a:cubicBezTo>
                <a:cubicBezTo>
                  <a:pt x="23938" y="22292"/>
                  <a:pt x="24133" y="22097"/>
                  <a:pt x="24217" y="22180"/>
                </a:cubicBezTo>
                <a:lnTo>
                  <a:pt x="24328" y="22097"/>
                </a:lnTo>
                <a:lnTo>
                  <a:pt x="24468" y="22180"/>
                </a:lnTo>
                <a:lnTo>
                  <a:pt x="25500" y="20981"/>
                </a:lnTo>
                <a:cubicBezTo>
                  <a:pt x="25556" y="20869"/>
                  <a:pt x="25556" y="20758"/>
                  <a:pt x="25556" y="20618"/>
                </a:cubicBezTo>
                <a:cubicBezTo>
                  <a:pt x="25640" y="20395"/>
                  <a:pt x="25723" y="20172"/>
                  <a:pt x="25835" y="19921"/>
                </a:cubicBezTo>
                <a:cubicBezTo>
                  <a:pt x="25946" y="19809"/>
                  <a:pt x="26002" y="19697"/>
                  <a:pt x="26114" y="19586"/>
                </a:cubicBezTo>
                <a:cubicBezTo>
                  <a:pt x="26197" y="19446"/>
                  <a:pt x="26504" y="19139"/>
                  <a:pt x="26616" y="19028"/>
                </a:cubicBezTo>
                <a:cubicBezTo>
                  <a:pt x="26811" y="18860"/>
                  <a:pt x="26923" y="18888"/>
                  <a:pt x="27118" y="18721"/>
                </a:cubicBezTo>
                <a:cubicBezTo>
                  <a:pt x="27118" y="18526"/>
                  <a:pt x="27118" y="18358"/>
                  <a:pt x="27090" y="18163"/>
                </a:cubicBezTo>
                <a:cubicBezTo>
                  <a:pt x="27202" y="17912"/>
                  <a:pt x="27341" y="17689"/>
                  <a:pt x="27481" y="17466"/>
                </a:cubicBezTo>
                <a:cubicBezTo>
                  <a:pt x="27648" y="17298"/>
                  <a:pt x="27648" y="17270"/>
                  <a:pt x="27760" y="17214"/>
                </a:cubicBezTo>
                <a:cubicBezTo>
                  <a:pt x="27760" y="17159"/>
                  <a:pt x="27732" y="17103"/>
                  <a:pt x="27704" y="17047"/>
                </a:cubicBezTo>
                <a:cubicBezTo>
                  <a:pt x="27676" y="16991"/>
                  <a:pt x="27648" y="16935"/>
                  <a:pt x="27620" y="16880"/>
                </a:cubicBezTo>
                <a:lnTo>
                  <a:pt x="27509" y="16880"/>
                </a:lnTo>
                <a:lnTo>
                  <a:pt x="27453" y="16880"/>
                </a:lnTo>
                <a:lnTo>
                  <a:pt x="27397" y="16824"/>
                </a:lnTo>
                <a:cubicBezTo>
                  <a:pt x="27286" y="16712"/>
                  <a:pt x="27174" y="16601"/>
                  <a:pt x="27118" y="16433"/>
                </a:cubicBezTo>
                <a:cubicBezTo>
                  <a:pt x="27034" y="16238"/>
                  <a:pt x="26923" y="16015"/>
                  <a:pt x="26811" y="15819"/>
                </a:cubicBezTo>
                <a:cubicBezTo>
                  <a:pt x="26728" y="15596"/>
                  <a:pt x="26728" y="15457"/>
                  <a:pt x="26672" y="15262"/>
                </a:cubicBezTo>
                <a:cubicBezTo>
                  <a:pt x="26309" y="14899"/>
                  <a:pt x="26030" y="14452"/>
                  <a:pt x="25835" y="13978"/>
                </a:cubicBezTo>
                <a:cubicBezTo>
                  <a:pt x="25807" y="13922"/>
                  <a:pt x="25863" y="13922"/>
                  <a:pt x="25835" y="13867"/>
                </a:cubicBezTo>
                <a:cubicBezTo>
                  <a:pt x="25723" y="13671"/>
                  <a:pt x="25695" y="13811"/>
                  <a:pt x="25584" y="13615"/>
                </a:cubicBezTo>
                <a:cubicBezTo>
                  <a:pt x="25333" y="13588"/>
                  <a:pt x="24998" y="12974"/>
                  <a:pt x="24719" y="12500"/>
                </a:cubicBezTo>
                <a:cubicBezTo>
                  <a:pt x="24663" y="12444"/>
                  <a:pt x="24607" y="12444"/>
                  <a:pt x="24579" y="12500"/>
                </a:cubicBezTo>
                <a:cubicBezTo>
                  <a:pt x="24440" y="12360"/>
                  <a:pt x="24272" y="12221"/>
                  <a:pt x="24133" y="12081"/>
                </a:cubicBezTo>
                <a:cubicBezTo>
                  <a:pt x="23938" y="11802"/>
                  <a:pt x="23826" y="11551"/>
                  <a:pt x="23631" y="11272"/>
                </a:cubicBezTo>
                <a:cubicBezTo>
                  <a:pt x="23603" y="11160"/>
                  <a:pt x="23603" y="11049"/>
                  <a:pt x="23575" y="10909"/>
                </a:cubicBezTo>
                <a:cubicBezTo>
                  <a:pt x="23408" y="10770"/>
                  <a:pt x="23212" y="10602"/>
                  <a:pt x="23073" y="10407"/>
                </a:cubicBezTo>
                <a:cubicBezTo>
                  <a:pt x="22905" y="10240"/>
                  <a:pt x="22738" y="10016"/>
                  <a:pt x="22654" y="9877"/>
                </a:cubicBezTo>
                <a:cubicBezTo>
                  <a:pt x="22431" y="9793"/>
                  <a:pt x="22431" y="9626"/>
                  <a:pt x="22264" y="9486"/>
                </a:cubicBezTo>
                <a:cubicBezTo>
                  <a:pt x="22236" y="9459"/>
                  <a:pt x="22180" y="9431"/>
                  <a:pt x="22152" y="9403"/>
                </a:cubicBezTo>
                <a:cubicBezTo>
                  <a:pt x="22013" y="9263"/>
                  <a:pt x="22013" y="9180"/>
                  <a:pt x="22041" y="9124"/>
                </a:cubicBezTo>
                <a:cubicBezTo>
                  <a:pt x="21957" y="9068"/>
                  <a:pt x="21845" y="9012"/>
                  <a:pt x="21762" y="8956"/>
                </a:cubicBezTo>
                <a:cubicBezTo>
                  <a:pt x="21678" y="8901"/>
                  <a:pt x="21566" y="8845"/>
                  <a:pt x="21483" y="8789"/>
                </a:cubicBezTo>
                <a:cubicBezTo>
                  <a:pt x="21343" y="8733"/>
                  <a:pt x="21204" y="8649"/>
                  <a:pt x="21092" y="8510"/>
                </a:cubicBezTo>
                <a:cubicBezTo>
                  <a:pt x="20980" y="8482"/>
                  <a:pt x="20841" y="8454"/>
                  <a:pt x="20701" y="8454"/>
                </a:cubicBezTo>
                <a:cubicBezTo>
                  <a:pt x="20590" y="8454"/>
                  <a:pt x="20450" y="8454"/>
                  <a:pt x="20339" y="8426"/>
                </a:cubicBezTo>
                <a:cubicBezTo>
                  <a:pt x="20032" y="8370"/>
                  <a:pt x="19753" y="8287"/>
                  <a:pt x="19446" y="8175"/>
                </a:cubicBezTo>
                <a:lnTo>
                  <a:pt x="19362" y="8175"/>
                </a:lnTo>
                <a:cubicBezTo>
                  <a:pt x="19306" y="8091"/>
                  <a:pt x="19111" y="8036"/>
                  <a:pt x="19055" y="7980"/>
                </a:cubicBezTo>
                <a:cubicBezTo>
                  <a:pt x="18637" y="7924"/>
                  <a:pt x="18358" y="7840"/>
                  <a:pt x="18302" y="7701"/>
                </a:cubicBezTo>
                <a:cubicBezTo>
                  <a:pt x="17856" y="7701"/>
                  <a:pt x="17186" y="7729"/>
                  <a:pt x="17130" y="7533"/>
                </a:cubicBezTo>
                <a:cubicBezTo>
                  <a:pt x="16796" y="7645"/>
                  <a:pt x="16796" y="7812"/>
                  <a:pt x="16182" y="7868"/>
                </a:cubicBezTo>
                <a:cubicBezTo>
                  <a:pt x="16070" y="7896"/>
                  <a:pt x="16098" y="7868"/>
                  <a:pt x="15986" y="7868"/>
                </a:cubicBezTo>
                <a:cubicBezTo>
                  <a:pt x="15791" y="7952"/>
                  <a:pt x="15596" y="7980"/>
                  <a:pt x="15373" y="8008"/>
                </a:cubicBezTo>
                <a:cubicBezTo>
                  <a:pt x="15149" y="7952"/>
                  <a:pt x="14815" y="8036"/>
                  <a:pt x="14647" y="7980"/>
                </a:cubicBezTo>
                <a:lnTo>
                  <a:pt x="14647" y="7924"/>
                </a:lnTo>
                <a:cubicBezTo>
                  <a:pt x="14452" y="7868"/>
                  <a:pt x="14117" y="8036"/>
                  <a:pt x="13894" y="8064"/>
                </a:cubicBezTo>
                <a:cubicBezTo>
                  <a:pt x="13782" y="8147"/>
                  <a:pt x="13671" y="8203"/>
                  <a:pt x="13531" y="8231"/>
                </a:cubicBezTo>
                <a:cubicBezTo>
                  <a:pt x="13308" y="8231"/>
                  <a:pt x="13029" y="8315"/>
                  <a:pt x="12806" y="8315"/>
                </a:cubicBezTo>
                <a:cubicBezTo>
                  <a:pt x="12053" y="8482"/>
                  <a:pt x="11299" y="8733"/>
                  <a:pt x="10602" y="9012"/>
                </a:cubicBezTo>
                <a:cubicBezTo>
                  <a:pt x="10435" y="9096"/>
                  <a:pt x="10295" y="9152"/>
                  <a:pt x="10156" y="9207"/>
                </a:cubicBezTo>
                <a:cubicBezTo>
                  <a:pt x="9904" y="9319"/>
                  <a:pt x="9346" y="9459"/>
                  <a:pt x="9319" y="9375"/>
                </a:cubicBezTo>
                <a:cubicBezTo>
                  <a:pt x="9291" y="9319"/>
                  <a:pt x="9514" y="9235"/>
                  <a:pt x="9430" y="9207"/>
                </a:cubicBezTo>
                <a:cubicBezTo>
                  <a:pt x="10044" y="8845"/>
                  <a:pt x="10714" y="8566"/>
                  <a:pt x="11411" y="8343"/>
                </a:cubicBezTo>
                <a:cubicBezTo>
                  <a:pt x="11774" y="8231"/>
                  <a:pt x="12192" y="8147"/>
                  <a:pt x="12611" y="8064"/>
                </a:cubicBezTo>
                <a:cubicBezTo>
                  <a:pt x="12694" y="8036"/>
                  <a:pt x="12890" y="7980"/>
                  <a:pt x="12945" y="7952"/>
                </a:cubicBezTo>
                <a:cubicBezTo>
                  <a:pt x="13029" y="7952"/>
                  <a:pt x="13085" y="7896"/>
                  <a:pt x="13141" y="7868"/>
                </a:cubicBezTo>
                <a:cubicBezTo>
                  <a:pt x="11802" y="8175"/>
                  <a:pt x="10462" y="8566"/>
                  <a:pt x="9179" y="9096"/>
                </a:cubicBezTo>
                <a:lnTo>
                  <a:pt x="9179" y="9096"/>
                </a:lnTo>
                <a:cubicBezTo>
                  <a:pt x="9179" y="9124"/>
                  <a:pt x="9123" y="9152"/>
                  <a:pt x="9095" y="9180"/>
                </a:cubicBezTo>
                <a:cubicBezTo>
                  <a:pt x="8844" y="9263"/>
                  <a:pt x="8816" y="9347"/>
                  <a:pt x="8705" y="9403"/>
                </a:cubicBezTo>
                <a:cubicBezTo>
                  <a:pt x="8593" y="9431"/>
                  <a:pt x="8677" y="9375"/>
                  <a:pt x="8677" y="9347"/>
                </a:cubicBezTo>
                <a:cubicBezTo>
                  <a:pt x="8621" y="9375"/>
                  <a:pt x="8565" y="9375"/>
                  <a:pt x="8509" y="9403"/>
                </a:cubicBezTo>
                <a:cubicBezTo>
                  <a:pt x="8426" y="9486"/>
                  <a:pt x="8649" y="9347"/>
                  <a:pt x="8621" y="9431"/>
                </a:cubicBezTo>
                <a:cubicBezTo>
                  <a:pt x="8454" y="9570"/>
                  <a:pt x="8230" y="9710"/>
                  <a:pt x="8035" y="9849"/>
                </a:cubicBezTo>
                <a:cubicBezTo>
                  <a:pt x="7840" y="9989"/>
                  <a:pt x="7700" y="10156"/>
                  <a:pt x="7645" y="10379"/>
                </a:cubicBezTo>
                <a:lnTo>
                  <a:pt x="7561" y="10351"/>
                </a:lnTo>
                <a:cubicBezTo>
                  <a:pt x="7561" y="10435"/>
                  <a:pt x="7617" y="10379"/>
                  <a:pt x="7645" y="10435"/>
                </a:cubicBezTo>
                <a:cubicBezTo>
                  <a:pt x="7617" y="10714"/>
                  <a:pt x="7617" y="10993"/>
                  <a:pt x="7645" y="11272"/>
                </a:cubicBezTo>
                <a:cubicBezTo>
                  <a:pt x="7784" y="11802"/>
                  <a:pt x="7979" y="12304"/>
                  <a:pt x="8175" y="12778"/>
                </a:cubicBezTo>
                <a:cubicBezTo>
                  <a:pt x="8426" y="13225"/>
                  <a:pt x="8677" y="13894"/>
                  <a:pt x="8956" y="14508"/>
                </a:cubicBezTo>
                <a:cubicBezTo>
                  <a:pt x="9067" y="14731"/>
                  <a:pt x="9179" y="14955"/>
                  <a:pt x="9291" y="15150"/>
                </a:cubicBezTo>
                <a:cubicBezTo>
                  <a:pt x="9458" y="15457"/>
                  <a:pt x="9598" y="15792"/>
                  <a:pt x="9737" y="16126"/>
                </a:cubicBezTo>
                <a:cubicBezTo>
                  <a:pt x="9877" y="16377"/>
                  <a:pt x="10016" y="16656"/>
                  <a:pt x="10100" y="16880"/>
                </a:cubicBezTo>
                <a:cubicBezTo>
                  <a:pt x="10490" y="17577"/>
                  <a:pt x="10853" y="18275"/>
                  <a:pt x="11299" y="18972"/>
                </a:cubicBezTo>
                <a:cubicBezTo>
                  <a:pt x="11495" y="19279"/>
                  <a:pt x="11690" y="19586"/>
                  <a:pt x="11913" y="19893"/>
                </a:cubicBezTo>
                <a:cubicBezTo>
                  <a:pt x="12108" y="20200"/>
                  <a:pt x="12304" y="20507"/>
                  <a:pt x="12499" y="20813"/>
                </a:cubicBezTo>
                <a:cubicBezTo>
                  <a:pt x="12611" y="21092"/>
                  <a:pt x="12694" y="21344"/>
                  <a:pt x="12750" y="21623"/>
                </a:cubicBezTo>
                <a:cubicBezTo>
                  <a:pt x="12945" y="21874"/>
                  <a:pt x="13169" y="22097"/>
                  <a:pt x="13392" y="22292"/>
                </a:cubicBezTo>
                <a:cubicBezTo>
                  <a:pt x="13476" y="22404"/>
                  <a:pt x="13448" y="22432"/>
                  <a:pt x="13531" y="22515"/>
                </a:cubicBezTo>
                <a:cubicBezTo>
                  <a:pt x="13838" y="22822"/>
                  <a:pt x="14117" y="23157"/>
                  <a:pt x="14424" y="23492"/>
                </a:cubicBezTo>
                <a:cubicBezTo>
                  <a:pt x="14675" y="23771"/>
                  <a:pt x="14982" y="24050"/>
                  <a:pt x="15289" y="24301"/>
                </a:cubicBezTo>
                <a:cubicBezTo>
                  <a:pt x="15624" y="24664"/>
                  <a:pt x="15986" y="24970"/>
                  <a:pt x="16349" y="25277"/>
                </a:cubicBezTo>
                <a:cubicBezTo>
                  <a:pt x="16433" y="25333"/>
                  <a:pt x="16517" y="25389"/>
                  <a:pt x="16600" y="25445"/>
                </a:cubicBezTo>
                <a:cubicBezTo>
                  <a:pt x="16656" y="25500"/>
                  <a:pt x="16628" y="25500"/>
                  <a:pt x="16656" y="25528"/>
                </a:cubicBezTo>
                <a:cubicBezTo>
                  <a:pt x="16851" y="25668"/>
                  <a:pt x="16963" y="25724"/>
                  <a:pt x="17214" y="25947"/>
                </a:cubicBezTo>
                <a:cubicBezTo>
                  <a:pt x="17353" y="26086"/>
                  <a:pt x="17521" y="26282"/>
                  <a:pt x="17716" y="26421"/>
                </a:cubicBezTo>
                <a:cubicBezTo>
                  <a:pt x="17856" y="26589"/>
                  <a:pt x="18051" y="26700"/>
                  <a:pt x="18246" y="26812"/>
                </a:cubicBezTo>
                <a:cubicBezTo>
                  <a:pt x="18274" y="26840"/>
                  <a:pt x="18386" y="26923"/>
                  <a:pt x="18358" y="26923"/>
                </a:cubicBezTo>
                <a:cubicBezTo>
                  <a:pt x="18414" y="26979"/>
                  <a:pt x="18386" y="26923"/>
                  <a:pt x="18442" y="26979"/>
                </a:cubicBezTo>
                <a:cubicBezTo>
                  <a:pt x="18609" y="27119"/>
                  <a:pt x="18776" y="27258"/>
                  <a:pt x="18944" y="27398"/>
                </a:cubicBezTo>
                <a:lnTo>
                  <a:pt x="19083" y="27509"/>
                </a:lnTo>
                <a:cubicBezTo>
                  <a:pt x="19111" y="27537"/>
                  <a:pt x="19167" y="27649"/>
                  <a:pt x="19195" y="27565"/>
                </a:cubicBezTo>
                <a:cubicBezTo>
                  <a:pt x="19223" y="27509"/>
                  <a:pt x="19362" y="27453"/>
                  <a:pt x="19446" y="27398"/>
                </a:cubicBezTo>
                <a:lnTo>
                  <a:pt x="19948" y="27035"/>
                </a:lnTo>
                <a:cubicBezTo>
                  <a:pt x="20004" y="27035"/>
                  <a:pt x="20143" y="26923"/>
                  <a:pt x="20255" y="26840"/>
                </a:cubicBezTo>
                <a:close/>
                <a:moveTo>
                  <a:pt x="18302" y="27174"/>
                </a:moveTo>
                <a:cubicBezTo>
                  <a:pt x="18246" y="27174"/>
                  <a:pt x="18386" y="27286"/>
                  <a:pt x="18414" y="27230"/>
                </a:cubicBezTo>
                <a:cubicBezTo>
                  <a:pt x="18386" y="27202"/>
                  <a:pt x="18330" y="27174"/>
                  <a:pt x="18302" y="27174"/>
                </a:cubicBezTo>
                <a:close/>
                <a:moveTo>
                  <a:pt x="18163" y="26951"/>
                </a:moveTo>
                <a:cubicBezTo>
                  <a:pt x="18163" y="26979"/>
                  <a:pt x="18218" y="27035"/>
                  <a:pt x="18274" y="27063"/>
                </a:cubicBezTo>
                <a:cubicBezTo>
                  <a:pt x="18302" y="27091"/>
                  <a:pt x="18218" y="27007"/>
                  <a:pt x="18163" y="26951"/>
                </a:cubicBezTo>
                <a:close/>
                <a:moveTo>
                  <a:pt x="23435" y="23352"/>
                </a:moveTo>
                <a:cubicBezTo>
                  <a:pt x="23408" y="23324"/>
                  <a:pt x="23408" y="23324"/>
                  <a:pt x="23380" y="23296"/>
                </a:cubicBezTo>
                <a:cubicBezTo>
                  <a:pt x="23352" y="23296"/>
                  <a:pt x="23296" y="23352"/>
                  <a:pt x="23268" y="23324"/>
                </a:cubicBezTo>
                <a:cubicBezTo>
                  <a:pt x="23156" y="23464"/>
                  <a:pt x="23073" y="23659"/>
                  <a:pt x="23017" y="23827"/>
                </a:cubicBezTo>
                <a:close/>
                <a:moveTo>
                  <a:pt x="7561" y="9961"/>
                </a:moveTo>
                <a:close/>
                <a:moveTo>
                  <a:pt x="7505" y="10044"/>
                </a:moveTo>
                <a:cubicBezTo>
                  <a:pt x="7310" y="10463"/>
                  <a:pt x="7226" y="10909"/>
                  <a:pt x="7310" y="11356"/>
                </a:cubicBezTo>
                <a:cubicBezTo>
                  <a:pt x="7449" y="12388"/>
                  <a:pt x="7784" y="13392"/>
                  <a:pt x="8258" y="14313"/>
                </a:cubicBezTo>
                <a:cubicBezTo>
                  <a:pt x="9235" y="16433"/>
                  <a:pt x="10407" y="18470"/>
                  <a:pt x="11746" y="20367"/>
                </a:cubicBezTo>
                <a:cubicBezTo>
                  <a:pt x="11746" y="20339"/>
                  <a:pt x="11746" y="20311"/>
                  <a:pt x="11746" y="20283"/>
                </a:cubicBezTo>
                <a:cubicBezTo>
                  <a:pt x="11495" y="19809"/>
                  <a:pt x="10965" y="19056"/>
                  <a:pt x="10574" y="18414"/>
                </a:cubicBezTo>
                <a:cubicBezTo>
                  <a:pt x="10295" y="17912"/>
                  <a:pt x="9960" y="17298"/>
                  <a:pt x="9681" y="16740"/>
                </a:cubicBezTo>
                <a:cubicBezTo>
                  <a:pt x="9263" y="15875"/>
                  <a:pt x="8816" y="14983"/>
                  <a:pt x="8398" y="14034"/>
                </a:cubicBezTo>
                <a:cubicBezTo>
                  <a:pt x="8175" y="13532"/>
                  <a:pt x="7952" y="13057"/>
                  <a:pt x="7756" y="12583"/>
                </a:cubicBezTo>
                <a:cubicBezTo>
                  <a:pt x="7561" y="12137"/>
                  <a:pt x="7421" y="11663"/>
                  <a:pt x="7366" y="11160"/>
                </a:cubicBezTo>
                <a:cubicBezTo>
                  <a:pt x="7366" y="11160"/>
                  <a:pt x="7394" y="11216"/>
                  <a:pt x="7394" y="11160"/>
                </a:cubicBezTo>
                <a:cubicBezTo>
                  <a:pt x="7394" y="11021"/>
                  <a:pt x="7366" y="11188"/>
                  <a:pt x="7366" y="11105"/>
                </a:cubicBezTo>
                <a:cubicBezTo>
                  <a:pt x="7338" y="10881"/>
                  <a:pt x="7338" y="10630"/>
                  <a:pt x="7366" y="10407"/>
                </a:cubicBezTo>
                <a:cubicBezTo>
                  <a:pt x="7394" y="10295"/>
                  <a:pt x="7449" y="10156"/>
                  <a:pt x="7505" y="10044"/>
                </a:cubicBezTo>
                <a:close/>
                <a:moveTo>
                  <a:pt x="7421" y="11077"/>
                </a:moveTo>
                <a:cubicBezTo>
                  <a:pt x="7449" y="11021"/>
                  <a:pt x="7477" y="11188"/>
                  <a:pt x="7477" y="11077"/>
                </a:cubicBezTo>
                <a:cubicBezTo>
                  <a:pt x="7449" y="11049"/>
                  <a:pt x="7394" y="10965"/>
                  <a:pt x="7394" y="11077"/>
                </a:cubicBezTo>
                <a:close/>
                <a:moveTo>
                  <a:pt x="7756" y="12332"/>
                </a:moveTo>
                <a:cubicBezTo>
                  <a:pt x="7784" y="12360"/>
                  <a:pt x="7812" y="12360"/>
                  <a:pt x="7812" y="12332"/>
                </a:cubicBezTo>
                <a:cubicBezTo>
                  <a:pt x="7812" y="12304"/>
                  <a:pt x="7784" y="12276"/>
                  <a:pt x="7756" y="12221"/>
                </a:cubicBezTo>
                <a:cubicBezTo>
                  <a:pt x="7756" y="12221"/>
                  <a:pt x="7756" y="12276"/>
                  <a:pt x="7784" y="12332"/>
                </a:cubicBezTo>
                <a:close/>
                <a:moveTo>
                  <a:pt x="10993" y="18833"/>
                </a:moveTo>
                <a:cubicBezTo>
                  <a:pt x="10881" y="18582"/>
                  <a:pt x="10881" y="18833"/>
                  <a:pt x="10993" y="18833"/>
                </a:cubicBezTo>
                <a:close/>
                <a:moveTo>
                  <a:pt x="16684" y="26003"/>
                </a:moveTo>
                <a:cubicBezTo>
                  <a:pt x="16684" y="25975"/>
                  <a:pt x="16684" y="25975"/>
                  <a:pt x="16684" y="25975"/>
                </a:cubicBezTo>
                <a:lnTo>
                  <a:pt x="16600" y="25891"/>
                </a:lnTo>
                <a:close/>
                <a:moveTo>
                  <a:pt x="22180" y="24440"/>
                </a:moveTo>
                <a:cubicBezTo>
                  <a:pt x="22208" y="24440"/>
                  <a:pt x="22236" y="24440"/>
                  <a:pt x="22292" y="24412"/>
                </a:cubicBezTo>
                <a:cubicBezTo>
                  <a:pt x="22264" y="24385"/>
                  <a:pt x="22264" y="24357"/>
                  <a:pt x="22180" y="24440"/>
                </a:cubicBezTo>
                <a:close/>
                <a:moveTo>
                  <a:pt x="22375" y="24161"/>
                </a:moveTo>
                <a:cubicBezTo>
                  <a:pt x="22292" y="24189"/>
                  <a:pt x="22264" y="24245"/>
                  <a:pt x="22208" y="24301"/>
                </a:cubicBezTo>
                <a:cubicBezTo>
                  <a:pt x="22236" y="24357"/>
                  <a:pt x="22375" y="24189"/>
                  <a:pt x="22375" y="24133"/>
                </a:cubicBezTo>
                <a:close/>
                <a:moveTo>
                  <a:pt x="22403" y="23966"/>
                </a:moveTo>
                <a:cubicBezTo>
                  <a:pt x="22347" y="23994"/>
                  <a:pt x="22320" y="24022"/>
                  <a:pt x="22292" y="24050"/>
                </a:cubicBezTo>
                <a:cubicBezTo>
                  <a:pt x="22292" y="24078"/>
                  <a:pt x="22347" y="24050"/>
                  <a:pt x="22403" y="24022"/>
                </a:cubicBezTo>
                <a:cubicBezTo>
                  <a:pt x="22375" y="23994"/>
                  <a:pt x="22375" y="23966"/>
                  <a:pt x="22403" y="23966"/>
                </a:cubicBezTo>
                <a:close/>
                <a:moveTo>
                  <a:pt x="19892" y="57"/>
                </a:moveTo>
                <a:cubicBezTo>
                  <a:pt x="19892" y="84"/>
                  <a:pt x="19920" y="112"/>
                  <a:pt x="20060" y="112"/>
                </a:cubicBezTo>
                <a:cubicBezTo>
                  <a:pt x="20060" y="112"/>
                  <a:pt x="20060" y="84"/>
                  <a:pt x="20115" y="84"/>
                </a:cubicBezTo>
                <a:cubicBezTo>
                  <a:pt x="20032" y="57"/>
                  <a:pt x="19948" y="57"/>
                  <a:pt x="19892" y="57"/>
                </a:cubicBezTo>
                <a:close/>
                <a:moveTo>
                  <a:pt x="19446" y="112"/>
                </a:moveTo>
                <a:cubicBezTo>
                  <a:pt x="19390" y="168"/>
                  <a:pt x="19781" y="196"/>
                  <a:pt x="19837" y="168"/>
                </a:cubicBezTo>
                <a:cubicBezTo>
                  <a:pt x="19697" y="140"/>
                  <a:pt x="19585" y="112"/>
                  <a:pt x="19446" y="112"/>
                </a:cubicBezTo>
                <a:close/>
                <a:moveTo>
                  <a:pt x="19279" y="168"/>
                </a:moveTo>
                <a:cubicBezTo>
                  <a:pt x="19279" y="196"/>
                  <a:pt x="19306" y="224"/>
                  <a:pt x="19390" y="224"/>
                </a:cubicBezTo>
                <a:cubicBezTo>
                  <a:pt x="19390" y="196"/>
                  <a:pt x="19418" y="168"/>
                  <a:pt x="19251" y="168"/>
                </a:cubicBezTo>
                <a:close/>
                <a:moveTo>
                  <a:pt x="20897" y="559"/>
                </a:moveTo>
                <a:cubicBezTo>
                  <a:pt x="21259" y="614"/>
                  <a:pt x="21594" y="670"/>
                  <a:pt x="21985" y="754"/>
                </a:cubicBezTo>
                <a:cubicBezTo>
                  <a:pt x="21985" y="726"/>
                  <a:pt x="21985" y="698"/>
                  <a:pt x="22013" y="698"/>
                </a:cubicBezTo>
                <a:cubicBezTo>
                  <a:pt x="21957" y="642"/>
                  <a:pt x="21817" y="614"/>
                  <a:pt x="21845" y="587"/>
                </a:cubicBezTo>
                <a:cubicBezTo>
                  <a:pt x="21538" y="531"/>
                  <a:pt x="21204" y="531"/>
                  <a:pt x="20897" y="559"/>
                </a:cubicBezTo>
                <a:close/>
                <a:moveTo>
                  <a:pt x="8621" y="1870"/>
                </a:moveTo>
                <a:cubicBezTo>
                  <a:pt x="9514" y="1563"/>
                  <a:pt x="10407" y="1312"/>
                  <a:pt x="11299" y="1117"/>
                </a:cubicBezTo>
                <a:cubicBezTo>
                  <a:pt x="11132" y="1117"/>
                  <a:pt x="10993" y="1145"/>
                  <a:pt x="10825" y="1172"/>
                </a:cubicBezTo>
                <a:cubicBezTo>
                  <a:pt x="10630" y="1200"/>
                  <a:pt x="10435" y="1256"/>
                  <a:pt x="10239" y="1284"/>
                </a:cubicBezTo>
                <a:cubicBezTo>
                  <a:pt x="9681" y="1396"/>
                  <a:pt x="9123" y="1591"/>
                  <a:pt x="8593" y="1870"/>
                </a:cubicBezTo>
                <a:close/>
                <a:moveTo>
                  <a:pt x="9179" y="1507"/>
                </a:moveTo>
                <a:cubicBezTo>
                  <a:pt x="9151" y="1563"/>
                  <a:pt x="9430" y="1479"/>
                  <a:pt x="9402" y="1451"/>
                </a:cubicBezTo>
                <a:cubicBezTo>
                  <a:pt x="9319" y="1451"/>
                  <a:pt x="9235" y="1479"/>
                  <a:pt x="9179" y="1507"/>
                </a:cubicBezTo>
                <a:close/>
                <a:moveTo>
                  <a:pt x="8761" y="1563"/>
                </a:moveTo>
                <a:cubicBezTo>
                  <a:pt x="8761" y="1591"/>
                  <a:pt x="8928" y="1563"/>
                  <a:pt x="8984" y="1507"/>
                </a:cubicBezTo>
                <a:cubicBezTo>
                  <a:pt x="8984" y="1479"/>
                  <a:pt x="8872" y="1507"/>
                  <a:pt x="8761" y="1563"/>
                </a:cubicBezTo>
                <a:close/>
                <a:moveTo>
                  <a:pt x="5803" y="2930"/>
                </a:moveTo>
                <a:lnTo>
                  <a:pt x="6054" y="2819"/>
                </a:lnTo>
                <a:lnTo>
                  <a:pt x="6026" y="2819"/>
                </a:lnTo>
                <a:close/>
                <a:moveTo>
                  <a:pt x="1116" y="15875"/>
                </a:moveTo>
                <a:cubicBezTo>
                  <a:pt x="1256" y="16294"/>
                  <a:pt x="1256" y="15959"/>
                  <a:pt x="1116" y="15875"/>
                </a:cubicBezTo>
                <a:close/>
                <a:moveTo>
                  <a:pt x="7505" y="26784"/>
                </a:moveTo>
                <a:cubicBezTo>
                  <a:pt x="7505" y="26784"/>
                  <a:pt x="7505" y="26728"/>
                  <a:pt x="7421" y="26644"/>
                </a:cubicBezTo>
                <a:cubicBezTo>
                  <a:pt x="7366" y="26533"/>
                  <a:pt x="7366" y="26616"/>
                  <a:pt x="7394" y="26672"/>
                </a:cubicBezTo>
                <a:cubicBezTo>
                  <a:pt x="7421" y="26700"/>
                  <a:pt x="7477" y="26728"/>
                  <a:pt x="7505" y="26784"/>
                </a:cubicBezTo>
                <a:close/>
                <a:moveTo>
                  <a:pt x="9040" y="28318"/>
                </a:moveTo>
                <a:cubicBezTo>
                  <a:pt x="9067" y="28402"/>
                  <a:pt x="8844" y="28207"/>
                  <a:pt x="8984" y="28346"/>
                </a:cubicBezTo>
                <a:cubicBezTo>
                  <a:pt x="9012" y="28374"/>
                  <a:pt x="9179" y="28458"/>
                  <a:pt x="9040" y="28318"/>
                </a:cubicBezTo>
                <a:close/>
                <a:moveTo>
                  <a:pt x="10211" y="29406"/>
                </a:moveTo>
                <a:cubicBezTo>
                  <a:pt x="6808" y="25835"/>
                  <a:pt x="3990" y="21706"/>
                  <a:pt x="1925" y="17214"/>
                </a:cubicBezTo>
                <a:cubicBezTo>
                  <a:pt x="1284" y="15903"/>
                  <a:pt x="809" y="14480"/>
                  <a:pt x="502" y="13030"/>
                </a:cubicBezTo>
                <a:lnTo>
                  <a:pt x="502" y="13169"/>
                </a:lnTo>
                <a:cubicBezTo>
                  <a:pt x="586" y="13755"/>
                  <a:pt x="698" y="14313"/>
                  <a:pt x="893" y="14871"/>
                </a:cubicBezTo>
                <a:cubicBezTo>
                  <a:pt x="1116" y="15513"/>
                  <a:pt x="1367" y="16182"/>
                  <a:pt x="1646" y="16768"/>
                </a:cubicBezTo>
                <a:cubicBezTo>
                  <a:pt x="2009" y="17661"/>
                  <a:pt x="2511" y="18777"/>
                  <a:pt x="2985" y="19697"/>
                </a:cubicBezTo>
                <a:cubicBezTo>
                  <a:pt x="3767" y="21204"/>
                  <a:pt x="4632" y="22683"/>
                  <a:pt x="5580" y="24078"/>
                </a:cubicBezTo>
                <a:cubicBezTo>
                  <a:pt x="6584" y="25528"/>
                  <a:pt x="7728" y="26923"/>
                  <a:pt x="9012" y="28179"/>
                </a:cubicBezTo>
                <a:cubicBezTo>
                  <a:pt x="9012" y="28179"/>
                  <a:pt x="8928" y="28123"/>
                  <a:pt x="9012" y="28179"/>
                </a:cubicBezTo>
                <a:cubicBezTo>
                  <a:pt x="9123" y="28346"/>
                  <a:pt x="8984" y="28123"/>
                  <a:pt x="9067" y="28235"/>
                </a:cubicBezTo>
                <a:close/>
                <a:moveTo>
                  <a:pt x="19195" y="28095"/>
                </a:moveTo>
                <a:lnTo>
                  <a:pt x="19195" y="28095"/>
                </a:lnTo>
                <a:lnTo>
                  <a:pt x="19167" y="28095"/>
                </a:lnTo>
                <a:lnTo>
                  <a:pt x="18972" y="27844"/>
                </a:lnTo>
                <a:cubicBezTo>
                  <a:pt x="18860" y="27788"/>
                  <a:pt x="18776" y="27705"/>
                  <a:pt x="18693" y="27621"/>
                </a:cubicBezTo>
                <a:cubicBezTo>
                  <a:pt x="18469" y="27398"/>
                  <a:pt x="18190" y="27202"/>
                  <a:pt x="17884" y="27063"/>
                </a:cubicBezTo>
                <a:cubicBezTo>
                  <a:pt x="18302" y="27426"/>
                  <a:pt x="18693" y="27732"/>
                  <a:pt x="19083" y="280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4" name="Google Shape;654;p32"/>
          <p:cNvSpPr/>
          <p:nvPr/>
        </p:nvSpPr>
        <p:spPr>
          <a:xfrm rot="10800000">
            <a:off x="809217" y="5417446"/>
            <a:ext cx="379603" cy="346783"/>
          </a:xfrm>
          <a:custGeom>
            <a:avLst/>
            <a:gdLst/>
            <a:ahLst/>
            <a:cxnLst/>
            <a:rect l="l" t="t" r="r" b="b"/>
            <a:pathLst>
              <a:path w="12919" h="11802" extrusionOk="0">
                <a:moveTo>
                  <a:pt x="11467" y="503"/>
                </a:moveTo>
                <a:cubicBezTo>
                  <a:pt x="11579" y="559"/>
                  <a:pt x="11635" y="614"/>
                  <a:pt x="11746" y="698"/>
                </a:cubicBezTo>
                <a:cubicBezTo>
                  <a:pt x="11802" y="754"/>
                  <a:pt x="11858" y="810"/>
                  <a:pt x="11914" y="865"/>
                </a:cubicBezTo>
                <a:cubicBezTo>
                  <a:pt x="11858" y="893"/>
                  <a:pt x="11970" y="1005"/>
                  <a:pt x="11802" y="893"/>
                </a:cubicBezTo>
                <a:cubicBezTo>
                  <a:pt x="11830" y="949"/>
                  <a:pt x="11886" y="977"/>
                  <a:pt x="11914" y="1005"/>
                </a:cubicBezTo>
                <a:cubicBezTo>
                  <a:pt x="11858" y="1117"/>
                  <a:pt x="11802" y="1200"/>
                  <a:pt x="11719" y="1312"/>
                </a:cubicBezTo>
                <a:cubicBezTo>
                  <a:pt x="11691" y="1340"/>
                  <a:pt x="11719" y="1423"/>
                  <a:pt x="11691" y="1451"/>
                </a:cubicBezTo>
                <a:cubicBezTo>
                  <a:pt x="11774" y="1535"/>
                  <a:pt x="11858" y="1619"/>
                  <a:pt x="11942" y="1702"/>
                </a:cubicBezTo>
                <a:lnTo>
                  <a:pt x="11970" y="1730"/>
                </a:lnTo>
                <a:cubicBezTo>
                  <a:pt x="12081" y="1786"/>
                  <a:pt x="12165" y="1842"/>
                  <a:pt x="12249" y="1926"/>
                </a:cubicBezTo>
                <a:cubicBezTo>
                  <a:pt x="12304" y="1981"/>
                  <a:pt x="12360" y="2037"/>
                  <a:pt x="12444" y="2121"/>
                </a:cubicBezTo>
                <a:cubicBezTo>
                  <a:pt x="12500" y="2205"/>
                  <a:pt x="12556" y="2288"/>
                  <a:pt x="12611" y="2372"/>
                </a:cubicBezTo>
                <a:cubicBezTo>
                  <a:pt x="12639" y="2372"/>
                  <a:pt x="12667" y="2456"/>
                  <a:pt x="12695" y="2456"/>
                </a:cubicBezTo>
                <a:cubicBezTo>
                  <a:pt x="12751" y="2623"/>
                  <a:pt x="12807" y="2707"/>
                  <a:pt x="12835" y="2846"/>
                </a:cubicBezTo>
                <a:cubicBezTo>
                  <a:pt x="12890" y="3042"/>
                  <a:pt x="12918" y="3265"/>
                  <a:pt x="12918" y="3460"/>
                </a:cubicBezTo>
                <a:cubicBezTo>
                  <a:pt x="12918" y="3516"/>
                  <a:pt x="12890" y="3655"/>
                  <a:pt x="12862" y="3739"/>
                </a:cubicBezTo>
                <a:cubicBezTo>
                  <a:pt x="12835" y="3823"/>
                  <a:pt x="12807" y="3906"/>
                  <a:pt x="12751" y="3990"/>
                </a:cubicBezTo>
                <a:cubicBezTo>
                  <a:pt x="12751" y="4018"/>
                  <a:pt x="12751" y="4046"/>
                  <a:pt x="12751" y="4074"/>
                </a:cubicBezTo>
                <a:cubicBezTo>
                  <a:pt x="12695" y="4130"/>
                  <a:pt x="12667" y="4185"/>
                  <a:pt x="12611" y="4213"/>
                </a:cubicBezTo>
                <a:cubicBezTo>
                  <a:pt x="12556" y="4297"/>
                  <a:pt x="12472" y="4437"/>
                  <a:pt x="12444" y="4437"/>
                </a:cubicBezTo>
                <a:cubicBezTo>
                  <a:pt x="12332" y="4548"/>
                  <a:pt x="12249" y="4660"/>
                  <a:pt x="12165" y="4799"/>
                </a:cubicBezTo>
                <a:cubicBezTo>
                  <a:pt x="12165" y="4827"/>
                  <a:pt x="12137" y="4855"/>
                  <a:pt x="12137" y="4883"/>
                </a:cubicBezTo>
                <a:cubicBezTo>
                  <a:pt x="12109" y="5078"/>
                  <a:pt x="12109" y="5246"/>
                  <a:pt x="12137" y="5441"/>
                </a:cubicBezTo>
                <a:cubicBezTo>
                  <a:pt x="12137" y="5553"/>
                  <a:pt x="12137" y="5636"/>
                  <a:pt x="12137" y="5748"/>
                </a:cubicBezTo>
                <a:cubicBezTo>
                  <a:pt x="12137" y="5776"/>
                  <a:pt x="12165" y="5804"/>
                  <a:pt x="12193" y="5804"/>
                </a:cubicBezTo>
                <a:cubicBezTo>
                  <a:pt x="12193" y="6110"/>
                  <a:pt x="12081" y="6417"/>
                  <a:pt x="11914" y="6668"/>
                </a:cubicBezTo>
                <a:cubicBezTo>
                  <a:pt x="11914" y="6696"/>
                  <a:pt x="11914" y="6724"/>
                  <a:pt x="11886" y="6752"/>
                </a:cubicBezTo>
                <a:cubicBezTo>
                  <a:pt x="11858" y="6836"/>
                  <a:pt x="11802" y="6947"/>
                  <a:pt x="11802" y="7031"/>
                </a:cubicBezTo>
                <a:cubicBezTo>
                  <a:pt x="11691" y="7254"/>
                  <a:pt x="11635" y="7394"/>
                  <a:pt x="11495" y="7645"/>
                </a:cubicBezTo>
                <a:cubicBezTo>
                  <a:pt x="11356" y="7896"/>
                  <a:pt x="11161" y="8203"/>
                  <a:pt x="10965" y="8482"/>
                </a:cubicBezTo>
                <a:cubicBezTo>
                  <a:pt x="10798" y="8789"/>
                  <a:pt x="10686" y="8928"/>
                  <a:pt x="10491" y="9207"/>
                </a:cubicBezTo>
                <a:cubicBezTo>
                  <a:pt x="10379" y="9375"/>
                  <a:pt x="10268" y="9542"/>
                  <a:pt x="10128" y="9682"/>
                </a:cubicBezTo>
                <a:cubicBezTo>
                  <a:pt x="10017" y="9821"/>
                  <a:pt x="9849" y="9961"/>
                  <a:pt x="9710" y="10072"/>
                </a:cubicBezTo>
                <a:cubicBezTo>
                  <a:pt x="9626" y="10156"/>
                  <a:pt x="9515" y="10184"/>
                  <a:pt x="9403" y="10212"/>
                </a:cubicBezTo>
                <a:cubicBezTo>
                  <a:pt x="8622" y="10993"/>
                  <a:pt x="7645" y="11523"/>
                  <a:pt x="6585" y="11690"/>
                </a:cubicBezTo>
                <a:cubicBezTo>
                  <a:pt x="5413" y="11802"/>
                  <a:pt x="4242" y="11439"/>
                  <a:pt x="3377" y="10658"/>
                </a:cubicBezTo>
                <a:cubicBezTo>
                  <a:pt x="3293" y="10602"/>
                  <a:pt x="3237" y="10546"/>
                  <a:pt x="3154" y="10491"/>
                </a:cubicBezTo>
                <a:cubicBezTo>
                  <a:pt x="2930" y="10295"/>
                  <a:pt x="2707" y="10072"/>
                  <a:pt x="2540" y="9821"/>
                </a:cubicBezTo>
                <a:lnTo>
                  <a:pt x="2540" y="9821"/>
                </a:lnTo>
                <a:lnTo>
                  <a:pt x="2540" y="9821"/>
                </a:lnTo>
                <a:cubicBezTo>
                  <a:pt x="2038" y="9179"/>
                  <a:pt x="1619" y="8482"/>
                  <a:pt x="1312" y="7729"/>
                </a:cubicBezTo>
                <a:cubicBezTo>
                  <a:pt x="1284" y="7701"/>
                  <a:pt x="1228" y="7645"/>
                  <a:pt x="1228" y="7589"/>
                </a:cubicBezTo>
                <a:cubicBezTo>
                  <a:pt x="1117" y="7617"/>
                  <a:pt x="838" y="7003"/>
                  <a:pt x="782" y="6613"/>
                </a:cubicBezTo>
                <a:cubicBezTo>
                  <a:pt x="782" y="6585"/>
                  <a:pt x="782" y="6585"/>
                  <a:pt x="782" y="6557"/>
                </a:cubicBezTo>
                <a:cubicBezTo>
                  <a:pt x="754" y="6501"/>
                  <a:pt x="643" y="6389"/>
                  <a:pt x="615" y="6306"/>
                </a:cubicBezTo>
                <a:cubicBezTo>
                  <a:pt x="587" y="6222"/>
                  <a:pt x="531" y="6110"/>
                  <a:pt x="503" y="6027"/>
                </a:cubicBezTo>
                <a:cubicBezTo>
                  <a:pt x="503" y="5915"/>
                  <a:pt x="475" y="5831"/>
                  <a:pt x="447" y="5720"/>
                </a:cubicBezTo>
                <a:cubicBezTo>
                  <a:pt x="447" y="5692"/>
                  <a:pt x="447" y="5664"/>
                  <a:pt x="447" y="5636"/>
                </a:cubicBezTo>
                <a:cubicBezTo>
                  <a:pt x="419" y="5553"/>
                  <a:pt x="392" y="5469"/>
                  <a:pt x="364" y="5413"/>
                </a:cubicBezTo>
                <a:cubicBezTo>
                  <a:pt x="364" y="5357"/>
                  <a:pt x="364" y="5301"/>
                  <a:pt x="364" y="5274"/>
                </a:cubicBezTo>
                <a:cubicBezTo>
                  <a:pt x="336" y="5274"/>
                  <a:pt x="308" y="5162"/>
                  <a:pt x="280" y="5078"/>
                </a:cubicBezTo>
                <a:cubicBezTo>
                  <a:pt x="280" y="5022"/>
                  <a:pt x="280" y="5078"/>
                  <a:pt x="252" y="5050"/>
                </a:cubicBezTo>
                <a:cubicBezTo>
                  <a:pt x="252" y="5022"/>
                  <a:pt x="252" y="5022"/>
                  <a:pt x="252" y="4995"/>
                </a:cubicBezTo>
                <a:lnTo>
                  <a:pt x="252" y="4995"/>
                </a:lnTo>
                <a:lnTo>
                  <a:pt x="252" y="4911"/>
                </a:lnTo>
                <a:cubicBezTo>
                  <a:pt x="252" y="4827"/>
                  <a:pt x="224" y="4743"/>
                  <a:pt x="224" y="4660"/>
                </a:cubicBezTo>
                <a:cubicBezTo>
                  <a:pt x="224" y="4604"/>
                  <a:pt x="224" y="4520"/>
                  <a:pt x="252" y="4437"/>
                </a:cubicBezTo>
                <a:cubicBezTo>
                  <a:pt x="252" y="4492"/>
                  <a:pt x="280" y="4548"/>
                  <a:pt x="308" y="4520"/>
                </a:cubicBezTo>
                <a:cubicBezTo>
                  <a:pt x="308" y="4409"/>
                  <a:pt x="308" y="4297"/>
                  <a:pt x="308" y="4185"/>
                </a:cubicBezTo>
                <a:cubicBezTo>
                  <a:pt x="336" y="4102"/>
                  <a:pt x="364" y="4018"/>
                  <a:pt x="392" y="3962"/>
                </a:cubicBezTo>
                <a:lnTo>
                  <a:pt x="392" y="3711"/>
                </a:lnTo>
                <a:cubicBezTo>
                  <a:pt x="392" y="3711"/>
                  <a:pt x="364" y="3711"/>
                  <a:pt x="364" y="3683"/>
                </a:cubicBezTo>
                <a:cubicBezTo>
                  <a:pt x="392" y="3655"/>
                  <a:pt x="364" y="3739"/>
                  <a:pt x="336" y="3739"/>
                </a:cubicBezTo>
                <a:cubicBezTo>
                  <a:pt x="308" y="3711"/>
                  <a:pt x="224" y="3711"/>
                  <a:pt x="140" y="3739"/>
                </a:cubicBezTo>
                <a:cubicBezTo>
                  <a:pt x="85" y="3767"/>
                  <a:pt x="29" y="3739"/>
                  <a:pt x="1" y="3600"/>
                </a:cubicBezTo>
                <a:cubicBezTo>
                  <a:pt x="29" y="3293"/>
                  <a:pt x="140" y="2986"/>
                  <a:pt x="336" y="2735"/>
                </a:cubicBezTo>
                <a:cubicBezTo>
                  <a:pt x="364" y="2707"/>
                  <a:pt x="419" y="2651"/>
                  <a:pt x="447" y="2651"/>
                </a:cubicBezTo>
                <a:cubicBezTo>
                  <a:pt x="671" y="2316"/>
                  <a:pt x="894" y="2149"/>
                  <a:pt x="977" y="2177"/>
                </a:cubicBezTo>
                <a:cubicBezTo>
                  <a:pt x="977" y="2121"/>
                  <a:pt x="894" y="2093"/>
                  <a:pt x="866" y="2037"/>
                </a:cubicBezTo>
                <a:cubicBezTo>
                  <a:pt x="866" y="1954"/>
                  <a:pt x="894" y="1870"/>
                  <a:pt x="949" y="1786"/>
                </a:cubicBezTo>
                <a:cubicBezTo>
                  <a:pt x="1061" y="1647"/>
                  <a:pt x="1201" y="1535"/>
                  <a:pt x="1340" y="1451"/>
                </a:cubicBezTo>
                <a:cubicBezTo>
                  <a:pt x="1424" y="1368"/>
                  <a:pt x="1535" y="1312"/>
                  <a:pt x="1647" y="1284"/>
                </a:cubicBezTo>
                <a:cubicBezTo>
                  <a:pt x="1703" y="1284"/>
                  <a:pt x="1647" y="1396"/>
                  <a:pt x="1759" y="1368"/>
                </a:cubicBezTo>
                <a:cubicBezTo>
                  <a:pt x="1842" y="1312"/>
                  <a:pt x="1954" y="1256"/>
                  <a:pt x="2093" y="1200"/>
                </a:cubicBezTo>
                <a:cubicBezTo>
                  <a:pt x="2121" y="1172"/>
                  <a:pt x="2205" y="1172"/>
                  <a:pt x="2289" y="1144"/>
                </a:cubicBezTo>
                <a:cubicBezTo>
                  <a:pt x="2372" y="1089"/>
                  <a:pt x="2512" y="1005"/>
                  <a:pt x="2623" y="977"/>
                </a:cubicBezTo>
                <a:cubicBezTo>
                  <a:pt x="2847" y="893"/>
                  <a:pt x="2930" y="893"/>
                  <a:pt x="3014" y="949"/>
                </a:cubicBezTo>
                <a:cubicBezTo>
                  <a:pt x="3237" y="810"/>
                  <a:pt x="3516" y="726"/>
                  <a:pt x="3795" y="670"/>
                </a:cubicBezTo>
                <a:lnTo>
                  <a:pt x="3963" y="670"/>
                </a:lnTo>
                <a:cubicBezTo>
                  <a:pt x="4186" y="614"/>
                  <a:pt x="4409" y="586"/>
                  <a:pt x="4660" y="586"/>
                </a:cubicBezTo>
                <a:cubicBezTo>
                  <a:pt x="4744" y="559"/>
                  <a:pt x="4855" y="531"/>
                  <a:pt x="4939" y="503"/>
                </a:cubicBezTo>
                <a:cubicBezTo>
                  <a:pt x="4995" y="475"/>
                  <a:pt x="5190" y="503"/>
                  <a:pt x="5274" y="503"/>
                </a:cubicBezTo>
                <a:cubicBezTo>
                  <a:pt x="5274" y="531"/>
                  <a:pt x="5358" y="559"/>
                  <a:pt x="5385" y="586"/>
                </a:cubicBezTo>
                <a:cubicBezTo>
                  <a:pt x="5469" y="559"/>
                  <a:pt x="5441" y="531"/>
                  <a:pt x="5469" y="503"/>
                </a:cubicBezTo>
                <a:cubicBezTo>
                  <a:pt x="5497" y="475"/>
                  <a:pt x="5469" y="503"/>
                  <a:pt x="5525" y="503"/>
                </a:cubicBezTo>
                <a:cubicBezTo>
                  <a:pt x="5553" y="503"/>
                  <a:pt x="5469" y="475"/>
                  <a:pt x="5497" y="447"/>
                </a:cubicBezTo>
                <a:cubicBezTo>
                  <a:pt x="5664" y="363"/>
                  <a:pt x="5637" y="252"/>
                  <a:pt x="5971" y="168"/>
                </a:cubicBezTo>
                <a:cubicBezTo>
                  <a:pt x="6167" y="168"/>
                  <a:pt x="6529" y="112"/>
                  <a:pt x="6613" y="168"/>
                </a:cubicBezTo>
                <a:cubicBezTo>
                  <a:pt x="6669" y="140"/>
                  <a:pt x="6725" y="140"/>
                  <a:pt x="6753" y="112"/>
                </a:cubicBezTo>
                <a:cubicBezTo>
                  <a:pt x="6864" y="84"/>
                  <a:pt x="7004" y="56"/>
                  <a:pt x="7143" y="56"/>
                </a:cubicBezTo>
                <a:cubicBezTo>
                  <a:pt x="7199" y="56"/>
                  <a:pt x="7283" y="28"/>
                  <a:pt x="7366" y="28"/>
                </a:cubicBezTo>
                <a:cubicBezTo>
                  <a:pt x="7506" y="28"/>
                  <a:pt x="7617" y="28"/>
                  <a:pt x="7757" y="1"/>
                </a:cubicBezTo>
                <a:cubicBezTo>
                  <a:pt x="7896" y="1"/>
                  <a:pt x="8008" y="28"/>
                  <a:pt x="8120" y="56"/>
                </a:cubicBezTo>
                <a:cubicBezTo>
                  <a:pt x="8120" y="84"/>
                  <a:pt x="8120" y="112"/>
                  <a:pt x="8175" y="140"/>
                </a:cubicBezTo>
                <a:cubicBezTo>
                  <a:pt x="8231" y="112"/>
                  <a:pt x="8287" y="84"/>
                  <a:pt x="8343" y="56"/>
                </a:cubicBezTo>
                <a:cubicBezTo>
                  <a:pt x="8399" y="56"/>
                  <a:pt x="8510" y="28"/>
                  <a:pt x="8566" y="28"/>
                </a:cubicBezTo>
                <a:cubicBezTo>
                  <a:pt x="8705" y="28"/>
                  <a:pt x="8817" y="28"/>
                  <a:pt x="8957" y="28"/>
                </a:cubicBezTo>
                <a:cubicBezTo>
                  <a:pt x="9096" y="56"/>
                  <a:pt x="9236" y="84"/>
                  <a:pt x="9375" y="140"/>
                </a:cubicBezTo>
                <a:cubicBezTo>
                  <a:pt x="9375" y="224"/>
                  <a:pt x="9291" y="335"/>
                  <a:pt x="9319" y="419"/>
                </a:cubicBezTo>
                <a:cubicBezTo>
                  <a:pt x="9570" y="419"/>
                  <a:pt x="9598" y="280"/>
                  <a:pt x="9877" y="280"/>
                </a:cubicBezTo>
                <a:cubicBezTo>
                  <a:pt x="9905" y="252"/>
                  <a:pt x="10017" y="252"/>
                  <a:pt x="10072" y="252"/>
                </a:cubicBezTo>
                <a:cubicBezTo>
                  <a:pt x="10128" y="224"/>
                  <a:pt x="10324" y="252"/>
                  <a:pt x="10407" y="252"/>
                </a:cubicBezTo>
                <a:cubicBezTo>
                  <a:pt x="10435" y="252"/>
                  <a:pt x="10463" y="252"/>
                  <a:pt x="10491" y="252"/>
                </a:cubicBezTo>
                <a:cubicBezTo>
                  <a:pt x="10686" y="224"/>
                  <a:pt x="10882" y="280"/>
                  <a:pt x="11077" y="335"/>
                </a:cubicBezTo>
                <a:cubicBezTo>
                  <a:pt x="11216" y="391"/>
                  <a:pt x="11356" y="419"/>
                  <a:pt x="11467" y="503"/>
                </a:cubicBezTo>
                <a:close/>
                <a:moveTo>
                  <a:pt x="9263" y="196"/>
                </a:moveTo>
                <a:cubicBezTo>
                  <a:pt x="9263" y="196"/>
                  <a:pt x="9236" y="196"/>
                  <a:pt x="9180" y="168"/>
                </a:cubicBezTo>
                <a:cubicBezTo>
                  <a:pt x="9208" y="196"/>
                  <a:pt x="9236" y="196"/>
                  <a:pt x="9291" y="196"/>
                </a:cubicBezTo>
                <a:close/>
                <a:moveTo>
                  <a:pt x="10017" y="307"/>
                </a:moveTo>
                <a:cubicBezTo>
                  <a:pt x="10017" y="307"/>
                  <a:pt x="9989" y="280"/>
                  <a:pt x="9961" y="280"/>
                </a:cubicBezTo>
                <a:cubicBezTo>
                  <a:pt x="9933" y="252"/>
                  <a:pt x="9989" y="307"/>
                  <a:pt x="10017" y="307"/>
                </a:cubicBezTo>
                <a:close/>
                <a:moveTo>
                  <a:pt x="10045" y="586"/>
                </a:moveTo>
                <a:cubicBezTo>
                  <a:pt x="10072" y="586"/>
                  <a:pt x="10100" y="614"/>
                  <a:pt x="10100" y="586"/>
                </a:cubicBezTo>
                <a:cubicBezTo>
                  <a:pt x="10100" y="559"/>
                  <a:pt x="10072" y="586"/>
                  <a:pt x="10045" y="586"/>
                </a:cubicBezTo>
                <a:cubicBezTo>
                  <a:pt x="10017" y="586"/>
                  <a:pt x="10045" y="586"/>
                  <a:pt x="10045" y="586"/>
                </a:cubicBezTo>
                <a:close/>
                <a:moveTo>
                  <a:pt x="392" y="5218"/>
                </a:moveTo>
                <a:lnTo>
                  <a:pt x="392" y="5134"/>
                </a:lnTo>
                <a:cubicBezTo>
                  <a:pt x="392" y="5106"/>
                  <a:pt x="392" y="5106"/>
                  <a:pt x="364" y="5134"/>
                </a:cubicBezTo>
                <a:cubicBezTo>
                  <a:pt x="364" y="5162"/>
                  <a:pt x="364" y="5190"/>
                  <a:pt x="392" y="5218"/>
                </a:cubicBezTo>
                <a:close/>
                <a:moveTo>
                  <a:pt x="12695" y="4018"/>
                </a:moveTo>
                <a:cubicBezTo>
                  <a:pt x="12695" y="4018"/>
                  <a:pt x="12667" y="4074"/>
                  <a:pt x="12667" y="4102"/>
                </a:cubicBezTo>
                <a:cubicBezTo>
                  <a:pt x="12639" y="4158"/>
                  <a:pt x="12695" y="4074"/>
                  <a:pt x="12695" y="4018"/>
                </a:cubicBezTo>
                <a:close/>
                <a:moveTo>
                  <a:pt x="12472" y="2595"/>
                </a:moveTo>
                <a:cubicBezTo>
                  <a:pt x="12611" y="2986"/>
                  <a:pt x="12667" y="3376"/>
                  <a:pt x="12583" y="3795"/>
                </a:cubicBezTo>
                <a:lnTo>
                  <a:pt x="12639" y="3683"/>
                </a:lnTo>
                <a:cubicBezTo>
                  <a:pt x="12695" y="3572"/>
                  <a:pt x="12723" y="3460"/>
                  <a:pt x="12723" y="3376"/>
                </a:cubicBezTo>
                <a:cubicBezTo>
                  <a:pt x="12751" y="3376"/>
                  <a:pt x="12751" y="3321"/>
                  <a:pt x="12751" y="3265"/>
                </a:cubicBezTo>
                <a:cubicBezTo>
                  <a:pt x="12723" y="3125"/>
                  <a:pt x="12695" y="2986"/>
                  <a:pt x="12639" y="2846"/>
                </a:cubicBezTo>
                <a:cubicBezTo>
                  <a:pt x="12583" y="2818"/>
                  <a:pt x="12528" y="2651"/>
                  <a:pt x="12472" y="2595"/>
                </a:cubicBezTo>
                <a:close/>
                <a:moveTo>
                  <a:pt x="12081" y="1842"/>
                </a:moveTo>
                <a:cubicBezTo>
                  <a:pt x="12081" y="1842"/>
                  <a:pt x="12081" y="1870"/>
                  <a:pt x="12109" y="1898"/>
                </a:cubicBezTo>
                <a:cubicBezTo>
                  <a:pt x="12137" y="1926"/>
                  <a:pt x="12109" y="1870"/>
                  <a:pt x="12081" y="1842"/>
                </a:cubicBezTo>
                <a:close/>
                <a:moveTo>
                  <a:pt x="11579" y="1172"/>
                </a:moveTo>
                <a:lnTo>
                  <a:pt x="11579" y="1172"/>
                </a:lnTo>
                <a:cubicBezTo>
                  <a:pt x="11607" y="1200"/>
                  <a:pt x="11635" y="1200"/>
                  <a:pt x="11635" y="1172"/>
                </a:cubicBezTo>
                <a:close/>
                <a:moveTo>
                  <a:pt x="10993" y="531"/>
                </a:moveTo>
                <a:cubicBezTo>
                  <a:pt x="10854" y="503"/>
                  <a:pt x="10826" y="531"/>
                  <a:pt x="10686" y="503"/>
                </a:cubicBezTo>
                <a:cubicBezTo>
                  <a:pt x="10603" y="531"/>
                  <a:pt x="10491" y="559"/>
                  <a:pt x="10379" y="531"/>
                </a:cubicBezTo>
                <a:cubicBezTo>
                  <a:pt x="10379" y="586"/>
                  <a:pt x="10212" y="586"/>
                  <a:pt x="10156" y="614"/>
                </a:cubicBezTo>
                <a:cubicBezTo>
                  <a:pt x="10128" y="614"/>
                  <a:pt x="10072" y="614"/>
                  <a:pt x="10045" y="614"/>
                </a:cubicBezTo>
                <a:cubicBezTo>
                  <a:pt x="10045" y="614"/>
                  <a:pt x="10072" y="642"/>
                  <a:pt x="10045" y="642"/>
                </a:cubicBezTo>
                <a:lnTo>
                  <a:pt x="10017" y="642"/>
                </a:lnTo>
                <a:cubicBezTo>
                  <a:pt x="10324" y="698"/>
                  <a:pt x="10630" y="810"/>
                  <a:pt x="10909" y="949"/>
                </a:cubicBezTo>
                <a:cubicBezTo>
                  <a:pt x="10937" y="810"/>
                  <a:pt x="10965" y="698"/>
                  <a:pt x="10993" y="531"/>
                </a:cubicBezTo>
                <a:close/>
                <a:moveTo>
                  <a:pt x="10547" y="280"/>
                </a:moveTo>
                <a:lnTo>
                  <a:pt x="10547" y="280"/>
                </a:lnTo>
                <a:lnTo>
                  <a:pt x="10603" y="280"/>
                </a:lnTo>
                <a:cubicBezTo>
                  <a:pt x="10603" y="280"/>
                  <a:pt x="10603" y="280"/>
                  <a:pt x="10547" y="280"/>
                </a:cubicBezTo>
                <a:close/>
                <a:moveTo>
                  <a:pt x="10714" y="280"/>
                </a:moveTo>
                <a:lnTo>
                  <a:pt x="10630" y="252"/>
                </a:lnTo>
                <a:lnTo>
                  <a:pt x="10658" y="280"/>
                </a:lnTo>
                <a:cubicBezTo>
                  <a:pt x="10658" y="307"/>
                  <a:pt x="10714" y="280"/>
                  <a:pt x="10714" y="2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5" name="Google Shape;655;p32"/>
          <p:cNvSpPr/>
          <p:nvPr/>
        </p:nvSpPr>
        <p:spPr>
          <a:xfrm rot="10800000">
            <a:off x="11458567" y="5197380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6" name="Google Shape;656;p32"/>
          <p:cNvSpPr/>
          <p:nvPr/>
        </p:nvSpPr>
        <p:spPr>
          <a:xfrm rot="10800000">
            <a:off x="8548681" y="2103224"/>
            <a:ext cx="3291" cy="3673"/>
          </a:xfrm>
          <a:custGeom>
            <a:avLst/>
            <a:gdLst/>
            <a:ahLst/>
            <a:cxnLst/>
            <a:rect l="l" t="t" r="r" b="b"/>
            <a:pathLst>
              <a:path w="112" h="125" extrusionOk="0">
                <a:moveTo>
                  <a:pt x="37" y="1"/>
                </a:moveTo>
                <a:cubicBezTo>
                  <a:pt x="31" y="1"/>
                  <a:pt x="28" y="4"/>
                  <a:pt x="28" y="13"/>
                </a:cubicBezTo>
                <a:cubicBezTo>
                  <a:pt x="0" y="41"/>
                  <a:pt x="0" y="97"/>
                  <a:pt x="28" y="125"/>
                </a:cubicBezTo>
                <a:lnTo>
                  <a:pt x="112" y="13"/>
                </a:lnTo>
                <a:cubicBezTo>
                  <a:pt x="75" y="13"/>
                  <a:pt x="50" y="1"/>
                  <a:pt x="37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7" name="Google Shape;657;p32"/>
          <p:cNvSpPr/>
          <p:nvPr/>
        </p:nvSpPr>
        <p:spPr>
          <a:xfrm rot="10800000">
            <a:off x="1332654" y="395700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8" name="Google Shape;658;p32"/>
          <p:cNvSpPr/>
          <p:nvPr/>
        </p:nvSpPr>
        <p:spPr>
          <a:xfrm rot="10800000">
            <a:off x="9858599" y="712578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9" name="Google Shape;659;p32"/>
          <p:cNvSpPr/>
          <p:nvPr/>
        </p:nvSpPr>
        <p:spPr>
          <a:xfrm rot="10800000">
            <a:off x="7384569" y="2274563"/>
            <a:ext cx="7404" cy="25445"/>
          </a:xfrm>
          <a:custGeom>
            <a:avLst/>
            <a:gdLst/>
            <a:ahLst/>
            <a:cxnLst/>
            <a:rect l="l" t="t" r="r" b="b"/>
            <a:pathLst>
              <a:path w="252" h="866" extrusionOk="0">
                <a:moveTo>
                  <a:pt x="0" y="1"/>
                </a:moveTo>
                <a:cubicBezTo>
                  <a:pt x="0" y="308"/>
                  <a:pt x="28" y="587"/>
                  <a:pt x="140" y="866"/>
                </a:cubicBezTo>
                <a:cubicBezTo>
                  <a:pt x="168" y="698"/>
                  <a:pt x="224" y="531"/>
                  <a:pt x="252" y="336"/>
                </a:cubicBezTo>
                <a:lnTo>
                  <a:pt x="196" y="224"/>
                </a:lnTo>
                <a:cubicBezTo>
                  <a:pt x="191" y="247"/>
                  <a:pt x="185" y="256"/>
                  <a:pt x="176" y="256"/>
                </a:cubicBezTo>
                <a:cubicBezTo>
                  <a:pt x="133" y="256"/>
                  <a:pt x="47" y="1"/>
                  <a:pt x="0" y="1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0" name="Google Shape;660;p32"/>
          <p:cNvSpPr/>
          <p:nvPr/>
        </p:nvSpPr>
        <p:spPr>
          <a:xfrm rot="10800000">
            <a:off x="11020548" y="1450651"/>
            <a:ext cx="996859" cy="705024"/>
          </a:xfrm>
          <a:custGeom>
            <a:avLst/>
            <a:gdLst/>
            <a:ahLst/>
            <a:cxnLst/>
            <a:rect l="l" t="t" r="r" b="b"/>
            <a:pathLst>
              <a:path w="33926" h="23994" extrusionOk="0">
                <a:moveTo>
                  <a:pt x="11690" y="7923"/>
                </a:moveTo>
                <a:cubicBezTo>
                  <a:pt x="11718" y="7923"/>
                  <a:pt x="11662" y="7951"/>
                  <a:pt x="11662" y="7951"/>
                </a:cubicBezTo>
                <a:cubicBezTo>
                  <a:pt x="11603" y="7971"/>
                  <a:pt x="11544" y="7991"/>
                  <a:pt x="11514" y="7991"/>
                </a:cubicBezTo>
                <a:cubicBezTo>
                  <a:pt x="11502" y="7991"/>
                  <a:pt x="11495" y="7987"/>
                  <a:pt x="11495" y="7979"/>
                </a:cubicBezTo>
                <a:cubicBezTo>
                  <a:pt x="11551" y="7951"/>
                  <a:pt x="11634" y="7923"/>
                  <a:pt x="11690" y="7923"/>
                </a:cubicBezTo>
                <a:close/>
                <a:moveTo>
                  <a:pt x="31805" y="11801"/>
                </a:moveTo>
                <a:cubicBezTo>
                  <a:pt x="31777" y="11811"/>
                  <a:pt x="31746" y="11814"/>
                  <a:pt x="31714" y="11814"/>
                </a:cubicBezTo>
                <a:cubicBezTo>
                  <a:pt x="31650" y="11814"/>
                  <a:pt x="31582" y="11801"/>
                  <a:pt x="31526" y="11801"/>
                </a:cubicBezTo>
                <a:close/>
                <a:moveTo>
                  <a:pt x="33842" y="12387"/>
                </a:moveTo>
                <a:lnTo>
                  <a:pt x="33870" y="12415"/>
                </a:lnTo>
                <a:cubicBezTo>
                  <a:pt x="33814" y="12499"/>
                  <a:pt x="33758" y="12583"/>
                  <a:pt x="33675" y="12666"/>
                </a:cubicBezTo>
                <a:cubicBezTo>
                  <a:pt x="33758" y="12499"/>
                  <a:pt x="33814" y="12387"/>
                  <a:pt x="33842" y="12387"/>
                </a:cubicBezTo>
                <a:close/>
                <a:moveTo>
                  <a:pt x="32823" y="13216"/>
                </a:moveTo>
                <a:cubicBezTo>
                  <a:pt x="32838" y="13216"/>
                  <a:pt x="32838" y="13252"/>
                  <a:pt x="32838" y="13252"/>
                </a:cubicBezTo>
                <a:cubicBezTo>
                  <a:pt x="32810" y="13280"/>
                  <a:pt x="32810" y="13336"/>
                  <a:pt x="32782" y="13364"/>
                </a:cubicBezTo>
                <a:cubicBezTo>
                  <a:pt x="32772" y="13369"/>
                  <a:pt x="32765" y="13371"/>
                  <a:pt x="32760" y="13371"/>
                </a:cubicBezTo>
                <a:cubicBezTo>
                  <a:pt x="32736" y="13371"/>
                  <a:pt x="32763" y="13317"/>
                  <a:pt x="32810" y="13224"/>
                </a:cubicBezTo>
                <a:cubicBezTo>
                  <a:pt x="32815" y="13219"/>
                  <a:pt x="32820" y="13216"/>
                  <a:pt x="32823" y="13216"/>
                </a:cubicBezTo>
                <a:close/>
                <a:moveTo>
                  <a:pt x="33228" y="14424"/>
                </a:moveTo>
                <a:cubicBezTo>
                  <a:pt x="33158" y="14564"/>
                  <a:pt x="33127" y="14626"/>
                  <a:pt x="33119" y="14626"/>
                </a:cubicBezTo>
                <a:cubicBezTo>
                  <a:pt x="33117" y="14626"/>
                  <a:pt x="33117" y="14624"/>
                  <a:pt x="33117" y="14619"/>
                </a:cubicBezTo>
                <a:lnTo>
                  <a:pt x="33200" y="14424"/>
                </a:lnTo>
                <a:close/>
                <a:moveTo>
                  <a:pt x="33221" y="14645"/>
                </a:moveTo>
                <a:cubicBezTo>
                  <a:pt x="33226" y="14645"/>
                  <a:pt x="33228" y="14647"/>
                  <a:pt x="33228" y="14647"/>
                </a:cubicBezTo>
                <a:cubicBezTo>
                  <a:pt x="33200" y="14731"/>
                  <a:pt x="33172" y="14842"/>
                  <a:pt x="33089" y="14982"/>
                </a:cubicBezTo>
                <a:cubicBezTo>
                  <a:pt x="33085" y="14984"/>
                  <a:pt x="33083" y="14984"/>
                  <a:pt x="33080" y="14984"/>
                </a:cubicBezTo>
                <a:cubicBezTo>
                  <a:pt x="33042" y="14984"/>
                  <a:pt x="33117" y="14785"/>
                  <a:pt x="33117" y="14759"/>
                </a:cubicBezTo>
                <a:cubicBezTo>
                  <a:pt x="33176" y="14659"/>
                  <a:pt x="33208" y="14645"/>
                  <a:pt x="33221" y="14645"/>
                </a:cubicBezTo>
                <a:close/>
                <a:moveTo>
                  <a:pt x="32754" y="13252"/>
                </a:moveTo>
                <a:cubicBezTo>
                  <a:pt x="32754" y="13364"/>
                  <a:pt x="32726" y="13447"/>
                  <a:pt x="32670" y="13531"/>
                </a:cubicBezTo>
                <a:cubicBezTo>
                  <a:pt x="32751" y="13612"/>
                  <a:pt x="32622" y="14062"/>
                  <a:pt x="32717" y="14062"/>
                </a:cubicBezTo>
                <a:cubicBezTo>
                  <a:pt x="32720" y="14062"/>
                  <a:pt x="32723" y="14062"/>
                  <a:pt x="32726" y="14061"/>
                </a:cubicBezTo>
                <a:lnTo>
                  <a:pt x="32726" y="14061"/>
                </a:lnTo>
                <a:cubicBezTo>
                  <a:pt x="32670" y="14229"/>
                  <a:pt x="32642" y="14424"/>
                  <a:pt x="32586" y="14591"/>
                </a:cubicBezTo>
                <a:cubicBezTo>
                  <a:pt x="32586" y="14675"/>
                  <a:pt x="32586" y="14731"/>
                  <a:pt x="32586" y="14815"/>
                </a:cubicBezTo>
                <a:cubicBezTo>
                  <a:pt x="32586" y="14842"/>
                  <a:pt x="32586" y="14898"/>
                  <a:pt x="32586" y="14954"/>
                </a:cubicBezTo>
                <a:cubicBezTo>
                  <a:pt x="32531" y="15177"/>
                  <a:pt x="32475" y="15428"/>
                  <a:pt x="32447" y="15679"/>
                </a:cubicBezTo>
                <a:cubicBezTo>
                  <a:pt x="32140" y="15651"/>
                  <a:pt x="31889" y="15651"/>
                  <a:pt x="31638" y="15596"/>
                </a:cubicBezTo>
                <a:cubicBezTo>
                  <a:pt x="31973" y="14815"/>
                  <a:pt x="32307" y="14061"/>
                  <a:pt x="32670" y="13280"/>
                </a:cubicBezTo>
                <a:cubicBezTo>
                  <a:pt x="32670" y="13308"/>
                  <a:pt x="32670" y="13308"/>
                  <a:pt x="32670" y="13336"/>
                </a:cubicBezTo>
                <a:cubicBezTo>
                  <a:pt x="32698" y="13336"/>
                  <a:pt x="32754" y="13252"/>
                  <a:pt x="32754" y="13252"/>
                </a:cubicBezTo>
                <a:close/>
                <a:moveTo>
                  <a:pt x="31219" y="17409"/>
                </a:moveTo>
                <a:lnTo>
                  <a:pt x="31191" y="17549"/>
                </a:lnTo>
                <a:cubicBezTo>
                  <a:pt x="31136" y="17549"/>
                  <a:pt x="31136" y="17521"/>
                  <a:pt x="31191" y="17409"/>
                </a:cubicBezTo>
                <a:close/>
                <a:moveTo>
                  <a:pt x="30215" y="19418"/>
                </a:moveTo>
                <a:cubicBezTo>
                  <a:pt x="30192" y="19465"/>
                  <a:pt x="30149" y="19570"/>
                  <a:pt x="30135" y="19570"/>
                </a:cubicBezTo>
                <a:cubicBezTo>
                  <a:pt x="30133" y="19570"/>
                  <a:pt x="30131" y="19566"/>
                  <a:pt x="30131" y="19557"/>
                </a:cubicBezTo>
                <a:cubicBezTo>
                  <a:pt x="30159" y="19502"/>
                  <a:pt x="30187" y="19418"/>
                  <a:pt x="30215" y="19418"/>
                </a:cubicBezTo>
                <a:close/>
                <a:moveTo>
                  <a:pt x="26700" y="22654"/>
                </a:moveTo>
                <a:cubicBezTo>
                  <a:pt x="26759" y="22674"/>
                  <a:pt x="26860" y="22722"/>
                  <a:pt x="26894" y="22738"/>
                </a:cubicBezTo>
                <a:lnTo>
                  <a:pt x="26894" y="22738"/>
                </a:lnTo>
                <a:cubicBezTo>
                  <a:pt x="26838" y="22737"/>
                  <a:pt x="26644" y="22654"/>
                  <a:pt x="26700" y="22654"/>
                </a:cubicBezTo>
                <a:close/>
                <a:moveTo>
                  <a:pt x="29462" y="21594"/>
                </a:moveTo>
                <a:lnTo>
                  <a:pt x="29462" y="21622"/>
                </a:lnTo>
                <a:cubicBezTo>
                  <a:pt x="29490" y="21761"/>
                  <a:pt x="29378" y="22236"/>
                  <a:pt x="29406" y="22403"/>
                </a:cubicBezTo>
                <a:cubicBezTo>
                  <a:pt x="29266" y="22905"/>
                  <a:pt x="29266" y="23128"/>
                  <a:pt x="29183" y="23575"/>
                </a:cubicBezTo>
                <a:cubicBezTo>
                  <a:pt x="29099" y="23575"/>
                  <a:pt x="29043" y="23547"/>
                  <a:pt x="28987" y="23519"/>
                </a:cubicBezTo>
                <a:cubicBezTo>
                  <a:pt x="28876" y="23463"/>
                  <a:pt x="28764" y="23407"/>
                  <a:pt x="28681" y="23324"/>
                </a:cubicBezTo>
                <a:cubicBezTo>
                  <a:pt x="28346" y="23156"/>
                  <a:pt x="28067" y="22989"/>
                  <a:pt x="27844" y="22849"/>
                </a:cubicBezTo>
                <a:lnTo>
                  <a:pt x="27537" y="22654"/>
                </a:lnTo>
                <a:lnTo>
                  <a:pt x="27537" y="22654"/>
                </a:lnTo>
                <a:cubicBezTo>
                  <a:pt x="28011" y="22849"/>
                  <a:pt x="28513" y="23045"/>
                  <a:pt x="28987" y="23240"/>
                </a:cubicBezTo>
                <a:cubicBezTo>
                  <a:pt x="29155" y="22682"/>
                  <a:pt x="29294" y="22152"/>
                  <a:pt x="29462" y="21594"/>
                </a:cubicBezTo>
                <a:close/>
                <a:moveTo>
                  <a:pt x="4883" y="0"/>
                </a:moveTo>
                <a:cubicBezTo>
                  <a:pt x="4855" y="140"/>
                  <a:pt x="4855" y="279"/>
                  <a:pt x="4827" y="419"/>
                </a:cubicBezTo>
                <a:lnTo>
                  <a:pt x="4855" y="474"/>
                </a:lnTo>
                <a:cubicBezTo>
                  <a:pt x="4827" y="670"/>
                  <a:pt x="4799" y="837"/>
                  <a:pt x="4743" y="1032"/>
                </a:cubicBezTo>
                <a:cubicBezTo>
                  <a:pt x="4743" y="1004"/>
                  <a:pt x="4743" y="977"/>
                  <a:pt x="4743" y="949"/>
                </a:cubicBezTo>
                <a:cubicBezTo>
                  <a:pt x="4604" y="1423"/>
                  <a:pt x="4436" y="1897"/>
                  <a:pt x="4241" y="2344"/>
                </a:cubicBezTo>
                <a:cubicBezTo>
                  <a:pt x="4129" y="2595"/>
                  <a:pt x="4018" y="2846"/>
                  <a:pt x="3878" y="3097"/>
                </a:cubicBezTo>
                <a:lnTo>
                  <a:pt x="3627" y="3543"/>
                </a:lnTo>
                <a:lnTo>
                  <a:pt x="0" y="10127"/>
                </a:lnTo>
                <a:cubicBezTo>
                  <a:pt x="2511" y="10797"/>
                  <a:pt x="4771" y="11969"/>
                  <a:pt x="7031" y="13196"/>
                </a:cubicBezTo>
                <a:cubicBezTo>
                  <a:pt x="7756" y="13559"/>
                  <a:pt x="8454" y="13950"/>
                  <a:pt x="9151" y="14312"/>
                </a:cubicBezTo>
                <a:cubicBezTo>
                  <a:pt x="9347" y="14563"/>
                  <a:pt x="9570" y="14787"/>
                  <a:pt x="9821" y="14954"/>
                </a:cubicBezTo>
                <a:cubicBezTo>
                  <a:pt x="10156" y="15149"/>
                  <a:pt x="10769" y="15512"/>
                  <a:pt x="11216" y="15735"/>
                </a:cubicBezTo>
                <a:cubicBezTo>
                  <a:pt x="11774" y="16014"/>
                  <a:pt x="12248" y="16182"/>
                  <a:pt x="12667" y="16377"/>
                </a:cubicBezTo>
                <a:cubicBezTo>
                  <a:pt x="13531" y="16795"/>
                  <a:pt x="14089" y="17019"/>
                  <a:pt x="14815" y="17325"/>
                </a:cubicBezTo>
                <a:cubicBezTo>
                  <a:pt x="15680" y="17716"/>
                  <a:pt x="16489" y="18107"/>
                  <a:pt x="17270" y="18469"/>
                </a:cubicBezTo>
                <a:cubicBezTo>
                  <a:pt x="17967" y="18776"/>
                  <a:pt x="18358" y="18888"/>
                  <a:pt x="18972" y="19167"/>
                </a:cubicBezTo>
                <a:cubicBezTo>
                  <a:pt x="19195" y="19223"/>
                  <a:pt x="19502" y="19334"/>
                  <a:pt x="19809" y="19446"/>
                </a:cubicBezTo>
                <a:lnTo>
                  <a:pt x="19948" y="19529"/>
                </a:lnTo>
                <a:cubicBezTo>
                  <a:pt x="20283" y="19808"/>
                  <a:pt x="21371" y="20283"/>
                  <a:pt x="22152" y="20562"/>
                </a:cubicBezTo>
                <a:cubicBezTo>
                  <a:pt x="22180" y="20534"/>
                  <a:pt x="22236" y="20534"/>
                  <a:pt x="22347" y="20534"/>
                </a:cubicBezTo>
                <a:cubicBezTo>
                  <a:pt x="23101" y="20869"/>
                  <a:pt x="23882" y="21203"/>
                  <a:pt x="24663" y="21510"/>
                </a:cubicBezTo>
                <a:lnTo>
                  <a:pt x="25779" y="22152"/>
                </a:lnTo>
                <a:cubicBezTo>
                  <a:pt x="25946" y="22319"/>
                  <a:pt x="26170" y="22459"/>
                  <a:pt x="26393" y="22570"/>
                </a:cubicBezTo>
                <a:cubicBezTo>
                  <a:pt x="26504" y="22654"/>
                  <a:pt x="26644" y="22738"/>
                  <a:pt x="26783" y="22849"/>
                </a:cubicBezTo>
                <a:cubicBezTo>
                  <a:pt x="26811" y="22849"/>
                  <a:pt x="26895" y="22877"/>
                  <a:pt x="26979" y="22905"/>
                </a:cubicBezTo>
                <a:cubicBezTo>
                  <a:pt x="27062" y="22961"/>
                  <a:pt x="27146" y="23017"/>
                  <a:pt x="27258" y="23073"/>
                </a:cubicBezTo>
                <a:lnTo>
                  <a:pt x="27397" y="23156"/>
                </a:lnTo>
                <a:lnTo>
                  <a:pt x="27620" y="23268"/>
                </a:lnTo>
                <a:cubicBezTo>
                  <a:pt x="27899" y="23407"/>
                  <a:pt x="28290" y="23547"/>
                  <a:pt x="28429" y="23631"/>
                </a:cubicBezTo>
                <a:lnTo>
                  <a:pt x="29350" y="23993"/>
                </a:lnTo>
                <a:cubicBezTo>
                  <a:pt x="29434" y="23631"/>
                  <a:pt x="29545" y="23240"/>
                  <a:pt x="29657" y="22822"/>
                </a:cubicBezTo>
                <a:cubicBezTo>
                  <a:pt x="29713" y="22626"/>
                  <a:pt x="29769" y="22403"/>
                  <a:pt x="29797" y="22208"/>
                </a:cubicBezTo>
                <a:cubicBezTo>
                  <a:pt x="29824" y="22096"/>
                  <a:pt x="29852" y="21985"/>
                  <a:pt x="29880" y="21901"/>
                </a:cubicBezTo>
                <a:cubicBezTo>
                  <a:pt x="29880" y="21817"/>
                  <a:pt x="29908" y="21733"/>
                  <a:pt x="29936" y="21622"/>
                </a:cubicBezTo>
                <a:cubicBezTo>
                  <a:pt x="29964" y="21538"/>
                  <a:pt x="29964" y="21455"/>
                  <a:pt x="29964" y="21343"/>
                </a:cubicBezTo>
                <a:cubicBezTo>
                  <a:pt x="30076" y="20869"/>
                  <a:pt x="30159" y="20366"/>
                  <a:pt x="30187" y="19864"/>
                </a:cubicBezTo>
                <a:cubicBezTo>
                  <a:pt x="30271" y="19557"/>
                  <a:pt x="30299" y="19223"/>
                  <a:pt x="30299" y="18916"/>
                </a:cubicBezTo>
                <a:cubicBezTo>
                  <a:pt x="30410" y="18581"/>
                  <a:pt x="30522" y="18246"/>
                  <a:pt x="30661" y="17939"/>
                </a:cubicBezTo>
                <a:cubicBezTo>
                  <a:pt x="30673" y="17943"/>
                  <a:pt x="30686" y="17945"/>
                  <a:pt x="30699" y="17945"/>
                </a:cubicBezTo>
                <a:cubicBezTo>
                  <a:pt x="30777" y="17945"/>
                  <a:pt x="30873" y="17883"/>
                  <a:pt x="30968" y="17883"/>
                </a:cubicBezTo>
                <a:cubicBezTo>
                  <a:pt x="31191" y="17911"/>
                  <a:pt x="31415" y="17995"/>
                  <a:pt x="31694" y="18023"/>
                </a:cubicBezTo>
                <a:cubicBezTo>
                  <a:pt x="31749" y="17939"/>
                  <a:pt x="31749" y="17800"/>
                  <a:pt x="31805" y="17716"/>
                </a:cubicBezTo>
                <a:lnTo>
                  <a:pt x="31805" y="17716"/>
                </a:lnTo>
                <a:cubicBezTo>
                  <a:pt x="31769" y="17884"/>
                  <a:pt x="31780" y="17928"/>
                  <a:pt x="31806" y="17928"/>
                </a:cubicBezTo>
                <a:cubicBezTo>
                  <a:pt x="31834" y="17928"/>
                  <a:pt x="31881" y="17876"/>
                  <a:pt x="31905" y="17876"/>
                </a:cubicBezTo>
                <a:cubicBezTo>
                  <a:pt x="31910" y="17876"/>
                  <a:pt x="31914" y="17878"/>
                  <a:pt x="31917" y="17883"/>
                </a:cubicBezTo>
                <a:lnTo>
                  <a:pt x="32196" y="17465"/>
                </a:lnTo>
                <a:cubicBezTo>
                  <a:pt x="32307" y="17214"/>
                  <a:pt x="32419" y="16963"/>
                  <a:pt x="32559" y="16740"/>
                </a:cubicBezTo>
                <a:cubicBezTo>
                  <a:pt x="32670" y="16461"/>
                  <a:pt x="32782" y="16154"/>
                  <a:pt x="32893" y="15875"/>
                </a:cubicBezTo>
                <a:cubicBezTo>
                  <a:pt x="33005" y="15596"/>
                  <a:pt x="33089" y="15317"/>
                  <a:pt x="33144" y="15094"/>
                </a:cubicBezTo>
                <a:cubicBezTo>
                  <a:pt x="33256" y="14787"/>
                  <a:pt x="33340" y="14480"/>
                  <a:pt x="33396" y="14173"/>
                </a:cubicBezTo>
                <a:cubicBezTo>
                  <a:pt x="33451" y="14089"/>
                  <a:pt x="33479" y="14005"/>
                  <a:pt x="33535" y="13922"/>
                </a:cubicBezTo>
                <a:cubicBezTo>
                  <a:pt x="33619" y="13559"/>
                  <a:pt x="33870" y="12945"/>
                  <a:pt x="33870" y="12694"/>
                </a:cubicBezTo>
                <a:cubicBezTo>
                  <a:pt x="33870" y="12583"/>
                  <a:pt x="33898" y="12499"/>
                  <a:pt x="33926" y="12387"/>
                </a:cubicBezTo>
                <a:cubicBezTo>
                  <a:pt x="33842" y="12332"/>
                  <a:pt x="33786" y="12332"/>
                  <a:pt x="33702" y="12304"/>
                </a:cubicBezTo>
                <a:cubicBezTo>
                  <a:pt x="33675" y="12276"/>
                  <a:pt x="33675" y="12248"/>
                  <a:pt x="33619" y="12248"/>
                </a:cubicBezTo>
                <a:lnTo>
                  <a:pt x="33451" y="12220"/>
                </a:lnTo>
                <a:cubicBezTo>
                  <a:pt x="33368" y="12192"/>
                  <a:pt x="33256" y="12164"/>
                  <a:pt x="33172" y="12164"/>
                </a:cubicBezTo>
                <a:lnTo>
                  <a:pt x="32726" y="12164"/>
                </a:lnTo>
                <a:cubicBezTo>
                  <a:pt x="32447" y="12192"/>
                  <a:pt x="32196" y="12220"/>
                  <a:pt x="31749" y="12248"/>
                </a:cubicBezTo>
                <a:cubicBezTo>
                  <a:pt x="31777" y="12053"/>
                  <a:pt x="32140" y="11885"/>
                  <a:pt x="32196" y="11718"/>
                </a:cubicBezTo>
                <a:cubicBezTo>
                  <a:pt x="32084" y="11690"/>
                  <a:pt x="31973" y="11634"/>
                  <a:pt x="31861" y="11634"/>
                </a:cubicBezTo>
                <a:cubicBezTo>
                  <a:pt x="31722" y="11634"/>
                  <a:pt x="31610" y="11606"/>
                  <a:pt x="31498" y="11606"/>
                </a:cubicBezTo>
                <a:cubicBezTo>
                  <a:pt x="31409" y="11599"/>
                  <a:pt x="31319" y="11595"/>
                  <a:pt x="31230" y="11595"/>
                </a:cubicBezTo>
                <a:cubicBezTo>
                  <a:pt x="30986" y="11595"/>
                  <a:pt x="30747" y="11621"/>
                  <a:pt x="30522" y="11662"/>
                </a:cubicBezTo>
                <a:lnTo>
                  <a:pt x="30299" y="11718"/>
                </a:lnTo>
                <a:lnTo>
                  <a:pt x="30215" y="11718"/>
                </a:lnTo>
                <a:lnTo>
                  <a:pt x="30131" y="11746"/>
                </a:lnTo>
                <a:lnTo>
                  <a:pt x="29880" y="11829"/>
                </a:lnTo>
                <a:cubicBezTo>
                  <a:pt x="29713" y="11885"/>
                  <a:pt x="29518" y="11941"/>
                  <a:pt x="29322" y="11997"/>
                </a:cubicBezTo>
                <a:cubicBezTo>
                  <a:pt x="29183" y="12080"/>
                  <a:pt x="28960" y="12164"/>
                  <a:pt x="28820" y="12248"/>
                </a:cubicBezTo>
                <a:cubicBezTo>
                  <a:pt x="28681" y="12387"/>
                  <a:pt x="28569" y="12499"/>
                  <a:pt x="28429" y="12583"/>
                </a:cubicBezTo>
                <a:cubicBezTo>
                  <a:pt x="28410" y="12586"/>
                  <a:pt x="28394" y="12588"/>
                  <a:pt x="28381" y="12588"/>
                </a:cubicBezTo>
                <a:cubicBezTo>
                  <a:pt x="28297" y="12588"/>
                  <a:pt x="28314" y="12519"/>
                  <a:pt x="28290" y="12471"/>
                </a:cubicBezTo>
                <a:cubicBezTo>
                  <a:pt x="27955" y="12555"/>
                  <a:pt x="27648" y="12638"/>
                  <a:pt x="27314" y="12722"/>
                </a:cubicBezTo>
                <a:cubicBezTo>
                  <a:pt x="26979" y="12889"/>
                  <a:pt x="26672" y="12973"/>
                  <a:pt x="26337" y="13141"/>
                </a:cubicBezTo>
                <a:cubicBezTo>
                  <a:pt x="26142" y="13224"/>
                  <a:pt x="25974" y="13308"/>
                  <a:pt x="25807" y="13392"/>
                </a:cubicBezTo>
                <a:cubicBezTo>
                  <a:pt x="25472" y="13503"/>
                  <a:pt x="25165" y="13643"/>
                  <a:pt x="24858" y="13782"/>
                </a:cubicBezTo>
                <a:cubicBezTo>
                  <a:pt x="24831" y="13838"/>
                  <a:pt x="24635" y="13950"/>
                  <a:pt x="24524" y="14033"/>
                </a:cubicBezTo>
                <a:cubicBezTo>
                  <a:pt x="24511" y="14030"/>
                  <a:pt x="24495" y="14029"/>
                  <a:pt x="24478" y="14029"/>
                </a:cubicBezTo>
                <a:cubicBezTo>
                  <a:pt x="24194" y="14029"/>
                  <a:pt x="23352" y="14430"/>
                  <a:pt x="22905" y="14536"/>
                </a:cubicBezTo>
                <a:cubicBezTo>
                  <a:pt x="22013" y="14982"/>
                  <a:pt x="22347" y="15066"/>
                  <a:pt x="21985" y="15373"/>
                </a:cubicBezTo>
                <a:cubicBezTo>
                  <a:pt x="21929" y="15428"/>
                  <a:pt x="22068" y="15456"/>
                  <a:pt x="21985" y="15484"/>
                </a:cubicBezTo>
                <a:cubicBezTo>
                  <a:pt x="21975" y="15487"/>
                  <a:pt x="21968" y="15489"/>
                  <a:pt x="21962" y="15489"/>
                </a:cubicBezTo>
                <a:cubicBezTo>
                  <a:pt x="21932" y="15489"/>
                  <a:pt x="21949" y="15452"/>
                  <a:pt x="21940" y="15452"/>
                </a:cubicBezTo>
                <a:cubicBezTo>
                  <a:pt x="21935" y="15452"/>
                  <a:pt x="21925" y="15460"/>
                  <a:pt x="21901" y="15484"/>
                </a:cubicBezTo>
                <a:cubicBezTo>
                  <a:pt x="21845" y="15540"/>
                  <a:pt x="21873" y="15596"/>
                  <a:pt x="21706" y="15679"/>
                </a:cubicBezTo>
                <a:cubicBezTo>
                  <a:pt x="21678" y="15624"/>
                  <a:pt x="21538" y="15624"/>
                  <a:pt x="21594" y="15540"/>
                </a:cubicBezTo>
                <a:lnTo>
                  <a:pt x="21594" y="15540"/>
                </a:lnTo>
                <a:cubicBezTo>
                  <a:pt x="21511" y="15568"/>
                  <a:pt x="21427" y="15568"/>
                  <a:pt x="21343" y="15596"/>
                </a:cubicBezTo>
                <a:lnTo>
                  <a:pt x="21204" y="15624"/>
                </a:lnTo>
                <a:lnTo>
                  <a:pt x="21148" y="15624"/>
                </a:lnTo>
                <a:cubicBezTo>
                  <a:pt x="21134" y="15624"/>
                  <a:pt x="21127" y="15631"/>
                  <a:pt x="21123" y="15631"/>
                </a:cubicBezTo>
                <a:cubicBezTo>
                  <a:pt x="21120" y="15631"/>
                  <a:pt x="21120" y="15624"/>
                  <a:pt x="21120" y="15596"/>
                </a:cubicBezTo>
                <a:lnTo>
                  <a:pt x="21120" y="15568"/>
                </a:lnTo>
                <a:cubicBezTo>
                  <a:pt x="21120" y="15428"/>
                  <a:pt x="21120" y="15261"/>
                  <a:pt x="21120" y="15121"/>
                </a:cubicBezTo>
                <a:cubicBezTo>
                  <a:pt x="21176" y="14954"/>
                  <a:pt x="21232" y="14759"/>
                  <a:pt x="21259" y="14563"/>
                </a:cubicBezTo>
                <a:lnTo>
                  <a:pt x="21259" y="14424"/>
                </a:lnTo>
                <a:lnTo>
                  <a:pt x="21259" y="14257"/>
                </a:lnTo>
                <a:cubicBezTo>
                  <a:pt x="21259" y="14061"/>
                  <a:pt x="21232" y="13866"/>
                  <a:pt x="21259" y="13671"/>
                </a:cubicBezTo>
                <a:cubicBezTo>
                  <a:pt x="21259" y="13475"/>
                  <a:pt x="21287" y="13392"/>
                  <a:pt x="21315" y="13224"/>
                </a:cubicBezTo>
                <a:cubicBezTo>
                  <a:pt x="21343" y="12499"/>
                  <a:pt x="21287" y="11774"/>
                  <a:pt x="21176" y="11048"/>
                </a:cubicBezTo>
                <a:cubicBezTo>
                  <a:pt x="21287" y="10909"/>
                  <a:pt x="21343" y="10713"/>
                  <a:pt x="21315" y="10044"/>
                </a:cubicBezTo>
                <a:cubicBezTo>
                  <a:pt x="21287" y="9765"/>
                  <a:pt x="21204" y="9402"/>
                  <a:pt x="21204" y="9095"/>
                </a:cubicBezTo>
                <a:cubicBezTo>
                  <a:pt x="21176" y="8928"/>
                  <a:pt x="21176" y="8733"/>
                  <a:pt x="21204" y="8565"/>
                </a:cubicBezTo>
                <a:cubicBezTo>
                  <a:pt x="21148" y="8175"/>
                  <a:pt x="21148" y="7923"/>
                  <a:pt x="21092" y="7617"/>
                </a:cubicBezTo>
                <a:cubicBezTo>
                  <a:pt x="21115" y="7523"/>
                  <a:pt x="21148" y="7503"/>
                  <a:pt x="21183" y="7503"/>
                </a:cubicBezTo>
                <a:cubicBezTo>
                  <a:pt x="21209" y="7503"/>
                  <a:pt x="21237" y="7515"/>
                  <a:pt x="21261" y="7515"/>
                </a:cubicBezTo>
                <a:cubicBezTo>
                  <a:pt x="21282" y="7515"/>
                  <a:pt x="21300" y="7507"/>
                  <a:pt x="21315" y="7477"/>
                </a:cubicBezTo>
                <a:cubicBezTo>
                  <a:pt x="21343" y="7393"/>
                  <a:pt x="21343" y="7282"/>
                  <a:pt x="21343" y="7170"/>
                </a:cubicBezTo>
                <a:cubicBezTo>
                  <a:pt x="21343" y="7142"/>
                  <a:pt x="21343" y="7142"/>
                  <a:pt x="21343" y="7059"/>
                </a:cubicBezTo>
                <a:cubicBezTo>
                  <a:pt x="21343" y="6975"/>
                  <a:pt x="21315" y="6891"/>
                  <a:pt x="21315" y="6807"/>
                </a:cubicBezTo>
                <a:cubicBezTo>
                  <a:pt x="21287" y="6612"/>
                  <a:pt x="21259" y="6417"/>
                  <a:pt x="21232" y="6250"/>
                </a:cubicBezTo>
                <a:cubicBezTo>
                  <a:pt x="21120" y="5440"/>
                  <a:pt x="20925" y="4520"/>
                  <a:pt x="20813" y="3878"/>
                </a:cubicBezTo>
                <a:lnTo>
                  <a:pt x="20757" y="3878"/>
                </a:lnTo>
                <a:lnTo>
                  <a:pt x="20701" y="3906"/>
                </a:lnTo>
                <a:lnTo>
                  <a:pt x="20590" y="3962"/>
                </a:lnTo>
                <a:lnTo>
                  <a:pt x="20395" y="4073"/>
                </a:lnTo>
                <a:cubicBezTo>
                  <a:pt x="20255" y="4129"/>
                  <a:pt x="20171" y="4185"/>
                  <a:pt x="20088" y="4241"/>
                </a:cubicBezTo>
                <a:cubicBezTo>
                  <a:pt x="19948" y="4352"/>
                  <a:pt x="19781" y="4380"/>
                  <a:pt x="19697" y="4520"/>
                </a:cubicBezTo>
                <a:cubicBezTo>
                  <a:pt x="19585" y="4659"/>
                  <a:pt x="19641" y="4827"/>
                  <a:pt x="19502" y="4938"/>
                </a:cubicBezTo>
                <a:cubicBezTo>
                  <a:pt x="19483" y="4920"/>
                  <a:pt x="19443" y="4910"/>
                  <a:pt x="19381" y="4910"/>
                </a:cubicBezTo>
                <a:cubicBezTo>
                  <a:pt x="19257" y="4910"/>
                  <a:pt x="19046" y="4948"/>
                  <a:pt x="18749" y="5022"/>
                </a:cubicBezTo>
                <a:cubicBezTo>
                  <a:pt x="18553" y="5078"/>
                  <a:pt x="18274" y="5134"/>
                  <a:pt x="17967" y="5245"/>
                </a:cubicBezTo>
                <a:cubicBezTo>
                  <a:pt x="17744" y="5301"/>
                  <a:pt x="17549" y="5357"/>
                  <a:pt x="17326" y="5440"/>
                </a:cubicBezTo>
                <a:cubicBezTo>
                  <a:pt x="17247" y="5421"/>
                  <a:pt x="17168" y="5401"/>
                  <a:pt x="17089" y="5401"/>
                </a:cubicBezTo>
                <a:cubicBezTo>
                  <a:pt x="17056" y="5401"/>
                  <a:pt x="17024" y="5404"/>
                  <a:pt x="16991" y="5413"/>
                </a:cubicBezTo>
                <a:cubicBezTo>
                  <a:pt x="16321" y="5552"/>
                  <a:pt x="15680" y="5775"/>
                  <a:pt x="15066" y="6054"/>
                </a:cubicBezTo>
                <a:cubicBezTo>
                  <a:pt x="14564" y="6389"/>
                  <a:pt x="15233" y="6528"/>
                  <a:pt x="15122" y="6780"/>
                </a:cubicBezTo>
                <a:cubicBezTo>
                  <a:pt x="15107" y="6794"/>
                  <a:pt x="15110" y="6799"/>
                  <a:pt x="15121" y="6799"/>
                </a:cubicBezTo>
                <a:cubicBezTo>
                  <a:pt x="15146" y="6799"/>
                  <a:pt x="15215" y="6774"/>
                  <a:pt x="15232" y="6774"/>
                </a:cubicBezTo>
                <a:cubicBezTo>
                  <a:pt x="15237" y="6774"/>
                  <a:pt x="15237" y="6775"/>
                  <a:pt x="15233" y="6780"/>
                </a:cubicBezTo>
                <a:cubicBezTo>
                  <a:pt x="15150" y="6807"/>
                  <a:pt x="15233" y="6835"/>
                  <a:pt x="15205" y="6835"/>
                </a:cubicBezTo>
                <a:cubicBezTo>
                  <a:pt x="15010" y="6947"/>
                  <a:pt x="14815" y="7003"/>
                  <a:pt x="14619" y="7086"/>
                </a:cubicBezTo>
                <a:cubicBezTo>
                  <a:pt x="14145" y="7114"/>
                  <a:pt x="13643" y="7226"/>
                  <a:pt x="13197" y="7365"/>
                </a:cubicBezTo>
                <a:cubicBezTo>
                  <a:pt x="13085" y="7365"/>
                  <a:pt x="13252" y="7226"/>
                  <a:pt x="13336" y="7170"/>
                </a:cubicBezTo>
                <a:lnTo>
                  <a:pt x="13336" y="7170"/>
                </a:lnTo>
                <a:cubicBezTo>
                  <a:pt x="13141" y="7198"/>
                  <a:pt x="13001" y="7198"/>
                  <a:pt x="12750" y="7282"/>
                </a:cubicBezTo>
                <a:cubicBezTo>
                  <a:pt x="12499" y="7365"/>
                  <a:pt x="12276" y="7477"/>
                  <a:pt x="12164" y="7533"/>
                </a:cubicBezTo>
                <a:cubicBezTo>
                  <a:pt x="12053" y="7561"/>
                  <a:pt x="11997" y="7589"/>
                  <a:pt x="11969" y="7589"/>
                </a:cubicBezTo>
                <a:cubicBezTo>
                  <a:pt x="11913" y="7617"/>
                  <a:pt x="11969" y="7589"/>
                  <a:pt x="11913" y="7644"/>
                </a:cubicBezTo>
                <a:cubicBezTo>
                  <a:pt x="11885" y="7672"/>
                  <a:pt x="11802" y="7672"/>
                  <a:pt x="11802" y="7672"/>
                </a:cubicBezTo>
                <a:cubicBezTo>
                  <a:pt x="11746" y="7700"/>
                  <a:pt x="11746" y="7728"/>
                  <a:pt x="11690" y="7756"/>
                </a:cubicBezTo>
                <a:cubicBezTo>
                  <a:pt x="11551" y="7840"/>
                  <a:pt x="11272" y="7923"/>
                  <a:pt x="11272" y="7979"/>
                </a:cubicBezTo>
                <a:cubicBezTo>
                  <a:pt x="11160" y="7979"/>
                  <a:pt x="11020" y="8035"/>
                  <a:pt x="10909" y="8063"/>
                </a:cubicBezTo>
                <a:cubicBezTo>
                  <a:pt x="10714" y="8175"/>
                  <a:pt x="10546" y="8258"/>
                  <a:pt x="10351" y="8314"/>
                </a:cubicBezTo>
                <a:cubicBezTo>
                  <a:pt x="10267" y="8314"/>
                  <a:pt x="10183" y="8342"/>
                  <a:pt x="10100" y="8342"/>
                </a:cubicBezTo>
                <a:cubicBezTo>
                  <a:pt x="9877" y="8454"/>
                  <a:pt x="9653" y="8537"/>
                  <a:pt x="9402" y="8621"/>
                </a:cubicBezTo>
                <a:lnTo>
                  <a:pt x="8928" y="8928"/>
                </a:lnTo>
                <a:cubicBezTo>
                  <a:pt x="8844" y="9012"/>
                  <a:pt x="8789" y="9067"/>
                  <a:pt x="8705" y="9151"/>
                </a:cubicBezTo>
                <a:lnTo>
                  <a:pt x="8649" y="9263"/>
                </a:lnTo>
                <a:lnTo>
                  <a:pt x="8593" y="9291"/>
                </a:lnTo>
                <a:lnTo>
                  <a:pt x="8565" y="9318"/>
                </a:lnTo>
                <a:cubicBezTo>
                  <a:pt x="8537" y="9291"/>
                  <a:pt x="8510" y="9263"/>
                  <a:pt x="8482" y="9235"/>
                </a:cubicBezTo>
                <a:cubicBezTo>
                  <a:pt x="8482" y="9151"/>
                  <a:pt x="8482" y="9095"/>
                  <a:pt x="8482" y="9012"/>
                </a:cubicBezTo>
                <a:cubicBezTo>
                  <a:pt x="8454" y="8788"/>
                  <a:pt x="8398" y="8537"/>
                  <a:pt x="8342" y="8314"/>
                </a:cubicBezTo>
                <a:cubicBezTo>
                  <a:pt x="8286" y="8175"/>
                  <a:pt x="8258" y="8091"/>
                  <a:pt x="8203" y="7923"/>
                </a:cubicBezTo>
                <a:cubicBezTo>
                  <a:pt x="8175" y="7784"/>
                  <a:pt x="8119" y="7617"/>
                  <a:pt x="8063" y="7477"/>
                </a:cubicBezTo>
                <a:cubicBezTo>
                  <a:pt x="7847" y="6938"/>
                  <a:pt x="7606" y="6555"/>
                  <a:pt x="7514" y="6555"/>
                </a:cubicBezTo>
                <a:cubicBezTo>
                  <a:pt x="7511" y="6555"/>
                  <a:pt x="7508" y="6555"/>
                  <a:pt x="7505" y="6556"/>
                </a:cubicBezTo>
                <a:cubicBezTo>
                  <a:pt x="7449" y="6417"/>
                  <a:pt x="7366" y="6277"/>
                  <a:pt x="7282" y="6166"/>
                </a:cubicBezTo>
                <a:cubicBezTo>
                  <a:pt x="6473" y="4157"/>
                  <a:pt x="5524" y="2260"/>
                  <a:pt x="4911" y="0"/>
                </a:cubicBezTo>
                <a:lnTo>
                  <a:pt x="4911" y="28"/>
                </a:lnTo>
                <a:lnTo>
                  <a:pt x="48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1" name="Google Shape;661;p32"/>
          <p:cNvSpPr/>
          <p:nvPr/>
        </p:nvSpPr>
        <p:spPr>
          <a:xfrm rot="10800000">
            <a:off x="-89279" y="5273973"/>
            <a:ext cx="814036" cy="703408"/>
          </a:xfrm>
          <a:custGeom>
            <a:avLst/>
            <a:gdLst/>
            <a:ahLst/>
            <a:cxnLst/>
            <a:rect l="l" t="t" r="r" b="b"/>
            <a:pathLst>
              <a:path w="27704" h="23939" extrusionOk="0">
                <a:moveTo>
                  <a:pt x="558" y="22599"/>
                </a:moveTo>
                <a:cubicBezTo>
                  <a:pt x="391" y="22460"/>
                  <a:pt x="223" y="22264"/>
                  <a:pt x="112" y="22069"/>
                </a:cubicBezTo>
                <a:cubicBezTo>
                  <a:pt x="28" y="21846"/>
                  <a:pt x="0" y="21623"/>
                  <a:pt x="28" y="21399"/>
                </a:cubicBezTo>
                <a:cubicBezTo>
                  <a:pt x="28" y="21344"/>
                  <a:pt x="28" y="21260"/>
                  <a:pt x="28" y="21204"/>
                </a:cubicBezTo>
                <a:cubicBezTo>
                  <a:pt x="56" y="21065"/>
                  <a:pt x="112" y="20925"/>
                  <a:pt x="195" y="20814"/>
                </a:cubicBezTo>
                <a:cubicBezTo>
                  <a:pt x="251" y="20618"/>
                  <a:pt x="363" y="20451"/>
                  <a:pt x="502" y="20311"/>
                </a:cubicBezTo>
                <a:cubicBezTo>
                  <a:pt x="614" y="20144"/>
                  <a:pt x="753" y="19977"/>
                  <a:pt x="893" y="19809"/>
                </a:cubicBezTo>
                <a:lnTo>
                  <a:pt x="1060" y="19586"/>
                </a:lnTo>
                <a:cubicBezTo>
                  <a:pt x="1423" y="19000"/>
                  <a:pt x="1786" y="18414"/>
                  <a:pt x="2176" y="17856"/>
                </a:cubicBezTo>
                <a:lnTo>
                  <a:pt x="2176" y="17745"/>
                </a:lnTo>
                <a:cubicBezTo>
                  <a:pt x="2455" y="17187"/>
                  <a:pt x="2846" y="16684"/>
                  <a:pt x="3264" y="16238"/>
                </a:cubicBezTo>
                <a:lnTo>
                  <a:pt x="3404" y="16043"/>
                </a:lnTo>
                <a:cubicBezTo>
                  <a:pt x="3515" y="15875"/>
                  <a:pt x="3627" y="15680"/>
                  <a:pt x="3711" y="15541"/>
                </a:cubicBezTo>
                <a:cubicBezTo>
                  <a:pt x="4018" y="15122"/>
                  <a:pt x="4185" y="14843"/>
                  <a:pt x="4520" y="14369"/>
                </a:cubicBezTo>
                <a:lnTo>
                  <a:pt x="5803" y="12751"/>
                </a:lnTo>
                <a:cubicBezTo>
                  <a:pt x="6194" y="12249"/>
                  <a:pt x="6473" y="11886"/>
                  <a:pt x="6947" y="11328"/>
                </a:cubicBezTo>
                <a:cubicBezTo>
                  <a:pt x="7170" y="11049"/>
                  <a:pt x="7421" y="10742"/>
                  <a:pt x="7728" y="10379"/>
                </a:cubicBezTo>
                <a:cubicBezTo>
                  <a:pt x="8007" y="10072"/>
                  <a:pt x="8314" y="9793"/>
                  <a:pt x="8621" y="9542"/>
                </a:cubicBezTo>
                <a:cubicBezTo>
                  <a:pt x="8788" y="9375"/>
                  <a:pt x="9011" y="9263"/>
                  <a:pt x="9207" y="9180"/>
                </a:cubicBezTo>
                <a:cubicBezTo>
                  <a:pt x="12471" y="5888"/>
                  <a:pt x="13699" y="2400"/>
                  <a:pt x="17688" y="1"/>
                </a:cubicBezTo>
                <a:cubicBezTo>
                  <a:pt x="17716" y="29"/>
                  <a:pt x="17772" y="29"/>
                  <a:pt x="17800" y="57"/>
                </a:cubicBezTo>
                <a:lnTo>
                  <a:pt x="17800" y="57"/>
                </a:lnTo>
                <a:lnTo>
                  <a:pt x="17855" y="85"/>
                </a:lnTo>
                <a:lnTo>
                  <a:pt x="17911" y="112"/>
                </a:lnTo>
                <a:lnTo>
                  <a:pt x="17967" y="140"/>
                </a:lnTo>
                <a:lnTo>
                  <a:pt x="18023" y="168"/>
                </a:lnTo>
                <a:cubicBezTo>
                  <a:pt x="18134" y="252"/>
                  <a:pt x="18246" y="336"/>
                  <a:pt x="18330" y="419"/>
                </a:cubicBezTo>
                <a:cubicBezTo>
                  <a:pt x="18581" y="670"/>
                  <a:pt x="18776" y="977"/>
                  <a:pt x="18888" y="1312"/>
                </a:cubicBezTo>
                <a:cubicBezTo>
                  <a:pt x="18999" y="1591"/>
                  <a:pt x="19111" y="1870"/>
                  <a:pt x="19195" y="2177"/>
                </a:cubicBezTo>
                <a:lnTo>
                  <a:pt x="19167" y="2177"/>
                </a:lnTo>
                <a:lnTo>
                  <a:pt x="19167" y="2177"/>
                </a:lnTo>
                <a:cubicBezTo>
                  <a:pt x="19641" y="3851"/>
                  <a:pt x="22570" y="6111"/>
                  <a:pt x="23045" y="7757"/>
                </a:cubicBezTo>
                <a:cubicBezTo>
                  <a:pt x="23101" y="7868"/>
                  <a:pt x="23156" y="7980"/>
                  <a:pt x="23184" y="8092"/>
                </a:cubicBezTo>
                <a:cubicBezTo>
                  <a:pt x="23352" y="8064"/>
                  <a:pt x="23770" y="9431"/>
                  <a:pt x="23965" y="10240"/>
                </a:cubicBezTo>
                <a:cubicBezTo>
                  <a:pt x="23937" y="10296"/>
                  <a:pt x="23937" y="10351"/>
                  <a:pt x="23965" y="10379"/>
                </a:cubicBezTo>
                <a:cubicBezTo>
                  <a:pt x="24049" y="10575"/>
                  <a:pt x="24161" y="10714"/>
                  <a:pt x="24244" y="10909"/>
                </a:cubicBezTo>
                <a:cubicBezTo>
                  <a:pt x="24300" y="11105"/>
                  <a:pt x="24384" y="11300"/>
                  <a:pt x="24468" y="11495"/>
                </a:cubicBezTo>
                <a:cubicBezTo>
                  <a:pt x="24495" y="11718"/>
                  <a:pt x="24551" y="11914"/>
                  <a:pt x="24635" y="12109"/>
                </a:cubicBezTo>
                <a:cubicBezTo>
                  <a:pt x="24663" y="12193"/>
                  <a:pt x="24663" y="12249"/>
                  <a:pt x="24663" y="12332"/>
                </a:cubicBezTo>
                <a:cubicBezTo>
                  <a:pt x="24719" y="12472"/>
                  <a:pt x="24774" y="12611"/>
                  <a:pt x="24830" y="12751"/>
                </a:cubicBezTo>
                <a:cubicBezTo>
                  <a:pt x="24858" y="12862"/>
                  <a:pt x="24886" y="12974"/>
                  <a:pt x="24914" y="13058"/>
                </a:cubicBezTo>
                <a:cubicBezTo>
                  <a:pt x="24942" y="13058"/>
                  <a:pt x="24998" y="13281"/>
                  <a:pt x="25053" y="13392"/>
                </a:cubicBezTo>
                <a:cubicBezTo>
                  <a:pt x="25081" y="13448"/>
                  <a:pt x="25109" y="13448"/>
                  <a:pt x="25137" y="13504"/>
                </a:cubicBezTo>
                <a:cubicBezTo>
                  <a:pt x="25137" y="13532"/>
                  <a:pt x="25137" y="13560"/>
                  <a:pt x="25165" y="13588"/>
                </a:cubicBezTo>
                <a:cubicBezTo>
                  <a:pt x="25165" y="13616"/>
                  <a:pt x="25165" y="13588"/>
                  <a:pt x="25193" y="13616"/>
                </a:cubicBezTo>
                <a:cubicBezTo>
                  <a:pt x="25193" y="13643"/>
                  <a:pt x="25193" y="13699"/>
                  <a:pt x="25221" y="13783"/>
                </a:cubicBezTo>
                <a:cubicBezTo>
                  <a:pt x="25277" y="13867"/>
                  <a:pt x="25360" y="14062"/>
                  <a:pt x="25388" y="14257"/>
                </a:cubicBezTo>
                <a:cubicBezTo>
                  <a:pt x="25444" y="14453"/>
                  <a:pt x="25444" y="14564"/>
                  <a:pt x="25472" y="14704"/>
                </a:cubicBezTo>
                <a:cubicBezTo>
                  <a:pt x="25444" y="14648"/>
                  <a:pt x="25332" y="14508"/>
                  <a:pt x="25332" y="14592"/>
                </a:cubicBezTo>
                <a:cubicBezTo>
                  <a:pt x="25444" y="14955"/>
                  <a:pt x="25528" y="15317"/>
                  <a:pt x="25556" y="15680"/>
                </a:cubicBezTo>
                <a:cubicBezTo>
                  <a:pt x="25611" y="15848"/>
                  <a:pt x="25667" y="16015"/>
                  <a:pt x="25751" y="16154"/>
                </a:cubicBezTo>
                <a:cubicBezTo>
                  <a:pt x="25751" y="16182"/>
                  <a:pt x="25751" y="16126"/>
                  <a:pt x="25779" y="16182"/>
                </a:cubicBezTo>
                <a:cubicBezTo>
                  <a:pt x="25807" y="16182"/>
                  <a:pt x="25751" y="16043"/>
                  <a:pt x="25779" y="16071"/>
                </a:cubicBezTo>
                <a:cubicBezTo>
                  <a:pt x="25974" y="16182"/>
                  <a:pt x="26058" y="15680"/>
                  <a:pt x="26309" y="16071"/>
                </a:cubicBezTo>
                <a:cubicBezTo>
                  <a:pt x="26532" y="16573"/>
                  <a:pt x="26727" y="17075"/>
                  <a:pt x="26839" y="17605"/>
                </a:cubicBezTo>
                <a:cubicBezTo>
                  <a:pt x="26839" y="17689"/>
                  <a:pt x="26839" y="17773"/>
                  <a:pt x="26839" y="17856"/>
                </a:cubicBezTo>
                <a:cubicBezTo>
                  <a:pt x="27062" y="18610"/>
                  <a:pt x="27090" y="19112"/>
                  <a:pt x="27006" y="19223"/>
                </a:cubicBezTo>
                <a:cubicBezTo>
                  <a:pt x="27090" y="19251"/>
                  <a:pt x="27174" y="19195"/>
                  <a:pt x="27257" y="19223"/>
                </a:cubicBezTo>
                <a:cubicBezTo>
                  <a:pt x="27397" y="19335"/>
                  <a:pt x="27509" y="19474"/>
                  <a:pt x="27564" y="19642"/>
                </a:cubicBezTo>
                <a:cubicBezTo>
                  <a:pt x="27592" y="19781"/>
                  <a:pt x="27620" y="19949"/>
                  <a:pt x="27648" y="20116"/>
                </a:cubicBezTo>
                <a:cubicBezTo>
                  <a:pt x="27676" y="20311"/>
                  <a:pt x="27704" y="20507"/>
                  <a:pt x="27704" y="20702"/>
                </a:cubicBezTo>
                <a:lnTo>
                  <a:pt x="27704" y="20981"/>
                </a:lnTo>
                <a:cubicBezTo>
                  <a:pt x="27704" y="21065"/>
                  <a:pt x="27704" y="21176"/>
                  <a:pt x="27676" y="21232"/>
                </a:cubicBezTo>
                <a:cubicBezTo>
                  <a:pt x="27676" y="21344"/>
                  <a:pt x="27648" y="21455"/>
                  <a:pt x="27592" y="21539"/>
                </a:cubicBezTo>
                <a:cubicBezTo>
                  <a:pt x="27536" y="21651"/>
                  <a:pt x="27509" y="21399"/>
                  <a:pt x="27397" y="21623"/>
                </a:cubicBezTo>
                <a:cubicBezTo>
                  <a:pt x="27341" y="21957"/>
                  <a:pt x="27174" y="22292"/>
                  <a:pt x="26923" y="22571"/>
                </a:cubicBezTo>
                <a:cubicBezTo>
                  <a:pt x="26783" y="22711"/>
                  <a:pt x="26616" y="22822"/>
                  <a:pt x="26448" y="22906"/>
                </a:cubicBezTo>
                <a:cubicBezTo>
                  <a:pt x="26169" y="23045"/>
                  <a:pt x="25890" y="23185"/>
                  <a:pt x="25584" y="23241"/>
                </a:cubicBezTo>
                <a:cubicBezTo>
                  <a:pt x="25388" y="23297"/>
                  <a:pt x="25193" y="23324"/>
                  <a:pt x="24998" y="23324"/>
                </a:cubicBezTo>
                <a:cubicBezTo>
                  <a:pt x="24886" y="23297"/>
                  <a:pt x="24802" y="23297"/>
                  <a:pt x="24719" y="23241"/>
                </a:cubicBezTo>
                <a:cubicBezTo>
                  <a:pt x="24161" y="23352"/>
                  <a:pt x="23603" y="23408"/>
                  <a:pt x="23045" y="23436"/>
                </a:cubicBezTo>
                <a:cubicBezTo>
                  <a:pt x="22905" y="23436"/>
                  <a:pt x="22849" y="23408"/>
                  <a:pt x="22682" y="23380"/>
                </a:cubicBezTo>
                <a:cubicBezTo>
                  <a:pt x="22180" y="23464"/>
                  <a:pt x="21706" y="23464"/>
                  <a:pt x="21203" y="23436"/>
                </a:cubicBezTo>
                <a:cubicBezTo>
                  <a:pt x="20980" y="23436"/>
                  <a:pt x="20729" y="23464"/>
                  <a:pt x="20590" y="23492"/>
                </a:cubicBezTo>
                <a:cubicBezTo>
                  <a:pt x="20394" y="23492"/>
                  <a:pt x="20060" y="23492"/>
                  <a:pt x="19836" y="23464"/>
                </a:cubicBezTo>
                <a:cubicBezTo>
                  <a:pt x="19892" y="23408"/>
                  <a:pt x="19669" y="23380"/>
                  <a:pt x="19641" y="23352"/>
                </a:cubicBezTo>
                <a:cubicBezTo>
                  <a:pt x="19474" y="23352"/>
                  <a:pt x="19502" y="23408"/>
                  <a:pt x="19446" y="23436"/>
                </a:cubicBezTo>
                <a:cubicBezTo>
                  <a:pt x="19306" y="23436"/>
                  <a:pt x="19446" y="23408"/>
                  <a:pt x="19334" y="23408"/>
                </a:cubicBezTo>
                <a:cubicBezTo>
                  <a:pt x="19250" y="23408"/>
                  <a:pt x="19446" y="23464"/>
                  <a:pt x="19390" y="23492"/>
                </a:cubicBezTo>
                <a:cubicBezTo>
                  <a:pt x="18971" y="23603"/>
                  <a:pt x="19027" y="23771"/>
                  <a:pt x="18330" y="23855"/>
                </a:cubicBezTo>
                <a:cubicBezTo>
                  <a:pt x="17939" y="23799"/>
                  <a:pt x="17130" y="23882"/>
                  <a:pt x="16963" y="23799"/>
                </a:cubicBezTo>
                <a:cubicBezTo>
                  <a:pt x="16879" y="23799"/>
                  <a:pt x="16767" y="23827"/>
                  <a:pt x="16684" y="23882"/>
                </a:cubicBezTo>
                <a:cubicBezTo>
                  <a:pt x="16405" y="23910"/>
                  <a:pt x="16126" y="23910"/>
                  <a:pt x="15875" y="23910"/>
                </a:cubicBezTo>
                <a:cubicBezTo>
                  <a:pt x="15707" y="23910"/>
                  <a:pt x="15568" y="23938"/>
                  <a:pt x="15400" y="23938"/>
                </a:cubicBezTo>
                <a:lnTo>
                  <a:pt x="14535" y="23938"/>
                </a:lnTo>
                <a:cubicBezTo>
                  <a:pt x="14284" y="23910"/>
                  <a:pt x="14005" y="23882"/>
                  <a:pt x="13754" y="23827"/>
                </a:cubicBezTo>
                <a:cubicBezTo>
                  <a:pt x="13754" y="23799"/>
                  <a:pt x="13810" y="23743"/>
                  <a:pt x="13699" y="23715"/>
                </a:cubicBezTo>
                <a:cubicBezTo>
                  <a:pt x="13559" y="23743"/>
                  <a:pt x="13447" y="23771"/>
                  <a:pt x="13336" y="23827"/>
                </a:cubicBezTo>
                <a:cubicBezTo>
                  <a:pt x="13196" y="23855"/>
                  <a:pt x="13001" y="23855"/>
                  <a:pt x="12889" y="23882"/>
                </a:cubicBezTo>
                <a:cubicBezTo>
                  <a:pt x="12583" y="23882"/>
                  <a:pt x="12331" y="23882"/>
                  <a:pt x="12080" y="23855"/>
                </a:cubicBezTo>
                <a:cubicBezTo>
                  <a:pt x="11773" y="23855"/>
                  <a:pt x="11467" y="23799"/>
                  <a:pt x="11188" y="23743"/>
                </a:cubicBezTo>
                <a:cubicBezTo>
                  <a:pt x="11160" y="23603"/>
                  <a:pt x="11299" y="23464"/>
                  <a:pt x="11271" y="23324"/>
                </a:cubicBezTo>
                <a:cubicBezTo>
                  <a:pt x="10713" y="23380"/>
                  <a:pt x="10685" y="23548"/>
                  <a:pt x="10155" y="23603"/>
                </a:cubicBezTo>
                <a:cubicBezTo>
                  <a:pt x="10100" y="23659"/>
                  <a:pt x="9876" y="23659"/>
                  <a:pt x="9765" y="23687"/>
                </a:cubicBezTo>
                <a:cubicBezTo>
                  <a:pt x="9597" y="23743"/>
                  <a:pt x="9263" y="23771"/>
                  <a:pt x="9095" y="23799"/>
                </a:cubicBezTo>
                <a:cubicBezTo>
                  <a:pt x="9039" y="23827"/>
                  <a:pt x="9011" y="23827"/>
                  <a:pt x="8956" y="23799"/>
                </a:cubicBezTo>
                <a:cubicBezTo>
                  <a:pt x="8593" y="23910"/>
                  <a:pt x="8202" y="23938"/>
                  <a:pt x="7840" y="23938"/>
                </a:cubicBezTo>
                <a:cubicBezTo>
                  <a:pt x="7561" y="23882"/>
                  <a:pt x="7338" y="23910"/>
                  <a:pt x="7086" y="23882"/>
                </a:cubicBezTo>
                <a:cubicBezTo>
                  <a:pt x="6863" y="23882"/>
                  <a:pt x="6696" y="23827"/>
                  <a:pt x="6445" y="23827"/>
                </a:cubicBezTo>
                <a:lnTo>
                  <a:pt x="6054" y="23715"/>
                </a:lnTo>
                <a:cubicBezTo>
                  <a:pt x="6082" y="23659"/>
                  <a:pt x="5831" y="23603"/>
                  <a:pt x="6166" y="23603"/>
                </a:cubicBezTo>
                <a:cubicBezTo>
                  <a:pt x="6082" y="23576"/>
                  <a:pt x="5970" y="23603"/>
                  <a:pt x="5887" y="23576"/>
                </a:cubicBezTo>
                <a:cubicBezTo>
                  <a:pt x="5859" y="23408"/>
                  <a:pt x="5831" y="23213"/>
                  <a:pt x="5803" y="23045"/>
                </a:cubicBezTo>
                <a:cubicBezTo>
                  <a:pt x="5803" y="22962"/>
                  <a:pt x="5691" y="22906"/>
                  <a:pt x="5691" y="22822"/>
                </a:cubicBezTo>
                <a:lnTo>
                  <a:pt x="4882" y="22766"/>
                </a:lnTo>
                <a:cubicBezTo>
                  <a:pt x="4631" y="22822"/>
                  <a:pt x="4380" y="22850"/>
                  <a:pt x="4129" y="22850"/>
                </a:cubicBezTo>
                <a:cubicBezTo>
                  <a:pt x="3739" y="22906"/>
                  <a:pt x="3348" y="22934"/>
                  <a:pt x="2957" y="22906"/>
                </a:cubicBezTo>
                <a:cubicBezTo>
                  <a:pt x="2902" y="22934"/>
                  <a:pt x="2790" y="22906"/>
                  <a:pt x="2734" y="22934"/>
                </a:cubicBezTo>
                <a:cubicBezTo>
                  <a:pt x="2399" y="22906"/>
                  <a:pt x="2232" y="22934"/>
                  <a:pt x="1953" y="22906"/>
                </a:cubicBezTo>
                <a:cubicBezTo>
                  <a:pt x="1702" y="22878"/>
                  <a:pt x="1535" y="22878"/>
                  <a:pt x="1311" y="22850"/>
                </a:cubicBezTo>
                <a:cubicBezTo>
                  <a:pt x="1060" y="22822"/>
                  <a:pt x="809" y="22739"/>
                  <a:pt x="558" y="22599"/>
                </a:cubicBezTo>
                <a:close/>
                <a:moveTo>
                  <a:pt x="11578" y="23631"/>
                </a:moveTo>
                <a:cubicBezTo>
                  <a:pt x="11522" y="23603"/>
                  <a:pt x="11439" y="23576"/>
                  <a:pt x="11383" y="23603"/>
                </a:cubicBezTo>
                <a:cubicBezTo>
                  <a:pt x="11355" y="23603"/>
                  <a:pt x="11467" y="23631"/>
                  <a:pt x="11578" y="23631"/>
                </a:cubicBezTo>
                <a:close/>
                <a:moveTo>
                  <a:pt x="4352" y="22711"/>
                </a:moveTo>
                <a:cubicBezTo>
                  <a:pt x="4324" y="22739"/>
                  <a:pt x="4408" y="22739"/>
                  <a:pt x="4464" y="22766"/>
                </a:cubicBezTo>
                <a:cubicBezTo>
                  <a:pt x="4464" y="22739"/>
                  <a:pt x="4380" y="22739"/>
                  <a:pt x="4324" y="22711"/>
                </a:cubicBezTo>
                <a:close/>
                <a:moveTo>
                  <a:pt x="6222" y="23073"/>
                </a:moveTo>
                <a:cubicBezTo>
                  <a:pt x="6138" y="23073"/>
                  <a:pt x="6110" y="23073"/>
                  <a:pt x="6110" y="23073"/>
                </a:cubicBezTo>
                <a:lnTo>
                  <a:pt x="6222" y="23073"/>
                </a:lnTo>
                <a:close/>
                <a:moveTo>
                  <a:pt x="8649" y="23799"/>
                </a:moveTo>
                <a:cubicBezTo>
                  <a:pt x="8649" y="23799"/>
                  <a:pt x="8537" y="23799"/>
                  <a:pt x="8537" y="23827"/>
                </a:cubicBezTo>
                <a:lnTo>
                  <a:pt x="8732" y="23827"/>
                </a:lnTo>
                <a:cubicBezTo>
                  <a:pt x="8732" y="23827"/>
                  <a:pt x="8705" y="23799"/>
                  <a:pt x="8649" y="23771"/>
                </a:cubicBezTo>
                <a:close/>
                <a:moveTo>
                  <a:pt x="8816" y="23743"/>
                </a:moveTo>
                <a:lnTo>
                  <a:pt x="8732" y="23743"/>
                </a:lnTo>
                <a:cubicBezTo>
                  <a:pt x="8732" y="23743"/>
                  <a:pt x="8732" y="23771"/>
                  <a:pt x="8816" y="23771"/>
                </a:cubicBezTo>
                <a:close/>
                <a:moveTo>
                  <a:pt x="9848" y="23548"/>
                </a:moveTo>
                <a:cubicBezTo>
                  <a:pt x="9848" y="23576"/>
                  <a:pt x="9932" y="23576"/>
                  <a:pt x="9988" y="23603"/>
                </a:cubicBezTo>
                <a:cubicBezTo>
                  <a:pt x="9960" y="23548"/>
                  <a:pt x="9932" y="23548"/>
                  <a:pt x="9821" y="23548"/>
                </a:cubicBezTo>
                <a:close/>
                <a:moveTo>
                  <a:pt x="9681" y="23157"/>
                </a:moveTo>
                <a:lnTo>
                  <a:pt x="9542" y="23157"/>
                </a:lnTo>
                <a:lnTo>
                  <a:pt x="9653" y="23157"/>
                </a:lnTo>
                <a:cubicBezTo>
                  <a:pt x="9709" y="23157"/>
                  <a:pt x="9681" y="23157"/>
                  <a:pt x="9681" y="23157"/>
                </a:cubicBezTo>
                <a:close/>
                <a:moveTo>
                  <a:pt x="9625" y="23101"/>
                </a:moveTo>
                <a:lnTo>
                  <a:pt x="9681" y="23101"/>
                </a:lnTo>
                <a:cubicBezTo>
                  <a:pt x="9011" y="23045"/>
                  <a:pt x="8342" y="23018"/>
                  <a:pt x="7672" y="22990"/>
                </a:cubicBezTo>
                <a:cubicBezTo>
                  <a:pt x="7728" y="23185"/>
                  <a:pt x="7784" y="23352"/>
                  <a:pt x="7840" y="23576"/>
                </a:cubicBezTo>
                <a:cubicBezTo>
                  <a:pt x="8091" y="23576"/>
                  <a:pt x="8119" y="23492"/>
                  <a:pt x="8426" y="23492"/>
                </a:cubicBezTo>
                <a:cubicBezTo>
                  <a:pt x="8593" y="23380"/>
                  <a:pt x="8816" y="23352"/>
                  <a:pt x="9011" y="23324"/>
                </a:cubicBezTo>
                <a:cubicBezTo>
                  <a:pt x="8984" y="23269"/>
                  <a:pt x="9318" y="23241"/>
                  <a:pt x="9402" y="23157"/>
                </a:cubicBezTo>
                <a:cubicBezTo>
                  <a:pt x="9486" y="23157"/>
                  <a:pt x="9569" y="23157"/>
                  <a:pt x="9653" y="23129"/>
                </a:cubicBezTo>
                <a:cubicBezTo>
                  <a:pt x="9653" y="23129"/>
                  <a:pt x="9569" y="23101"/>
                  <a:pt x="9597" y="23073"/>
                </a:cubicBezTo>
                <a:close/>
                <a:moveTo>
                  <a:pt x="24886" y="13197"/>
                </a:moveTo>
                <a:lnTo>
                  <a:pt x="24886" y="13337"/>
                </a:lnTo>
                <a:cubicBezTo>
                  <a:pt x="24886" y="13337"/>
                  <a:pt x="24914" y="13364"/>
                  <a:pt x="24942" y="13364"/>
                </a:cubicBezTo>
                <a:cubicBezTo>
                  <a:pt x="24914" y="13281"/>
                  <a:pt x="24914" y="13225"/>
                  <a:pt x="24886" y="13169"/>
                </a:cubicBezTo>
                <a:close/>
                <a:moveTo>
                  <a:pt x="167" y="21093"/>
                </a:moveTo>
                <a:cubicBezTo>
                  <a:pt x="167" y="21065"/>
                  <a:pt x="140" y="21204"/>
                  <a:pt x="140" y="21260"/>
                </a:cubicBezTo>
                <a:cubicBezTo>
                  <a:pt x="140" y="21316"/>
                  <a:pt x="140" y="21120"/>
                  <a:pt x="167" y="21065"/>
                </a:cubicBezTo>
                <a:close/>
                <a:moveTo>
                  <a:pt x="949" y="22487"/>
                </a:moveTo>
                <a:cubicBezTo>
                  <a:pt x="949" y="22515"/>
                  <a:pt x="1032" y="22571"/>
                  <a:pt x="1144" y="22599"/>
                </a:cubicBezTo>
                <a:cubicBezTo>
                  <a:pt x="1451" y="22627"/>
                  <a:pt x="1758" y="22655"/>
                  <a:pt x="2093" y="22627"/>
                </a:cubicBezTo>
                <a:cubicBezTo>
                  <a:pt x="2176" y="22599"/>
                  <a:pt x="2539" y="22599"/>
                  <a:pt x="2650" y="22571"/>
                </a:cubicBezTo>
                <a:lnTo>
                  <a:pt x="1590" y="22460"/>
                </a:lnTo>
                <a:cubicBezTo>
                  <a:pt x="1283" y="22460"/>
                  <a:pt x="977" y="22376"/>
                  <a:pt x="698" y="22208"/>
                </a:cubicBezTo>
                <a:cubicBezTo>
                  <a:pt x="558" y="22097"/>
                  <a:pt x="446" y="21930"/>
                  <a:pt x="391" y="21762"/>
                </a:cubicBezTo>
                <a:cubicBezTo>
                  <a:pt x="391" y="21846"/>
                  <a:pt x="419" y="21930"/>
                  <a:pt x="446" y="22013"/>
                </a:cubicBezTo>
                <a:cubicBezTo>
                  <a:pt x="558" y="22208"/>
                  <a:pt x="725" y="22376"/>
                  <a:pt x="921" y="2248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32"/>
          <p:cNvSpPr/>
          <p:nvPr/>
        </p:nvSpPr>
        <p:spPr>
          <a:xfrm rot="10800000">
            <a:off x="478424" y="1230986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3" name="Google Shape;663;p32"/>
          <p:cNvSpPr/>
          <p:nvPr/>
        </p:nvSpPr>
        <p:spPr>
          <a:xfrm rot="10800000">
            <a:off x="10974653" y="1457773"/>
            <a:ext cx="1064881" cy="1043049"/>
          </a:xfrm>
          <a:custGeom>
            <a:avLst/>
            <a:gdLst/>
            <a:ahLst/>
            <a:cxnLst/>
            <a:rect l="l" t="t" r="r" b="b"/>
            <a:pathLst>
              <a:path w="36241" h="35498" extrusionOk="0">
                <a:moveTo>
                  <a:pt x="20684" y="1056"/>
                </a:moveTo>
                <a:cubicBezTo>
                  <a:pt x="20800" y="1056"/>
                  <a:pt x="20918" y="1065"/>
                  <a:pt x="21036" y="1089"/>
                </a:cubicBezTo>
                <a:cubicBezTo>
                  <a:pt x="21315" y="1117"/>
                  <a:pt x="21594" y="1172"/>
                  <a:pt x="21873" y="1284"/>
                </a:cubicBezTo>
                <a:cubicBezTo>
                  <a:pt x="22431" y="1479"/>
                  <a:pt x="22933" y="1786"/>
                  <a:pt x="23379" y="2205"/>
                </a:cubicBezTo>
                <a:cubicBezTo>
                  <a:pt x="24272" y="3042"/>
                  <a:pt x="24830" y="4130"/>
                  <a:pt x="25026" y="5329"/>
                </a:cubicBezTo>
                <a:cubicBezTo>
                  <a:pt x="25132" y="6285"/>
                  <a:pt x="25076" y="7242"/>
                  <a:pt x="24859" y="8161"/>
                </a:cubicBezTo>
                <a:lnTo>
                  <a:pt x="24859" y="8161"/>
                </a:lnTo>
                <a:cubicBezTo>
                  <a:pt x="24359" y="8089"/>
                  <a:pt x="23851" y="7964"/>
                  <a:pt x="23379" y="7784"/>
                </a:cubicBezTo>
                <a:cubicBezTo>
                  <a:pt x="22794" y="7589"/>
                  <a:pt x="22236" y="7282"/>
                  <a:pt x="21733" y="6920"/>
                </a:cubicBezTo>
                <a:cubicBezTo>
                  <a:pt x="20701" y="6194"/>
                  <a:pt x="19948" y="5162"/>
                  <a:pt x="19585" y="3990"/>
                </a:cubicBezTo>
                <a:cubicBezTo>
                  <a:pt x="19418" y="3432"/>
                  <a:pt x="19390" y="2818"/>
                  <a:pt x="19502" y="2233"/>
                </a:cubicBezTo>
                <a:cubicBezTo>
                  <a:pt x="19529" y="2093"/>
                  <a:pt x="19557" y="1954"/>
                  <a:pt x="19613" y="1814"/>
                </a:cubicBezTo>
                <a:cubicBezTo>
                  <a:pt x="19641" y="1702"/>
                  <a:pt x="19697" y="1591"/>
                  <a:pt x="19753" y="1479"/>
                </a:cubicBezTo>
                <a:cubicBezTo>
                  <a:pt x="19808" y="1368"/>
                  <a:pt x="19892" y="1284"/>
                  <a:pt x="19976" y="1228"/>
                </a:cubicBezTo>
                <a:cubicBezTo>
                  <a:pt x="20032" y="1172"/>
                  <a:pt x="20115" y="1117"/>
                  <a:pt x="20227" y="1089"/>
                </a:cubicBezTo>
                <a:cubicBezTo>
                  <a:pt x="20372" y="1073"/>
                  <a:pt x="20526" y="1056"/>
                  <a:pt x="20684" y="1056"/>
                </a:cubicBezTo>
                <a:close/>
                <a:moveTo>
                  <a:pt x="11587" y="8256"/>
                </a:moveTo>
                <a:cubicBezTo>
                  <a:pt x="11630" y="8256"/>
                  <a:pt x="11674" y="8257"/>
                  <a:pt x="11718" y="8259"/>
                </a:cubicBezTo>
                <a:cubicBezTo>
                  <a:pt x="12331" y="8315"/>
                  <a:pt x="12917" y="8566"/>
                  <a:pt x="13392" y="8956"/>
                </a:cubicBezTo>
                <a:cubicBezTo>
                  <a:pt x="13866" y="9375"/>
                  <a:pt x="14312" y="9849"/>
                  <a:pt x="14647" y="10379"/>
                </a:cubicBezTo>
                <a:cubicBezTo>
                  <a:pt x="15010" y="10937"/>
                  <a:pt x="15289" y="11523"/>
                  <a:pt x="15512" y="12109"/>
                </a:cubicBezTo>
                <a:cubicBezTo>
                  <a:pt x="15707" y="12750"/>
                  <a:pt x="15875" y="13392"/>
                  <a:pt x="16014" y="14034"/>
                </a:cubicBezTo>
                <a:cubicBezTo>
                  <a:pt x="16125" y="14641"/>
                  <a:pt x="16207" y="15252"/>
                  <a:pt x="16259" y="15865"/>
                </a:cubicBezTo>
                <a:lnTo>
                  <a:pt x="16259" y="15865"/>
                </a:lnTo>
                <a:cubicBezTo>
                  <a:pt x="15931" y="15896"/>
                  <a:pt x="15602" y="15912"/>
                  <a:pt x="15272" y="15912"/>
                </a:cubicBezTo>
                <a:cubicBezTo>
                  <a:pt x="14395" y="15912"/>
                  <a:pt x="13517" y="15800"/>
                  <a:pt x="12666" y="15568"/>
                </a:cubicBezTo>
                <a:cubicBezTo>
                  <a:pt x="11439" y="15289"/>
                  <a:pt x="10351" y="14620"/>
                  <a:pt x="9569" y="13643"/>
                </a:cubicBezTo>
                <a:cubicBezTo>
                  <a:pt x="8844" y="12639"/>
                  <a:pt x="8649" y="11383"/>
                  <a:pt x="9067" y="10212"/>
                </a:cubicBezTo>
                <a:cubicBezTo>
                  <a:pt x="9235" y="9626"/>
                  <a:pt x="9569" y="9124"/>
                  <a:pt x="10044" y="8761"/>
                </a:cubicBezTo>
                <a:cubicBezTo>
                  <a:pt x="10484" y="8424"/>
                  <a:pt x="11021" y="8256"/>
                  <a:pt x="11587" y="8256"/>
                </a:cubicBezTo>
                <a:close/>
                <a:moveTo>
                  <a:pt x="3491" y="20751"/>
                </a:moveTo>
                <a:cubicBezTo>
                  <a:pt x="3794" y="20751"/>
                  <a:pt x="4101" y="20771"/>
                  <a:pt x="4408" y="20813"/>
                </a:cubicBezTo>
                <a:cubicBezTo>
                  <a:pt x="5636" y="21037"/>
                  <a:pt x="6780" y="21622"/>
                  <a:pt x="7672" y="22487"/>
                </a:cubicBezTo>
                <a:cubicBezTo>
                  <a:pt x="8593" y="23352"/>
                  <a:pt x="9207" y="24468"/>
                  <a:pt x="9430" y="25724"/>
                </a:cubicBezTo>
                <a:cubicBezTo>
                  <a:pt x="9449" y="25832"/>
                  <a:pt x="9466" y="25941"/>
                  <a:pt x="9480" y="26049"/>
                </a:cubicBezTo>
                <a:lnTo>
                  <a:pt x="9480" y="26049"/>
                </a:lnTo>
                <a:cubicBezTo>
                  <a:pt x="9069" y="26083"/>
                  <a:pt x="8657" y="26100"/>
                  <a:pt x="8244" y="26100"/>
                </a:cubicBezTo>
                <a:cubicBezTo>
                  <a:pt x="7596" y="26100"/>
                  <a:pt x="6947" y="26058"/>
                  <a:pt x="6305" y="25975"/>
                </a:cubicBezTo>
                <a:cubicBezTo>
                  <a:pt x="5050" y="25779"/>
                  <a:pt x="3878" y="25249"/>
                  <a:pt x="2929" y="24412"/>
                </a:cubicBezTo>
                <a:cubicBezTo>
                  <a:pt x="2483" y="24022"/>
                  <a:pt x="2092" y="23547"/>
                  <a:pt x="1813" y="22989"/>
                </a:cubicBezTo>
                <a:cubicBezTo>
                  <a:pt x="1646" y="22738"/>
                  <a:pt x="1562" y="22459"/>
                  <a:pt x="1479" y="22180"/>
                </a:cubicBezTo>
                <a:cubicBezTo>
                  <a:pt x="1395" y="21901"/>
                  <a:pt x="1367" y="21650"/>
                  <a:pt x="1367" y="21371"/>
                </a:cubicBezTo>
                <a:cubicBezTo>
                  <a:pt x="1367" y="21315"/>
                  <a:pt x="1395" y="21260"/>
                  <a:pt x="1451" y="21204"/>
                </a:cubicBezTo>
                <a:cubicBezTo>
                  <a:pt x="1535" y="21120"/>
                  <a:pt x="1618" y="21092"/>
                  <a:pt x="1730" y="21037"/>
                </a:cubicBezTo>
                <a:cubicBezTo>
                  <a:pt x="1869" y="21009"/>
                  <a:pt x="2009" y="20953"/>
                  <a:pt x="2148" y="20925"/>
                </a:cubicBezTo>
                <a:cubicBezTo>
                  <a:pt x="2288" y="20869"/>
                  <a:pt x="2427" y="20841"/>
                  <a:pt x="2595" y="20813"/>
                </a:cubicBezTo>
                <a:cubicBezTo>
                  <a:pt x="2888" y="20771"/>
                  <a:pt x="3188" y="20751"/>
                  <a:pt x="3491" y="20751"/>
                </a:cubicBezTo>
                <a:close/>
                <a:moveTo>
                  <a:pt x="20729" y="1"/>
                </a:moveTo>
                <a:cubicBezTo>
                  <a:pt x="20469" y="1"/>
                  <a:pt x="20208" y="38"/>
                  <a:pt x="19948" y="112"/>
                </a:cubicBezTo>
                <a:cubicBezTo>
                  <a:pt x="19725" y="168"/>
                  <a:pt x="19502" y="280"/>
                  <a:pt x="19334" y="447"/>
                </a:cubicBezTo>
                <a:cubicBezTo>
                  <a:pt x="19167" y="586"/>
                  <a:pt x="19027" y="754"/>
                  <a:pt x="18916" y="949"/>
                </a:cubicBezTo>
                <a:cubicBezTo>
                  <a:pt x="18804" y="1144"/>
                  <a:pt x="18748" y="1312"/>
                  <a:pt x="18692" y="1507"/>
                </a:cubicBezTo>
                <a:cubicBezTo>
                  <a:pt x="18637" y="1702"/>
                  <a:pt x="18609" y="1870"/>
                  <a:pt x="18553" y="2065"/>
                </a:cubicBezTo>
                <a:cubicBezTo>
                  <a:pt x="18441" y="2791"/>
                  <a:pt x="18469" y="3544"/>
                  <a:pt x="18720" y="4241"/>
                </a:cubicBezTo>
                <a:cubicBezTo>
                  <a:pt x="19167" y="5608"/>
                  <a:pt x="20059" y="6780"/>
                  <a:pt x="21259" y="7589"/>
                </a:cubicBezTo>
                <a:cubicBezTo>
                  <a:pt x="21817" y="7980"/>
                  <a:pt x="22459" y="8315"/>
                  <a:pt x="23128" y="8510"/>
                </a:cubicBezTo>
                <a:cubicBezTo>
                  <a:pt x="23629" y="8677"/>
                  <a:pt x="24144" y="8781"/>
                  <a:pt x="24664" y="8846"/>
                </a:cubicBezTo>
                <a:lnTo>
                  <a:pt x="24664" y="8846"/>
                </a:lnTo>
                <a:cubicBezTo>
                  <a:pt x="24646" y="8902"/>
                  <a:pt x="24627" y="8957"/>
                  <a:pt x="24607" y="9012"/>
                </a:cubicBezTo>
                <a:cubicBezTo>
                  <a:pt x="24189" y="10212"/>
                  <a:pt x="23603" y="11356"/>
                  <a:pt x="22849" y="12360"/>
                </a:cubicBezTo>
                <a:cubicBezTo>
                  <a:pt x="22124" y="13392"/>
                  <a:pt x="21148" y="14229"/>
                  <a:pt x="20059" y="14815"/>
                </a:cubicBezTo>
                <a:cubicBezTo>
                  <a:pt x="18968" y="15347"/>
                  <a:pt x="17801" y="15702"/>
                  <a:pt x="16606" y="15830"/>
                </a:cubicBezTo>
                <a:lnTo>
                  <a:pt x="16606" y="15830"/>
                </a:lnTo>
                <a:cubicBezTo>
                  <a:pt x="16560" y="15191"/>
                  <a:pt x="16483" y="14554"/>
                  <a:pt x="16377" y="13922"/>
                </a:cubicBezTo>
                <a:cubicBezTo>
                  <a:pt x="16182" y="12583"/>
                  <a:pt x="15707" y="11300"/>
                  <a:pt x="15038" y="10128"/>
                </a:cubicBezTo>
                <a:cubicBezTo>
                  <a:pt x="14675" y="9514"/>
                  <a:pt x="14229" y="8984"/>
                  <a:pt x="13699" y="8538"/>
                </a:cubicBezTo>
                <a:cubicBezTo>
                  <a:pt x="13168" y="8063"/>
                  <a:pt x="12471" y="7757"/>
                  <a:pt x="11773" y="7673"/>
                </a:cubicBezTo>
                <a:cubicBezTo>
                  <a:pt x="11659" y="7660"/>
                  <a:pt x="11545" y="7654"/>
                  <a:pt x="11431" y="7654"/>
                </a:cubicBezTo>
                <a:cubicBezTo>
                  <a:pt x="10802" y="7654"/>
                  <a:pt x="10201" y="7848"/>
                  <a:pt x="9681" y="8203"/>
                </a:cubicBezTo>
                <a:cubicBezTo>
                  <a:pt x="9067" y="8649"/>
                  <a:pt x="8621" y="9263"/>
                  <a:pt x="8398" y="9961"/>
                </a:cubicBezTo>
                <a:cubicBezTo>
                  <a:pt x="8147" y="10630"/>
                  <a:pt x="8063" y="11356"/>
                  <a:pt x="8147" y="12081"/>
                </a:cubicBezTo>
                <a:cubicBezTo>
                  <a:pt x="8202" y="12806"/>
                  <a:pt x="8481" y="13532"/>
                  <a:pt x="8928" y="14118"/>
                </a:cubicBezTo>
                <a:cubicBezTo>
                  <a:pt x="9793" y="15261"/>
                  <a:pt x="11020" y="16070"/>
                  <a:pt x="12415" y="16461"/>
                </a:cubicBezTo>
                <a:cubicBezTo>
                  <a:pt x="13425" y="16734"/>
                  <a:pt x="14466" y="16865"/>
                  <a:pt x="15515" y="16865"/>
                </a:cubicBezTo>
                <a:cubicBezTo>
                  <a:pt x="15782" y="16865"/>
                  <a:pt x="16049" y="16857"/>
                  <a:pt x="16317" y="16840"/>
                </a:cubicBezTo>
                <a:lnTo>
                  <a:pt x="16317" y="16840"/>
                </a:lnTo>
                <a:cubicBezTo>
                  <a:pt x="16374" y="18529"/>
                  <a:pt x="16203" y="20224"/>
                  <a:pt x="15791" y="21873"/>
                </a:cubicBezTo>
                <a:cubicBezTo>
                  <a:pt x="15651" y="22487"/>
                  <a:pt x="15428" y="23129"/>
                  <a:pt x="15177" y="23715"/>
                </a:cubicBezTo>
                <a:cubicBezTo>
                  <a:pt x="14926" y="24301"/>
                  <a:pt x="14508" y="24775"/>
                  <a:pt x="13977" y="25110"/>
                </a:cubicBezTo>
                <a:cubicBezTo>
                  <a:pt x="13392" y="25389"/>
                  <a:pt x="12778" y="25584"/>
                  <a:pt x="12136" y="25668"/>
                </a:cubicBezTo>
                <a:cubicBezTo>
                  <a:pt x="11522" y="25775"/>
                  <a:pt x="10908" y="25881"/>
                  <a:pt x="10270" y="25964"/>
                </a:cubicBezTo>
                <a:lnTo>
                  <a:pt x="10270" y="25964"/>
                </a:lnTo>
                <a:cubicBezTo>
                  <a:pt x="10253" y="25837"/>
                  <a:pt x="10234" y="25710"/>
                  <a:pt x="10211" y="25584"/>
                </a:cubicBezTo>
                <a:cubicBezTo>
                  <a:pt x="10100" y="24887"/>
                  <a:pt x="9876" y="24217"/>
                  <a:pt x="9569" y="23575"/>
                </a:cubicBezTo>
                <a:cubicBezTo>
                  <a:pt x="9235" y="22962"/>
                  <a:pt x="8816" y="22376"/>
                  <a:pt x="8286" y="21873"/>
                </a:cubicBezTo>
                <a:cubicBezTo>
                  <a:pt x="7282" y="20869"/>
                  <a:pt x="5970" y="20200"/>
                  <a:pt x="4576" y="19948"/>
                </a:cubicBezTo>
                <a:cubicBezTo>
                  <a:pt x="4207" y="19875"/>
                  <a:pt x="3831" y="19840"/>
                  <a:pt x="3452" y="19840"/>
                </a:cubicBezTo>
                <a:cubicBezTo>
                  <a:pt x="3112" y="19840"/>
                  <a:pt x="2770" y="19868"/>
                  <a:pt x="2427" y="19921"/>
                </a:cubicBezTo>
                <a:cubicBezTo>
                  <a:pt x="2260" y="19948"/>
                  <a:pt x="2065" y="19976"/>
                  <a:pt x="1897" y="20032"/>
                </a:cubicBezTo>
                <a:cubicBezTo>
                  <a:pt x="1730" y="20088"/>
                  <a:pt x="1535" y="20144"/>
                  <a:pt x="1367" y="20200"/>
                </a:cubicBezTo>
                <a:cubicBezTo>
                  <a:pt x="1172" y="20283"/>
                  <a:pt x="949" y="20395"/>
                  <a:pt x="809" y="20534"/>
                </a:cubicBezTo>
                <a:cubicBezTo>
                  <a:pt x="614" y="20730"/>
                  <a:pt x="474" y="20981"/>
                  <a:pt x="446" y="21232"/>
                </a:cubicBezTo>
                <a:cubicBezTo>
                  <a:pt x="419" y="21650"/>
                  <a:pt x="474" y="22041"/>
                  <a:pt x="586" y="22431"/>
                </a:cubicBezTo>
                <a:cubicBezTo>
                  <a:pt x="614" y="22599"/>
                  <a:pt x="698" y="22766"/>
                  <a:pt x="753" y="22934"/>
                </a:cubicBezTo>
                <a:cubicBezTo>
                  <a:pt x="837" y="23101"/>
                  <a:pt x="893" y="23268"/>
                  <a:pt x="1004" y="23436"/>
                </a:cubicBezTo>
                <a:cubicBezTo>
                  <a:pt x="1339" y="24078"/>
                  <a:pt x="1813" y="24635"/>
                  <a:pt x="2371" y="25082"/>
                </a:cubicBezTo>
                <a:cubicBezTo>
                  <a:pt x="3460" y="25975"/>
                  <a:pt x="4799" y="26533"/>
                  <a:pt x="6194" y="26700"/>
                </a:cubicBezTo>
                <a:cubicBezTo>
                  <a:pt x="6682" y="26750"/>
                  <a:pt x="7170" y="26775"/>
                  <a:pt x="7657" y="26775"/>
                </a:cubicBezTo>
                <a:cubicBezTo>
                  <a:pt x="8286" y="26775"/>
                  <a:pt x="8914" y="26733"/>
                  <a:pt x="9536" y="26650"/>
                </a:cubicBezTo>
                <a:lnTo>
                  <a:pt x="9536" y="26650"/>
                </a:lnTo>
                <a:cubicBezTo>
                  <a:pt x="9658" y="28887"/>
                  <a:pt x="8813" y="31105"/>
                  <a:pt x="7170" y="32698"/>
                </a:cubicBezTo>
                <a:cubicBezTo>
                  <a:pt x="6222" y="33591"/>
                  <a:pt x="5106" y="34261"/>
                  <a:pt x="3878" y="34707"/>
                </a:cubicBezTo>
                <a:cubicBezTo>
                  <a:pt x="2719" y="35129"/>
                  <a:pt x="1485" y="35351"/>
                  <a:pt x="247" y="35351"/>
                </a:cubicBezTo>
                <a:cubicBezTo>
                  <a:pt x="174" y="35351"/>
                  <a:pt x="101" y="35350"/>
                  <a:pt x="28" y="35349"/>
                </a:cubicBezTo>
                <a:lnTo>
                  <a:pt x="0" y="35460"/>
                </a:lnTo>
                <a:cubicBezTo>
                  <a:pt x="304" y="35485"/>
                  <a:pt x="606" y="35498"/>
                  <a:pt x="907" y="35498"/>
                </a:cubicBezTo>
                <a:cubicBezTo>
                  <a:pt x="1960" y="35498"/>
                  <a:pt x="2991" y="35346"/>
                  <a:pt x="3990" y="35042"/>
                </a:cubicBezTo>
                <a:cubicBezTo>
                  <a:pt x="5301" y="34651"/>
                  <a:pt x="6528" y="34010"/>
                  <a:pt x="7561" y="33117"/>
                </a:cubicBezTo>
                <a:cubicBezTo>
                  <a:pt x="8593" y="32196"/>
                  <a:pt x="9374" y="31024"/>
                  <a:pt x="9821" y="29713"/>
                </a:cubicBezTo>
                <a:cubicBezTo>
                  <a:pt x="10210" y="28695"/>
                  <a:pt x="10382" y="27610"/>
                  <a:pt x="10321" y="26524"/>
                </a:cubicBezTo>
                <a:lnTo>
                  <a:pt x="10321" y="26524"/>
                </a:lnTo>
                <a:cubicBezTo>
                  <a:pt x="10971" y="26415"/>
                  <a:pt x="11596" y="26306"/>
                  <a:pt x="12248" y="26170"/>
                </a:cubicBezTo>
                <a:cubicBezTo>
                  <a:pt x="12917" y="26030"/>
                  <a:pt x="13587" y="25807"/>
                  <a:pt x="14201" y="25472"/>
                </a:cubicBezTo>
                <a:cubicBezTo>
                  <a:pt x="14787" y="25054"/>
                  <a:pt x="15233" y="24496"/>
                  <a:pt x="15512" y="23854"/>
                </a:cubicBezTo>
                <a:cubicBezTo>
                  <a:pt x="15763" y="23241"/>
                  <a:pt x="15986" y="22571"/>
                  <a:pt x="16126" y="21929"/>
                </a:cubicBezTo>
                <a:cubicBezTo>
                  <a:pt x="16518" y="20253"/>
                  <a:pt x="16694" y="18531"/>
                  <a:pt x="16653" y="16814"/>
                </a:cubicBezTo>
                <a:lnTo>
                  <a:pt x="16653" y="16814"/>
                </a:lnTo>
                <a:cubicBezTo>
                  <a:pt x="17984" y="16691"/>
                  <a:pt x="19312" y="16305"/>
                  <a:pt x="20534" y="15708"/>
                </a:cubicBezTo>
                <a:cubicBezTo>
                  <a:pt x="21789" y="15066"/>
                  <a:pt x="22877" y="14145"/>
                  <a:pt x="23742" y="13002"/>
                </a:cubicBezTo>
                <a:cubicBezTo>
                  <a:pt x="24579" y="11886"/>
                  <a:pt x="25221" y="10658"/>
                  <a:pt x="25695" y="9347"/>
                </a:cubicBezTo>
                <a:cubicBezTo>
                  <a:pt x="25746" y="9203"/>
                  <a:pt x="25793" y="9058"/>
                  <a:pt x="25836" y="8912"/>
                </a:cubicBezTo>
                <a:lnTo>
                  <a:pt x="25836" y="8912"/>
                </a:lnTo>
                <a:cubicBezTo>
                  <a:pt x="26968" y="8907"/>
                  <a:pt x="28113" y="8763"/>
                  <a:pt x="29238" y="8482"/>
                </a:cubicBezTo>
                <a:cubicBezTo>
                  <a:pt x="30522" y="8203"/>
                  <a:pt x="31805" y="7784"/>
                  <a:pt x="33060" y="7366"/>
                </a:cubicBezTo>
                <a:cubicBezTo>
                  <a:pt x="33702" y="7171"/>
                  <a:pt x="34316" y="6864"/>
                  <a:pt x="34902" y="6501"/>
                </a:cubicBezTo>
                <a:cubicBezTo>
                  <a:pt x="35488" y="6138"/>
                  <a:pt x="35934" y="5636"/>
                  <a:pt x="36241" y="4995"/>
                </a:cubicBezTo>
                <a:lnTo>
                  <a:pt x="36129" y="4967"/>
                </a:lnTo>
                <a:cubicBezTo>
                  <a:pt x="35822" y="5525"/>
                  <a:pt x="35348" y="5999"/>
                  <a:pt x="34790" y="6306"/>
                </a:cubicBezTo>
                <a:cubicBezTo>
                  <a:pt x="34204" y="6641"/>
                  <a:pt x="33591" y="6892"/>
                  <a:pt x="32977" y="7059"/>
                </a:cubicBezTo>
                <a:cubicBezTo>
                  <a:pt x="31693" y="7394"/>
                  <a:pt x="30410" y="7729"/>
                  <a:pt x="29099" y="7980"/>
                </a:cubicBezTo>
                <a:cubicBezTo>
                  <a:pt x="28210" y="8158"/>
                  <a:pt x="27293" y="8251"/>
                  <a:pt x="26367" y="8251"/>
                </a:cubicBezTo>
                <a:cubicBezTo>
                  <a:pt x="26247" y="8251"/>
                  <a:pt x="26126" y="8250"/>
                  <a:pt x="26005" y="8247"/>
                </a:cubicBezTo>
                <a:lnTo>
                  <a:pt x="26005" y="8247"/>
                </a:lnTo>
                <a:cubicBezTo>
                  <a:pt x="26222" y="7232"/>
                  <a:pt x="26264" y="6182"/>
                  <a:pt x="26141" y="5162"/>
                </a:cubicBezTo>
                <a:cubicBezTo>
                  <a:pt x="25918" y="3711"/>
                  <a:pt x="25193" y="2372"/>
                  <a:pt x="24105" y="1396"/>
                </a:cubicBezTo>
                <a:cubicBezTo>
                  <a:pt x="23547" y="893"/>
                  <a:pt x="22933" y="503"/>
                  <a:pt x="22236" y="252"/>
                </a:cubicBezTo>
                <a:cubicBezTo>
                  <a:pt x="21873" y="140"/>
                  <a:pt x="21510" y="56"/>
                  <a:pt x="21120" y="28"/>
                </a:cubicBezTo>
                <a:cubicBezTo>
                  <a:pt x="20989" y="10"/>
                  <a:pt x="20859" y="1"/>
                  <a:pt x="207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4" name="Google Shape;664;p32"/>
          <p:cNvSpPr/>
          <p:nvPr/>
        </p:nvSpPr>
        <p:spPr>
          <a:xfrm rot="10800000">
            <a:off x="10145032" y="6066918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5" name="Google Shape;665;p32"/>
          <p:cNvSpPr/>
          <p:nvPr/>
        </p:nvSpPr>
        <p:spPr>
          <a:xfrm rot="9155340">
            <a:off x="375204" y="147268"/>
            <a:ext cx="1271424" cy="889427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143755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33"/>
          <p:cNvSpPr/>
          <p:nvPr/>
        </p:nvSpPr>
        <p:spPr>
          <a:xfrm rot="-952867">
            <a:off x="9450739" y="6143715"/>
            <a:ext cx="1537003" cy="1055823"/>
          </a:xfrm>
          <a:custGeom>
            <a:avLst/>
            <a:gdLst/>
            <a:ahLst/>
            <a:cxnLst/>
            <a:rect l="l" t="t" r="r" b="b"/>
            <a:pathLst>
              <a:path w="52312" h="35935" extrusionOk="0">
                <a:moveTo>
                  <a:pt x="52228" y="13364"/>
                </a:moveTo>
                <a:cubicBezTo>
                  <a:pt x="52172" y="13392"/>
                  <a:pt x="51893" y="12945"/>
                  <a:pt x="51921" y="13140"/>
                </a:cubicBezTo>
                <a:cubicBezTo>
                  <a:pt x="51725" y="12917"/>
                  <a:pt x="51530" y="12666"/>
                  <a:pt x="51335" y="12415"/>
                </a:cubicBezTo>
                <a:lnTo>
                  <a:pt x="51000" y="11997"/>
                </a:lnTo>
                <a:cubicBezTo>
                  <a:pt x="50889" y="11857"/>
                  <a:pt x="50777" y="11718"/>
                  <a:pt x="50665" y="11578"/>
                </a:cubicBezTo>
                <a:lnTo>
                  <a:pt x="49912" y="10630"/>
                </a:lnTo>
                <a:lnTo>
                  <a:pt x="48991" y="9597"/>
                </a:lnTo>
                <a:cubicBezTo>
                  <a:pt x="48740" y="9290"/>
                  <a:pt x="48433" y="8984"/>
                  <a:pt x="48127" y="8649"/>
                </a:cubicBezTo>
                <a:cubicBezTo>
                  <a:pt x="47987" y="8481"/>
                  <a:pt x="47848" y="8314"/>
                  <a:pt x="47680" y="8174"/>
                </a:cubicBezTo>
                <a:lnTo>
                  <a:pt x="47206" y="7700"/>
                </a:lnTo>
                <a:cubicBezTo>
                  <a:pt x="47038" y="7561"/>
                  <a:pt x="46759" y="7282"/>
                  <a:pt x="46620" y="7170"/>
                </a:cubicBezTo>
                <a:cubicBezTo>
                  <a:pt x="46508" y="7086"/>
                  <a:pt x="46397" y="7031"/>
                  <a:pt x="46257" y="6975"/>
                </a:cubicBezTo>
                <a:cubicBezTo>
                  <a:pt x="48461" y="8844"/>
                  <a:pt x="50331" y="11048"/>
                  <a:pt x="51837" y="13531"/>
                </a:cubicBezTo>
                <a:lnTo>
                  <a:pt x="51837" y="13531"/>
                </a:lnTo>
                <a:lnTo>
                  <a:pt x="51837" y="13531"/>
                </a:lnTo>
                <a:cubicBezTo>
                  <a:pt x="51837" y="13559"/>
                  <a:pt x="51837" y="13559"/>
                  <a:pt x="51837" y="13559"/>
                </a:cubicBezTo>
                <a:lnTo>
                  <a:pt x="51809" y="13559"/>
                </a:lnTo>
                <a:cubicBezTo>
                  <a:pt x="51753" y="13615"/>
                  <a:pt x="51642" y="13698"/>
                  <a:pt x="51614" y="13754"/>
                </a:cubicBezTo>
                <a:cubicBezTo>
                  <a:pt x="51307" y="13866"/>
                  <a:pt x="51028" y="14033"/>
                  <a:pt x="50749" y="14173"/>
                </a:cubicBezTo>
                <a:cubicBezTo>
                  <a:pt x="50526" y="14284"/>
                  <a:pt x="50693" y="14145"/>
                  <a:pt x="50721" y="14117"/>
                </a:cubicBezTo>
                <a:cubicBezTo>
                  <a:pt x="50582" y="14173"/>
                  <a:pt x="50526" y="14173"/>
                  <a:pt x="50358" y="14256"/>
                </a:cubicBezTo>
                <a:cubicBezTo>
                  <a:pt x="50191" y="14396"/>
                  <a:pt x="50665" y="14145"/>
                  <a:pt x="50610" y="14256"/>
                </a:cubicBezTo>
                <a:cubicBezTo>
                  <a:pt x="49773" y="14731"/>
                  <a:pt x="48684" y="15289"/>
                  <a:pt x="47708" y="15763"/>
                </a:cubicBezTo>
                <a:lnTo>
                  <a:pt x="47652" y="15679"/>
                </a:lnTo>
                <a:cubicBezTo>
                  <a:pt x="47485" y="15763"/>
                  <a:pt x="47652" y="15763"/>
                  <a:pt x="47596" y="15819"/>
                </a:cubicBezTo>
                <a:cubicBezTo>
                  <a:pt x="47011" y="16070"/>
                  <a:pt x="46369" y="16544"/>
                  <a:pt x="45755" y="16767"/>
                </a:cubicBezTo>
                <a:cubicBezTo>
                  <a:pt x="44862" y="17297"/>
                  <a:pt x="43774" y="17855"/>
                  <a:pt x="42547" y="18441"/>
                </a:cubicBezTo>
                <a:cubicBezTo>
                  <a:pt x="41570" y="18971"/>
                  <a:pt x="40119" y="19557"/>
                  <a:pt x="38836" y="20115"/>
                </a:cubicBezTo>
                <a:cubicBezTo>
                  <a:pt x="38334" y="20338"/>
                  <a:pt x="37860" y="20562"/>
                  <a:pt x="37413" y="20757"/>
                </a:cubicBezTo>
                <a:cubicBezTo>
                  <a:pt x="36744" y="21036"/>
                  <a:pt x="36018" y="21343"/>
                  <a:pt x="35321" y="21650"/>
                </a:cubicBezTo>
                <a:cubicBezTo>
                  <a:pt x="34735" y="21873"/>
                  <a:pt x="34121" y="22124"/>
                  <a:pt x="33619" y="22291"/>
                </a:cubicBezTo>
                <a:cubicBezTo>
                  <a:pt x="32085" y="22989"/>
                  <a:pt x="30522" y="23603"/>
                  <a:pt x="28904" y="24328"/>
                </a:cubicBezTo>
                <a:cubicBezTo>
                  <a:pt x="27509" y="24942"/>
                  <a:pt x="26030" y="25583"/>
                  <a:pt x="24608" y="26141"/>
                </a:cubicBezTo>
                <a:cubicBezTo>
                  <a:pt x="24050" y="26309"/>
                  <a:pt x="23464" y="26420"/>
                  <a:pt x="22906" y="26476"/>
                </a:cubicBezTo>
                <a:cubicBezTo>
                  <a:pt x="22264" y="26811"/>
                  <a:pt x="21678" y="27118"/>
                  <a:pt x="21148" y="27397"/>
                </a:cubicBezTo>
                <a:cubicBezTo>
                  <a:pt x="20897" y="27508"/>
                  <a:pt x="20897" y="27481"/>
                  <a:pt x="20674" y="27564"/>
                </a:cubicBezTo>
                <a:cubicBezTo>
                  <a:pt x="19195" y="28318"/>
                  <a:pt x="17047" y="29210"/>
                  <a:pt x="15903" y="29880"/>
                </a:cubicBezTo>
                <a:cubicBezTo>
                  <a:pt x="14955" y="30271"/>
                  <a:pt x="14173" y="30717"/>
                  <a:pt x="13169" y="31219"/>
                </a:cubicBezTo>
                <a:cubicBezTo>
                  <a:pt x="12946" y="31303"/>
                  <a:pt x="12806" y="31414"/>
                  <a:pt x="12611" y="31526"/>
                </a:cubicBezTo>
                <a:cubicBezTo>
                  <a:pt x="12499" y="31554"/>
                  <a:pt x="12471" y="31554"/>
                  <a:pt x="12416" y="31582"/>
                </a:cubicBezTo>
                <a:cubicBezTo>
                  <a:pt x="11941" y="31833"/>
                  <a:pt x="11746" y="31972"/>
                  <a:pt x="11104" y="32251"/>
                </a:cubicBezTo>
                <a:cubicBezTo>
                  <a:pt x="10184" y="32586"/>
                  <a:pt x="9319" y="32977"/>
                  <a:pt x="8482" y="33451"/>
                </a:cubicBezTo>
                <a:cubicBezTo>
                  <a:pt x="8370" y="33479"/>
                  <a:pt x="8119" y="33618"/>
                  <a:pt x="8147" y="33563"/>
                </a:cubicBezTo>
                <a:cubicBezTo>
                  <a:pt x="7980" y="33646"/>
                  <a:pt x="8119" y="33646"/>
                  <a:pt x="7980" y="33702"/>
                </a:cubicBezTo>
                <a:cubicBezTo>
                  <a:pt x="7394" y="33925"/>
                  <a:pt x="6696" y="34288"/>
                  <a:pt x="6194" y="34427"/>
                </a:cubicBezTo>
                <a:cubicBezTo>
                  <a:pt x="5608" y="34706"/>
                  <a:pt x="5022" y="34930"/>
                  <a:pt x="4464" y="35125"/>
                </a:cubicBezTo>
                <a:lnTo>
                  <a:pt x="3655" y="35376"/>
                </a:lnTo>
                <a:cubicBezTo>
                  <a:pt x="3348" y="35488"/>
                  <a:pt x="3069" y="35599"/>
                  <a:pt x="2791" y="35655"/>
                </a:cubicBezTo>
                <a:cubicBezTo>
                  <a:pt x="2539" y="35711"/>
                  <a:pt x="2288" y="35767"/>
                  <a:pt x="2037" y="35850"/>
                </a:cubicBezTo>
                <a:cubicBezTo>
                  <a:pt x="1926" y="35850"/>
                  <a:pt x="1786" y="35934"/>
                  <a:pt x="1647" y="35850"/>
                </a:cubicBezTo>
                <a:lnTo>
                  <a:pt x="1647" y="35850"/>
                </a:lnTo>
                <a:cubicBezTo>
                  <a:pt x="1228" y="35599"/>
                  <a:pt x="949" y="33618"/>
                  <a:pt x="782" y="31665"/>
                </a:cubicBezTo>
                <a:lnTo>
                  <a:pt x="782" y="31665"/>
                </a:lnTo>
                <a:lnTo>
                  <a:pt x="754" y="31386"/>
                </a:lnTo>
                <a:cubicBezTo>
                  <a:pt x="503" y="30689"/>
                  <a:pt x="280" y="29964"/>
                  <a:pt x="84" y="29266"/>
                </a:cubicBezTo>
                <a:cubicBezTo>
                  <a:pt x="84" y="29155"/>
                  <a:pt x="84" y="29071"/>
                  <a:pt x="84" y="28959"/>
                </a:cubicBezTo>
                <a:cubicBezTo>
                  <a:pt x="28" y="28708"/>
                  <a:pt x="1" y="28429"/>
                  <a:pt x="1" y="28150"/>
                </a:cubicBezTo>
                <a:lnTo>
                  <a:pt x="1" y="27899"/>
                </a:lnTo>
                <a:lnTo>
                  <a:pt x="1" y="27732"/>
                </a:lnTo>
                <a:lnTo>
                  <a:pt x="1" y="27592"/>
                </a:lnTo>
                <a:cubicBezTo>
                  <a:pt x="1" y="27425"/>
                  <a:pt x="28" y="27230"/>
                  <a:pt x="56" y="27062"/>
                </a:cubicBezTo>
                <a:cubicBezTo>
                  <a:pt x="140" y="26337"/>
                  <a:pt x="307" y="25639"/>
                  <a:pt x="475" y="24970"/>
                </a:cubicBezTo>
                <a:cubicBezTo>
                  <a:pt x="503" y="24942"/>
                  <a:pt x="531" y="24942"/>
                  <a:pt x="586" y="24802"/>
                </a:cubicBezTo>
                <a:cubicBezTo>
                  <a:pt x="642" y="24607"/>
                  <a:pt x="670" y="24551"/>
                  <a:pt x="698" y="24356"/>
                </a:cubicBezTo>
                <a:cubicBezTo>
                  <a:pt x="865" y="24133"/>
                  <a:pt x="1061" y="23575"/>
                  <a:pt x="1200" y="23603"/>
                </a:cubicBezTo>
                <a:cubicBezTo>
                  <a:pt x="1228" y="23519"/>
                  <a:pt x="1256" y="23435"/>
                  <a:pt x="1312" y="23352"/>
                </a:cubicBezTo>
                <a:lnTo>
                  <a:pt x="1507" y="23352"/>
                </a:lnTo>
                <a:cubicBezTo>
                  <a:pt x="1786" y="22236"/>
                  <a:pt x="2121" y="21175"/>
                  <a:pt x="2512" y="20115"/>
                </a:cubicBezTo>
                <a:cubicBezTo>
                  <a:pt x="2539" y="19920"/>
                  <a:pt x="2539" y="19697"/>
                  <a:pt x="2484" y="19501"/>
                </a:cubicBezTo>
                <a:cubicBezTo>
                  <a:pt x="2539" y="18999"/>
                  <a:pt x="2595" y="18525"/>
                  <a:pt x="2735" y="17939"/>
                </a:cubicBezTo>
                <a:cubicBezTo>
                  <a:pt x="2874" y="17632"/>
                  <a:pt x="2930" y="17409"/>
                  <a:pt x="3042" y="17102"/>
                </a:cubicBezTo>
                <a:cubicBezTo>
                  <a:pt x="3181" y="16767"/>
                  <a:pt x="3572" y="15958"/>
                  <a:pt x="3739" y="15651"/>
                </a:cubicBezTo>
                <a:cubicBezTo>
                  <a:pt x="3990" y="15177"/>
                  <a:pt x="4185" y="15066"/>
                  <a:pt x="4437" y="14647"/>
                </a:cubicBezTo>
                <a:cubicBezTo>
                  <a:pt x="4437" y="14312"/>
                  <a:pt x="4437" y="13977"/>
                  <a:pt x="4409" y="13643"/>
                </a:cubicBezTo>
                <a:cubicBezTo>
                  <a:pt x="4492" y="13392"/>
                  <a:pt x="4604" y="13113"/>
                  <a:pt x="4716" y="12861"/>
                </a:cubicBezTo>
                <a:cubicBezTo>
                  <a:pt x="4855" y="12582"/>
                  <a:pt x="5022" y="12276"/>
                  <a:pt x="5190" y="11969"/>
                </a:cubicBezTo>
                <a:cubicBezTo>
                  <a:pt x="5469" y="11662"/>
                  <a:pt x="5748" y="11215"/>
                  <a:pt x="6055" y="10909"/>
                </a:cubicBezTo>
                <a:cubicBezTo>
                  <a:pt x="6362" y="10295"/>
                  <a:pt x="6780" y="9737"/>
                  <a:pt x="7254" y="9262"/>
                </a:cubicBezTo>
                <a:cubicBezTo>
                  <a:pt x="7450" y="8649"/>
                  <a:pt x="7840" y="8119"/>
                  <a:pt x="8315" y="7728"/>
                </a:cubicBezTo>
                <a:cubicBezTo>
                  <a:pt x="8677" y="7477"/>
                  <a:pt x="9263" y="6975"/>
                  <a:pt x="9626" y="6696"/>
                </a:cubicBezTo>
                <a:cubicBezTo>
                  <a:pt x="9988" y="6473"/>
                  <a:pt x="10379" y="6277"/>
                  <a:pt x="10770" y="6110"/>
                </a:cubicBezTo>
                <a:cubicBezTo>
                  <a:pt x="11188" y="5580"/>
                  <a:pt x="12444" y="4687"/>
                  <a:pt x="13560" y="4185"/>
                </a:cubicBezTo>
                <a:cubicBezTo>
                  <a:pt x="13699" y="4101"/>
                  <a:pt x="13643" y="4213"/>
                  <a:pt x="13811" y="4129"/>
                </a:cubicBezTo>
                <a:cubicBezTo>
                  <a:pt x="14229" y="3906"/>
                  <a:pt x="14006" y="3906"/>
                  <a:pt x="14424" y="3683"/>
                </a:cubicBezTo>
                <a:cubicBezTo>
                  <a:pt x="14731" y="3348"/>
                  <a:pt x="15094" y="3097"/>
                  <a:pt x="15485" y="2929"/>
                </a:cubicBezTo>
                <a:cubicBezTo>
                  <a:pt x="16070" y="2650"/>
                  <a:pt x="16656" y="2399"/>
                  <a:pt x="17270" y="2204"/>
                </a:cubicBezTo>
                <a:cubicBezTo>
                  <a:pt x="17438" y="2092"/>
                  <a:pt x="17465" y="2037"/>
                  <a:pt x="17438" y="1981"/>
                </a:cubicBezTo>
                <a:cubicBezTo>
                  <a:pt x="17828" y="1758"/>
                  <a:pt x="18219" y="1534"/>
                  <a:pt x="18665" y="1367"/>
                </a:cubicBezTo>
                <a:cubicBezTo>
                  <a:pt x="19363" y="1116"/>
                  <a:pt x="20088" y="921"/>
                  <a:pt x="20841" y="781"/>
                </a:cubicBezTo>
                <a:cubicBezTo>
                  <a:pt x="21092" y="781"/>
                  <a:pt x="21343" y="809"/>
                  <a:pt x="21594" y="837"/>
                </a:cubicBezTo>
                <a:cubicBezTo>
                  <a:pt x="22348" y="446"/>
                  <a:pt x="24105" y="195"/>
                  <a:pt x="24887" y="167"/>
                </a:cubicBezTo>
                <a:cubicBezTo>
                  <a:pt x="25445" y="0"/>
                  <a:pt x="25668" y="84"/>
                  <a:pt x="26226" y="56"/>
                </a:cubicBezTo>
                <a:cubicBezTo>
                  <a:pt x="26365" y="56"/>
                  <a:pt x="26505" y="28"/>
                  <a:pt x="26588" y="0"/>
                </a:cubicBezTo>
                <a:cubicBezTo>
                  <a:pt x="27091" y="0"/>
                  <a:pt x="27286" y="84"/>
                  <a:pt x="27286" y="167"/>
                </a:cubicBezTo>
                <a:cubicBezTo>
                  <a:pt x="28234" y="28"/>
                  <a:pt x="29881" y="28"/>
                  <a:pt x="30160" y="223"/>
                </a:cubicBezTo>
                <a:cubicBezTo>
                  <a:pt x="31024" y="251"/>
                  <a:pt x="31248" y="84"/>
                  <a:pt x="32029" y="139"/>
                </a:cubicBezTo>
                <a:cubicBezTo>
                  <a:pt x="32447" y="195"/>
                  <a:pt x="32894" y="223"/>
                  <a:pt x="33256" y="279"/>
                </a:cubicBezTo>
                <a:cubicBezTo>
                  <a:pt x="33563" y="335"/>
                  <a:pt x="33870" y="418"/>
                  <a:pt x="34177" y="530"/>
                </a:cubicBezTo>
                <a:cubicBezTo>
                  <a:pt x="34289" y="530"/>
                  <a:pt x="34261" y="502"/>
                  <a:pt x="34400" y="530"/>
                </a:cubicBezTo>
                <a:cubicBezTo>
                  <a:pt x="34540" y="642"/>
                  <a:pt x="34986" y="781"/>
                  <a:pt x="35098" y="865"/>
                </a:cubicBezTo>
                <a:cubicBezTo>
                  <a:pt x="36018" y="1060"/>
                  <a:pt x="36632" y="1339"/>
                  <a:pt x="36660" y="1534"/>
                </a:cubicBezTo>
                <a:cubicBezTo>
                  <a:pt x="36911" y="1590"/>
                  <a:pt x="37190" y="1646"/>
                  <a:pt x="37469" y="1730"/>
                </a:cubicBezTo>
                <a:cubicBezTo>
                  <a:pt x="37720" y="1813"/>
                  <a:pt x="37971" y="1897"/>
                  <a:pt x="38222" y="1981"/>
                </a:cubicBezTo>
                <a:cubicBezTo>
                  <a:pt x="38697" y="2148"/>
                  <a:pt x="39031" y="2344"/>
                  <a:pt x="39059" y="2511"/>
                </a:cubicBezTo>
                <a:cubicBezTo>
                  <a:pt x="39757" y="2650"/>
                  <a:pt x="39868" y="2371"/>
                  <a:pt x="41096" y="2957"/>
                </a:cubicBezTo>
                <a:cubicBezTo>
                  <a:pt x="41347" y="3041"/>
                  <a:pt x="41291" y="3069"/>
                  <a:pt x="41514" y="3180"/>
                </a:cubicBezTo>
                <a:cubicBezTo>
                  <a:pt x="41933" y="3320"/>
                  <a:pt x="42351" y="3487"/>
                  <a:pt x="42742" y="3711"/>
                </a:cubicBezTo>
                <a:cubicBezTo>
                  <a:pt x="43188" y="4017"/>
                  <a:pt x="43635" y="4324"/>
                  <a:pt x="44025" y="4687"/>
                </a:cubicBezTo>
                <a:lnTo>
                  <a:pt x="43997" y="4743"/>
                </a:lnTo>
                <a:cubicBezTo>
                  <a:pt x="44304" y="5022"/>
                  <a:pt x="44946" y="5357"/>
                  <a:pt x="45392" y="5664"/>
                </a:cubicBezTo>
                <a:cubicBezTo>
                  <a:pt x="45643" y="5775"/>
                  <a:pt x="45895" y="5915"/>
                  <a:pt x="46090" y="6082"/>
                </a:cubicBezTo>
                <a:cubicBezTo>
                  <a:pt x="46508" y="6445"/>
                  <a:pt x="46899" y="6807"/>
                  <a:pt x="47290" y="7226"/>
                </a:cubicBezTo>
                <a:cubicBezTo>
                  <a:pt x="47541" y="7449"/>
                  <a:pt x="47848" y="7728"/>
                  <a:pt x="48127" y="8007"/>
                </a:cubicBezTo>
                <a:lnTo>
                  <a:pt x="49019" y="8956"/>
                </a:lnTo>
                <a:cubicBezTo>
                  <a:pt x="49326" y="9290"/>
                  <a:pt x="49633" y="9653"/>
                  <a:pt x="49912" y="9988"/>
                </a:cubicBezTo>
                <a:cubicBezTo>
                  <a:pt x="50219" y="10295"/>
                  <a:pt x="50470" y="10630"/>
                  <a:pt x="50721" y="10936"/>
                </a:cubicBezTo>
                <a:cubicBezTo>
                  <a:pt x="50944" y="11215"/>
                  <a:pt x="51168" y="11439"/>
                  <a:pt x="51391" y="11718"/>
                </a:cubicBezTo>
                <a:cubicBezTo>
                  <a:pt x="51725" y="12220"/>
                  <a:pt x="52311" y="13280"/>
                  <a:pt x="52228" y="13364"/>
                </a:cubicBezTo>
                <a:close/>
                <a:moveTo>
                  <a:pt x="252" y="29015"/>
                </a:moveTo>
                <a:cubicBezTo>
                  <a:pt x="224" y="29015"/>
                  <a:pt x="224" y="29015"/>
                  <a:pt x="196" y="28959"/>
                </a:cubicBezTo>
                <a:cubicBezTo>
                  <a:pt x="196" y="29043"/>
                  <a:pt x="196" y="29155"/>
                  <a:pt x="196" y="29238"/>
                </a:cubicBezTo>
                <a:cubicBezTo>
                  <a:pt x="224" y="29266"/>
                  <a:pt x="252" y="29210"/>
                  <a:pt x="252" y="29015"/>
                </a:cubicBezTo>
                <a:close/>
                <a:moveTo>
                  <a:pt x="335" y="29294"/>
                </a:moveTo>
                <a:cubicBezTo>
                  <a:pt x="307" y="29461"/>
                  <a:pt x="307" y="29601"/>
                  <a:pt x="335" y="29768"/>
                </a:cubicBezTo>
                <a:cubicBezTo>
                  <a:pt x="391" y="29824"/>
                  <a:pt x="391" y="29350"/>
                  <a:pt x="335" y="29294"/>
                </a:cubicBezTo>
                <a:close/>
                <a:moveTo>
                  <a:pt x="503" y="29796"/>
                </a:moveTo>
                <a:cubicBezTo>
                  <a:pt x="475" y="29796"/>
                  <a:pt x="419" y="29768"/>
                  <a:pt x="447" y="29992"/>
                </a:cubicBezTo>
                <a:cubicBezTo>
                  <a:pt x="475" y="29992"/>
                  <a:pt x="503" y="29936"/>
                  <a:pt x="503" y="29796"/>
                </a:cubicBezTo>
                <a:close/>
                <a:moveTo>
                  <a:pt x="670" y="27899"/>
                </a:moveTo>
                <a:lnTo>
                  <a:pt x="670" y="27815"/>
                </a:lnTo>
                <a:cubicBezTo>
                  <a:pt x="726" y="27397"/>
                  <a:pt x="782" y="26978"/>
                  <a:pt x="838" y="26560"/>
                </a:cubicBezTo>
                <a:cubicBezTo>
                  <a:pt x="810" y="26560"/>
                  <a:pt x="782" y="26560"/>
                  <a:pt x="754" y="26532"/>
                </a:cubicBezTo>
                <a:cubicBezTo>
                  <a:pt x="726" y="26588"/>
                  <a:pt x="670" y="26755"/>
                  <a:pt x="642" y="26727"/>
                </a:cubicBezTo>
                <a:cubicBezTo>
                  <a:pt x="586" y="27118"/>
                  <a:pt x="614" y="27508"/>
                  <a:pt x="698" y="27899"/>
                </a:cubicBezTo>
                <a:close/>
                <a:moveTo>
                  <a:pt x="7561" y="33535"/>
                </a:moveTo>
                <a:cubicBezTo>
                  <a:pt x="7673" y="33507"/>
                  <a:pt x="7757" y="33479"/>
                  <a:pt x="7812" y="33423"/>
                </a:cubicBezTo>
                <a:cubicBezTo>
                  <a:pt x="7868" y="33339"/>
                  <a:pt x="7533" y="33507"/>
                  <a:pt x="7561" y="33535"/>
                </a:cubicBezTo>
                <a:close/>
                <a:moveTo>
                  <a:pt x="8342" y="33312"/>
                </a:moveTo>
                <a:cubicBezTo>
                  <a:pt x="8342" y="33284"/>
                  <a:pt x="8119" y="33339"/>
                  <a:pt x="8063" y="33395"/>
                </a:cubicBezTo>
                <a:cubicBezTo>
                  <a:pt x="8036" y="33451"/>
                  <a:pt x="8175" y="33395"/>
                  <a:pt x="8342" y="33312"/>
                </a:cubicBezTo>
                <a:close/>
                <a:moveTo>
                  <a:pt x="8454" y="32921"/>
                </a:moveTo>
                <a:lnTo>
                  <a:pt x="5329" y="34316"/>
                </a:lnTo>
                <a:lnTo>
                  <a:pt x="5859" y="34148"/>
                </a:lnTo>
                <a:cubicBezTo>
                  <a:pt x="6083" y="34037"/>
                  <a:pt x="6334" y="33953"/>
                  <a:pt x="6557" y="33869"/>
                </a:cubicBezTo>
                <a:cubicBezTo>
                  <a:pt x="7226" y="33618"/>
                  <a:pt x="7868" y="33284"/>
                  <a:pt x="8454" y="32921"/>
                </a:cubicBezTo>
                <a:close/>
                <a:moveTo>
                  <a:pt x="11607" y="31526"/>
                </a:moveTo>
                <a:lnTo>
                  <a:pt x="11802" y="31414"/>
                </a:lnTo>
                <a:lnTo>
                  <a:pt x="11551" y="31526"/>
                </a:lnTo>
                <a:close/>
                <a:moveTo>
                  <a:pt x="29378" y="23882"/>
                </a:moveTo>
                <a:cubicBezTo>
                  <a:pt x="29881" y="23714"/>
                  <a:pt x="29462" y="23714"/>
                  <a:pt x="29378" y="23882"/>
                </a:cubicBezTo>
                <a:close/>
                <a:moveTo>
                  <a:pt x="43746" y="17604"/>
                </a:moveTo>
                <a:cubicBezTo>
                  <a:pt x="43718" y="17576"/>
                  <a:pt x="43635" y="17604"/>
                  <a:pt x="43523" y="17660"/>
                </a:cubicBezTo>
                <a:cubicBezTo>
                  <a:pt x="43439" y="17688"/>
                  <a:pt x="43467" y="17716"/>
                  <a:pt x="43523" y="17716"/>
                </a:cubicBezTo>
                <a:cubicBezTo>
                  <a:pt x="43607" y="17688"/>
                  <a:pt x="43635" y="17688"/>
                  <a:pt x="43746" y="17632"/>
                </a:cubicBezTo>
                <a:close/>
                <a:moveTo>
                  <a:pt x="46062" y="16321"/>
                </a:moveTo>
                <a:cubicBezTo>
                  <a:pt x="46174" y="16321"/>
                  <a:pt x="45839" y="16488"/>
                  <a:pt x="46090" y="16377"/>
                </a:cubicBezTo>
                <a:cubicBezTo>
                  <a:pt x="46118" y="16377"/>
                  <a:pt x="46285" y="16237"/>
                  <a:pt x="46062" y="16349"/>
                </a:cubicBezTo>
                <a:close/>
                <a:moveTo>
                  <a:pt x="47903" y="15317"/>
                </a:moveTo>
                <a:lnTo>
                  <a:pt x="25975" y="25081"/>
                </a:lnTo>
                <a:lnTo>
                  <a:pt x="26142" y="25053"/>
                </a:lnTo>
                <a:cubicBezTo>
                  <a:pt x="27230" y="24691"/>
                  <a:pt x="28960" y="23854"/>
                  <a:pt x="30438" y="23240"/>
                </a:cubicBezTo>
                <a:cubicBezTo>
                  <a:pt x="31527" y="22766"/>
                  <a:pt x="32922" y="22208"/>
                  <a:pt x="34121" y="21705"/>
                </a:cubicBezTo>
                <a:cubicBezTo>
                  <a:pt x="35990" y="20924"/>
                  <a:pt x="37971" y="20059"/>
                  <a:pt x="39924" y="19222"/>
                </a:cubicBezTo>
                <a:cubicBezTo>
                  <a:pt x="42156" y="18246"/>
                  <a:pt x="43942" y="17297"/>
                  <a:pt x="45867" y="16321"/>
                </a:cubicBezTo>
                <a:cubicBezTo>
                  <a:pt x="45895" y="16321"/>
                  <a:pt x="45783" y="16405"/>
                  <a:pt x="45867" y="16349"/>
                </a:cubicBezTo>
                <a:cubicBezTo>
                  <a:pt x="46118" y="16265"/>
                  <a:pt x="45783" y="16349"/>
                  <a:pt x="45950" y="16293"/>
                </a:cubicBezTo>
                <a:cubicBezTo>
                  <a:pt x="46508" y="16014"/>
                  <a:pt x="47178" y="15679"/>
                  <a:pt x="47903" y="153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8" name="Google Shape;668;p33"/>
          <p:cNvSpPr/>
          <p:nvPr/>
        </p:nvSpPr>
        <p:spPr>
          <a:xfrm>
            <a:off x="912478" y="1791701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9" name="Google Shape;669;p33"/>
          <p:cNvSpPr/>
          <p:nvPr/>
        </p:nvSpPr>
        <p:spPr>
          <a:xfrm>
            <a:off x="10265769" y="5329141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0" name="Google Shape;670;p33"/>
          <p:cNvSpPr/>
          <p:nvPr/>
        </p:nvSpPr>
        <p:spPr>
          <a:xfrm>
            <a:off x="10815934" y="2299054"/>
            <a:ext cx="1254287" cy="1275589"/>
          </a:xfrm>
          <a:custGeom>
            <a:avLst/>
            <a:gdLst/>
            <a:ahLst/>
            <a:cxnLst/>
            <a:rect l="l" t="t" r="r" b="b"/>
            <a:pathLst>
              <a:path w="42687" h="43412" extrusionOk="0">
                <a:moveTo>
                  <a:pt x="7812" y="43188"/>
                </a:moveTo>
                <a:cubicBezTo>
                  <a:pt x="7394" y="43105"/>
                  <a:pt x="7143" y="42909"/>
                  <a:pt x="6669" y="42826"/>
                </a:cubicBezTo>
                <a:lnTo>
                  <a:pt x="5971" y="42379"/>
                </a:lnTo>
                <a:cubicBezTo>
                  <a:pt x="6083" y="42268"/>
                  <a:pt x="5664" y="42017"/>
                  <a:pt x="6278" y="42156"/>
                </a:cubicBezTo>
                <a:cubicBezTo>
                  <a:pt x="6139" y="42072"/>
                  <a:pt x="5915" y="42045"/>
                  <a:pt x="5804" y="41961"/>
                </a:cubicBezTo>
                <a:cubicBezTo>
                  <a:pt x="5887" y="41542"/>
                  <a:pt x="5999" y="41152"/>
                  <a:pt x="6139" y="40761"/>
                </a:cubicBezTo>
                <a:cubicBezTo>
                  <a:pt x="6166" y="40622"/>
                  <a:pt x="6083" y="40426"/>
                  <a:pt x="6139" y="40259"/>
                </a:cubicBezTo>
                <a:cubicBezTo>
                  <a:pt x="5748" y="40092"/>
                  <a:pt x="5357" y="39868"/>
                  <a:pt x="4995" y="39645"/>
                </a:cubicBezTo>
                <a:lnTo>
                  <a:pt x="4911" y="39617"/>
                </a:lnTo>
                <a:cubicBezTo>
                  <a:pt x="4520" y="39534"/>
                  <a:pt x="4158" y="39394"/>
                  <a:pt x="3823" y="39199"/>
                </a:cubicBezTo>
                <a:cubicBezTo>
                  <a:pt x="3181" y="38948"/>
                  <a:pt x="2595" y="38557"/>
                  <a:pt x="2121" y="38083"/>
                </a:cubicBezTo>
                <a:cubicBezTo>
                  <a:pt x="2065" y="38083"/>
                  <a:pt x="1926" y="37916"/>
                  <a:pt x="1842" y="37860"/>
                </a:cubicBezTo>
                <a:cubicBezTo>
                  <a:pt x="1479" y="37385"/>
                  <a:pt x="1228" y="37162"/>
                  <a:pt x="977" y="36800"/>
                </a:cubicBezTo>
                <a:cubicBezTo>
                  <a:pt x="642" y="36158"/>
                  <a:pt x="336" y="35488"/>
                  <a:pt x="140" y="34791"/>
                </a:cubicBezTo>
                <a:cubicBezTo>
                  <a:pt x="168" y="34651"/>
                  <a:pt x="57" y="34205"/>
                  <a:pt x="29" y="33898"/>
                </a:cubicBezTo>
                <a:cubicBezTo>
                  <a:pt x="57" y="33591"/>
                  <a:pt x="84" y="33284"/>
                  <a:pt x="112" y="32977"/>
                </a:cubicBezTo>
                <a:lnTo>
                  <a:pt x="112" y="32670"/>
                </a:lnTo>
                <a:cubicBezTo>
                  <a:pt x="168" y="32447"/>
                  <a:pt x="252" y="32224"/>
                  <a:pt x="336" y="32029"/>
                </a:cubicBezTo>
                <a:cubicBezTo>
                  <a:pt x="447" y="31722"/>
                  <a:pt x="587" y="31220"/>
                  <a:pt x="754" y="31136"/>
                </a:cubicBezTo>
                <a:cubicBezTo>
                  <a:pt x="977" y="30690"/>
                  <a:pt x="1145" y="30243"/>
                  <a:pt x="1284" y="29769"/>
                </a:cubicBezTo>
                <a:lnTo>
                  <a:pt x="1284" y="29406"/>
                </a:lnTo>
                <a:cubicBezTo>
                  <a:pt x="1172" y="28793"/>
                  <a:pt x="1005" y="28179"/>
                  <a:pt x="754" y="27593"/>
                </a:cubicBezTo>
                <a:cubicBezTo>
                  <a:pt x="642" y="27258"/>
                  <a:pt x="531" y="26923"/>
                  <a:pt x="475" y="26561"/>
                </a:cubicBezTo>
                <a:cubicBezTo>
                  <a:pt x="419" y="26449"/>
                  <a:pt x="363" y="26393"/>
                  <a:pt x="280" y="26421"/>
                </a:cubicBezTo>
                <a:cubicBezTo>
                  <a:pt x="1" y="25361"/>
                  <a:pt x="29" y="23826"/>
                  <a:pt x="336" y="23324"/>
                </a:cubicBezTo>
                <a:cubicBezTo>
                  <a:pt x="336" y="23241"/>
                  <a:pt x="336" y="23129"/>
                  <a:pt x="363" y="23045"/>
                </a:cubicBezTo>
                <a:cubicBezTo>
                  <a:pt x="363" y="22655"/>
                  <a:pt x="391" y="22264"/>
                  <a:pt x="391" y="21985"/>
                </a:cubicBezTo>
                <a:cubicBezTo>
                  <a:pt x="503" y="21176"/>
                  <a:pt x="531" y="20618"/>
                  <a:pt x="754" y="19697"/>
                </a:cubicBezTo>
                <a:cubicBezTo>
                  <a:pt x="1005" y="18637"/>
                  <a:pt x="1340" y="17549"/>
                  <a:pt x="1675" y="16405"/>
                </a:cubicBezTo>
                <a:cubicBezTo>
                  <a:pt x="1954" y="15457"/>
                  <a:pt x="2149" y="14703"/>
                  <a:pt x="2567" y="13560"/>
                </a:cubicBezTo>
                <a:cubicBezTo>
                  <a:pt x="2791" y="13030"/>
                  <a:pt x="2958" y="12416"/>
                  <a:pt x="3321" y="11690"/>
                </a:cubicBezTo>
                <a:cubicBezTo>
                  <a:pt x="3600" y="11104"/>
                  <a:pt x="3935" y="10519"/>
                  <a:pt x="4325" y="9961"/>
                </a:cubicBezTo>
                <a:cubicBezTo>
                  <a:pt x="4576" y="9654"/>
                  <a:pt x="4883" y="9375"/>
                  <a:pt x="5246" y="9207"/>
                </a:cubicBezTo>
                <a:cubicBezTo>
                  <a:pt x="7143" y="5999"/>
                  <a:pt x="9654" y="3070"/>
                  <a:pt x="13058" y="1591"/>
                </a:cubicBezTo>
                <a:cubicBezTo>
                  <a:pt x="16684" y="1"/>
                  <a:pt x="20897" y="363"/>
                  <a:pt x="24580" y="1954"/>
                </a:cubicBezTo>
                <a:cubicBezTo>
                  <a:pt x="24887" y="2065"/>
                  <a:pt x="25166" y="2177"/>
                  <a:pt x="25445" y="2288"/>
                </a:cubicBezTo>
                <a:cubicBezTo>
                  <a:pt x="26393" y="2735"/>
                  <a:pt x="27314" y="3265"/>
                  <a:pt x="28151" y="3851"/>
                </a:cubicBezTo>
                <a:cubicBezTo>
                  <a:pt x="28151" y="3879"/>
                  <a:pt x="28123" y="3879"/>
                  <a:pt x="28123" y="3879"/>
                </a:cubicBezTo>
                <a:lnTo>
                  <a:pt x="28123" y="3879"/>
                </a:lnTo>
                <a:cubicBezTo>
                  <a:pt x="30383" y="5497"/>
                  <a:pt x="32419" y="7422"/>
                  <a:pt x="34177" y="9598"/>
                </a:cubicBezTo>
                <a:cubicBezTo>
                  <a:pt x="34372" y="9654"/>
                  <a:pt x="34512" y="9793"/>
                  <a:pt x="34651" y="9933"/>
                </a:cubicBezTo>
                <a:cubicBezTo>
                  <a:pt x="34930" y="9710"/>
                  <a:pt x="36437" y="11495"/>
                  <a:pt x="37051" y="12723"/>
                </a:cubicBezTo>
                <a:cubicBezTo>
                  <a:pt x="37051" y="12778"/>
                  <a:pt x="37023" y="12834"/>
                  <a:pt x="37107" y="12946"/>
                </a:cubicBezTo>
                <a:cubicBezTo>
                  <a:pt x="37385" y="13197"/>
                  <a:pt x="37637" y="13309"/>
                  <a:pt x="37888" y="13560"/>
                </a:cubicBezTo>
                <a:cubicBezTo>
                  <a:pt x="38083" y="13839"/>
                  <a:pt x="38278" y="14145"/>
                  <a:pt x="38501" y="14424"/>
                </a:cubicBezTo>
                <a:cubicBezTo>
                  <a:pt x="38613" y="14731"/>
                  <a:pt x="38780" y="15038"/>
                  <a:pt x="39004" y="15317"/>
                </a:cubicBezTo>
                <a:cubicBezTo>
                  <a:pt x="39032" y="15429"/>
                  <a:pt x="39059" y="15540"/>
                  <a:pt x="39059" y="15652"/>
                </a:cubicBezTo>
                <a:cubicBezTo>
                  <a:pt x="39199" y="15903"/>
                  <a:pt x="39338" y="16098"/>
                  <a:pt x="39506" y="16294"/>
                </a:cubicBezTo>
                <a:cubicBezTo>
                  <a:pt x="39590" y="16461"/>
                  <a:pt x="39645" y="16601"/>
                  <a:pt x="39701" y="16768"/>
                </a:cubicBezTo>
                <a:cubicBezTo>
                  <a:pt x="39757" y="16712"/>
                  <a:pt x="39924" y="17103"/>
                  <a:pt x="40064" y="17270"/>
                </a:cubicBezTo>
                <a:cubicBezTo>
                  <a:pt x="40120" y="17326"/>
                  <a:pt x="40148" y="17298"/>
                  <a:pt x="40203" y="17382"/>
                </a:cubicBezTo>
                <a:cubicBezTo>
                  <a:pt x="40203" y="17438"/>
                  <a:pt x="40231" y="17493"/>
                  <a:pt x="40259" y="17549"/>
                </a:cubicBezTo>
                <a:cubicBezTo>
                  <a:pt x="40287" y="17605"/>
                  <a:pt x="40287" y="17549"/>
                  <a:pt x="40315" y="17577"/>
                </a:cubicBezTo>
                <a:cubicBezTo>
                  <a:pt x="40371" y="17661"/>
                  <a:pt x="40371" y="17689"/>
                  <a:pt x="40426" y="17828"/>
                </a:cubicBezTo>
                <a:cubicBezTo>
                  <a:pt x="40566" y="18079"/>
                  <a:pt x="40678" y="18330"/>
                  <a:pt x="40789" y="18581"/>
                </a:cubicBezTo>
                <a:cubicBezTo>
                  <a:pt x="40873" y="18833"/>
                  <a:pt x="40929" y="19112"/>
                  <a:pt x="40957" y="19363"/>
                </a:cubicBezTo>
                <a:cubicBezTo>
                  <a:pt x="40845" y="19251"/>
                  <a:pt x="40678" y="19028"/>
                  <a:pt x="40594" y="19195"/>
                </a:cubicBezTo>
                <a:cubicBezTo>
                  <a:pt x="40733" y="19614"/>
                  <a:pt x="40817" y="19976"/>
                  <a:pt x="40873" y="20283"/>
                </a:cubicBezTo>
                <a:cubicBezTo>
                  <a:pt x="40929" y="20562"/>
                  <a:pt x="40929" y="20813"/>
                  <a:pt x="40873" y="21092"/>
                </a:cubicBezTo>
                <a:cubicBezTo>
                  <a:pt x="40957" y="21483"/>
                  <a:pt x="41040" y="21678"/>
                  <a:pt x="41068" y="21929"/>
                </a:cubicBezTo>
                <a:cubicBezTo>
                  <a:pt x="41096" y="21957"/>
                  <a:pt x="41124" y="21846"/>
                  <a:pt x="41152" y="21985"/>
                </a:cubicBezTo>
                <a:cubicBezTo>
                  <a:pt x="41208" y="22013"/>
                  <a:pt x="41152" y="21734"/>
                  <a:pt x="41208" y="21790"/>
                </a:cubicBezTo>
                <a:cubicBezTo>
                  <a:pt x="41375" y="21901"/>
                  <a:pt x="41626" y="21762"/>
                  <a:pt x="41821" y="21650"/>
                </a:cubicBezTo>
                <a:cubicBezTo>
                  <a:pt x="42045" y="21539"/>
                  <a:pt x="42268" y="21483"/>
                  <a:pt x="42435" y="21929"/>
                </a:cubicBezTo>
                <a:cubicBezTo>
                  <a:pt x="42686" y="22487"/>
                  <a:pt x="42575" y="24189"/>
                  <a:pt x="42212" y="25054"/>
                </a:cubicBezTo>
                <a:cubicBezTo>
                  <a:pt x="42128" y="25249"/>
                  <a:pt x="42017" y="25417"/>
                  <a:pt x="41933" y="25445"/>
                </a:cubicBezTo>
                <a:cubicBezTo>
                  <a:pt x="41487" y="26840"/>
                  <a:pt x="40901" y="27509"/>
                  <a:pt x="40650" y="27537"/>
                </a:cubicBezTo>
                <a:cubicBezTo>
                  <a:pt x="40733" y="27704"/>
                  <a:pt x="40984" y="27732"/>
                  <a:pt x="41124" y="27872"/>
                </a:cubicBezTo>
                <a:cubicBezTo>
                  <a:pt x="41236" y="28151"/>
                  <a:pt x="41236" y="28486"/>
                  <a:pt x="41124" y="28793"/>
                </a:cubicBezTo>
                <a:cubicBezTo>
                  <a:pt x="40873" y="29323"/>
                  <a:pt x="40538" y="29825"/>
                  <a:pt x="40148" y="30271"/>
                </a:cubicBezTo>
                <a:cubicBezTo>
                  <a:pt x="39924" y="30606"/>
                  <a:pt x="39617" y="30885"/>
                  <a:pt x="39255" y="31080"/>
                </a:cubicBezTo>
                <a:cubicBezTo>
                  <a:pt x="39059" y="31108"/>
                  <a:pt x="39171" y="30773"/>
                  <a:pt x="38836" y="30885"/>
                </a:cubicBezTo>
                <a:cubicBezTo>
                  <a:pt x="38557" y="31220"/>
                  <a:pt x="38278" y="31527"/>
                  <a:pt x="37943" y="31834"/>
                </a:cubicBezTo>
                <a:cubicBezTo>
                  <a:pt x="37748" y="31945"/>
                  <a:pt x="37553" y="32057"/>
                  <a:pt x="37358" y="32196"/>
                </a:cubicBezTo>
                <a:cubicBezTo>
                  <a:pt x="37023" y="32447"/>
                  <a:pt x="36716" y="32810"/>
                  <a:pt x="36409" y="33033"/>
                </a:cubicBezTo>
                <a:cubicBezTo>
                  <a:pt x="35712" y="33591"/>
                  <a:pt x="35405" y="33591"/>
                  <a:pt x="35154" y="33535"/>
                </a:cubicBezTo>
                <a:cubicBezTo>
                  <a:pt x="34679" y="34093"/>
                  <a:pt x="33759" y="34679"/>
                  <a:pt x="32866" y="35154"/>
                </a:cubicBezTo>
                <a:cubicBezTo>
                  <a:pt x="32643" y="35237"/>
                  <a:pt x="32531" y="35237"/>
                  <a:pt x="32308" y="35321"/>
                </a:cubicBezTo>
                <a:cubicBezTo>
                  <a:pt x="31638" y="35795"/>
                  <a:pt x="30885" y="36130"/>
                  <a:pt x="30104" y="36353"/>
                </a:cubicBezTo>
                <a:cubicBezTo>
                  <a:pt x="29797" y="36493"/>
                  <a:pt x="29518" y="36660"/>
                  <a:pt x="29267" y="36827"/>
                </a:cubicBezTo>
                <a:cubicBezTo>
                  <a:pt x="28932" y="36911"/>
                  <a:pt x="28430" y="37134"/>
                  <a:pt x="28123" y="37218"/>
                </a:cubicBezTo>
                <a:cubicBezTo>
                  <a:pt x="28123" y="37106"/>
                  <a:pt x="27788" y="37162"/>
                  <a:pt x="27705" y="37106"/>
                </a:cubicBezTo>
                <a:cubicBezTo>
                  <a:pt x="27453" y="37218"/>
                  <a:pt x="27565" y="37302"/>
                  <a:pt x="27481" y="37413"/>
                </a:cubicBezTo>
                <a:cubicBezTo>
                  <a:pt x="27314" y="37525"/>
                  <a:pt x="27453" y="37358"/>
                  <a:pt x="27314" y="37441"/>
                </a:cubicBezTo>
                <a:cubicBezTo>
                  <a:pt x="27174" y="37497"/>
                  <a:pt x="27509" y="37469"/>
                  <a:pt x="27453" y="37581"/>
                </a:cubicBezTo>
                <a:cubicBezTo>
                  <a:pt x="26951" y="38083"/>
                  <a:pt x="27174" y="38390"/>
                  <a:pt x="26142" y="38976"/>
                </a:cubicBezTo>
                <a:cubicBezTo>
                  <a:pt x="25528" y="39143"/>
                  <a:pt x="24357" y="39757"/>
                  <a:pt x="24050" y="39645"/>
                </a:cubicBezTo>
                <a:cubicBezTo>
                  <a:pt x="23938" y="39757"/>
                  <a:pt x="23687" y="39896"/>
                  <a:pt x="23659" y="39980"/>
                </a:cubicBezTo>
                <a:cubicBezTo>
                  <a:pt x="23269" y="40175"/>
                  <a:pt x="22878" y="40371"/>
                  <a:pt x="22432" y="40482"/>
                </a:cubicBezTo>
                <a:cubicBezTo>
                  <a:pt x="22208" y="40594"/>
                  <a:pt x="21985" y="40705"/>
                  <a:pt x="21734" y="40817"/>
                </a:cubicBezTo>
                <a:cubicBezTo>
                  <a:pt x="21316" y="40984"/>
                  <a:pt x="20897" y="41096"/>
                  <a:pt x="20451" y="41263"/>
                </a:cubicBezTo>
                <a:cubicBezTo>
                  <a:pt x="20032" y="41375"/>
                  <a:pt x="19614" y="41431"/>
                  <a:pt x="19167" y="41459"/>
                </a:cubicBezTo>
                <a:cubicBezTo>
                  <a:pt x="19140" y="41375"/>
                  <a:pt x="19167" y="41236"/>
                  <a:pt x="19000" y="41236"/>
                </a:cubicBezTo>
                <a:cubicBezTo>
                  <a:pt x="18805" y="41347"/>
                  <a:pt x="18637" y="41514"/>
                  <a:pt x="18498" y="41682"/>
                </a:cubicBezTo>
                <a:cubicBezTo>
                  <a:pt x="18303" y="41793"/>
                  <a:pt x="17996" y="41905"/>
                  <a:pt x="17828" y="42017"/>
                </a:cubicBezTo>
                <a:cubicBezTo>
                  <a:pt x="17354" y="42100"/>
                  <a:pt x="16963" y="42240"/>
                  <a:pt x="16517" y="42324"/>
                </a:cubicBezTo>
                <a:cubicBezTo>
                  <a:pt x="16015" y="42407"/>
                  <a:pt x="15513" y="42435"/>
                  <a:pt x="15010" y="42379"/>
                </a:cubicBezTo>
                <a:cubicBezTo>
                  <a:pt x="14927" y="42100"/>
                  <a:pt x="15094" y="41682"/>
                  <a:pt x="14955" y="41403"/>
                </a:cubicBezTo>
                <a:cubicBezTo>
                  <a:pt x="14118" y="41710"/>
                  <a:pt x="14118" y="42100"/>
                  <a:pt x="13253" y="42379"/>
                </a:cubicBezTo>
                <a:cubicBezTo>
                  <a:pt x="13169" y="42519"/>
                  <a:pt x="12806" y="42603"/>
                  <a:pt x="12639" y="42742"/>
                </a:cubicBezTo>
                <a:cubicBezTo>
                  <a:pt x="12332" y="42882"/>
                  <a:pt x="11802" y="42993"/>
                  <a:pt x="11467" y="43105"/>
                </a:cubicBezTo>
                <a:cubicBezTo>
                  <a:pt x="11411" y="43133"/>
                  <a:pt x="11328" y="43133"/>
                  <a:pt x="11244" y="43105"/>
                </a:cubicBezTo>
                <a:cubicBezTo>
                  <a:pt x="10937" y="43356"/>
                  <a:pt x="10100" y="43412"/>
                  <a:pt x="9207" y="43412"/>
                </a:cubicBezTo>
                <a:cubicBezTo>
                  <a:pt x="8705" y="43300"/>
                  <a:pt x="8259" y="43300"/>
                  <a:pt x="7812" y="43188"/>
                </a:cubicBezTo>
                <a:close/>
                <a:moveTo>
                  <a:pt x="15289" y="42017"/>
                </a:moveTo>
                <a:cubicBezTo>
                  <a:pt x="15262" y="42072"/>
                  <a:pt x="15401" y="42045"/>
                  <a:pt x="15568" y="42017"/>
                </a:cubicBezTo>
                <a:cubicBezTo>
                  <a:pt x="15485" y="41989"/>
                  <a:pt x="15373" y="41989"/>
                  <a:pt x="15289" y="42017"/>
                </a:cubicBezTo>
                <a:close/>
                <a:moveTo>
                  <a:pt x="12723" y="42379"/>
                </a:moveTo>
                <a:cubicBezTo>
                  <a:pt x="12723" y="42407"/>
                  <a:pt x="12862" y="42407"/>
                  <a:pt x="12946" y="42407"/>
                </a:cubicBezTo>
                <a:cubicBezTo>
                  <a:pt x="12974" y="42379"/>
                  <a:pt x="12890" y="42379"/>
                  <a:pt x="12723" y="42379"/>
                </a:cubicBezTo>
                <a:close/>
                <a:moveTo>
                  <a:pt x="12360" y="41487"/>
                </a:moveTo>
                <a:cubicBezTo>
                  <a:pt x="12221" y="41487"/>
                  <a:pt x="12137" y="41487"/>
                  <a:pt x="12165" y="41542"/>
                </a:cubicBezTo>
                <a:cubicBezTo>
                  <a:pt x="12165" y="41598"/>
                  <a:pt x="12248" y="41542"/>
                  <a:pt x="12332" y="41542"/>
                </a:cubicBezTo>
                <a:cubicBezTo>
                  <a:pt x="12360" y="41542"/>
                  <a:pt x="12416" y="41542"/>
                  <a:pt x="12388" y="41514"/>
                </a:cubicBezTo>
                <a:close/>
                <a:moveTo>
                  <a:pt x="39617" y="16963"/>
                </a:moveTo>
                <a:cubicBezTo>
                  <a:pt x="39590" y="16991"/>
                  <a:pt x="39590" y="17075"/>
                  <a:pt x="39645" y="17186"/>
                </a:cubicBezTo>
                <a:cubicBezTo>
                  <a:pt x="39673" y="17186"/>
                  <a:pt x="39701" y="17242"/>
                  <a:pt x="39729" y="17214"/>
                </a:cubicBezTo>
                <a:cubicBezTo>
                  <a:pt x="39701" y="17131"/>
                  <a:pt x="39673" y="17075"/>
                  <a:pt x="39617" y="16991"/>
                </a:cubicBezTo>
                <a:close/>
                <a:moveTo>
                  <a:pt x="336" y="32726"/>
                </a:moveTo>
                <a:cubicBezTo>
                  <a:pt x="391" y="32782"/>
                  <a:pt x="363" y="32559"/>
                  <a:pt x="363" y="32447"/>
                </a:cubicBezTo>
                <a:cubicBezTo>
                  <a:pt x="336" y="32391"/>
                  <a:pt x="308" y="32643"/>
                  <a:pt x="336" y="32726"/>
                </a:cubicBezTo>
                <a:close/>
                <a:moveTo>
                  <a:pt x="2428" y="37218"/>
                </a:moveTo>
                <a:cubicBezTo>
                  <a:pt x="1591" y="36130"/>
                  <a:pt x="1061" y="34819"/>
                  <a:pt x="921" y="33480"/>
                </a:cubicBezTo>
                <a:cubicBezTo>
                  <a:pt x="894" y="33591"/>
                  <a:pt x="866" y="33731"/>
                  <a:pt x="838" y="33898"/>
                </a:cubicBezTo>
                <a:cubicBezTo>
                  <a:pt x="810" y="34233"/>
                  <a:pt x="838" y="34596"/>
                  <a:pt x="866" y="34930"/>
                </a:cubicBezTo>
                <a:cubicBezTo>
                  <a:pt x="810" y="34986"/>
                  <a:pt x="838" y="35126"/>
                  <a:pt x="866" y="35293"/>
                </a:cubicBezTo>
                <a:cubicBezTo>
                  <a:pt x="1145" y="35935"/>
                  <a:pt x="1312" y="35990"/>
                  <a:pt x="1675" y="36576"/>
                </a:cubicBezTo>
                <a:cubicBezTo>
                  <a:pt x="1870" y="36688"/>
                  <a:pt x="2205" y="37134"/>
                  <a:pt x="2428" y="37218"/>
                </a:cubicBezTo>
                <a:close/>
                <a:moveTo>
                  <a:pt x="4437" y="39338"/>
                </a:moveTo>
                <a:cubicBezTo>
                  <a:pt x="4465" y="39310"/>
                  <a:pt x="4381" y="39227"/>
                  <a:pt x="4297" y="39143"/>
                </a:cubicBezTo>
                <a:cubicBezTo>
                  <a:pt x="4241" y="39171"/>
                  <a:pt x="4353" y="39255"/>
                  <a:pt x="4437" y="39338"/>
                </a:cubicBezTo>
                <a:close/>
                <a:moveTo>
                  <a:pt x="6752" y="41068"/>
                </a:moveTo>
                <a:lnTo>
                  <a:pt x="6780" y="41040"/>
                </a:lnTo>
                <a:cubicBezTo>
                  <a:pt x="6641" y="40984"/>
                  <a:pt x="6585" y="40984"/>
                  <a:pt x="6585" y="41040"/>
                </a:cubicBezTo>
                <a:close/>
                <a:moveTo>
                  <a:pt x="9319" y="42575"/>
                </a:moveTo>
                <a:cubicBezTo>
                  <a:pt x="9738" y="42547"/>
                  <a:pt x="9793" y="42379"/>
                  <a:pt x="10323" y="42379"/>
                </a:cubicBezTo>
                <a:cubicBezTo>
                  <a:pt x="10602" y="42184"/>
                  <a:pt x="10937" y="42045"/>
                  <a:pt x="11300" y="41989"/>
                </a:cubicBezTo>
                <a:cubicBezTo>
                  <a:pt x="11272" y="41821"/>
                  <a:pt x="11802" y="41710"/>
                  <a:pt x="11969" y="41542"/>
                </a:cubicBezTo>
                <a:cubicBezTo>
                  <a:pt x="12081" y="41514"/>
                  <a:pt x="12221" y="41487"/>
                  <a:pt x="12332" y="41431"/>
                </a:cubicBezTo>
                <a:cubicBezTo>
                  <a:pt x="12332" y="41403"/>
                  <a:pt x="12248" y="41403"/>
                  <a:pt x="12276" y="41347"/>
                </a:cubicBezTo>
                <a:cubicBezTo>
                  <a:pt x="12304" y="41347"/>
                  <a:pt x="12332" y="41347"/>
                  <a:pt x="12360" y="41319"/>
                </a:cubicBezTo>
                <a:cubicBezTo>
                  <a:pt x="11300" y="41375"/>
                  <a:pt x="10212" y="41319"/>
                  <a:pt x="9152" y="41152"/>
                </a:cubicBezTo>
                <a:cubicBezTo>
                  <a:pt x="9180" y="41682"/>
                  <a:pt x="9235" y="42072"/>
                  <a:pt x="9291" y="42575"/>
                </a:cubicBezTo>
                <a:close/>
                <a:moveTo>
                  <a:pt x="10993" y="43049"/>
                </a:moveTo>
                <a:lnTo>
                  <a:pt x="10993" y="42993"/>
                </a:lnTo>
                <a:lnTo>
                  <a:pt x="10826" y="42993"/>
                </a:lnTo>
                <a:cubicBezTo>
                  <a:pt x="10798" y="42993"/>
                  <a:pt x="10826" y="43021"/>
                  <a:pt x="10993" y="43049"/>
                </a:cubicBezTo>
                <a:close/>
                <a:moveTo>
                  <a:pt x="10519" y="43188"/>
                </a:moveTo>
                <a:cubicBezTo>
                  <a:pt x="10602" y="43216"/>
                  <a:pt x="10714" y="43216"/>
                  <a:pt x="10826" y="43188"/>
                </a:cubicBezTo>
                <a:cubicBezTo>
                  <a:pt x="10826" y="43161"/>
                  <a:pt x="10826" y="43133"/>
                  <a:pt x="10686" y="43133"/>
                </a:cubicBezTo>
                <a:cubicBezTo>
                  <a:pt x="10658" y="43161"/>
                  <a:pt x="10463" y="43133"/>
                  <a:pt x="10491" y="43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1" name="Google Shape;671;p33"/>
          <p:cNvSpPr/>
          <p:nvPr/>
        </p:nvSpPr>
        <p:spPr>
          <a:xfrm>
            <a:off x="912459" y="926809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2" name="Google Shape;672;p33"/>
          <p:cNvSpPr/>
          <p:nvPr/>
        </p:nvSpPr>
        <p:spPr>
          <a:xfrm>
            <a:off x="124524" y="748728"/>
            <a:ext cx="586961" cy="1250173"/>
          </a:xfrm>
          <a:custGeom>
            <a:avLst/>
            <a:gdLst/>
            <a:ahLst/>
            <a:cxnLst/>
            <a:rect l="l" t="t" r="r" b="b"/>
            <a:pathLst>
              <a:path w="19976" h="42547" extrusionOk="0">
                <a:moveTo>
                  <a:pt x="18051" y="84"/>
                </a:moveTo>
                <a:cubicBezTo>
                  <a:pt x="18051" y="140"/>
                  <a:pt x="17660" y="195"/>
                  <a:pt x="17828" y="251"/>
                </a:cubicBezTo>
                <a:cubicBezTo>
                  <a:pt x="17604" y="307"/>
                  <a:pt x="17381" y="363"/>
                  <a:pt x="17130" y="447"/>
                </a:cubicBezTo>
                <a:lnTo>
                  <a:pt x="16739" y="558"/>
                </a:lnTo>
                <a:lnTo>
                  <a:pt x="16349" y="670"/>
                </a:lnTo>
                <a:lnTo>
                  <a:pt x="15456" y="949"/>
                </a:lnTo>
                <a:lnTo>
                  <a:pt x="14452" y="1311"/>
                </a:lnTo>
                <a:cubicBezTo>
                  <a:pt x="14173" y="1395"/>
                  <a:pt x="13866" y="1535"/>
                  <a:pt x="13559" y="1646"/>
                </a:cubicBezTo>
                <a:cubicBezTo>
                  <a:pt x="13392" y="1702"/>
                  <a:pt x="13224" y="1758"/>
                  <a:pt x="13085" y="1814"/>
                </a:cubicBezTo>
                <a:lnTo>
                  <a:pt x="12610" y="2037"/>
                </a:lnTo>
                <a:cubicBezTo>
                  <a:pt x="12471" y="2121"/>
                  <a:pt x="12192" y="2232"/>
                  <a:pt x="12080" y="2288"/>
                </a:cubicBezTo>
                <a:cubicBezTo>
                  <a:pt x="11969" y="2344"/>
                  <a:pt x="11885" y="2427"/>
                  <a:pt x="11801" y="2511"/>
                </a:cubicBezTo>
                <a:cubicBezTo>
                  <a:pt x="13782" y="1479"/>
                  <a:pt x="15875" y="753"/>
                  <a:pt x="18079" y="419"/>
                </a:cubicBezTo>
                <a:lnTo>
                  <a:pt x="18079" y="419"/>
                </a:lnTo>
                <a:lnTo>
                  <a:pt x="18107" y="419"/>
                </a:lnTo>
                <a:lnTo>
                  <a:pt x="18107" y="419"/>
                </a:lnTo>
                <a:cubicBezTo>
                  <a:pt x="18134" y="474"/>
                  <a:pt x="18134" y="586"/>
                  <a:pt x="18162" y="614"/>
                </a:cubicBezTo>
                <a:cubicBezTo>
                  <a:pt x="18162" y="865"/>
                  <a:pt x="18190" y="1116"/>
                  <a:pt x="18246" y="1339"/>
                </a:cubicBezTo>
                <a:cubicBezTo>
                  <a:pt x="18246" y="1535"/>
                  <a:pt x="18190" y="1395"/>
                  <a:pt x="18190" y="1339"/>
                </a:cubicBezTo>
                <a:cubicBezTo>
                  <a:pt x="18190" y="1479"/>
                  <a:pt x="18162" y="1507"/>
                  <a:pt x="18162" y="1646"/>
                </a:cubicBezTo>
                <a:cubicBezTo>
                  <a:pt x="18218" y="1814"/>
                  <a:pt x="18162" y="1395"/>
                  <a:pt x="18246" y="1479"/>
                </a:cubicBezTo>
                <a:cubicBezTo>
                  <a:pt x="18330" y="2204"/>
                  <a:pt x="18413" y="3125"/>
                  <a:pt x="18469" y="3962"/>
                </a:cubicBezTo>
                <a:lnTo>
                  <a:pt x="18413" y="3962"/>
                </a:lnTo>
                <a:cubicBezTo>
                  <a:pt x="18413" y="4101"/>
                  <a:pt x="18469" y="3990"/>
                  <a:pt x="18497" y="4046"/>
                </a:cubicBezTo>
                <a:cubicBezTo>
                  <a:pt x="18525" y="4548"/>
                  <a:pt x="18665" y="5134"/>
                  <a:pt x="18665" y="5636"/>
                </a:cubicBezTo>
                <a:cubicBezTo>
                  <a:pt x="18748" y="6417"/>
                  <a:pt x="18832" y="7338"/>
                  <a:pt x="18916" y="8398"/>
                </a:cubicBezTo>
                <a:cubicBezTo>
                  <a:pt x="19027" y="9235"/>
                  <a:pt x="19027" y="10407"/>
                  <a:pt x="19055" y="11495"/>
                </a:cubicBezTo>
                <a:cubicBezTo>
                  <a:pt x="19055" y="11913"/>
                  <a:pt x="19083" y="12304"/>
                  <a:pt x="19111" y="12694"/>
                </a:cubicBezTo>
                <a:cubicBezTo>
                  <a:pt x="19111" y="13224"/>
                  <a:pt x="19111" y="13838"/>
                  <a:pt x="19139" y="14396"/>
                </a:cubicBezTo>
                <a:lnTo>
                  <a:pt x="19139" y="15791"/>
                </a:lnTo>
                <a:cubicBezTo>
                  <a:pt x="19195" y="17102"/>
                  <a:pt x="19167" y="18386"/>
                  <a:pt x="19223" y="19725"/>
                </a:cubicBezTo>
                <a:cubicBezTo>
                  <a:pt x="19278" y="20869"/>
                  <a:pt x="19306" y="22124"/>
                  <a:pt x="19278" y="23296"/>
                </a:cubicBezTo>
                <a:cubicBezTo>
                  <a:pt x="19223" y="23742"/>
                  <a:pt x="19167" y="24161"/>
                  <a:pt x="19027" y="24607"/>
                </a:cubicBezTo>
                <a:cubicBezTo>
                  <a:pt x="19083" y="25137"/>
                  <a:pt x="19139" y="25639"/>
                  <a:pt x="19195" y="26086"/>
                </a:cubicBezTo>
                <a:cubicBezTo>
                  <a:pt x="19195" y="26309"/>
                  <a:pt x="19167" y="26309"/>
                  <a:pt x="19195" y="26476"/>
                </a:cubicBezTo>
                <a:cubicBezTo>
                  <a:pt x="19278" y="27732"/>
                  <a:pt x="19306" y="29517"/>
                  <a:pt x="19474" y="30522"/>
                </a:cubicBezTo>
                <a:cubicBezTo>
                  <a:pt x="19474" y="31303"/>
                  <a:pt x="19557" y="31973"/>
                  <a:pt x="19613" y="32837"/>
                </a:cubicBezTo>
                <a:cubicBezTo>
                  <a:pt x="19613" y="33005"/>
                  <a:pt x="19669" y="33144"/>
                  <a:pt x="19669" y="33312"/>
                </a:cubicBezTo>
                <a:lnTo>
                  <a:pt x="19669" y="33479"/>
                </a:lnTo>
                <a:cubicBezTo>
                  <a:pt x="19697" y="33898"/>
                  <a:pt x="19753" y="34065"/>
                  <a:pt x="19780" y="34595"/>
                </a:cubicBezTo>
                <a:cubicBezTo>
                  <a:pt x="19753" y="35348"/>
                  <a:pt x="19780" y="36074"/>
                  <a:pt x="19892" y="36799"/>
                </a:cubicBezTo>
                <a:cubicBezTo>
                  <a:pt x="19892" y="36883"/>
                  <a:pt x="19892" y="37106"/>
                  <a:pt x="19892" y="37050"/>
                </a:cubicBezTo>
                <a:cubicBezTo>
                  <a:pt x="19892" y="37190"/>
                  <a:pt x="19920" y="37106"/>
                  <a:pt x="19920" y="37218"/>
                </a:cubicBezTo>
                <a:cubicBezTo>
                  <a:pt x="19920" y="37692"/>
                  <a:pt x="19976" y="38306"/>
                  <a:pt x="19948" y="38696"/>
                </a:cubicBezTo>
                <a:lnTo>
                  <a:pt x="19948" y="40119"/>
                </a:lnTo>
                <a:cubicBezTo>
                  <a:pt x="19948" y="40314"/>
                  <a:pt x="19920" y="40538"/>
                  <a:pt x="19892" y="40761"/>
                </a:cubicBezTo>
                <a:cubicBezTo>
                  <a:pt x="19892" y="40984"/>
                  <a:pt x="19864" y="41235"/>
                  <a:pt x="19864" y="41458"/>
                </a:cubicBezTo>
                <a:cubicBezTo>
                  <a:pt x="19808" y="41654"/>
                  <a:pt x="19780" y="41849"/>
                  <a:pt x="19753" y="42044"/>
                </a:cubicBezTo>
                <a:cubicBezTo>
                  <a:pt x="19725" y="42128"/>
                  <a:pt x="19753" y="42239"/>
                  <a:pt x="19641" y="42323"/>
                </a:cubicBezTo>
                <a:lnTo>
                  <a:pt x="19641" y="42323"/>
                </a:lnTo>
                <a:cubicBezTo>
                  <a:pt x="19334" y="42546"/>
                  <a:pt x="17855" y="42184"/>
                  <a:pt x="16433" y="41737"/>
                </a:cubicBezTo>
                <a:lnTo>
                  <a:pt x="16433" y="41737"/>
                </a:lnTo>
                <a:lnTo>
                  <a:pt x="16237" y="41681"/>
                </a:lnTo>
                <a:cubicBezTo>
                  <a:pt x="15679" y="41681"/>
                  <a:pt x="15121" y="41626"/>
                  <a:pt x="14535" y="41570"/>
                </a:cubicBezTo>
                <a:cubicBezTo>
                  <a:pt x="14424" y="41514"/>
                  <a:pt x="14424" y="41542"/>
                  <a:pt x="14340" y="41486"/>
                </a:cubicBezTo>
                <a:cubicBezTo>
                  <a:pt x="14145" y="41458"/>
                  <a:pt x="13922" y="41402"/>
                  <a:pt x="13726" y="41347"/>
                </a:cubicBezTo>
                <a:lnTo>
                  <a:pt x="13531" y="41263"/>
                </a:lnTo>
                <a:lnTo>
                  <a:pt x="13419" y="41207"/>
                </a:lnTo>
                <a:lnTo>
                  <a:pt x="13336" y="41179"/>
                </a:lnTo>
                <a:lnTo>
                  <a:pt x="12973" y="40984"/>
                </a:lnTo>
                <a:cubicBezTo>
                  <a:pt x="12527" y="40705"/>
                  <a:pt x="12052" y="40398"/>
                  <a:pt x="11634" y="40063"/>
                </a:cubicBezTo>
                <a:cubicBezTo>
                  <a:pt x="11634" y="40035"/>
                  <a:pt x="11634" y="40035"/>
                  <a:pt x="11550" y="39952"/>
                </a:cubicBezTo>
                <a:cubicBezTo>
                  <a:pt x="11411" y="39868"/>
                  <a:pt x="11383" y="39812"/>
                  <a:pt x="11271" y="39756"/>
                </a:cubicBezTo>
                <a:cubicBezTo>
                  <a:pt x="11160" y="39561"/>
                  <a:pt x="10797" y="39282"/>
                  <a:pt x="10881" y="39171"/>
                </a:cubicBezTo>
                <a:cubicBezTo>
                  <a:pt x="10825" y="39143"/>
                  <a:pt x="10769" y="39087"/>
                  <a:pt x="10713" y="39031"/>
                </a:cubicBezTo>
                <a:lnTo>
                  <a:pt x="10769" y="38892"/>
                </a:lnTo>
                <a:cubicBezTo>
                  <a:pt x="10072" y="38389"/>
                  <a:pt x="9430" y="37831"/>
                  <a:pt x="8788" y="37273"/>
                </a:cubicBezTo>
                <a:cubicBezTo>
                  <a:pt x="8649" y="37190"/>
                  <a:pt x="8481" y="37134"/>
                  <a:pt x="8314" y="37106"/>
                </a:cubicBezTo>
                <a:cubicBezTo>
                  <a:pt x="7979" y="36911"/>
                  <a:pt x="7672" y="36743"/>
                  <a:pt x="7282" y="36492"/>
                </a:cubicBezTo>
                <a:cubicBezTo>
                  <a:pt x="7114" y="36297"/>
                  <a:pt x="6947" y="36185"/>
                  <a:pt x="6780" y="36018"/>
                </a:cubicBezTo>
                <a:cubicBezTo>
                  <a:pt x="6612" y="35851"/>
                  <a:pt x="6110" y="35320"/>
                  <a:pt x="5943" y="35125"/>
                </a:cubicBezTo>
                <a:cubicBezTo>
                  <a:pt x="5691" y="34790"/>
                  <a:pt x="5691" y="34651"/>
                  <a:pt x="5440" y="34344"/>
                </a:cubicBezTo>
                <a:cubicBezTo>
                  <a:pt x="5217" y="34232"/>
                  <a:pt x="4966" y="34149"/>
                  <a:pt x="4715" y="34065"/>
                </a:cubicBezTo>
                <a:cubicBezTo>
                  <a:pt x="4575" y="33925"/>
                  <a:pt x="4408" y="33786"/>
                  <a:pt x="4269" y="33646"/>
                </a:cubicBezTo>
                <a:cubicBezTo>
                  <a:pt x="4101" y="33451"/>
                  <a:pt x="3906" y="33256"/>
                  <a:pt x="3766" y="33033"/>
                </a:cubicBezTo>
                <a:cubicBezTo>
                  <a:pt x="3627" y="32754"/>
                  <a:pt x="3376" y="32419"/>
                  <a:pt x="3264" y="32140"/>
                </a:cubicBezTo>
                <a:cubicBezTo>
                  <a:pt x="2929" y="31721"/>
                  <a:pt x="2650" y="31303"/>
                  <a:pt x="2427" y="30829"/>
                </a:cubicBezTo>
                <a:cubicBezTo>
                  <a:pt x="2065" y="30494"/>
                  <a:pt x="1786" y="30075"/>
                  <a:pt x="1646" y="29601"/>
                </a:cubicBezTo>
                <a:cubicBezTo>
                  <a:pt x="1562" y="29294"/>
                  <a:pt x="1367" y="28736"/>
                  <a:pt x="1283" y="28401"/>
                </a:cubicBezTo>
                <a:cubicBezTo>
                  <a:pt x="1255" y="28067"/>
                  <a:pt x="1228" y="27760"/>
                  <a:pt x="1200" y="27425"/>
                </a:cubicBezTo>
                <a:cubicBezTo>
                  <a:pt x="837" y="26616"/>
                  <a:pt x="614" y="25751"/>
                  <a:pt x="558" y="24858"/>
                </a:cubicBezTo>
                <a:cubicBezTo>
                  <a:pt x="558" y="24747"/>
                  <a:pt x="614" y="24802"/>
                  <a:pt x="586" y="24663"/>
                </a:cubicBezTo>
                <a:cubicBezTo>
                  <a:pt x="558" y="24300"/>
                  <a:pt x="474" y="24468"/>
                  <a:pt x="446" y="24077"/>
                </a:cubicBezTo>
                <a:cubicBezTo>
                  <a:pt x="307" y="23798"/>
                  <a:pt x="223" y="23463"/>
                  <a:pt x="223" y="23129"/>
                </a:cubicBezTo>
                <a:cubicBezTo>
                  <a:pt x="195" y="22654"/>
                  <a:pt x="195" y="22152"/>
                  <a:pt x="195" y="21678"/>
                </a:cubicBezTo>
                <a:cubicBezTo>
                  <a:pt x="195" y="21510"/>
                  <a:pt x="140" y="21482"/>
                  <a:pt x="112" y="21482"/>
                </a:cubicBezTo>
                <a:cubicBezTo>
                  <a:pt x="56" y="21148"/>
                  <a:pt x="28" y="20785"/>
                  <a:pt x="0" y="20450"/>
                </a:cubicBezTo>
                <a:cubicBezTo>
                  <a:pt x="56" y="19864"/>
                  <a:pt x="112" y="19306"/>
                  <a:pt x="223" y="18720"/>
                </a:cubicBezTo>
                <a:cubicBezTo>
                  <a:pt x="279" y="18553"/>
                  <a:pt x="391" y="18386"/>
                  <a:pt x="474" y="18218"/>
                </a:cubicBezTo>
                <a:cubicBezTo>
                  <a:pt x="502" y="17353"/>
                  <a:pt x="642" y="16516"/>
                  <a:pt x="921" y="15707"/>
                </a:cubicBezTo>
                <a:cubicBezTo>
                  <a:pt x="977" y="15345"/>
                  <a:pt x="1088" y="15010"/>
                  <a:pt x="1228" y="14703"/>
                </a:cubicBezTo>
                <a:cubicBezTo>
                  <a:pt x="1255" y="14619"/>
                  <a:pt x="1283" y="14508"/>
                  <a:pt x="1311" y="14452"/>
                </a:cubicBezTo>
                <a:cubicBezTo>
                  <a:pt x="1423" y="14089"/>
                  <a:pt x="1562" y="13978"/>
                  <a:pt x="1618" y="13978"/>
                </a:cubicBezTo>
                <a:cubicBezTo>
                  <a:pt x="1786" y="13280"/>
                  <a:pt x="2260" y="12108"/>
                  <a:pt x="2455" y="11969"/>
                </a:cubicBezTo>
                <a:cubicBezTo>
                  <a:pt x="2734" y="11355"/>
                  <a:pt x="2678" y="11160"/>
                  <a:pt x="2929" y="10602"/>
                </a:cubicBezTo>
                <a:cubicBezTo>
                  <a:pt x="3097" y="10351"/>
                  <a:pt x="3236" y="10044"/>
                  <a:pt x="3404" y="9793"/>
                </a:cubicBezTo>
                <a:cubicBezTo>
                  <a:pt x="3515" y="9570"/>
                  <a:pt x="3655" y="9374"/>
                  <a:pt x="3822" y="9207"/>
                </a:cubicBezTo>
                <a:cubicBezTo>
                  <a:pt x="3878" y="9123"/>
                  <a:pt x="3822" y="9151"/>
                  <a:pt x="3906" y="9040"/>
                </a:cubicBezTo>
                <a:cubicBezTo>
                  <a:pt x="4018" y="8984"/>
                  <a:pt x="4241" y="8705"/>
                  <a:pt x="4352" y="8649"/>
                </a:cubicBezTo>
                <a:cubicBezTo>
                  <a:pt x="4743" y="8063"/>
                  <a:pt x="5133" y="7700"/>
                  <a:pt x="5273" y="7728"/>
                </a:cubicBezTo>
                <a:cubicBezTo>
                  <a:pt x="5385" y="7561"/>
                  <a:pt x="5496" y="7393"/>
                  <a:pt x="5636" y="7226"/>
                </a:cubicBezTo>
                <a:cubicBezTo>
                  <a:pt x="5775" y="7059"/>
                  <a:pt x="5915" y="6891"/>
                  <a:pt x="6026" y="6752"/>
                </a:cubicBezTo>
                <a:cubicBezTo>
                  <a:pt x="6305" y="6473"/>
                  <a:pt x="6528" y="6277"/>
                  <a:pt x="6640" y="6305"/>
                </a:cubicBezTo>
                <a:cubicBezTo>
                  <a:pt x="6947" y="5859"/>
                  <a:pt x="6780" y="5692"/>
                  <a:pt x="7533" y="4994"/>
                </a:cubicBezTo>
                <a:cubicBezTo>
                  <a:pt x="7672" y="4855"/>
                  <a:pt x="7672" y="4883"/>
                  <a:pt x="7812" y="4771"/>
                </a:cubicBezTo>
                <a:cubicBezTo>
                  <a:pt x="8035" y="4492"/>
                  <a:pt x="8286" y="4269"/>
                  <a:pt x="8537" y="4073"/>
                </a:cubicBezTo>
                <a:cubicBezTo>
                  <a:pt x="8872" y="3822"/>
                  <a:pt x="9235" y="3599"/>
                  <a:pt x="9597" y="3432"/>
                </a:cubicBezTo>
                <a:lnTo>
                  <a:pt x="9625" y="3460"/>
                </a:lnTo>
                <a:cubicBezTo>
                  <a:pt x="9932" y="3320"/>
                  <a:pt x="10323" y="2958"/>
                  <a:pt x="10685" y="2734"/>
                </a:cubicBezTo>
                <a:cubicBezTo>
                  <a:pt x="10825" y="2595"/>
                  <a:pt x="10992" y="2455"/>
                  <a:pt x="11160" y="2372"/>
                </a:cubicBezTo>
                <a:cubicBezTo>
                  <a:pt x="11522" y="2176"/>
                  <a:pt x="11913" y="2009"/>
                  <a:pt x="12304" y="1842"/>
                </a:cubicBezTo>
                <a:cubicBezTo>
                  <a:pt x="12527" y="1730"/>
                  <a:pt x="12806" y="1590"/>
                  <a:pt x="13085" y="1479"/>
                </a:cubicBezTo>
                <a:lnTo>
                  <a:pt x="14033" y="1088"/>
                </a:lnTo>
                <a:cubicBezTo>
                  <a:pt x="14340" y="977"/>
                  <a:pt x="14675" y="893"/>
                  <a:pt x="14982" y="753"/>
                </a:cubicBezTo>
                <a:cubicBezTo>
                  <a:pt x="15289" y="614"/>
                  <a:pt x="15624" y="558"/>
                  <a:pt x="15903" y="447"/>
                </a:cubicBezTo>
                <a:cubicBezTo>
                  <a:pt x="16182" y="363"/>
                  <a:pt x="16405" y="279"/>
                  <a:pt x="16656" y="195"/>
                </a:cubicBezTo>
                <a:cubicBezTo>
                  <a:pt x="17102" y="112"/>
                  <a:pt x="18023" y="0"/>
                  <a:pt x="18051" y="84"/>
                </a:cubicBezTo>
                <a:close/>
                <a:moveTo>
                  <a:pt x="14368" y="41375"/>
                </a:moveTo>
                <a:cubicBezTo>
                  <a:pt x="14368" y="41375"/>
                  <a:pt x="14340" y="41402"/>
                  <a:pt x="14312" y="41375"/>
                </a:cubicBezTo>
                <a:cubicBezTo>
                  <a:pt x="14368" y="41402"/>
                  <a:pt x="14424" y="41430"/>
                  <a:pt x="14508" y="41458"/>
                </a:cubicBezTo>
                <a:cubicBezTo>
                  <a:pt x="14535" y="41458"/>
                  <a:pt x="14480" y="41402"/>
                  <a:pt x="14368" y="41375"/>
                </a:cubicBezTo>
                <a:close/>
                <a:moveTo>
                  <a:pt x="14591" y="41375"/>
                </a:moveTo>
                <a:cubicBezTo>
                  <a:pt x="14675" y="41430"/>
                  <a:pt x="14787" y="41458"/>
                  <a:pt x="14898" y="41486"/>
                </a:cubicBezTo>
                <a:cubicBezTo>
                  <a:pt x="14982" y="41514"/>
                  <a:pt x="14619" y="41347"/>
                  <a:pt x="14591" y="41375"/>
                </a:cubicBezTo>
                <a:close/>
                <a:moveTo>
                  <a:pt x="14982" y="41402"/>
                </a:moveTo>
                <a:cubicBezTo>
                  <a:pt x="14982" y="41430"/>
                  <a:pt x="14954" y="41458"/>
                  <a:pt x="15093" y="41486"/>
                </a:cubicBezTo>
                <a:cubicBezTo>
                  <a:pt x="15093" y="41486"/>
                  <a:pt x="15066" y="41458"/>
                  <a:pt x="14982" y="41402"/>
                </a:cubicBezTo>
                <a:close/>
                <a:moveTo>
                  <a:pt x="13671" y="40733"/>
                </a:moveTo>
                <a:lnTo>
                  <a:pt x="13615" y="40705"/>
                </a:lnTo>
                <a:cubicBezTo>
                  <a:pt x="13336" y="40538"/>
                  <a:pt x="13057" y="40398"/>
                  <a:pt x="12806" y="40231"/>
                </a:cubicBezTo>
                <a:cubicBezTo>
                  <a:pt x="12778" y="40259"/>
                  <a:pt x="12750" y="40259"/>
                  <a:pt x="12750" y="40259"/>
                </a:cubicBezTo>
                <a:cubicBezTo>
                  <a:pt x="12778" y="40314"/>
                  <a:pt x="12889" y="40398"/>
                  <a:pt x="12862" y="40426"/>
                </a:cubicBezTo>
                <a:cubicBezTo>
                  <a:pt x="13113" y="40565"/>
                  <a:pt x="13392" y="40677"/>
                  <a:pt x="13671" y="40733"/>
                </a:cubicBezTo>
                <a:close/>
                <a:moveTo>
                  <a:pt x="19641" y="37441"/>
                </a:moveTo>
                <a:cubicBezTo>
                  <a:pt x="19669" y="37385"/>
                  <a:pt x="19669" y="37301"/>
                  <a:pt x="19641" y="37245"/>
                </a:cubicBezTo>
                <a:cubicBezTo>
                  <a:pt x="19585" y="37218"/>
                  <a:pt x="19613" y="37497"/>
                  <a:pt x="19641" y="37469"/>
                </a:cubicBezTo>
                <a:close/>
                <a:moveTo>
                  <a:pt x="19697" y="36855"/>
                </a:moveTo>
                <a:cubicBezTo>
                  <a:pt x="19669" y="36855"/>
                  <a:pt x="19669" y="36994"/>
                  <a:pt x="19697" y="37050"/>
                </a:cubicBezTo>
                <a:cubicBezTo>
                  <a:pt x="19725" y="37134"/>
                  <a:pt x="19697" y="36994"/>
                  <a:pt x="19697" y="36855"/>
                </a:cubicBezTo>
                <a:close/>
                <a:moveTo>
                  <a:pt x="19446" y="36632"/>
                </a:moveTo>
                <a:cubicBezTo>
                  <a:pt x="19501" y="37636"/>
                  <a:pt x="19529" y="38501"/>
                  <a:pt x="19557" y="39254"/>
                </a:cubicBezTo>
                <a:cubicBezTo>
                  <a:pt x="19557" y="39115"/>
                  <a:pt x="19585" y="38975"/>
                  <a:pt x="19585" y="38836"/>
                </a:cubicBezTo>
                <a:cubicBezTo>
                  <a:pt x="19585" y="38640"/>
                  <a:pt x="19585" y="38445"/>
                  <a:pt x="19585" y="38278"/>
                </a:cubicBezTo>
                <a:cubicBezTo>
                  <a:pt x="19585" y="37720"/>
                  <a:pt x="19557" y="37190"/>
                  <a:pt x="19446" y="36660"/>
                </a:cubicBezTo>
                <a:close/>
                <a:moveTo>
                  <a:pt x="19362" y="34009"/>
                </a:moveTo>
                <a:cubicBezTo>
                  <a:pt x="19362" y="33953"/>
                  <a:pt x="19362" y="33898"/>
                  <a:pt x="19362" y="33842"/>
                </a:cubicBezTo>
                <a:lnTo>
                  <a:pt x="19362" y="34065"/>
                </a:lnTo>
                <a:cubicBezTo>
                  <a:pt x="19362" y="34065"/>
                  <a:pt x="19362" y="34037"/>
                  <a:pt x="19362" y="34037"/>
                </a:cubicBezTo>
                <a:close/>
                <a:moveTo>
                  <a:pt x="19027" y="19251"/>
                </a:moveTo>
                <a:cubicBezTo>
                  <a:pt x="19027" y="18832"/>
                  <a:pt x="18944" y="19139"/>
                  <a:pt x="19027" y="19251"/>
                </a:cubicBezTo>
                <a:close/>
                <a:moveTo>
                  <a:pt x="18665" y="7282"/>
                </a:moveTo>
                <a:cubicBezTo>
                  <a:pt x="18637" y="7282"/>
                  <a:pt x="18637" y="7366"/>
                  <a:pt x="18637" y="7477"/>
                </a:cubicBezTo>
                <a:cubicBezTo>
                  <a:pt x="18637" y="7561"/>
                  <a:pt x="18665" y="7533"/>
                  <a:pt x="18692" y="7477"/>
                </a:cubicBezTo>
                <a:cubicBezTo>
                  <a:pt x="18692" y="7421"/>
                  <a:pt x="18665" y="7393"/>
                  <a:pt x="18665" y="7338"/>
                </a:cubicBezTo>
                <a:close/>
                <a:moveTo>
                  <a:pt x="18413" y="5273"/>
                </a:moveTo>
                <a:cubicBezTo>
                  <a:pt x="18441" y="5189"/>
                  <a:pt x="18497" y="5468"/>
                  <a:pt x="18469" y="5273"/>
                </a:cubicBezTo>
                <a:cubicBezTo>
                  <a:pt x="18469" y="5273"/>
                  <a:pt x="18413" y="5106"/>
                  <a:pt x="18413" y="5301"/>
                </a:cubicBezTo>
                <a:close/>
                <a:moveTo>
                  <a:pt x="18218" y="3683"/>
                </a:moveTo>
                <a:cubicBezTo>
                  <a:pt x="18386" y="7728"/>
                  <a:pt x="18637" y="14926"/>
                  <a:pt x="18916" y="21985"/>
                </a:cubicBezTo>
                <a:cubicBezTo>
                  <a:pt x="18944" y="21957"/>
                  <a:pt x="18944" y="21929"/>
                  <a:pt x="18944" y="21873"/>
                </a:cubicBezTo>
                <a:cubicBezTo>
                  <a:pt x="18999" y="21008"/>
                  <a:pt x="18916" y="19530"/>
                  <a:pt x="18888" y="18302"/>
                </a:cubicBezTo>
                <a:cubicBezTo>
                  <a:pt x="18860" y="17409"/>
                  <a:pt x="18860" y="16237"/>
                  <a:pt x="18860" y="15261"/>
                </a:cubicBezTo>
                <a:cubicBezTo>
                  <a:pt x="18860" y="13699"/>
                  <a:pt x="18776" y="12081"/>
                  <a:pt x="18748" y="10434"/>
                </a:cubicBezTo>
                <a:cubicBezTo>
                  <a:pt x="18692" y="8593"/>
                  <a:pt x="18525" y="7059"/>
                  <a:pt x="18386" y="5413"/>
                </a:cubicBezTo>
                <a:cubicBezTo>
                  <a:pt x="18386" y="5413"/>
                  <a:pt x="18413" y="5468"/>
                  <a:pt x="18413" y="5413"/>
                </a:cubicBezTo>
                <a:cubicBezTo>
                  <a:pt x="18413" y="5217"/>
                  <a:pt x="18386" y="5468"/>
                  <a:pt x="18386" y="5329"/>
                </a:cubicBezTo>
                <a:cubicBezTo>
                  <a:pt x="18302" y="4883"/>
                  <a:pt x="18274" y="4325"/>
                  <a:pt x="18218" y="37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3" name="Google Shape;673;p33"/>
          <p:cNvSpPr/>
          <p:nvPr/>
        </p:nvSpPr>
        <p:spPr>
          <a:xfrm>
            <a:off x="8265754" y="6144770"/>
            <a:ext cx="1069847" cy="956692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4" name="Google Shape;674;p33"/>
          <p:cNvSpPr/>
          <p:nvPr/>
        </p:nvSpPr>
        <p:spPr>
          <a:xfrm>
            <a:off x="124522" y="2149347"/>
            <a:ext cx="1320516" cy="1501635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5" name="Google Shape;675;p33"/>
          <p:cNvSpPr/>
          <p:nvPr/>
        </p:nvSpPr>
        <p:spPr>
          <a:xfrm>
            <a:off x="182583" y="152043"/>
            <a:ext cx="342668" cy="373844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6" name="Google Shape;676;p33"/>
          <p:cNvSpPr/>
          <p:nvPr/>
        </p:nvSpPr>
        <p:spPr>
          <a:xfrm>
            <a:off x="685025" y="152040"/>
            <a:ext cx="1000972" cy="567304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7" name="Google Shape;677;p33"/>
          <p:cNvSpPr/>
          <p:nvPr/>
        </p:nvSpPr>
        <p:spPr>
          <a:xfrm>
            <a:off x="11015971" y="2732890"/>
            <a:ext cx="854232" cy="127312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8" name="Google Shape;678;p33"/>
          <p:cNvSpPr/>
          <p:nvPr/>
        </p:nvSpPr>
        <p:spPr>
          <a:xfrm>
            <a:off x="10103711" y="5164760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9" name="Google Shape;679;p33"/>
          <p:cNvSpPr/>
          <p:nvPr/>
        </p:nvSpPr>
        <p:spPr>
          <a:xfrm>
            <a:off x="9703847" y="254500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0" name="Google Shape;680;p33"/>
          <p:cNvSpPr/>
          <p:nvPr/>
        </p:nvSpPr>
        <p:spPr>
          <a:xfrm>
            <a:off x="10043540" y="433751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33"/>
          <p:cNvSpPr/>
          <p:nvPr/>
        </p:nvSpPr>
        <p:spPr>
          <a:xfrm rot="5400000">
            <a:off x="10952527" y="-434618"/>
            <a:ext cx="1273944" cy="1547151"/>
          </a:xfrm>
          <a:custGeom>
            <a:avLst/>
            <a:gdLst/>
            <a:ahLst/>
            <a:cxnLst/>
            <a:rect l="l" t="t" r="r" b="b"/>
            <a:pathLst>
              <a:path w="43356" h="52654" extrusionOk="0">
                <a:moveTo>
                  <a:pt x="23944" y="4223"/>
                </a:moveTo>
                <a:cubicBezTo>
                  <a:pt x="23960" y="4223"/>
                  <a:pt x="23936" y="4236"/>
                  <a:pt x="23854" y="4269"/>
                </a:cubicBezTo>
                <a:cubicBezTo>
                  <a:pt x="23715" y="4325"/>
                  <a:pt x="23575" y="4381"/>
                  <a:pt x="23436" y="4381"/>
                </a:cubicBezTo>
                <a:lnTo>
                  <a:pt x="23854" y="4241"/>
                </a:lnTo>
                <a:cubicBezTo>
                  <a:pt x="23900" y="4230"/>
                  <a:pt x="23932" y="4223"/>
                  <a:pt x="23944" y="4223"/>
                </a:cubicBezTo>
                <a:close/>
                <a:moveTo>
                  <a:pt x="18942" y="6276"/>
                </a:moveTo>
                <a:cubicBezTo>
                  <a:pt x="18962" y="6276"/>
                  <a:pt x="18701" y="6392"/>
                  <a:pt x="18780" y="6392"/>
                </a:cubicBezTo>
                <a:cubicBezTo>
                  <a:pt x="18786" y="6392"/>
                  <a:pt x="18794" y="6391"/>
                  <a:pt x="18805" y="6389"/>
                </a:cubicBezTo>
                <a:lnTo>
                  <a:pt x="18805" y="6389"/>
                </a:lnTo>
                <a:cubicBezTo>
                  <a:pt x="18684" y="6429"/>
                  <a:pt x="18626" y="6444"/>
                  <a:pt x="18606" y="6444"/>
                </a:cubicBezTo>
                <a:cubicBezTo>
                  <a:pt x="18555" y="6444"/>
                  <a:pt x="18737" y="6353"/>
                  <a:pt x="18777" y="6334"/>
                </a:cubicBezTo>
                <a:cubicBezTo>
                  <a:pt x="18890" y="6291"/>
                  <a:pt x="18935" y="6276"/>
                  <a:pt x="18942" y="6276"/>
                </a:cubicBezTo>
                <a:close/>
                <a:moveTo>
                  <a:pt x="28995" y="3265"/>
                </a:moveTo>
                <a:cubicBezTo>
                  <a:pt x="29747" y="3265"/>
                  <a:pt x="30504" y="3339"/>
                  <a:pt x="31248" y="3488"/>
                </a:cubicBezTo>
                <a:cubicBezTo>
                  <a:pt x="32280" y="3711"/>
                  <a:pt x="33256" y="4102"/>
                  <a:pt x="34149" y="4660"/>
                </a:cubicBezTo>
                <a:cubicBezTo>
                  <a:pt x="35070" y="5246"/>
                  <a:pt x="35795" y="6082"/>
                  <a:pt x="36297" y="7059"/>
                </a:cubicBezTo>
                <a:lnTo>
                  <a:pt x="36381" y="7254"/>
                </a:lnTo>
                <a:cubicBezTo>
                  <a:pt x="36409" y="7282"/>
                  <a:pt x="36437" y="7310"/>
                  <a:pt x="36437" y="7338"/>
                </a:cubicBezTo>
                <a:lnTo>
                  <a:pt x="36353" y="7394"/>
                </a:lnTo>
                <a:lnTo>
                  <a:pt x="36018" y="7673"/>
                </a:lnTo>
                <a:lnTo>
                  <a:pt x="35683" y="7952"/>
                </a:lnTo>
                <a:lnTo>
                  <a:pt x="35377" y="8231"/>
                </a:lnTo>
                <a:cubicBezTo>
                  <a:pt x="34986" y="8538"/>
                  <a:pt x="34623" y="8845"/>
                  <a:pt x="34233" y="9151"/>
                </a:cubicBezTo>
                <a:cubicBezTo>
                  <a:pt x="33452" y="9793"/>
                  <a:pt x="32670" y="10379"/>
                  <a:pt x="31861" y="10909"/>
                </a:cubicBezTo>
                <a:cubicBezTo>
                  <a:pt x="30773" y="11634"/>
                  <a:pt x="29629" y="12248"/>
                  <a:pt x="28402" y="12722"/>
                </a:cubicBezTo>
                <a:cubicBezTo>
                  <a:pt x="27230" y="13169"/>
                  <a:pt x="26002" y="13448"/>
                  <a:pt x="24775" y="13559"/>
                </a:cubicBezTo>
                <a:cubicBezTo>
                  <a:pt x="24573" y="13566"/>
                  <a:pt x="24372" y="13570"/>
                  <a:pt x="24173" y="13570"/>
                </a:cubicBezTo>
                <a:cubicBezTo>
                  <a:pt x="23575" y="13570"/>
                  <a:pt x="22989" y="13539"/>
                  <a:pt x="22403" y="13476"/>
                </a:cubicBezTo>
                <a:cubicBezTo>
                  <a:pt x="22013" y="13420"/>
                  <a:pt x="21594" y="13364"/>
                  <a:pt x="21204" y="13280"/>
                </a:cubicBezTo>
                <a:cubicBezTo>
                  <a:pt x="21009" y="13253"/>
                  <a:pt x="20813" y="13197"/>
                  <a:pt x="20618" y="13169"/>
                </a:cubicBezTo>
                <a:lnTo>
                  <a:pt x="20088" y="13029"/>
                </a:lnTo>
                <a:cubicBezTo>
                  <a:pt x="18805" y="12667"/>
                  <a:pt x="17521" y="12220"/>
                  <a:pt x="16266" y="11690"/>
                </a:cubicBezTo>
                <a:lnTo>
                  <a:pt x="16210" y="11690"/>
                </a:lnTo>
                <a:lnTo>
                  <a:pt x="16126" y="11634"/>
                </a:lnTo>
                <a:cubicBezTo>
                  <a:pt x="16098" y="11634"/>
                  <a:pt x="16126" y="11662"/>
                  <a:pt x="16126" y="11662"/>
                </a:cubicBezTo>
                <a:lnTo>
                  <a:pt x="16154" y="11718"/>
                </a:lnTo>
                <a:lnTo>
                  <a:pt x="16043" y="11579"/>
                </a:lnTo>
                <a:lnTo>
                  <a:pt x="16043" y="11579"/>
                </a:lnTo>
                <a:cubicBezTo>
                  <a:pt x="18573" y="12552"/>
                  <a:pt x="21252" y="13483"/>
                  <a:pt x="23969" y="13483"/>
                </a:cubicBezTo>
                <a:cubicBezTo>
                  <a:pt x="24367" y="13483"/>
                  <a:pt x="24766" y="13463"/>
                  <a:pt x="25166" y="13420"/>
                </a:cubicBezTo>
                <a:cubicBezTo>
                  <a:pt x="29406" y="12974"/>
                  <a:pt x="32949" y="10072"/>
                  <a:pt x="36186" y="7282"/>
                </a:cubicBezTo>
                <a:cubicBezTo>
                  <a:pt x="34997" y="4649"/>
                  <a:pt x="31941" y="3495"/>
                  <a:pt x="28982" y="3495"/>
                </a:cubicBezTo>
                <a:cubicBezTo>
                  <a:pt x="28399" y="3495"/>
                  <a:pt x="27819" y="3540"/>
                  <a:pt x="27258" y="3627"/>
                </a:cubicBezTo>
                <a:cubicBezTo>
                  <a:pt x="23854" y="4185"/>
                  <a:pt x="20757" y="5943"/>
                  <a:pt x="17437" y="6975"/>
                </a:cubicBezTo>
                <a:cubicBezTo>
                  <a:pt x="16949" y="7131"/>
                  <a:pt x="16447" y="7247"/>
                  <a:pt x="15941" y="7330"/>
                </a:cubicBezTo>
                <a:lnTo>
                  <a:pt x="15941" y="7330"/>
                </a:lnTo>
                <a:cubicBezTo>
                  <a:pt x="16052" y="7308"/>
                  <a:pt x="16161" y="7283"/>
                  <a:pt x="16266" y="7254"/>
                </a:cubicBezTo>
                <a:cubicBezTo>
                  <a:pt x="17186" y="7031"/>
                  <a:pt x="18079" y="6752"/>
                  <a:pt x="18944" y="6389"/>
                </a:cubicBezTo>
                <a:cubicBezTo>
                  <a:pt x="19043" y="6348"/>
                  <a:pt x="19059" y="6336"/>
                  <a:pt x="19045" y="6336"/>
                </a:cubicBezTo>
                <a:cubicBezTo>
                  <a:pt x="19040" y="6336"/>
                  <a:pt x="19033" y="6337"/>
                  <a:pt x="19025" y="6339"/>
                </a:cubicBezTo>
                <a:lnTo>
                  <a:pt x="19025" y="6339"/>
                </a:lnTo>
                <a:cubicBezTo>
                  <a:pt x="19053" y="6331"/>
                  <a:pt x="19090" y="6320"/>
                  <a:pt x="19139" y="6306"/>
                </a:cubicBezTo>
                <a:cubicBezTo>
                  <a:pt x="21064" y="5552"/>
                  <a:pt x="22850" y="4688"/>
                  <a:pt x="24803" y="4046"/>
                </a:cubicBezTo>
                <a:cubicBezTo>
                  <a:pt x="25779" y="3711"/>
                  <a:pt x="26812" y="3460"/>
                  <a:pt x="27872" y="3320"/>
                </a:cubicBezTo>
                <a:cubicBezTo>
                  <a:pt x="28244" y="3283"/>
                  <a:pt x="28619" y="3265"/>
                  <a:pt x="28995" y="3265"/>
                </a:cubicBezTo>
                <a:close/>
                <a:moveTo>
                  <a:pt x="22505" y="13577"/>
                </a:moveTo>
                <a:cubicBezTo>
                  <a:pt x="22722" y="13577"/>
                  <a:pt x="23001" y="13639"/>
                  <a:pt x="22868" y="13639"/>
                </a:cubicBezTo>
                <a:cubicBezTo>
                  <a:pt x="22807" y="13639"/>
                  <a:pt x="22658" y="13626"/>
                  <a:pt x="22376" y="13587"/>
                </a:cubicBezTo>
                <a:cubicBezTo>
                  <a:pt x="22412" y="13580"/>
                  <a:pt x="22457" y="13577"/>
                  <a:pt x="22505" y="13577"/>
                </a:cubicBezTo>
                <a:close/>
                <a:moveTo>
                  <a:pt x="41431" y="24328"/>
                </a:moveTo>
                <a:lnTo>
                  <a:pt x="41598" y="24468"/>
                </a:lnTo>
                <a:cubicBezTo>
                  <a:pt x="41598" y="24496"/>
                  <a:pt x="41626" y="24524"/>
                  <a:pt x="41626" y="24524"/>
                </a:cubicBezTo>
                <a:lnTo>
                  <a:pt x="41431" y="24328"/>
                </a:lnTo>
                <a:close/>
                <a:moveTo>
                  <a:pt x="37413" y="27481"/>
                </a:moveTo>
                <a:lnTo>
                  <a:pt x="37413" y="27509"/>
                </a:lnTo>
                <a:cubicBezTo>
                  <a:pt x="37291" y="27550"/>
                  <a:pt x="37153" y="27576"/>
                  <a:pt x="37023" y="27576"/>
                </a:cubicBezTo>
                <a:cubicBezTo>
                  <a:pt x="36975" y="27576"/>
                  <a:pt x="36928" y="27572"/>
                  <a:pt x="36883" y="27565"/>
                </a:cubicBezTo>
                <a:cubicBezTo>
                  <a:pt x="37051" y="27537"/>
                  <a:pt x="37218" y="27481"/>
                  <a:pt x="37413" y="27481"/>
                </a:cubicBezTo>
                <a:close/>
                <a:moveTo>
                  <a:pt x="36454" y="27588"/>
                </a:moveTo>
                <a:cubicBezTo>
                  <a:pt x="36457" y="27588"/>
                  <a:pt x="36452" y="27590"/>
                  <a:pt x="36437" y="27593"/>
                </a:cubicBezTo>
                <a:cubicBezTo>
                  <a:pt x="36294" y="27640"/>
                  <a:pt x="36132" y="27667"/>
                  <a:pt x="35983" y="27675"/>
                </a:cubicBezTo>
                <a:lnTo>
                  <a:pt x="35983" y="27675"/>
                </a:lnTo>
                <a:cubicBezTo>
                  <a:pt x="36131" y="27638"/>
                  <a:pt x="36438" y="27588"/>
                  <a:pt x="36454" y="27588"/>
                </a:cubicBezTo>
                <a:close/>
                <a:moveTo>
                  <a:pt x="35907" y="27701"/>
                </a:moveTo>
                <a:lnTo>
                  <a:pt x="35907" y="27704"/>
                </a:lnTo>
                <a:cubicBezTo>
                  <a:pt x="35906" y="27703"/>
                  <a:pt x="35906" y="27702"/>
                  <a:pt x="35907" y="27701"/>
                </a:cubicBezTo>
                <a:close/>
                <a:moveTo>
                  <a:pt x="37887" y="27146"/>
                </a:moveTo>
                <a:lnTo>
                  <a:pt x="37887" y="27146"/>
                </a:lnTo>
                <a:cubicBezTo>
                  <a:pt x="36748" y="27518"/>
                  <a:pt x="35542" y="27714"/>
                  <a:pt x="34328" y="27714"/>
                </a:cubicBezTo>
                <a:cubicBezTo>
                  <a:pt x="34176" y="27714"/>
                  <a:pt x="34023" y="27711"/>
                  <a:pt x="33870" y="27704"/>
                </a:cubicBezTo>
                <a:lnTo>
                  <a:pt x="33256" y="27648"/>
                </a:lnTo>
                <a:cubicBezTo>
                  <a:pt x="33061" y="27621"/>
                  <a:pt x="32810" y="27593"/>
                  <a:pt x="32475" y="27565"/>
                </a:cubicBezTo>
                <a:cubicBezTo>
                  <a:pt x="32112" y="27481"/>
                  <a:pt x="31750" y="27397"/>
                  <a:pt x="31415" y="27314"/>
                </a:cubicBezTo>
                <a:lnTo>
                  <a:pt x="31415" y="27314"/>
                </a:lnTo>
                <a:cubicBezTo>
                  <a:pt x="32319" y="27522"/>
                  <a:pt x="33242" y="27635"/>
                  <a:pt x="34169" y="27635"/>
                </a:cubicBezTo>
                <a:cubicBezTo>
                  <a:pt x="34358" y="27635"/>
                  <a:pt x="34546" y="27630"/>
                  <a:pt x="34735" y="27621"/>
                </a:cubicBezTo>
                <a:cubicBezTo>
                  <a:pt x="35795" y="27565"/>
                  <a:pt x="36855" y="27425"/>
                  <a:pt x="37887" y="27146"/>
                </a:cubicBezTo>
                <a:close/>
                <a:moveTo>
                  <a:pt x="29574" y="31750"/>
                </a:moveTo>
                <a:cubicBezTo>
                  <a:pt x="29715" y="31992"/>
                  <a:pt x="29725" y="32044"/>
                  <a:pt x="29709" y="32044"/>
                </a:cubicBezTo>
                <a:cubicBezTo>
                  <a:pt x="29703" y="32044"/>
                  <a:pt x="29693" y="32036"/>
                  <a:pt x="29685" y="32029"/>
                </a:cubicBezTo>
                <a:cubicBezTo>
                  <a:pt x="29546" y="31833"/>
                  <a:pt x="29518" y="31750"/>
                  <a:pt x="29546" y="31750"/>
                </a:cubicBezTo>
                <a:close/>
                <a:moveTo>
                  <a:pt x="29812" y="32078"/>
                </a:moveTo>
                <a:cubicBezTo>
                  <a:pt x="29815" y="32078"/>
                  <a:pt x="29819" y="32080"/>
                  <a:pt x="29825" y="32084"/>
                </a:cubicBezTo>
                <a:cubicBezTo>
                  <a:pt x="29992" y="32336"/>
                  <a:pt x="30132" y="32587"/>
                  <a:pt x="30243" y="32838"/>
                </a:cubicBezTo>
                <a:cubicBezTo>
                  <a:pt x="30164" y="32785"/>
                  <a:pt x="29757" y="32078"/>
                  <a:pt x="29812" y="32078"/>
                </a:cubicBezTo>
                <a:close/>
                <a:moveTo>
                  <a:pt x="30383" y="32866"/>
                </a:moveTo>
                <a:lnTo>
                  <a:pt x="30550" y="33145"/>
                </a:lnTo>
                <a:lnTo>
                  <a:pt x="30634" y="33284"/>
                </a:lnTo>
                <a:cubicBezTo>
                  <a:pt x="30578" y="33228"/>
                  <a:pt x="30550" y="33228"/>
                  <a:pt x="30550" y="33228"/>
                </a:cubicBezTo>
                <a:cubicBezTo>
                  <a:pt x="30494" y="33145"/>
                  <a:pt x="30438" y="33033"/>
                  <a:pt x="30411" y="32977"/>
                </a:cubicBezTo>
                <a:cubicBezTo>
                  <a:pt x="30383" y="32894"/>
                  <a:pt x="30383" y="32866"/>
                  <a:pt x="30383" y="32866"/>
                </a:cubicBezTo>
                <a:close/>
                <a:moveTo>
                  <a:pt x="32140" y="34400"/>
                </a:moveTo>
                <a:lnTo>
                  <a:pt x="32140" y="34400"/>
                </a:lnTo>
                <a:cubicBezTo>
                  <a:pt x="32670" y="34567"/>
                  <a:pt x="33256" y="34763"/>
                  <a:pt x="34205" y="35125"/>
                </a:cubicBezTo>
                <a:cubicBezTo>
                  <a:pt x="34149" y="35153"/>
                  <a:pt x="34456" y="35293"/>
                  <a:pt x="34567" y="35349"/>
                </a:cubicBezTo>
                <a:cubicBezTo>
                  <a:pt x="34512" y="35349"/>
                  <a:pt x="34484" y="35377"/>
                  <a:pt x="34484" y="35404"/>
                </a:cubicBezTo>
                <a:cubicBezTo>
                  <a:pt x="33703" y="35042"/>
                  <a:pt x="32921" y="34763"/>
                  <a:pt x="32140" y="34400"/>
                </a:cubicBezTo>
                <a:close/>
                <a:moveTo>
                  <a:pt x="2679" y="0"/>
                </a:moveTo>
                <a:cubicBezTo>
                  <a:pt x="2484" y="503"/>
                  <a:pt x="2288" y="1033"/>
                  <a:pt x="2065" y="1535"/>
                </a:cubicBezTo>
                <a:cubicBezTo>
                  <a:pt x="1953" y="1814"/>
                  <a:pt x="1898" y="1981"/>
                  <a:pt x="1786" y="2177"/>
                </a:cubicBezTo>
                <a:cubicBezTo>
                  <a:pt x="1702" y="2372"/>
                  <a:pt x="1591" y="2567"/>
                  <a:pt x="1507" y="2763"/>
                </a:cubicBezTo>
                <a:cubicBezTo>
                  <a:pt x="1284" y="3153"/>
                  <a:pt x="1089" y="3544"/>
                  <a:pt x="865" y="3934"/>
                </a:cubicBezTo>
                <a:cubicBezTo>
                  <a:pt x="614" y="4381"/>
                  <a:pt x="280" y="4911"/>
                  <a:pt x="1" y="5385"/>
                </a:cubicBezTo>
                <a:cubicBezTo>
                  <a:pt x="335" y="5580"/>
                  <a:pt x="698" y="5804"/>
                  <a:pt x="1033" y="5999"/>
                </a:cubicBezTo>
                <a:lnTo>
                  <a:pt x="1953" y="6501"/>
                </a:lnTo>
                <a:cubicBezTo>
                  <a:pt x="2484" y="6780"/>
                  <a:pt x="2986" y="7031"/>
                  <a:pt x="3432" y="7254"/>
                </a:cubicBezTo>
                <a:cubicBezTo>
                  <a:pt x="4213" y="7701"/>
                  <a:pt x="5218" y="8175"/>
                  <a:pt x="6083" y="8649"/>
                </a:cubicBezTo>
                <a:cubicBezTo>
                  <a:pt x="6641" y="8928"/>
                  <a:pt x="7226" y="9235"/>
                  <a:pt x="7422" y="9291"/>
                </a:cubicBezTo>
                <a:cubicBezTo>
                  <a:pt x="8287" y="9765"/>
                  <a:pt x="9458" y="10407"/>
                  <a:pt x="10044" y="10909"/>
                </a:cubicBezTo>
                <a:lnTo>
                  <a:pt x="10016" y="10937"/>
                </a:lnTo>
                <a:lnTo>
                  <a:pt x="11049" y="11830"/>
                </a:lnTo>
                <a:cubicBezTo>
                  <a:pt x="11244" y="12025"/>
                  <a:pt x="11467" y="12192"/>
                  <a:pt x="11634" y="12388"/>
                </a:cubicBezTo>
                <a:cubicBezTo>
                  <a:pt x="11802" y="12583"/>
                  <a:pt x="11969" y="12778"/>
                  <a:pt x="12137" y="12946"/>
                </a:cubicBezTo>
                <a:cubicBezTo>
                  <a:pt x="12778" y="13671"/>
                  <a:pt x="13225" y="14117"/>
                  <a:pt x="13727" y="14759"/>
                </a:cubicBezTo>
                <a:cubicBezTo>
                  <a:pt x="13978" y="15094"/>
                  <a:pt x="13922" y="15066"/>
                  <a:pt x="14201" y="15457"/>
                </a:cubicBezTo>
                <a:cubicBezTo>
                  <a:pt x="14899" y="16461"/>
                  <a:pt x="15261" y="16991"/>
                  <a:pt x="15540" y="17382"/>
                </a:cubicBezTo>
                <a:cubicBezTo>
                  <a:pt x="15819" y="17772"/>
                  <a:pt x="16098" y="18163"/>
                  <a:pt x="16349" y="18609"/>
                </a:cubicBezTo>
                <a:cubicBezTo>
                  <a:pt x="16349" y="18721"/>
                  <a:pt x="16377" y="18832"/>
                  <a:pt x="16433" y="18944"/>
                </a:cubicBezTo>
                <a:cubicBezTo>
                  <a:pt x="16489" y="19139"/>
                  <a:pt x="16573" y="19335"/>
                  <a:pt x="16628" y="19614"/>
                </a:cubicBezTo>
                <a:cubicBezTo>
                  <a:pt x="16712" y="19865"/>
                  <a:pt x="16796" y="20199"/>
                  <a:pt x="16907" y="20534"/>
                </a:cubicBezTo>
                <a:cubicBezTo>
                  <a:pt x="16963" y="20813"/>
                  <a:pt x="17075" y="21064"/>
                  <a:pt x="17242" y="21287"/>
                </a:cubicBezTo>
                <a:cubicBezTo>
                  <a:pt x="17270" y="21315"/>
                  <a:pt x="17298" y="21343"/>
                  <a:pt x="17354" y="21399"/>
                </a:cubicBezTo>
                <a:lnTo>
                  <a:pt x="17382" y="21427"/>
                </a:lnTo>
                <a:lnTo>
                  <a:pt x="17270" y="21427"/>
                </a:lnTo>
                <a:cubicBezTo>
                  <a:pt x="17158" y="21455"/>
                  <a:pt x="17075" y="21483"/>
                  <a:pt x="16963" y="21511"/>
                </a:cubicBezTo>
                <a:cubicBezTo>
                  <a:pt x="16768" y="21566"/>
                  <a:pt x="16600" y="21622"/>
                  <a:pt x="16405" y="21706"/>
                </a:cubicBezTo>
                <a:cubicBezTo>
                  <a:pt x="16397" y="21700"/>
                  <a:pt x="16380" y="21696"/>
                  <a:pt x="16357" y="21696"/>
                </a:cubicBezTo>
                <a:cubicBezTo>
                  <a:pt x="16083" y="21696"/>
                  <a:pt x="14825" y="22168"/>
                  <a:pt x="13615" y="23352"/>
                </a:cubicBezTo>
                <a:cubicBezTo>
                  <a:pt x="13420" y="23519"/>
                  <a:pt x="13225" y="23687"/>
                  <a:pt x="13057" y="23854"/>
                </a:cubicBezTo>
                <a:cubicBezTo>
                  <a:pt x="12834" y="24077"/>
                  <a:pt x="12667" y="24301"/>
                  <a:pt x="12527" y="24412"/>
                </a:cubicBezTo>
                <a:cubicBezTo>
                  <a:pt x="12360" y="24691"/>
                  <a:pt x="12416" y="24635"/>
                  <a:pt x="12304" y="24831"/>
                </a:cubicBezTo>
                <a:cubicBezTo>
                  <a:pt x="11941" y="25333"/>
                  <a:pt x="11662" y="25891"/>
                  <a:pt x="11467" y="26477"/>
                </a:cubicBezTo>
                <a:cubicBezTo>
                  <a:pt x="11216" y="27258"/>
                  <a:pt x="11021" y="28067"/>
                  <a:pt x="10965" y="28876"/>
                </a:cubicBezTo>
                <a:cubicBezTo>
                  <a:pt x="10909" y="29462"/>
                  <a:pt x="10909" y="30020"/>
                  <a:pt x="10965" y="30606"/>
                </a:cubicBezTo>
                <a:cubicBezTo>
                  <a:pt x="11021" y="31108"/>
                  <a:pt x="11076" y="31610"/>
                  <a:pt x="11160" y="32447"/>
                </a:cubicBezTo>
                <a:cubicBezTo>
                  <a:pt x="11160" y="33173"/>
                  <a:pt x="11244" y="33898"/>
                  <a:pt x="11383" y="34623"/>
                </a:cubicBezTo>
                <a:cubicBezTo>
                  <a:pt x="11467" y="35153"/>
                  <a:pt x="11551" y="35683"/>
                  <a:pt x="11634" y="36214"/>
                </a:cubicBezTo>
                <a:cubicBezTo>
                  <a:pt x="11634" y="36297"/>
                  <a:pt x="11634" y="36353"/>
                  <a:pt x="11662" y="36409"/>
                </a:cubicBezTo>
                <a:lnTo>
                  <a:pt x="11830" y="36604"/>
                </a:lnTo>
                <a:cubicBezTo>
                  <a:pt x="11941" y="36716"/>
                  <a:pt x="12025" y="36827"/>
                  <a:pt x="12137" y="36939"/>
                </a:cubicBezTo>
                <a:lnTo>
                  <a:pt x="12416" y="37302"/>
                </a:lnTo>
                <a:lnTo>
                  <a:pt x="12555" y="37469"/>
                </a:lnTo>
                <a:cubicBezTo>
                  <a:pt x="12471" y="37692"/>
                  <a:pt x="12109" y="38250"/>
                  <a:pt x="12025" y="38445"/>
                </a:cubicBezTo>
                <a:cubicBezTo>
                  <a:pt x="11997" y="38473"/>
                  <a:pt x="12025" y="38529"/>
                  <a:pt x="12248" y="38641"/>
                </a:cubicBezTo>
                <a:cubicBezTo>
                  <a:pt x="12332" y="38669"/>
                  <a:pt x="12444" y="38697"/>
                  <a:pt x="12527" y="38724"/>
                </a:cubicBezTo>
                <a:lnTo>
                  <a:pt x="12723" y="38780"/>
                </a:lnTo>
                <a:lnTo>
                  <a:pt x="12834" y="38780"/>
                </a:lnTo>
                <a:cubicBezTo>
                  <a:pt x="12862" y="38808"/>
                  <a:pt x="12890" y="38808"/>
                  <a:pt x="12918" y="38808"/>
                </a:cubicBezTo>
                <a:lnTo>
                  <a:pt x="12974" y="38808"/>
                </a:lnTo>
                <a:cubicBezTo>
                  <a:pt x="12946" y="38669"/>
                  <a:pt x="12918" y="38529"/>
                  <a:pt x="12890" y="38390"/>
                </a:cubicBezTo>
                <a:cubicBezTo>
                  <a:pt x="12890" y="38362"/>
                  <a:pt x="12918" y="38362"/>
                  <a:pt x="12918" y="38334"/>
                </a:cubicBezTo>
                <a:cubicBezTo>
                  <a:pt x="12918" y="38306"/>
                  <a:pt x="12946" y="38278"/>
                  <a:pt x="12974" y="38278"/>
                </a:cubicBezTo>
                <a:lnTo>
                  <a:pt x="13141" y="38139"/>
                </a:lnTo>
                <a:lnTo>
                  <a:pt x="13225" y="38083"/>
                </a:lnTo>
                <a:cubicBezTo>
                  <a:pt x="13281" y="38027"/>
                  <a:pt x="13336" y="37971"/>
                  <a:pt x="13420" y="37943"/>
                </a:cubicBezTo>
                <a:lnTo>
                  <a:pt x="13615" y="37832"/>
                </a:lnTo>
                <a:lnTo>
                  <a:pt x="13671" y="37804"/>
                </a:lnTo>
                <a:cubicBezTo>
                  <a:pt x="13671" y="37804"/>
                  <a:pt x="13671" y="37832"/>
                  <a:pt x="13671" y="37832"/>
                </a:cubicBezTo>
                <a:lnTo>
                  <a:pt x="13671" y="37943"/>
                </a:lnTo>
                <a:lnTo>
                  <a:pt x="13699" y="38139"/>
                </a:lnTo>
                <a:cubicBezTo>
                  <a:pt x="13727" y="38390"/>
                  <a:pt x="13755" y="38641"/>
                  <a:pt x="13783" y="38892"/>
                </a:cubicBezTo>
                <a:cubicBezTo>
                  <a:pt x="14090" y="38697"/>
                  <a:pt x="14369" y="38501"/>
                  <a:pt x="14703" y="38278"/>
                </a:cubicBezTo>
                <a:cubicBezTo>
                  <a:pt x="15122" y="37999"/>
                  <a:pt x="15233" y="37915"/>
                  <a:pt x="15485" y="37748"/>
                </a:cubicBezTo>
                <a:cubicBezTo>
                  <a:pt x="16405" y="37246"/>
                  <a:pt x="17270" y="36688"/>
                  <a:pt x="18107" y="36046"/>
                </a:cubicBezTo>
                <a:cubicBezTo>
                  <a:pt x="18609" y="35656"/>
                  <a:pt x="19084" y="35237"/>
                  <a:pt x="19474" y="34735"/>
                </a:cubicBezTo>
                <a:cubicBezTo>
                  <a:pt x="19669" y="34512"/>
                  <a:pt x="19837" y="34288"/>
                  <a:pt x="20004" y="34037"/>
                </a:cubicBezTo>
                <a:cubicBezTo>
                  <a:pt x="20144" y="33842"/>
                  <a:pt x="20255" y="33647"/>
                  <a:pt x="20367" y="33451"/>
                </a:cubicBezTo>
                <a:cubicBezTo>
                  <a:pt x="20674" y="33061"/>
                  <a:pt x="20953" y="32670"/>
                  <a:pt x="21204" y="32252"/>
                </a:cubicBezTo>
                <a:cubicBezTo>
                  <a:pt x="21511" y="31610"/>
                  <a:pt x="21762" y="30913"/>
                  <a:pt x="21985" y="30215"/>
                </a:cubicBezTo>
                <a:cubicBezTo>
                  <a:pt x="22097" y="29880"/>
                  <a:pt x="22180" y="29546"/>
                  <a:pt x="22264" y="29183"/>
                </a:cubicBezTo>
                <a:cubicBezTo>
                  <a:pt x="22320" y="28988"/>
                  <a:pt x="22348" y="28848"/>
                  <a:pt x="22376" y="28653"/>
                </a:cubicBezTo>
                <a:lnTo>
                  <a:pt x="22376" y="28597"/>
                </a:lnTo>
                <a:cubicBezTo>
                  <a:pt x="22348" y="28569"/>
                  <a:pt x="22348" y="28513"/>
                  <a:pt x="22320" y="28346"/>
                </a:cubicBezTo>
                <a:cubicBezTo>
                  <a:pt x="22292" y="28234"/>
                  <a:pt x="22264" y="28151"/>
                  <a:pt x="22264" y="28039"/>
                </a:cubicBezTo>
                <a:lnTo>
                  <a:pt x="22264" y="28039"/>
                </a:lnTo>
                <a:lnTo>
                  <a:pt x="22292" y="28095"/>
                </a:lnTo>
                <a:lnTo>
                  <a:pt x="22348" y="28234"/>
                </a:lnTo>
                <a:cubicBezTo>
                  <a:pt x="22376" y="28290"/>
                  <a:pt x="22403" y="28346"/>
                  <a:pt x="22431" y="28402"/>
                </a:cubicBezTo>
                <a:cubicBezTo>
                  <a:pt x="22459" y="28430"/>
                  <a:pt x="22459" y="28458"/>
                  <a:pt x="22487" y="28485"/>
                </a:cubicBezTo>
                <a:lnTo>
                  <a:pt x="22515" y="28485"/>
                </a:lnTo>
                <a:lnTo>
                  <a:pt x="22543" y="28513"/>
                </a:lnTo>
                <a:lnTo>
                  <a:pt x="22682" y="28764"/>
                </a:lnTo>
                <a:cubicBezTo>
                  <a:pt x="22822" y="28988"/>
                  <a:pt x="22961" y="29211"/>
                  <a:pt x="23129" y="29434"/>
                </a:cubicBezTo>
                <a:cubicBezTo>
                  <a:pt x="23519" y="30215"/>
                  <a:pt x="23436" y="29853"/>
                  <a:pt x="23826" y="30606"/>
                </a:cubicBezTo>
                <a:cubicBezTo>
                  <a:pt x="23994" y="30913"/>
                  <a:pt x="23854" y="30773"/>
                  <a:pt x="23994" y="31024"/>
                </a:cubicBezTo>
                <a:cubicBezTo>
                  <a:pt x="24496" y="32029"/>
                  <a:pt x="25082" y="33145"/>
                  <a:pt x="25612" y="34121"/>
                </a:cubicBezTo>
                <a:cubicBezTo>
                  <a:pt x="25751" y="34372"/>
                  <a:pt x="25891" y="34595"/>
                  <a:pt x="26030" y="34819"/>
                </a:cubicBezTo>
                <a:lnTo>
                  <a:pt x="26226" y="35153"/>
                </a:lnTo>
                <a:lnTo>
                  <a:pt x="26254" y="35237"/>
                </a:lnTo>
                <a:lnTo>
                  <a:pt x="26281" y="35265"/>
                </a:lnTo>
                <a:lnTo>
                  <a:pt x="26309" y="35293"/>
                </a:lnTo>
                <a:cubicBezTo>
                  <a:pt x="26365" y="35349"/>
                  <a:pt x="26337" y="35432"/>
                  <a:pt x="26337" y="35488"/>
                </a:cubicBezTo>
                <a:cubicBezTo>
                  <a:pt x="26309" y="35656"/>
                  <a:pt x="26309" y="35851"/>
                  <a:pt x="26309" y="36018"/>
                </a:cubicBezTo>
                <a:cubicBezTo>
                  <a:pt x="26170" y="36855"/>
                  <a:pt x="26170" y="37692"/>
                  <a:pt x="26309" y="38529"/>
                </a:cubicBezTo>
                <a:cubicBezTo>
                  <a:pt x="26421" y="39087"/>
                  <a:pt x="26588" y="39645"/>
                  <a:pt x="26784" y="40175"/>
                </a:cubicBezTo>
                <a:cubicBezTo>
                  <a:pt x="26979" y="40705"/>
                  <a:pt x="27202" y="41180"/>
                  <a:pt x="27453" y="41682"/>
                </a:cubicBezTo>
                <a:cubicBezTo>
                  <a:pt x="27844" y="42351"/>
                  <a:pt x="28318" y="42993"/>
                  <a:pt x="28876" y="43551"/>
                </a:cubicBezTo>
                <a:cubicBezTo>
                  <a:pt x="29183" y="43858"/>
                  <a:pt x="29490" y="44109"/>
                  <a:pt x="29853" y="44360"/>
                </a:cubicBezTo>
                <a:cubicBezTo>
                  <a:pt x="30745" y="45253"/>
                  <a:pt x="31750" y="46006"/>
                  <a:pt x="32866" y="46648"/>
                </a:cubicBezTo>
                <a:cubicBezTo>
                  <a:pt x="33479" y="47094"/>
                  <a:pt x="34316" y="47596"/>
                  <a:pt x="34958" y="48015"/>
                </a:cubicBezTo>
                <a:cubicBezTo>
                  <a:pt x="36046" y="48601"/>
                  <a:pt x="37246" y="49187"/>
                  <a:pt x="37971" y="49493"/>
                </a:cubicBezTo>
                <a:cubicBezTo>
                  <a:pt x="38473" y="49577"/>
                  <a:pt x="38920" y="49745"/>
                  <a:pt x="39534" y="49940"/>
                </a:cubicBezTo>
                <a:cubicBezTo>
                  <a:pt x="39840" y="50107"/>
                  <a:pt x="40147" y="50330"/>
                  <a:pt x="40454" y="50554"/>
                </a:cubicBezTo>
                <a:lnTo>
                  <a:pt x="41598" y="51391"/>
                </a:lnTo>
                <a:cubicBezTo>
                  <a:pt x="41933" y="51642"/>
                  <a:pt x="42575" y="52144"/>
                  <a:pt x="43188" y="52646"/>
                </a:cubicBezTo>
                <a:cubicBezTo>
                  <a:pt x="43196" y="52651"/>
                  <a:pt x="43204" y="52654"/>
                  <a:pt x="43210" y="52654"/>
                </a:cubicBezTo>
                <a:cubicBezTo>
                  <a:pt x="43272" y="52654"/>
                  <a:pt x="43272" y="52432"/>
                  <a:pt x="43272" y="52255"/>
                </a:cubicBezTo>
                <a:cubicBezTo>
                  <a:pt x="43300" y="52060"/>
                  <a:pt x="43300" y="51865"/>
                  <a:pt x="43300" y="51697"/>
                </a:cubicBezTo>
                <a:cubicBezTo>
                  <a:pt x="43328" y="51363"/>
                  <a:pt x="43328" y="51028"/>
                  <a:pt x="43328" y="50805"/>
                </a:cubicBezTo>
                <a:cubicBezTo>
                  <a:pt x="43356" y="50386"/>
                  <a:pt x="43328" y="50024"/>
                  <a:pt x="43328" y="49689"/>
                </a:cubicBezTo>
                <a:lnTo>
                  <a:pt x="43272" y="48712"/>
                </a:lnTo>
                <a:cubicBezTo>
                  <a:pt x="43160" y="47736"/>
                  <a:pt x="42965" y="46787"/>
                  <a:pt x="42686" y="45839"/>
                </a:cubicBezTo>
                <a:cubicBezTo>
                  <a:pt x="42575" y="45615"/>
                  <a:pt x="42435" y="45225"/>
                  <a:pt x="42240" y="44751"/>
                </a:cubicBezTo>
                <a:cubicBezTo>
                  <a:pt x="42128" y="44221"/>
                  <a:pt x="41961" y="43690"/>
                  <a:pt x="41765" y="43188"/>
                </a:cubicBezTo>
                <a:cubicBezTo>
                  <a:pt x="41235" y="41710"/>
                  <a:pt x="40454" y="40315"/>
                  <a:pt x="39478" y="39087"/>
                </a:cubicBezTo>
                <a:lnTo>
                  <a:pt x="39534" y="38920"/>
                </a:lnTo>
                <a:cubicBezTo>
                  <a:pt x="39422" y="38780"/>
                  <a:pt x="39310" y="38641"/>
                  <a:pt x="39199" y="38501"/>
                </a:cubicBezTo>
                <a:cubicBezTo>
                  <a:pt x="39282" y="38418"/>
                  <a:pt x="38501" y="37525"/>
                  <a:pt x="38194" y="37190"/>
                </a:cubicBezTo>
                <a:cubicBezTo>
                  <a:pt x="37971" y="36995"/>
                  <a:pt x="37720" y="36799"/>
                  <a:pt x="37497" y="36632"/>
                </a:cubicBezTo>
                <a:cubicBezTo>
                  <a:pt x="37385" y="36548"/>
                  <a:pt x="37302" y="36465"/>
                  <a:pt x="37246" y="36381"/>
                </a:cubicBezTo>
                <a:cubicBezTo>
                  <a:pt x="36130" y="35628"/>
                  <a:pt x="34930" y="34986"/>
                  <a:pt x="33647" y="34484"/>
                </a:cubicBezTo>
                <a:lnTo>
                  <a:pt x="31889" y="33786"/>
                </a:lnTo>
                <a:lnTo>
                  <a:pt x="31164" y="33451"/>
                </a:lnTo>
                <a:lnTo>
                  <a:pt x="30885" y="33340"/>
                </a:lnTo>
                <a:cubicBezTo>
                  <a:pt x="30801" y="33312"/>
                  <a:pt x="30717" y="33312"/>
                  <a:pt x="30690" y="33228"/>
                </a:cubicBezTo>
                <a:cubicBezTo>
                  <a:pt x="30634" y="33117"/>
                  <a:pt x="30634" y="33173"/>
                  <a:pt x="30466" y="32866"/>
                </a:cubicBezTo>
                <a:cubicBezTo>
                  <a:pt x="29574" y="31610"/>
                  <a:pt x="28820" y="30606"/>
                  <a:pt x="28011" y="29574"/>
                </a:cubicBezTo>
                <a:lnTo>
                  <a:pt x="27732" y="29099"/>
                </a:lnTo>
                <a:cubicBezTo>
                  <a:pt x="26533" y="27063"/>
                  <a:pt x="25333" y="25026"/>
                  <a:pt x="24105" y="23017"/>
                </a:cubicBezTo>
                <a:lnTo>
                  <a:pt x="24105" y="23017"/>
                </a:lnTo>
                <a:cubicBezTo>
                  <a:pt x="24356" y="23296"/>
                  <a:pt x="24663" y="23547"/>
                  <a:pt x="24859" y="23798"/>
                </a:cubicBezTo>
                <a:cubicBezTo>
                  <a:pt x="25082" y="24050"/>
                  <a:pt x="25277" y="24273"/>
                  <a:pt x="25500" y="24496"/>
                </a:cubicBezTo>
                <a:cubicBezTo>
                  <a:pt x="25891" y="24886"/>
                  <a:pt x="26505" y="25333"/>
                  <a:pt x="26644" y="25472"/>
                </a:cubicBezTo>
                <a:cubicBezTo>
                  <a:pt x="28458" y="26839"/>
                  <a:pt x="30634" y="27704"/>
                  <a:pt x="32894" y="27955"/>
                </a:cubicBezTo>
                <a:cubicBezTo>
                  <a:pt x="33333" y="28018"/>
                  <a:pt x="33772" y="28050"/>
                  <a:pt x="34212" y="28050"/>
                </a:cubicBezTo>
                <a:cubicBezTo>
                  <a:pt x="34358" y="28050"/>
                  <a:pt x="34505" y="28046"/>
                  <a:pt x="34651" y="28039"/>
                </a:cubicBezTo>
                <a:cubicBezTo>
                  <a:pt x="35321" y="28011"/>
                  <a:pt x="35962" y="27955"/>
                  <a:pt x="36604" y="27844"/>
                </a:cubicBezTo>
                <a:cubicBezTo>
                  <a:pt x="36911" y="27788"/>
                  <a:pt x="36688" y="27788"/>
                  <a:pt x="37051" y="27732"/>
                </a:cubicBezTo>
                <a:cubicBezTo>
                  <a:pt x="37246" y="27704"/>
                  <a:pt x="37469" y="27676"/>
                  <a:pt x="37692" y="27621"/>
                </a:cubicBezTo>
                <a:cubicBezTo>
                  <a:pt x="38334" y="27425"/>
                  <a:pt x="39227" y="27146"/>
                  <a:pt x="40119" y="26867"/>
                </a:cubicBezTo>
                <a:lnTo>
                  <a:pt x="41654" y="26365"/>
                </a:lnTo>
                <a:lnTo>
                  <a:pt x="43244" y="25807"/>
                </a:lnTo>
                <a:cubicBezTo>
                  <a:pt x="43244" y="25807"/>
                  <a:pt x="43216" y="25779"/>
                  <a:pt x="43216" y="25779"/>
                </a:cubicBezTo>
                <a:lnTo>
                  <a:pt x="43188" y="25723"/>
                </a:lnTo>
                <a:lnTo>
                  <a:pt x="43105" y="25640"/>
                </a:lnTo>
                <a:cubicBezTo>
                  <a:pt x="42519" y="24998"/>
                  <a:pt x="42128" y="24552"/>
                  <a:pt x="41793" y="24217"/>
                </a:cubicBezTo>
                <a:lnTo>
                  <a:pt x="40789" y="23296"/>
                </a:lnTo>
                <a:cubicBezTo>
                  <a:pt x="40677" y="23213"/>
                  <a:pt x="40649" y="23157"/>
                  <a:pt x="40454" y="23017"/>
                </a:cubicBezTo>
                <a:cubicBezTo>
                  <a:pt x="40147" y="22766"/>
                  <a:pt x="39868" y="22543"/>
                  <a:pt x="39534" y="22264"/>
                </a:cubicBezTo>
                <a:cubicBezTo>
                  <a:pt x="37971" y="21120"/>
                  <a:pt x="36269" y="20116"/>
                  <a:pt x="34512" y="19307"/>
                </a:cubicBezTo>
                <a:cubicBezTo>
                  <a:pt x="33005" y="18721"/>
                  <a:pt x="31471" y="18246"/>
                  <a:pt x="29908" y="17912"/>
                </a:cubicBezTo>
                <a:cubicBezTo>
                  <a:pt x="28261" y="17546"/>
                  <a:pt x="26614" y="17351"/>
                  <a:pt x="24943" y="17351"/>
                </a:cubicBezTo>
                <a:cubicBezTo>
                  <a:pt x="24831" y="17351"/>
                  <a:pt x="24720" y="17352"/>
                  <a:pt x="24608" y="17354"/>
                </a:cubicBezTo>
                <a:cubicBezTo>
                  <a:pt x="24329" y="17354"/>
                  <a:pt x="24223" y="17341"/>
                  <a:pt x="24035" y="17341"/>
                </a:cubicBezTo>
                <a:cubicBezTo>
                  <a:pt x="23941" y="17341"/>
                  <a:pt x="23826" y="17344"/>
                  <a:pt x="23659" y="17354"/>
                </a:cubicBezTo>
                <a:lnTo>
                  <a:pt x="23213" y="17410"/>
                </a:lnTo>
                <a:lnTo>
                  <a:pt x="22766" y="17465"/>
                </a:lnTo>
                <a:cubicBezTo>
                  <a:pt x="22487" y="17493"/>
                  <a:pt x="21092" y="17744"/>
                  <a:pt x="20785" y="17772"/>
                </a:cubicBezTo>
                <a:lnTo>
                  <a:pt x="20674" y="17772"/>
                </a:lnTo>
                <a:lnTo>
                  <a:pt x="20590" y="17716"/>
                </a:lnTo>
                <a:lnTo>
                  <a:pt x="20451" y="17549"/>
                </a:lnTo>
                <a:lnTo>
                  <a:pt x="20088" y="17214"/>
                </a:lnTo>
                <a:cubicBezTo>
                  <a:pt x="19865" y="16991"/>
                  <a:pt x="19641" y="16768"/>
                  <a:pt x="19390" y="16517"/>
                </a:cubicBezTo>
                <a:cubicBezTo>
                  <a:pt x="19223" y="16238"/>
                  <a:pt x="18888" y="15847"/>
                  <a:pt x="18553" y="15373"/>
                </a:cubicBezTo>
                <a:lnTo>
                  <a:pt x="18079" y="14787"/>
                </a:lnTo>
                <a:lnTo>
                  <a:pt x="17689" y="14257"/>
                </a:lnTo>
                <a:cubicBezTo>
                  <a:pt x="17410" y="13922"/>
                  <a:pt x="17382" y="13308"/>
                  <a:pt x="17103" y="13001"/>
                </a:cubicBezTo>
                <a:lnTo>
                  <a:pt x="16963" y="12555"/>
                </a:lnTo>
                <a:lnTo>
                  <a:pt x="17354" y="12471"/>
                </a:lnTo>
                <a:lnTo>
                  <a:pt x="17242" y="12360"/>
                </a:lnTo>
                <a:lnTo>
                  <a:pt x="17214" y="12332"/>
                </a:lnTo>
                <a:lnTo>
                  <a:pt x="17298" y="12360"/>
                </a:lnTo>
                <a:cubicBezTo>
                  <a:pt x="17940" y="12611"/>
                  <a:pt x="18553" y="12862"/>
                  <a:pt x="19167" y="13057"/>
                </a:cubicBezTo>
                <a:cubicBezTo>
                  <a:pt x="19474" y="13141"/>
                  <a:pt x="19781" y="13253"/>
                  <a:pt x="20088" y="13336"/>
                </a:cubicBezTo>
                <a:cubicBezTo>
                  <a:pt x="20255" y="13364"/>
                  <a:pt x="20395" y="13392"/>
                  <a:pt x="20562" y="13448"/>
                </a:cubicBezTo>
                <a:cubicBezTo>
                  <a:pt x="20785" y="13476"/>
                  <a:pt x="21009" y="13532"/>
                  <a:pt x="21232" y="13559"/>
                </a:cubicBezTo>
                <a:cubicBezTo>
                  <a:pt x="22089" y="13748"/>
                  <a:pt x="22962" y="13839"/>
                  <a:pt x="23837" y="13839"/>
                </a:cubicBezTo>
                <a:cubicBezTo>
                  <a:pt x="24643" y="13839"/>
                  <a:pt x="25452" y="13762"/>
                  <a:pt x="26254" y="13615"/>
                </a:cubicBezTo>
                <a:cubicBezTo>
                  <a:pt x="27063" y="13476"/>
                  <a:pt x="27872" y="13253"/>
                  <a:pt x="28625" y="12918"/>
                </a:cubicBezTo>
                <a:cubicBezTo>
                  <a:pt x="29406" y="12611"/>
                  <a:pt x="30132" y="12248"/>
                  <a:pt x="30857" y="11830"/>
                </a:cubicBezTo>
                <a:cubicBezTo>
                  <a:pt x="31861" y="11244"/>
                  <a:pt x="32810" y="10602"/>
                  <a:pt x="33731" y="9905"/>
                </a:cubicBezTo>
                <a:cubicBezTo>
                  <a:pt x="34316" y="9458"/>
                  <a:pt x="34874" y="9012"/>
                  <a:pt x="35460" y="8538"/>
                </a:cubicBezTo>
                <a:lnTo>
                  <a:pt x="35962" y="8091"/>
                </a:lnTo>
                <a:lnTo>
                  <a:pt x="36520" y="7617"/>
                </a:lnTo>
                <a:lnTo>
                  <a:pt x="36660" y="7505"/>
                </a:lnTo>
                <a:lnTo>
                  <a:pt x="36716" y="7450"/>
                </a:lnTo>
                <a:lnTo>
                  <a:pt x="36772" y="7422"/>
                </a:lnTo>
                <a:cubicBezTo>
                  <a:pt x="36772" y="7394"/>
                  <a:pt x="36772" y="7366"/>
                  <a:pt x="36772" y="7366"/>
                </a:cubicBezTo>
                <a:cubicBezTo>
                  <a:pt x="36716" y="7254"/>
                  <a:pt x="36660" y="7143"/>
                  <a:pt x="36604" y="7059"/>
                </a:cubicBezTo>
                <a:cubicBezTo>
                  <a:pt x="36493" y="6836"/>
                  <a:pt x="36381" y="6640"/>
                  <a:pt x="36241" y="6445"/>
                </a:cubicBezTo>
                <a:cubicBezTo>
                  <a:pt x="36074" y="6166"/>
                  <a:pt x="35907" y="5915"/>
                  <a:pt x="35711" y="5692"/>
                </a:cubicBezTo>
                <a:lnTo>
                  <a:pt x="35460" y="5385"/>
                </a:lnTo>
                <a:lnTo>
                  <a:pt x="35153" y="5106"/>
                </a:lnTo>
                <a:cubicBezTo>
                  <a:pt x="34735" y="4743"/>
                  <a:pt x="34289" y="4436"/>
                  <a:pt x="33814" y="4157"/>
                </a:cubicBezTo>
                <a:cubicBezTo>
                  <a:pt x="32531" y="3460"/>
                  <a:pt x="31136" y="3069"/>
                  <a:pt x="29713" y="2986"/>
                </a:cubicBezTo>
                <a:cubicBezTo>
                  <a:pt x="29468" y="2975"/>
                  <a:pt x="29219" y="2969"/>
                  <a:pt x="28969" y="2969"/>
                </a:cubicBezTo>
                <a:cubicBezTo>
                  <a:pt x="28537" y="2969"/>
                  <a:pt x="28101" y="2988"/>
                  <a:pt x="27676" y="3041"/>
                </a:cubicBezTo>
                <a:cubicBezTo>
                  <a:pt x="27091" y="3125"/>
                  <a:pt x="26505" y="3237"/>
                  <a:pt x="25947" y="3404"/>
                </a:cubicBezTo>
                <a:cubicBezTo>
                  <a:pt x="24747" y="3711"/>
                  <a:pt x="23575" y="4130"/>
                  <a:pt x="22431" y="4604"/>
                </a:cubicBezTo>
                <a:cubicBezTo>
                  <a:pt x="21371" y="5050"/>
                  <a:pt x="20395" y="5497"/>
                  <a:pt x="19502" y="5887"/>
                </a:cubicBezTo>
                <a:lnTo>
                  <a:pt x="17633" y="6585"/>
                </a:lnTo>
                <a:cubicBezTo>
                  <a:pt x="17047" y="6808"/>
                  <a:pt x="16433" y="6975"/>
                  <a:pt x="15791" y="7115"/>
                </a:cubicBezTo>
                <a:cubicBezTo>
                  <a:pt x="15652" y="7171"/>
                  <a:pt x="15959" y="7171"/>
                  <a:pt x="15596" y="7226"/>
                </a:cubicBezTo>
                <a:lnTo>
                  <a:pt x="15596" y="7143"/>
                </a:lnTo>
                <a:cubicBezTo>
                  <a:pt x="15285" y="7194"/>
                  <a:pt x="14969" y="7220"/>
                  <a:pt x="14651" y="7220"/>
                </a:cubicBezTo>
                <a:cubicBezTo>
                  <a:pt x="13943" y="7220"/>
                  <a:pt x="13229" y="7095"/>
                  <a:pt x="12555" y="6864"/>
                </a:cubicBezTo>
                <a:cubicBezTo>
                  <a:pt x="11634" y="6529"/>
                  <a:pt x="10742" y="6055"/>
                  <a:pt x="9933" y="5497"/>
                </a:cubicBezTo>
                <a:cubicBezTo>
                  <a:pt x="9922" y="5494"/>
                  <a:pt x="9914" y="5493"/>
                  <a:pt x="9908" y="5493"/>
                </a:cubicBezTo>
                <a:cubicBezTo>
                  <a:pt x="9808" y="5493"/>
                  <a:pt x="10338" y="5845"/>
                  <a:pt x="10317" y="5845"/>
                </a:cubicBezTo>
                <a:cubicBezTo>
                  <a:pt x="10313" y="5845"/>
                  <a:pt x="10290" y="5833"/>
                  <a:pt x="10240" y="5804"/>
                </a:cubicBezTo>
                <a:cubicBezTo>
                  <a:pt x="9961" y="5608"/>
                  <a:pt x="9877" y="5525"/>
                  <a:pt x="9626" y="5357"/>
                </a:cubicBezTo>
                <a:lnTo>
                  <a:pt x="9626" y="5357"/>
                </a:lnTo>
                <a:cubicBezTo>
                  <a:pt x="9677" y="5391"/>
                  <a:pt x="9819" y="5476"/>
                  <a:pt x="9837" y="5476"/>
                </a:cubicBezTo>
                <a:cubicBezTo>
                  <a:pt x="9849" y="5476"/>
                  <a:pt x="9808" y="5439"/>
                  <a:pt x="9654" y="5329"/>
                </a:cubicBezTo>
                <a:cubicBezTo>
                  <a:pt x="9151" y="4967"/>
                  <a:pt x="8677" y="4604"/>
                  <a:pt x="8231" y="4213"/>
                </a:cubicBezTo>
                <a:cubicBezTo>
                  <a:pt x="8119" y="4157"/>
                  <a:pt x="7924" y="4018"/>
                  <a:pt x="7812" y="3962"/>
                </a:cubicBezTo>
                <a:lnTo>
                  <a:pt x="7784" y="3906"/>
                </a:lnTo>
                <a:cubicBezTo>
                  <a:pt x="6222" y="2679"/>
                  <a:pt x="4604" y="1535"/>
                  <a:pt x="2902" y="531"/>
                </a:cubicBezTo>
                <a:cubicBezTo>
                  <a:pt x="2232" y="2149"/>
                  <a:pt x="1451" y="3739"/>
                  <a:pt x="503" y="5246"/>
                </a:cubicBezTo>
                <a:cubicBezTo>
                  <a:pt x="2009" y="6138"/>
                  <a:pt x="3600" y="6919"/>
                  <a:pt x="5190" y="7701"/>
                </a:cubicBezTo>
                <a:cubicBezTo>
                  <a:pt x="4994" y="7645"/>
                  <a:pt x="4743" y="7533"/>
                  <a:pt x="4436" y="7394"/>
                </a:cubicBezTo>
                <a:cubicBezTo>
                  <a:pt x="4158" y="7254"/>
                  <a:pt x="3488" y="6919"/>
                  <a:pt x="3097" y="6724"/>
                </a:cubicBezTo>
                <a:cubicBezTo>
                  <a:pt x="2651" y="6529"/>
                  <a:pt x="2205" y="6278"/>
                  <a:pt x="1758" y="6027"/>
                </a:cubicBezTo>
                <a:cubicBezTo>
                  <a:pt x="1340" y="5776"/>
                  <a:pt x="865" y="5525"/>
                  <a:pt x="475" y="5246"/>
                </a:cubicBezTo>
                <a:cubicBezTo>
                  <a:pt x="838" y="4688"/>
                  <a:pt x="1172" y="4102"/>
                  <a:pt x="1451" y="3572"/>
                </a:cubicBezTo>
                <a:cubicBezTo>
                  <a:pt x="1758" y="3041"/>
                  <a:pt x="2009" y="2539"/>
                  <a:pt x="2232" y="2009"/>
                </a:cubicBezTo>
                <a:cubicBezTo>
                  <a:pt x="2456" y="1507"/>
                  <a:pt x="2679" y="977"/>
                  <a:pt x="2874" y="475"/>
                </a:cubicBezTo>
                <a:lnTo>
                  <a:pt x="2902" y="475"/>
                </a:lnTo>
                <a:lnTo>
                  <a:pt x="2930" y="503"/>
                </a:lnTo>
                <a:lnTo>
                  <a:pt x="3014" y="558"/>
                </a:lnTo>
                <a:lnTo>
                  <a:pt x="3181" y="670"/>
                </a:lnTo>
                <a:lnTo>
                  <a:pt x="3544" y="865"/>
                </a:lnTo>
                <a:lnTo>
                  <a:pt x="4213" y="1284"/>
                </a:lnTo>
                <a:cubicBezTo>
                  <a:pt x="4632" y="1535"/>
                  <a:pt x="5022" y="1786"/>
                  <a:pt x="5385" y="2009"/>
                </a:cubicBezTo>
                <a:cubicBezTo>
                  <a:pt x="6138" y="2511"/>
                  <a:pt x="6808" y="2958"/>
                  <a:pt x="7394" y="3404"/>
                </a:cubicBezTo>
                <a:cubicBezTo>
                  <a:pt x="7356" y="3361"/>
                  <a:pt x="7347" y="3344"/>
                  <a:pt x="7359" y="3344"/>
                </a:cubicBezTo>
                <a:cubicBezTo>
                  <a:pt x="7413" y="3344"/>
                  <a:pt x="7901" y="3715"/>
                  <a:pt x="7972" y="3715"/>
                </a:cubicBezTo>
                <a:cubicBezTo>
                  <a:pt x="7976" y="3715"/>
                  <a:pt x="7978" y="3714"/>
                  <a:pt x="7980" y="3711"/>
                </a:cubicBezTo>
                <a:cubicBezTo>
                  <a:pt x="7701" y="3376"/>
                  <a:pt x="7366" y="3097"/>
                  <a:pt x="7003" y="2818"/>
                </a:cubicBezTo>
                <a:cubicBezTo>
                  <a:pt x="6445" y="2372"/>
                  <a:pt x="5748" y="1870"/>
                  <a:pt x="5273" y="1563"/>
                </a:cubicBezTo>
                <a:cubicBezTo>
                  <a:pt x="4994" y="1368"/>
                  <a:pt x="4743" y="1200"/>
                  <a:pt x="4464" y="1061"/>
                </a:cubicBezTo>
                <a:lnTo>
                  <a:pt x="3376" y="391"/>
                </a:lnTo>
                <a:lnTo>
                  <a:pt x="3042" y="196"/>
                </a:lnTo>
                <a:lnTo>
                  <a:pt x="2846" y="84"/>
                </a:lnTo>
                <a:lnTo>
                  <a:pt x="2763" y="28"/>
                </a:lnTo>
                <a:cubicBezTo>
                  <a:pt x="2735" y="0"/>
                  <a:pt x="2679" y="0"/>
                  <a:pt x="26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2" name="Google Shape;682;p33"/>
          <p:cNvSpPr/>
          <p:nvPr/>
        </p:nvSpPr>
        <p:spPr>
          <a:xfrm>
            <a:off x="11241037" y="1027859"/>
            <a:ext cx="577971" cy="691919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3" name="Google Shape;683;p33"/>
          <p:cNvSpPr/>
          <p:nvPr/>
        </p:nvSpPr>
        <p:spPr>
          <a:xfrm>
            <a:off x="387820" y="6020463"/>
            <a:ext cx="1368205" cy="1268215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4" name="Google Shape;684;p33"/>
          <p:cNvSpPr/>
          <p:nvPr/>
        </p:nvSpPr>
        <p:spPr>
          <a:xfrm>
            <a:off x="-242731" y="5802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5" name="Google Shape;685;p33"/>
          <p:cNvSpPr/>
          <p:nvPr/>
        </p:nvSpPr>
        <p:spPr>
          <a:xfrm>
            <a:off x="829097" y="54424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6" name="Google Shape;686;p33"/>
          <p:cNvSpPr/>
          <p:nvPr/>
        </p:nvSpPr>
        <p:spPr>
          <a:xfrm>
            <a:off x="1985707" y="5709135"/>
            <a:ext cx="883733" cy="1378960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7" name="Google Shape;687;p33"/>
          <p:cNvSpPr/>
          <p:nvPr/>
        </p:nvSpPr>
        <p:spPr>
          <a:xfrm>
            <a:off x="11066153" y="6144777"/>
            <a:ext cx="1421507" cy="745191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33"/>
          <p:cNvSpPr/>
          <p:nvPr/>
        </p:nvSpPr>
        <p:spPr>
          <a:xfrm>
            <a:off x="1330537" y="5662586"/>
            <a:ext cx="425500" cy="423825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9" name="Google Shape;689;p33"/>
          <p:cNvSpPr/>
          <p:nvPr/>
        </p:nvSpPr>
        <p:spPr>
          <a:xfrm rot="3660777">
            <a:off x="-17573" y="4080451"/>
            <a:ext cx="1291207" cy="1152688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0" name="Google Shape;690;p33"/>
          <p:cNvSpPr/>
          <p:nvPr/>
        </p:nvSpPr>
        <p:spPr>
          <a:xfrm>
            <a:off x="11358830" y="5524676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82350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60000" y="2023700"/>
            <a:ext cx="5755600" cy="19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5433" y="4232300"/>
            <a:ext cx="57648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>
                <a:solidFill>
                  <a:srgbClr val="9D6ED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123194" y="7200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2517078" y="56222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976411" y="1014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>
            <a:off x="10274527" y="1233975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5776194" y="53694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/>
          <p:nvPr/>
        </p:nvSpPr>
        <p:spPr>
          <a:xfrm>
            <a:off x="5311427" y="6011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2"/>
          <p:cNvSpPr/>
          <p:nvPr/>
        </p:nvSpPr>
        <p:spPr>
          <a:xfrm>
            <a:off x="9047427" y="5936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 rot="198691">
            <a:off x="3882141" y="5247920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-4032455">
            <a:off x="2878326" y="433535"/>
            <a:ext cx="207589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2"/>
          <p:cNvSpPr/>
          <p:nvPr/>
        </p:nvSpPr>
        <p:spPr>
          <a:xfrm rot="5400000">
            <a:off x="664968" y="4316938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2"/>
          <p:cNvSpPr/>
          <p:nvPr/>
        </p:nvSpPr>
        <p:spPr>
          <a:xfrm rot="5400000">
            <a:off x="965451" y="6468043"/>
            <a:ext cx="210167" cy="150517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2"/>
          <p:cNvSpPr/>
          <p:nvPr/>
        </p:nvSpPr>
        <p:spPr>
          <a:xfrm rot="5400000">
            <a:off x="8431648" y="1872177"/>
            <a:ext cx="138731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rot="684164">
            <a:off x="4251030" y="1245955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 rot="1746969">
            <a:off x="2349328" y="1266381"/>
            <a:ext cx="130229" cy="187951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 rot="684164">
            <a:off x="11330063" y="680422"/>
            <a:ext cx="114013" cy="228812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>
            <a:off x="10212461" y="5851742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2"/>
          <p:cNvSpPr/>
          <p:nvPr/>
        </p:nvSpPr>
        <p:spPr>
          <a:xfrm rot="5400000">
            <a:off x="10771401" y="5249971"/>
            <a:ext cx="126800" cy="98797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198691">
            <a:off x="7363274" y="2370487"/>
            <a:ext cx="124233" cy="174597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1975900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"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B194FA4C-2DE0-994F-9FE9-56269D16BF6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21345370">
            <a:off x="8986697" y="695281"/>
            <a:ext cx="3041178" cy="236138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6C84385-BF2D-1A48-8ABF-182D8CFE8F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4291" y="4736051"/>
            <a:ext cx="3035954" cy="1974505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FC6B08E2-B34E-D842-A62E-52C605DD4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042650">
            <a:off x="798069" y="3913118"/>
            <a:ext cx="2709423" cy="234961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6AA9A5D-001C-DB44-A987-D00CEBAFDF8A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0891533">
            <a:off x="8504760" y="3800401"/>
            <a:ext cx="2955321" cy="2120785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1F717B7B-8014-49A8-8DEE-0B76DC52BBB4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37711" y="326122"/>
            <a:ext cx="5907719" cy="43004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BDD0522-1B9F-4B49-9036-9D80455C400B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975898" y="1041022"/>
            <a:ext cx="4030267" cy="2944466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AEFF3B96-43B8-4405-AB94-25EEBADE306F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 rot="336419">
            <a:off x="444495" y="694006"/>
            <a:ext cx="2331114" cy="2298221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0283C0C-5422-43FF-BE18-A1A604B036B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496944">
            <a:off x="778778" y="1726221"/>
            <a:ext cx="1662545" cy="2988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7A44C2EB-B795-4B2E-90BF-763FDB6874F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134069">
            <a:off x="1271486" y="5096253"/>
            <a:ext cx="1662545" cy="298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BA76D571-91E0-48A9-8FCE-72376A6BD35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1387953">
            <a:off x="9610558" y="1669796"/>
            <a:ext cx="1662545" cy="29883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7CA9E3-AC82-42CE-84E2-9DD7091FD0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366953" y="2047200"/>
            <a:ext cx="3325091" cy="1298986"/>
          </a:xfrm>
        </p:spPr>
        <p:txBody>
          <a:bodyPr>
            <a:normAutofit/>
          </a:bodyPr>
          <a:lstStyle>
            <a:lvl1pPr algn="ctr">
              <a:lnSpc>
                <a:spcPts val="4765"/>
              </a:lnSpc>
              <a:defRPr sz="3883" b="1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Add title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AE13F347-2D12-4D3C-B05A-1CAD54B29F7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462530">
            <a:off x="598516" y="133932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38EF6AA3-FB4B-4FD2-A9F5-45B69D73F7E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 rot="21076257">
            <a:off x="953193" y="4703781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0E42CCB3-AA1A-4EDC-9889-6138E5A43BD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37546" y="5091057"/>
            <a:ext cx="2493818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65CD2D70-E5CE-4005-898D-ADEBF2BDB95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20865409">
            <a:off x="8871758" y="4352578"/>
            <a:ext cx="1706880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66CAC128-DAA4-4DEB-B22C-6FD6222E60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21424352">
            <a:off x="9376756" y="1294737"/>
            <a:ext cx="2116975" cy="355002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9217FCA8-AD80-4367-8B93-77947ECD42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435466">
            <a:off x="377213" y="1899857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5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1" name="Text Placeholder 39">
            <a:extLst>
              <a:ext uri="{FF2B5EF4-FFF2-40B4-BE49-F238E27FC236}">
                <a16:creationId xmlns:a16="http://schemas.microsoft.com/office/drawing/2014/main" id="{A26EB10B-C1B7-4602-8644-638ABFBF90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21014892">
            <a:off x="1152698" y="5220148"/>
            <a:ext cx="2050473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6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2" name="Text Placeholder 39">
            <a:extLst>
              <a:ext uri="{FF2B5EF4-FFF2-40B4-BE49-F238E27FC236}">
                <a16:creationId xmlns:a16="http://schemas.microsoft.com/office/drawing/2014/main" id="{462471B7-CE57-4BBA-9FD0-5E5FAF6AA7C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98967" y="559935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3" name="Text Placeholder 39">
            <a:extLst>
              <a:ext uri="{FF2B5EF4-FFF2-40B4-BE49-F238E27FC236}">
                <a16:creationId xmlns:a16="http://schemas.microsoft.com/office/drawing/2014/main" id="{2D23A9D7-FC3D-44F2-A43B-EB186586CAE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 rot="20934260">
            <a:off x="8871758" y="4836672"/>
            <a:ext cx="2216727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accent4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4" name="Text Placeholder 39">
            <a:extLst>
              <a:ext uri="{FF2B5EF4-FFF2-40B4-BE49-F238E27FC236}">
                <a16:creationId xmlns:a16="http://schemas.microsoft.com/office/drawing/2014/main" id="{93C58976-3720-42C0-A62D-E3CD4143E15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378385">
            <a:off x="9354589" y="1814076"/>
            <a:ext cx="2305396" cy="734209"/>
          </a:xfrm>
        </p:spPr>
        <p:txBody>
          <a:bodyPr>
            <a:noAutofit/>
          </a:bodyPr>
          <a:lstStyle>
            <a:lvl1pPr algn="ctr">
              <a:defRPr sz="2118">
                <a:solidFill>
                  <a:schemeClr val="tx2"/>
                </a:solidFill>
                <a:latin typeface="+mj-lt"/>
              </a:defRPr>
            </a:lvl1pPr>
            <a:lvl2pPr>
              <a:defRPr sz="2118">
                <a:latin typeface="+mj-lt"/>
              </a:defRPr>
            </a:lvl2pPr>
            <a:lvl3pPr>
              <a:defRPr sz="2118">
                <a:latin typeface="+mj-lt"/>
              </a:defRPr>
            </a:lvl3pPr>
            <a:lvl4pPr>
              <a:defRPr sz="2118">
                <a:latin typeface="+mj-lt"/>
              </a:defRPr>
            </a:lvl4pPr>
            <a:lvl5pPr>
              <a:defRPr sz="2118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5" name="Text Placeholder 32">
            <a:extLst>
              <a:ext uri="{FF2B5EF4-FFF2-40B4-BE49-F238E27FC236}">
                <a16:creationId xmlns:a16="http://schemas.microsoft.com/office/drawing/2014/main" id="{E39D7B93-907E-435D-A657-DCF26F92750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44291" y="1621716"/>
            <a:ext cx="3103418" cy="369747"/>
          </a:xfrm>
        </p:spPr>
        <p:txBody>
          <a:bodyPr>
            <a:normAutofit/>
          </a:bodyPr>
          <a:lstStyle>
            <a:lvl1pPr algn="ctr">
              <a:defRPr sz="1765"/>
            </a:lvl1pPr>
          </a:lstStyle>
          <a:p>
            <a:pPr lvl="0"/>
            <a:r>
              <a:rPr lang="en-US" dirty="0"/>
              <a:t>Add text</a:t>
            </a:r>
          </a:p>
        </p:txBody>
      </p:sp>
      <p:pic>
        <p:nvPicPr>
          <p:cNvPr id="39" name="Graphic 38">
            <a:extLst>
              <a:ext uri="{FF2B5EF4-FFF2-40B4-BE49-F238E27FC236}">
                <a16:creationId xmlns:a16="http://schemas.microsoft.com/office/drawing/2014/main" id="{0EA9CD02-09B3-204C-8C79-BDC98ACBC628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198226" y="5412142"/>
            <a:ext cx="1662545" cy="29883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D6849C06-4809-7445-B720-4AB527FE71EC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 rot="20828177">
            <a:off x="8964684" y="4723814"/>
            <a:ext cx="1662545" cy="29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8365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92172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021914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5891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13018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36147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27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" name="Google Shape;408;p21"/>
          <p:cNvGrpSpPr/>
          <p:nvPr/>
        </p:nvGrpSpPr>
        <p:grpSpPr>
          <a:xfrm flipH="1">
            <a:off x="2062507" y="1299167"/>
            <a:ext cx="8066988" cy="5205349"/>
            <a:chOff x="1282762" y="26746"/>
            <a:chExt cx="6692744" cy="5156534"/>
          </a:xfrm>
        </p:grpSpPr>
        <p:sp>
          <p:nvSpPr>
            <p:cNvPr id="409" name="Google Shape;409;p21"/>
            <p:cNvSpPr/>
            <p:nvPr/>
          </p:nvSpPr>
          <p:spPr>
            <a:xfrm rot="-10449788">
              <a:off x="1495613" y="333274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1"/>
            <p:cNvSpPr/>
            <p:nvPr/>
          </p:nvSpPr>
          <p:spPr>
            <a:xfrm rot="350212">
              <a:off x="1504688" y="371599"/>
              <a:ext cx="6257967" cy="4505152"/>
            </a:xfrm>
            <a:custGeom>
              <a:avLst/>
              <a:gdLst/>
              <a:ahLst/>
              <a:cxnLst/>
              <a:rect l="l" t="t" r="r" b="b"/>
              <a:pathLst>
                <a:path w="48378" h="25361" extrusionOk="0">
                  <a:moveTo>
                    <a:pt x="48266" y="19558"/>
                  </a:moveTo>
                  <a:lnTo>
                    <a:pt x="48182" y="19614"/>
                  </a:lnTo>
                  <a:lnTo>
                    <a:pt x="48043" y="19725"/>
                  </a:lnTo>
                  <a:lnTo>
                    <a:pt x="47429" y="19586"/>
                  </a:lnTo>
                  <a:cubicBezTo>
                    <a:pt x="47317" y="19502"/>
                    <a:pt x="47178" y="19418"/>
                    <a:pt x="47038" y="19363"/>
                  </a:cubicBezTo>
                  <a:cubicBezTo>
                    <a:pt x="46787" y="19363"/>
                    <a:pt x="46676" y="19279"/>
                    <a:pt x="46453" y="19251"/>
                  </a:cubicBezTo>
                  <a:cubicBezTo>
                    <a:pt x="45950" y="18972"/>
                    <a:pt x="45197" y="18833"/>
                    <a:pt x="45002" y="18442"/>
                  </a:cubicBezTo>
                  <a:cubicBezTo>
                    <a:pt x="44862" y="18414"/>
                    <a:pt x="44751" y="18358"/>
                    <a:pt x="44639" y="18275"/>
                  </a:cubicBezTo>
                  <a:lnTo>
                    <a:pt x="44360" y="17856"/>
                  </a:lnTo>
                  <a:cubicBezTo>
                    <a:pt x="43328" y="17772"/>
                    <a:pt x="42240" y="17745"/>
                    <a:pt x="41180" y="17717"/>
                  </a:cubicBezTo>
                  <a:cubicBezTo>
                    <a:pt x="40956" y="17856"/>
                    <a:pt x="40789" y="18051"/>
                    <a:pt x="40650" y="18275"/>
                  </a:cubicBezTo>
                  <a:cubicBezTo>
                    <a:pt x="40203" y="18554"/>
                    <a:pt x="39729" y="18805"/>
                    <a:pt x="39255" y="19028"/>
                  </a:cubicBezTo>
                  <a:cubicBezTo>
                    <a:pt x="38976" y="19056"/>
                    <a:pt x="38697" y="19084"/>
                    <a:pt x="38418" y="19139"/>
                  </a:cubicBezTo>
                  <a:cubicBezTo>
                    <a:pt x="38083" y="19139"/>
                    <a:pt x="37274" y="19139"/>
                    <a:pt x="36967" y="19084"/>
                  </a:cubicBezTo>
                  <a:cubicBezTo>
                    <a:pt x="36465" y="19028"/>
                    <a:pt x="36297" y="18749"/>
                    <a:pt x="35851" y="18721"/>
                  </a:cubicBezTo>
                  <a:cubicBezTo>
                    <a:pt x="35572" y="19084"/>
                    <a:pt x="35349" y="19502"/>
                    <a:pt x="35153" y="19921"/>
                  </a:cubicBezTo>
                  <a:cubicBezTo>
                    <a:pt x="34651" y="20200"/>
                    <a:pt x="34121" y="20395"/>
                    <a:pt x="33591" y="20534"/>
                  </a:cubicBezTo>
                  <a:cubicBezTo>
                    <a:pt x="33201" y="20451"/>
                    <a:pt x="32754" y="20590"/>
                    <a:pt x="32391" y="20507"/>
                  </a:cubicBezTo>
                  <a:cubicBezTo>
                    <a:pt x="31889" y="20869"/>
                    <a:pt x="31303" y="21092"/>
                    <a:pt x="30690" y="21148"/>
                  </a:cubicBezTo>
                  <a:cubicBezTo>
                    <a:pt x="30383" y="21734"/>
                    <a:pt x="29825" y="22097"/>
                    <a:pt x="29211" y="22180"/>
                  </a:cubicBezTo>
                  <a:cubicBezTo>
                    <a:pt x="28709" y="22153"/>
                    <a:pt x="28234" y="22180"/>
                    <a:pt x="27732" y="22264"/>
                  </a:cubicBezTo>
                  <a:cubicBezTo>
                    <a:pt x="27342" y="22180"/>
                    <a:pt x="26951" y="22069"/>
                    <a:pt x="26588" y="21929"/>
                  </a:cubicBezTo>
                  <a:cubicBezTo>
                    <a:pt x="26058" y="22404"/>
                    <a:pt x="24747" y="22627"/>
                    <a:pt x="23603" y="22627"/>
                  </a:cubicBezTo>
                  <a:cubicBezTo>
                    <a:pt x="23464" y="22627"/>
                    <a:pt x="23520" y="22459"/>
                    <a:pt x="23380" y="22487"/>
                  </a:cubicBezTo>
                  <a:cubicBezTo>
                    <a:pt x="22934" y="22515"/>
                    <a:pt x="23157" y="22738"/>
                    <a:pt x="22738" y="22794"/>
                  </a:cubicBezTo>
                  <a:cubicBezTo>
                    <a:pt x="22515" y="23408"/>
                    <a:pt x="21064" y="23520"/>
                    <a:pt x="19948" y="23548"/>
                  </a:cubicBezTo>
                  <a:cubicBezTo>
                    <a:pt x="19809" y="23603"/>
                    <a:pt x="19725" y="23743"/>
                    <a:pt x="19781" y="23882"/>
                  </a:cubicBezTo>
                  <a:cubicBezTo>
                    <a:pt x="19418" y="24078"/>
                    <a:pt x="19028" y="24273"/>
                    <a:pt x="18637" y="24384"/>
                  </a:cubicBezTo>
                  <a:cubicBezTo>
                    <a:pt x="17884" y="24524"/>
                    <a:pt x="17298" y="24384"/>
                    <a:pt x="16601" y="24440"/>
                  </a:cubicBezTo>
                  <a:cubicBezTo>
                    <a:pt x="16405" y="24273"/>
                    <a:pt x="16043" y="24189"/>
                    <a:pt x="15875" y="23994"/>
                  </a:cubicBezTo>
                  <a:cubicBezTo>
                    <a:pt x="15178" y="24440"/>
                    <a:pt x="13587" y="24468"/>
                    <a:pt x="12862" y="24384"/>
                  </a:cubicBezTo>
                  <a:cubicBezTo>
                    <a:pt x="12388" y="24663"/>
                    <a:pt x="12137" y="24412"/>
                    <a:pt x="11635" y="24440"/>
                  </a:cubicBezTo>
                  <a:cubicBezTo>
                    <a:pt x="11523" y="24440"/>
                    <a:pt x="11411" y="24496"/>
                    <a:pt x="11328" y="24496"/>
                  </a:cubicBezTo>
                  <a:cubicBezTo>
                    <a:pt x="10853" y="24468"/>
                    <a:pt x="10658" y="24301"/>
                    <a:pt x="10630" y="24106"/>
                  </a:cubicBezTo>
                  <a:cubicBezTo>
                    <a:pt x="9793" y="24357"/>
                    <a:pt x="8315" y="24524"/>
                    <a:pt x="8008" y="24161"/>
                  </a:cubicBezTo>
                  <a:cubicBezTo>
                    <a:pt x="7924" y="24189"/>
                    <a:pt x="7812" y="24217"/>
                    <a:pt x="7757" y="24245"/>
                  </a:cubicBezTo>
                  <a:lnTo>
                    <a:pt x="7422" y="24329"/>
                  </a:lnTo>
                  <a:cubicBezTo>
                    <a:pt x="7226" y="24412"/>
                    <a:pt x="7031" y="24468"/>
                    <a:pt x="6864" y="24552"/>
                  </a:cubicBezTo>
                  <a:cubicBezTo>
                    <a:pt x="6445" y="24747"/>
                    <a:pt x="5999" y="24887"/>
                    <a:pt x="5553" y="24998"/>
                  </a:cubicBezTo>
                  <a:cubicBezTo>
                    <a:pt x="4409" y="25082"/>
                    <a:pt x="2958" y="25361"/>
                    <a:pt x="2595" y="25110"/>
                  </a:cubicBezTo>
                  <a:cubicBezTo>
                    <a:pt x="2456" y="25138"/>
                    <a:pt x="2456" y="25194"/>
                    <a:pt x="2260" y="25221"/>
                  </a:cubicBezTo>
                  <a:cubicBezTo>
                    <a:pt x="2177" y="24998"/>
                    <a:pt x="1675" y="24998"/>
                    <a:pt x="1647" y="24775"/>
                  </a:cubicBezTo>
                  <a:lnTo>
                    <a:pt x="1312" y="24803"/>
                  </a:lnTo>
                  <a:lnTo>
                    <a:pt x="1172" y="24803"/>
                  </a:lnTo>
                  <a:lnTo>
                    <a:pt x="1144" y="24803"/>
                  </a:lnTo>
                  <a:cubicBezTo>
                    <a:pt x="1117" y="24775"/>
                    <a:pt x="1089" y="24747"/>
                    <a:pt x="1089" y="24719"/>
                  </a:cubicBezTo>
                  <a:cubicBezTo>
                    <a:pt x="1172" y="23771"/>
                    <a:pt x="1368" y="23073"/>
                    <a:pt x="1730" y="22683"/>
                  </a:cubicBezTo>
                  <a:cubicBezTo>
                    <a:pt x="1730" y="22069"/>
                    <a:pt x="1675" y="21343"/>
                    <a:pt x="1730" y="20702"/>
                  </a:cubicBezTo>
                  <a:cubicBezTo>
                    <a:pt x="1758" y="20088"/>
                    <a:pt x="1842" y="19586"/>
                    <a:pt x="2149" y="19418"/>
                  </a:cubicBezTo>
                  <a:cubicBezTo>
                    <a:pt x="1954" y="19167"/>
                    <a:pt x="1758" y="18916"/>
                    <a:pt x="1535" y="18665"/>
                  </a:cubicBezTo>
                  <a:cubicBezTo>
                    <a:pt x="1256" y="18358"/>
                    <a:pt x="1089" y="17968"/>
                    <a:pt x="1061" y="17549"/>
                  </a:cubicBezTo>
                  <a:cubicBezTo>
                    <a:pt x="1005" y="17326"/>
                    <a:pt x="1089" y="17326"/>
                    <a:pt x="1061" y="17131"/>
                  </a:cubicBezTo>
                  <a:cubicBezTo>
                    <a:pt x="949" y="16740"/>
                    <a:pt x="698" y="16461"/>
                    <a:pt x="670" y="15987"/>
                  </a:cubicBezTo>
                  <a:cubicBezTo>
                    <a:pt x="810" y="15485"/>
                    <a:pt x="642" y="14815"/>
                    <a:pt x="838" y="14452"/>
                  </a:cubicBezTo>
                  <a:lnTo>
                    <a:pt x="977" y="14425"/>
                  </a:lnTo>
                  <a:cubicBezTo>
                    <a:pt x="1144" y="14006"/>
                    <a:pt x="726" y="13420"/>
                    <a:pt x="670" y="12918"/>
                  </a:cubicBezTo>
                  <a:cubicBezTo>
                    <a:pt x="531" y="12834"/>
                    <a:pt x="419" y="12499"/>
                    <a:pt x="335" y="12220"/>
                  </a:cubicBezTo>
                  <a:cubicBezTo>
                    <a:pt x="391" y="11718"/>
                    <a:pt x="252" y="11132"/>
                    <a:pt x="335" y="10686"/>
                  </a:cubicBezTo>
                  <a:cubicBezTo>
                    <a:pt x="84" y="9375"/>
                    <a:pt x="140" y="7310"/>
                    <a:pt x="56" y="5804"/>
                  </a:cubicBezTo>
                  <a:cubicBezTo>
                    <a:pt x="1" y="5441"/>
                    <a:pt x="1" y="5106"/>
                    <a:pt x="29" y="4744"/>
                  </a:cubicBezTo>
                  <a:cubicBezTo>
                    <a:pt x="29" y="4576"/>
                    <a:pt x="84" y="4381"/>
                    <a:pt x="112" y="4213"/>
                  </a:cubicBezTo>
                  <a:cubicBezTo>
                    <a:pt x="168" y="4018"/>
                    <a:pt x="252" y="3823"/>
                    <a:pt x="307" y="3628"/>
                  </a:cubicBezTo>
                  <a:cubicBezTo>
                    <a:pt x="475" y="3293"/>
                    <a:pt x="642" y="3014"/>
                    <a:pt x="754" y="3042"/>
                  </a:cubicBezTo>
                  <a:cubicBezTo>
                    <a:pt x="893" y="3042"/>
                    <a:pt x="810" y="3572"/>
                    <a:pt x="1033" y="3432"/>
                  </a:cubicBezTo>
                  <a:cubicBezTo>
                    <a:pt x="1061" y="4799"/>
                    <a:pt x="1117" y="6138"/>
                    <a:pt x="1172" y="7840"/>
                  </a:cubicBezTo>
                  <a:cubicBezTo>
                    <a:pt x="1200" y="8594"/>
                    <a:pt x="1172" y="9458"/>
                    <a:pt x="1228" y="10268"/>
                  </a:cubicBezTo>
                  <a:cubicBezTo>
                    <a:pt x="1256" y="10519"/>
                    <a:pt x="1284" y="10770"/>
                    <a:pt x="1340" y="11021"/>
                  </a:cubicBezTo>
                  <a:cubicBezTo>
                    <a:pt x="1396" y="11160"/>
                    <a:pt x="1451" y="11272"/>
                    <a:pt x="1563" y="11384"/>
                  </a:cubicBezTo>
                  <a:cubicBezTo>
                    <a:pt x="1172" y="8677"/>
                    <a:pt x="1033" y="5943"/>
                    <a:pt x="1702" y="3237"/>
                  </a:cubicBezTo>
                  <a:lnTo>
                    <a:pt x="1730" y="3237"/>
                  </a:lnTo>
                  <a:cubicBezTo>
                    <a:pt x="1786" y="3181"/>
                    <a:pt x="1898" y="3153"/>
                    <a:pt x="1981" y="3070"/>
                  </a:cubicBezTo>
                  <a:cubicBezTo>
                    <a:pt x="2512" y="3181"/>
                    <a:pt x="2623" y="2930"/>
                    <a:pt x="2874" y="2986"/>
                  </a:cubicBezTo>
                  <a:cubicBezTo>
                    <a:pt x="3125" y="3014"/>
                    <a:pt x="2902" y="3097"/>
                    <a:pt x="2874" y="3125"/>
                  </a:cubicBezTo>
                  <a:cubicBezTo>
                    <a:pt x="2986" y="3181"/>
                    <a:pt x="3125" y="3209"/>
                    <a:pt x="3237" y="3237"/>
                  </a:cubicBezTo>
                  <a:cubicBezTo>
                    <a:pt x="3432" y="3097"/>
                    <a:pt x="2930" y="3153"/>
                    <a:pt x="3042" y="2986"/>
                  </a:cubicBezTo>
                  <a:cubicBezTo>
                    <a:pt x="3934" y="2791"/>
                    <a:pt x="5050" y="2623"/>
                    <a:pt x="6055" y="2484"/>
                  </a:cubicBezTo>
                  <a:lnTo>
                    <a:pt x="6055" y="2707"/>
                  </a:lnTo>
                  <a:cubicBezTo>
                    <a:pt x="6222" y="2651"/>
                    <a:pt x="6083" y="2512"/>
                    <a:pt x="6138" y="2428"/>
                  </a:cubicBezTo>
                  <a:cubicBezTo>
                    <a:pt x="6752" y="2372"/>
                    <a:pt x="7422" y="1982"/>
                    <a:pt x="8063" y="2009"/>
                  </a:cubicBezTo>
                  <a:cubicBezTo>
                    <a:pt x="9124" y="1647"/>
                    <a:pt x="10240" y="1396"/>
                    <a:pt x="11356" y="1172"/>
                  </a:cubicBezTo>
                  <a:cubicBezTo>
                    <a:pt x="12360" y="838"/>
                    <a:pt x="13811" y="782"/>
                    <a:pt x="15122" y="698"/>
                  </a:cubicBezTo>
                  <a:cubicBezTo>
                    <a:pt x="15652" y="642"/>
                    <a:pt x="16154" y="559"/>
                    <a:pt x="16628" y="503"/>
                  </a:cubicBezTo>
                  <a:cubicBezTo>
                    <a:pt x="17298" y="447"/>
                    <a:pt x="18051" y="419"/>
                    <a:pt x="18749" y="391"/>
                  </a:cubicBezTo>
                  <a:cubicBezTo>
                    <a:pt x="19335" y="363"/>
                    <a:pt x="19921" y="363"/>
                    <a:pt x="20479" y="419"/>
                  </a:cubicBezTo>
                  <a:cubicBezTo>
                    <a:pt x="22097" y="252"/>
                    <a:pt x="23659" y="363"/>
                    <a:pt x="25333" y="224"/>
                  </a:cubicBezTo>
                  <a:cubicBezTo>
                    <a:pt x="26812" y="112"/>
                    <a:pt x="28290" y="112"/>
                    <a:pt x="29769" y="224"/>
                  </a:cubicBezTo>
                  <a:cubicBezTo>
                    <a:pt x="30355" y="475"/>
                    <a:pt x="31052" y="670"/>
                    <a:pt x="31387" y="1061"/>
                  </a:cubicBezTo>
                  <a:cubicBezTo>
                    <a:pt x="32057" y="949"/>
                    <a:pt x="32670" y="838"/>
                    <a:pt x="33256" y="698"/>
                  </a:cubicBezTo>
                  <a:cubicBezTo>
                    <a:pt x="33507" y="698"/>
                    <a:pt x="33507" y="782"/>
                    <a:pt x="33731" y="782"/>
                  </a:cubicBezTo>
                  <a:cubicBezTo>
                    <a:pt x="35265" y="614"/>
                    <a:pt x="37469" y="698"/>
                    <a:pt x="38725" y="363"/>
                  </a:cubicBezTo>
                  <a:cubicBezTo>
                    <a:pt x="39199" y="391"/>
                    <a:pt x="39645" y="391"/>
                    <a:pt x="40119" y="335"/>
                  </a:cubicBezTo>
                  <a:lnTo>
                    <a:pt x="40817" y="252"/>
                  </a:lnTo>
                  <a:lnTo>
                    <a:pt x="41208" y="224"/>
                  </a:lnTo>
                  <a:lnTo>
                    <a:pt x="41682" y="196"/>
                  </a:lnTo>
                  <a:cubicBezTo>
                    <a:pt x="41961" y="196"/>
                    <a:pt x="42156" y="84"/>
                    <a:pt x="42435" y="84"/>
                  </a:cubicBezTo>
                  <a:cubicBezTo>
                    <a:pt x="42575" y="84"/>
                    <a:pt x="42603" y="112"/>
                    <a:pt x="42686" y="112"/>
                  </a:cubicBezTo>
                  <a:cubicBezTo>
                    <a:pt x="43272" y="29"/>
                    <a:pt x="43886" y="1"/>
                    <a:pt x="44472" y="1"/>
                  </a:cubicBezTo>
                  <a:cubicBezTo>
                    <a:pt x="44946" y="29"/>
                    <a:pt x="45476" y="112"/>
                    <a:pt x="46006" y="140"/>
                  </a:cubicBezTo>
                  <a:cubicBezTo>
                    <a:pt x="46285" y="168"/>
                    <a:pt x="46564" y="168"/>
                    <a:pt x="46843" y="168"/>
                  </a:cubicBezTo>
                  <a:lnTo>
                    <a:pt x="46955" y="168"/>
                  </a:lnTo>
                  <a:lnTo>
                    <a:pt x="46983" y="224"/>
                  </a:lnTo>
                  <a:cubicBezTo>
                    <a:pt x="46983" y="252"/>
                    <a:pt x="47011" y="280"/>
                    <a:pt x="47038" y="308"/>
                  </a:cubicBezTo>
                  <a:cubicBezTo>
                    <a:pt x="47066" y="363"/>
                    <a:pt x="47122" y="419"/>
                    <a:pt x="47178" y="447"/>
                  </a:cubicBezTo>
                  <a:cubicBezTo>
                    <a:pt x="47178" y="503"/>
                    <a:pt x="47178" y="587"/>
                    <a:pt x="47178" y="642"/>
                  </a:cubicBezTo>
                  <a:cubicBezTo>
                    <a:pt x="47122" y="782"/>
                    <a:pt x="47094" y="1089"/>
                    <a:pt x="47011" y="1117"/>
                  </a:cubicBezTo>
                  <a:cubicBezTo>
                    <a:pt x="46899" y="1368"/>
                    <a:pt x="47094" y="1145"/>
                    <a:pt x="47011" y="1340"/>
                  </a:cubicBezTo>
                  <a:cubicBezTo>
                    <a:pt x="46899" y="1786"/>
                    <a:pt x="46787" y="2233"/>
                    <a:pt x="46704" y="2679"/>
                  </a:cubicBezTo>
                  <a:cubicBezTo>
                    <a:pt x="46676" y="2902"/>
                    <a:pt x="46620" y="3097"/>
                    <a:pt x="46564" y="3321"/>
                  </a:cubicBezTo>
                  <a:cubicBezTo>
                    <a:pt x="46536" y="3516"/>
                    <a:pt x="46480" y="3683"/>
                    <a:pt x="46425" y="3879"/>
                  </a:cubicBezTo>
                  <a:cubicBezTo>
                    <a:pt x="46369" y="4269"/>
                    <a:pt x="46313" y="4688"/>
                    <a:pt x="46285" y="5050"/>
                  </a:cubicBezTo>
                  <a:cubicBezTo>
                    <a:pt x="46257" y="5329"/>
                    <a:pt x="46229" y="5581"/>
                    <a:pt x="46201" y="5860"/>
                  </a:cubicBezTo>
                  <a:cubicBezTo>
                    <a:pt x="46146" y="6362"/>
                    <a:pt x="46062" y="6892"/>
                    <a:pt x="45978" y="7366"/>
                  </a:cubicBezTo>
                  <a:cubicBezTo>
                    <a:pt x="45811" y="7506"/>
                    <a:pt x="45839" y="7868"/>
                    <a:pt x="45783" y="8147"/>
                  </a:cubicBezTo>
                  <a:cubicBezTo>
                    <a:pt x="45727" y="8315"/>
                    <a:pt x="45671" y="8454"/>
                    <a:pt x="45588" y="8649"/>
                  </a:cubicBezTo>
                  <a:cubicBezTo>
                    <a:pt x="45644" y="8928"/>
                    <a:pt x="45699" y="9207"/>
                    <a:pt x="45755" y="9486"/>
                  </a:cubicBezTo>
                  <a:cubicBezTo>
                    <a:pt x="45922" y="10547"/>
                    <a:pt x="46118" y="11579"/>
                    <a:pt x="46313" y="12611"/>
                  </a:cubicBezTo>
                  <a:lnTo>
                    <a:pt x="46313" y="12611"/>
                  </a:lnTo>
                  <a:lnTo>
                    <a:pt x="46341" y="12862"/>
                  </a:lnTo>
                  <a:cubicBezTo>
                    <a:pt x="47038" y="13560"/>
                    <a:pt x="47569" y="14369"/>
                    <a:pt x="47959" y="15261"/>
                  </a:cubicBezTo>
                  <a:cubicBezTo>
                    <a:pt x="47959" y="15457"/>
                    <a:pt x="48015" y="15485"/>
                    <a:pt x="47987" y="15596"/>
                  </a:cubicBezTo>
                  <a:cubicBezTo>
                    <a:pt x="48266" y="16266"/>
                    <a:pt x="48378" y="16963"/>
                    <a:pt x="48378" y="17689"/>
                  </a:cubicBezTo>
                  <a:cubicBezTo>
                    <a:pt x="48378" y="18079"/>
                    <a:pt x="48378" y="18470"/>
                    <a:pt x="48350" y="18860"/>
                  </a:cubicBezTo>
                  <a:lnTo>
                    <a:pt x="48294" y="19418"/>
                  </a:lnTo>
                  <a:cubicBezTo>
                    <a:pt x="48294" y="19474"/>
                    <a:pt x="48294" y="19530"/>
                    <a:pt x="48266" y="19558"/>
                  </a:cubicBezTo>
                  <a:close/>
                  <a:moveTo>
                    <a:pt x="47429" y="15066"/>
                  </a:moveTo>
                  <a:cubicBezTo>
                    <a:pt x="47485" y="14899"/>
                    <a:pt x="47485" y="14731"/>
                    <a:pt x="47429" y="14592"/>
                  </a:cubicBezTo>
                  <a:cubicBezTo>
                    <a:pt x="47290" y="14480"/>
                    <a:pt x="47317" y="14983"/>
                    <a:pt x="47429" y="15066"/>
                  </a:cubicBezTo>
                  <a:close/>
                  <a:moveTo>
                    <a:pt x="47066" y="14452"/>
                  </a:moveTo>
                  <a:cubicBezTo>
                    <a:pt x="47150" y="14480"/>
                    <a:pt x="47234" y="14508"/>
                    <a:pt x="47206" y="14313"/>
                  </a:cubicBezTo>
                  <a:cubicBezTo>
                    <a:pt x="47122" y="14285"/>
                    <a:pt x="47066" y="14341"/>
                    <a:pt x="47066" y="14452"/>
                  </a:cubicBezTo>
                  <a:close/>
                  <a:moveTo>
                    <a:pt x="46257" y="1675"/>
                  </a:moveTo>
                  <a:cubicBezTo>
                    <a:pt x="46341" y="1647"/>
                    <a:pt x="46397" y="1479"/>
                    <a:pt x="46453" y="1284"/>
                  </a:cubicBezTo>
                  <a:cubicBezTo>
                    <a:pt x="46341" y="1396"/>
                    <a:pt x="46257" y="1535"/>
                    <a:pt x="46257" y="1675"/>
                  </a:cubicBezTo>
                  <a:close/>
                  <a:moveTo>
                    <a:pt x="45950" y="2344"/>
                  </a:moveTo>
                  <a:cubicBezTo>
                    <a:pt x="46006" y="2261"/>
                    <a:pt x="46006" y="2149"/>
                    <a:pt x="46006" y="2065"/>
                  </a:cubicBezTo>
                  <a:cubicBezTo>
                    <a:pt x="45839" y="2093"/>
                    <a:pt x="45811" y="2456"/>
                    <a:pt x="45950" y="2344"/>
                  </a:cubicBezTo>
                  <a:close/>
                  <a:moveTo>
                    <a:pt x="45560" y="1730"/>
                  </a:moveTo>
                  <a:cubicBezTo>
                    <a:pt x="45281" y="2763"/>
                    <a:pt x="45141" y="3851"/>
                    <a:pt x="45197" y="4939"/>
                  </a:cubicBezTo>
                  <a:lnTo>
                    <a:pt x="45337" y="4353"/>
                  </a:lnTo>
                  <a:cubicBezTo>
                    <a:pt x="45365" y="4102"/>
                    <a:pt x="45420" y="3851"/>
                    <a:pt x="45504" y="3600"/>
                  </a:cubicBezTo>
                  <a:cubicBezTo>
                    <a:pt x="45588" y="2707"/>
                    <a:pt x="45811" y="1786"/>
                    <a:pt x="45560" y="1730"/>
                  </a:cubicBezTo>
                  <a:close/>
                  <a:moveTo>
                    <a:pt x="43049" y="1089"/>
                  </a:moveTo>
                  <a:lnTo>
                    <a:pt x="42770" y="1117"/>
                  </a:lnTo>
                  <a:lnTo>
                    <a:pt x="43077" y="1117"/>
                  </a:lnTo>
                  <a:close/>
                  <a:moveTo>
                    <a:pt x="24803" y="838"/>
                  </a:moveTo>
                  <a:cubicBezTo>
                    <a:pt x="24301" y="754"/>
                    <a:pt x="24691" y="1089"/>
                    <a:pt x="24803" y="838"/>
                  </a:cubicBezTo>
                  <a:close/>
                  <a:moveTo>
                    <a:pt x="10072" y="1982"/>
                  </a:moveTo>
                  <a:cubicBezTo>
                    <a:pt x="10072" y="2065"/>
                    <a:pt x="10156" y="2093"/>
                    <a:pt x="10295" y="2065"/>
                  </a:cubicBezTo>
                  <a:cubicBezTo>
                    <a:pt x="10351" y="2037"/>
                    <a:pt x="10351" y="1982"/>
                    <a:pt x="10295" y="1954"/>
                  </a:cubicBezTo>
                  <a:cubicBezTo>
                    <a:pt x="10240" y="1926"/>
                    <a:pt x="10184" y="1982"/>
                    <a:pt x="10072" y="1982"/>
                  </a:cubicBezTo>
                  <a:close/>
                  <a:moveTo>
                    <a:pt x="7673" y="2763"/>
                  </a:moveTo>
                  <a:cubicBezTo>
                    <a:pt x="7561" y="2679"/>
                    <a:pt x="7896" y="2567"/>
                    <a:pt x="7673" y="2567"/>
                  </a:cubicBezTo>
                  <a:cubicBezTo>
                    <a:pt x="7617" y="2623"/>
                    <a:pt x="7450" y="2791"/>
                    <a:pt x="7673" y="2763"/>
                  </a:cubicBezTo>
                  <a:close/>
                  <a:moveTo>
                    <a:pt x="5720" y="3265"/>
                  </a:moveTo>
                  <a:cubicBezTo>
                    <a:pt x="8817" y="3125"/>
                    <a:pt x="11914" y="2707"/>
                    <a:pt x="15010" y="2344"/>
                  </a:cubicBezTo>
                  <a:cubicBezTo>
                    <a:pt x="19390" y="1842"/>
                    <a:pt x="23799" y="1507"/>
                    <a:pt x="28207" y="1284"/>
                  </a:cubicBezTo>
                  <a:cubicBezTo>
                    <a:pt x="28179" y="1256"/>
                    <a:pt x="28123" y="1228"/>
                    <a:pt x="28067" y="1200"/>
                  </a:cubicBezTo>
                  <a:cubicBezTo>
                    <a:pt x="26979" y="1033"/>
                    <a:pt x="25166" y="1200"/>
                    <a:pt x="23659" y="1284"/>
                  </a:cubicBezTo>
                  <a:cubicBezTo>
                    <a:pt x="22543" y="1340"/>
                    <a:pt x="21120" y="1312"/>
                    <a:pt x="19893" y="1340"/>
                  </a:cubicBezTo>
                  <a:cubicBezTo>
                    <a:pt x="17968" y="1396"/>
                    <a:pt x="15959" y="1563"/>
                    <a:pt x="13922" y="1758"/>
                  </a:cubicBezTo>
                  <a:cubicBezTo>
                    <a:pt x="11662" y="1982"/>
                    <a:pt x="9849" y="2540"/>
                    <a:pt x="7840" y="2930"/>
                  </a:cubicBezTo>
                  <a:cubicBezTo>
                    <a:pt x="7840" y="2874"/>
                    <a:pt x="7924" y="2846"/>
                    <a:pt x="7840" y="2846"/>
                  </a:cubicBezTo>
                  <a:cubicBezTo>
                    <a:pt x="7589" y="2846"/>
                    <a:pt x="7896" y="2902"/>
                    <a:pt x="7729" y="2930"/>
                  </a:cubicBezTo>
                  <a:cubicBezTo>
                    <a:pt x="7059" y="3097"/>
                    <a:pt x="6389" y="3181"/>
                    <a:pt x="5720" y="3265"/>
                  </a:cubicBezTo>
                  <a:close/>
                  <a:moveTo>
                    <a:pt x="47206" y="17549"/>
                  </a:moveTo>
                  <a:cubicBezTo>
                    <a:pt x="47150" y="17047"/>
                    <a:pt x="46983" y="16573"/>
                    <a:pt x="46759" y="16126"/>
                  </a:cubicBezTo>
                  <a:cubicBezTo>
                    <a:pt x="46787" y="16545"/>
                    <a:pt x="46787" y="16963"/>
                    <a:pt x="46787" y="17382"/>
                  </a:cubicBezTo>
                  <a:cubicBezTo>
                    <a:pt x="46871" y="17466"/>
                    <a:pt x="46927" y="17521"/>
                    <a:pt x="47011" y="17605"/>
                  </a:cubicBezTo>
                  <a:cubicBezTo>
                    <a:pt x="47066" y="17605"/>
                    <a:pt x="47094" y="17438"/>
                    <a:pt x="47206" y="17549"/>
                  </a:cubicBezTo>
                  <a:close/>
                  <a:moveTo>
                    <a:pt x="47792" y="15540"/>
                  </a:moveTo>
                  <a:cubicBezTo>
                    <a:pt x="47792" y="15429"/>
                    <a:pt x="47792" y="15345"/>
                    <a:pt x="47792" y="15234"/>
                  </a:cubicBezTo>
                  <a:cubicBezTo>
                    <a:pt x="47708" y="15178"/>
                    <a:pt x="47652" y="15261"/>
                    <a:pt x="47680" y="15457"/>
                  </a:cubicBezTo>
                  <a:cubicBezTo>
                    <a:pt x="47736" y="15457"/>
                    <a:pt x="47764" y="15485"/>
                    <a:pt x="47792" y="155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1" name="Google Shape;411;p21"/>
          <p:cNvSpPr/>
          <p:nvPr/>
        </p:nvSpPr>
        <p:spPr>
          <a:xfrm>
            <a:off x="595200" y="1035767"/>
            <a:ext cx="1552133" cy="1438700"/>
          </a:xfrm>
          <a:custGeom>
            <a:avLst/>
            <a:gdLst/>
            <a:ahLst/>
            <a:cxnLst/>
            <a:rect l="l" t="t" r="r" b="b"/>
            <a:pathLst>
              <a:path w="46564" h="43161" extrusionOk="0">
                <a:moveTo>
                  <a:pt x="0" y="13475"/>
                </a:moveTo>
                <a:cubicBezTo>
                  <a:pt x="0" y="13029"/>
                  <a:pt x="112" y="12722"/>
                  <a:pt x="84" y="12220"/>
                </a:cubicBezTo>
                <a:lnTo>
                  <a:pt x="335" y="11439"/>
                </a:lnTo>
                <a:cubicBezTo>
                  <a:pt x="474" y="11522"/>
                  <a:pt x="586" y="11020"/>
                  <a:pt x="642" y="11662"/>
                </a:cubicBezTo>
                <a:cubicBezTo>
                  <a:pt x="698" y="11522"/>
                  <a:pt x="642" y="11271"/>
                  <a:pt x="698" y="11132"/>
                </a:cubicBezTo>
                <a:cubicBezTo>
                  <a:pt x="1144" y="11104"/>
                  <a:pt x="1563" y="11104"/>
                  <a:pt x="1981" y="11132"/>
                </a:cubicBezTo>
                <a:cubicBezTo>
                  <a:pt x="2148" y="11132"/>
                  <a:pt x="2344" y="10992"/>
                  <a:pt x="2511" y="11020"/>
                </a:cubicBezTo>
                <a:cubicBezTo>
                  <a:pt x="2567" y="10574"/>
                  <a:pt x="2678" y="10155"/>
                  <a:pt x="2818" y="9709"/>
                </a:cubicBezTo>
                <a:lnTo>
                  <a:pt x="2818" y="9597"/>
                </a:lnTo>
                <a:cubicBezTo>
                  <a:pt x="2790" y="9207"/>
                  <a:pt x="2818" y="8788"/>
                  <a:pt x="2957" y="8398"/>
                </a:cubicBezTo>
                <a:cubicBezTo>
                  <a:pt x="2985" y="8091"/>
                  <a:pt x="3041" y="7784"/>
                  <a:pt x="3125" y="7505"/>
                </a:cubicBezTo>
                <a:cubicBezTo>
                  <a:pt x="3264" y="7114"/>
                  <a:pt x="3404" y="6752"/>
                  <a:pt x="3599" y="6417"/>
                </a:cubicBezTo>
                <a:cubicBezTo>
                  <a:pt x="3599" y="6333"/>
                  <a:pt x="3711" y="6138"/>
                  <a:pt x="3739" y="6054"/>
                </a:cubicBezTo>
                <a:cubicBezTo>
                  <a:pt x="4129" y="5580"/>
                  <a:pt x="4269" y="5273"/>
                  <a:pt x="4576" y="4910"/>
                </a:cubicBezTo>
                <a:cubicBezTo>
                  <a:pt x="5106" y="4380"/>
                  <a:pt x="5719" y="3906"/>
                  <a:pt x="6361" y="3515"/>
                </a:cubicBezTo>
                <a:cubicBezTo>
                  <a:pt x="6529" y="3515"/>
                  <a:pt x="6919" y="3264"/>
                  <a:pt x="7254" y="3181"/>
                </a:cubicBezTo>
                <a:cubicBezTo>
                  <a:pt x="7561" y="3097"/>
                  <a:pt x="7868" y="3041"/>
                  <a:pt x="8175" y="3013"/>
                </a:cubicBezTo>
                <a:cubicBezTo>
                  <a:pt x="8258" y="3013"/>
                  <a:pt x="8398" y="2930"/>
                  <a:pt x="8481" y="2930"/>
                </a:cubicBezTo>
                <a:cubicBezTo>
                  <a:pt x="8705" y="2902"/>
                  <a:pt x="8956" y="2930"/>
                  <a:pt x="9179" y="2985"/>
                </a:cubicBezTo>
                <a:cubicBezTo>
                  <a:pt x="9514" y="3013"/>
                  <a:pt x="10044" y="3013"/>
                  <a:pt x="10211" y="3153"/>
                </a:cubicBezTo>
                <a:cubicBezTo>
                  <a:pt x="10686" y="3236"/>
                  <a:pt x="11216" y="3292"/>
                  <a:pt x="11718" y="3292"/>
                </a:cubicBezTo>
                <a:cubicBezTo>
                  <a:pt x="11829" y="3264"/>
                  <a:pt x="11941" y="3236"/>
                  <a:pt x="12053" y="3209"/>
                </a:cubicBezTo>
                <a:cubicBezTo>
                  <a:pt x="12666" y="2930"/>
                  <a:pt x="13224" y="2595"/>
                  <a:pt x="13727" y="2176"/>
                </a:cubicBezTo>
                <a:cubicBezTo>
                  <a:pt x="14033" y="1981"/>
                  <a:pt x="14368" y="1786"/>
                  <a:pt x="14703" y="1618"/>
                </a:cubicBezTo>
                <a:cubicBezTo>
                  <a:pt x="14787" y="1535"/>
                  <a:pt x="14815" y="1479"/>
                  <a:pt x="14815" y="1395"/>
                </a:cubicBezTo>
                <a:cubicBezTo>
                  <a:pt x="15763" y="809"/>
                  <a:pt x="17326" y="447"/>
                  <a:pt x="17911" y="614"/>
                </a:cubicBezTo>
                <a:lnTo>
                  <a:pt x="18190" y="558"/>
                </a:lnTo>
                <a:cubicBezTo>
                  <a:pt x="18581" y="447"/>
                  <a:pt x="18972" y="391"/>
                  <a:pt x="19278" y="279"/>
                </a:cubicBezTo>
                <a:cubicBezTo>
                  <a:pt x="20143" y="195"/>
                  <a:pt x="20673" y="84"/>
                  <a:pt x="21678" y="28"/>
                </a:cubicBezTo>
                <a:cubicBezTo>
                  <a:pt x="22794" y="0"/>
                  <a:pt x="23993" y="28"/>
                  <a:pt x="25221" y="56"/>
                </a:cubicBezTo>
                <a:cubicBezTo>
                  <a:pt x="26253" y="84"/>
                  <a:pt x="27062" y="56"/>
                  <a:pt x="28318" y="195"/>
                </a:cubicBezTo>
                <a:cubicBezTo>
                  <a:pt x="28904" y="251"/>
                  <a:pt x="29573" y="279"/>
                  <a:pt x="30410" y="419"/>
                </a:cubicBezTo>
                <a:cubicBezTo>
                  <a:pt x="31080" y="558"/>
                  <a:pt x="31777" y="726"/>
                  <a:pt x="32419" y="977"/>
                </a:cubicBezTo>
                <a:cubicBezTo>
                  <a:pt x="32809" y="1116"/>
                  <a:pt x="33144" y="1367"/>
                  <a:pt x="33423" y="1674"/>
                </a:cubicBezTo>
                <a:cubicBezTo>
                  <a:pt x="37162" y="2706"/>
                  <a:pt x="40789" y="4436"/>
                  <a:pt x="43188" y="7449"/>
                </a:cubicBezTo>
                <a:cubicBezTo>
                  <a:pt x="45783" y="10658"/>
                  <a:pt x="46564" y="14954"/>
                  <a:pt x="46006" y="19111"/>
                </a:cubicBezTo>
                <a:cubicBezTo>
                  <a:pt x="45978" y="19418"/>
                  <a:pt x="45922" y="19753"/>
                  <a:pt x="45894" y="20060"/>
                </a:cubicBezTo>
                <a:cubicBezTo>
                  <a:pt x="45699" y="21148"/>
                  <a:pt x="45420" y="22180"/>
                  <a:pt x="45057" y="23212"/>
                </a:cubicBezTo>
                <a:cubicBezTo>
                  <a:pt x="45029" y="23212"/>
                  <a:pt x="45001" y="23184"/>
                  <a:pt x="45001" y="23156"/>
                </a:cubicBezTo>
                <a:cubicBezTo>
                  <a:pt x="45001" y="23184"/>
                  <a:pt x="45001" y="23184"/>
                  <a:pt x="45001" y="23184"/>
                </a:cubicBezTo>
                <a:cubicBezTo>
                  <a:pt x="43997" y="25890"/>
                  <a:pt x="42630" y="28429"/>
                  <a:pt x="40956" y="30773"/>
                </a:cubicBezTo>
                <a:cubicBezTo>
                  <a:pt x="40900" y="30968"/>
                  <a:pt x="40817" y="31163"/>
                  <a:pt x="40705" y="31331"/>
                </a:cubicBezTo>
                <a:cubicBezTo>
                  <a:pt x="41012" y="31582"/>
                  <a:pt x="39617" y="33563"/>
                  <a:pt x="38585" y="34511"/>
                </a:cubicBezTo>
                <a:cubicBezTo>
                  <a:pt x="38501" y="34539"/>
                  <a:pt x="38473" y="34511"/>
                  <a:pt x="38361" y="34623"/>
                </a:cubicBezTo>
                <a:cubicBezTo>
                  <a:pt x="38194" y="34986"/>
                  <a:pt x="38138" y="35237"/>
                  <a:pt x="37971" y="35571"/>
                </a:cubicBezTo>
                <a:cubicBezTo>
                  <a:pt x="37720" y="35850"/>
                  <a:pt x="37469" y="36129"/>
                  <a:pt x="37273" y="36408"/>
                </a:cubicBezTo>
                <a:cubicBezTo>
                  <a:pt x="36966" y="36632"/>
                  <a:pt x="36687" y="36883"/>
                  <a:pt x="36436" y="37162"/>
                </a:cubicBezTo>
                <a:cubicBezTo>
                  <a:pt x="36353" y="37218"/>
                  <a:pt x="36241" y="37273"/>
                  <a:pt x="36129" y="37329"/>
                </a:cubicBezTo>
                <a:cubicBezTo>
                  <a:pt x="35934" y="37524"/>
                  <a:pt x="35739" y="37720"/>
                  <a:pt x="35599" y="37943"/>
                </a:cubicBezTo>
                <a:cubicBezTo>
                  <a:pt x="35460" y="38054"/>
                  <a:pt x="35320" y="38194"/>
                  <a:pt x="35209" y="38278"/>
                </a:cubicBezTo>
                <a:cubicBezTo>
                  <a:pt x="35237" y="38306"/>
                  <a:pt x="34930" y="38585"/>
                  <a:pt x="34790" y="38780"/>
                </a:cubicBezTo>
                <a:cubicBezTo>
                  <a:pt x="34735" y="38836"/>
                  <a:pt x="34790" y="38864"/>
                  <a:pt x="34707" y="38947"/>
                </a:cubicBezTo>
                <a:cubicBezTo>
                  <a:pt x="34651" y="38975"/>
                  <a:pt x="34623" y="39003"/>
                  <a:pt x="34567" y="39031"/>
                </a:cubicBezTo>
                <a:cubicBezTo>
                  <a:pt x="34511" y="39087"/>
                  <a:pt x="34567" y="39087"/>
                  <a:pt x="34567" y="39115"/>
                </a:cubicBezTo>
                <a:cubicBezTo>
                  <a:pt x="34567" y="39143"/>
                  <a:pt x="34456" y="39198"/>
                  <a:pt x="34344" y="39282"/>
                </a:cubicBezTo>
                <a:cubicBezTo>
                  <a:pt x="34121" y="39505"/>
                  <a:pt x="33925" y="39701"/>
                  <a:pt x="33674" y="39868"/>
                </a:cubicBezTo>
                <a:cubicBezTo>
                  <a:pt x="33451" y="40035"/>
                  <a:pt x="33200" y="40147"/>
                  <a:pt x="32949" y="40259"/>
                </a:cubicBezTo>
                <a:cubicBezTo>
                  <a:pt x="33033" y="40119"/>
                  <a:pt x="33200" y="39868"/>
                  <a:pt x="33033" y="39868"/>
                </a:cubicBezTo>
                <a:cubicBezTo>
                  <a:pt x="32698" y="40063"/>
                  <a:pt x="32335" y="40259"/>
                  <a:pt x="31973" y="40426"/>
                </a:cubicBezTo>
                <a:cubicBezTo>
                  <a:pt x="31721" y="40538"/>
                  <a:pt x="31470" y="40621"/>
                  <a:pt x="31191" y="40649"/>
                </a:cubicBezTo>
                <a:cubicBezTo>
                  <a:pt x="30801" y="40817"/>
                  <a:pt x="30633" y="40956"/>
                  <a:pt x="30410" y="41068"/>
                </a:cubicBezTo>
                <a:cubicBezTo>
                  <a:pt x="30382" y="41095"/>
                  <a:pt x="30494" y="41095"/>
                  <a:pt x="30382" y="41151"/>
                </a:cubicBezTo>
                <a:cubicBezTo>
                  <a:pt x="30354" y="41207"/>
                  <a:pt x="30605" y="41095"/>
                  <a:pt x="30578" y="41151"/>
                </a:cubicBezTo>
                <a:cubicBezTo>
                  <a:pt x="30494" y="41374"/>
                  <a:pt x="30717" y="41542"/>
                  <a:pt x="30884" y="41737"/>
                </a:cubicBezTo>
                <a:cubicBezTo>
                  <a:pt x="31052" y="41932"/>
                  <a:pt x="31163" y="42128"/>
                  <a:pt x="30773" y="42407"/>
                </a:cubicBezTo>
                <a:cubicBezTo>
                  <a:pt x="30271" y="42825"/>
                  <a:pt x="28541" y="43160"/>
                  <a:pt x="27564" y="43048"/>
                </a:cubicBezTo>
                <a:cubicBezTo>
                  <a:pt x="27341" y="43021"/>
                  <a:pt x="27146" y="42965"/>
                  <a:pt x="27090" y="42853"/>
                </a:cubicBezTo>
                <a:cubicBezTo>
                  <a:pt x="25584" y="42825"/>
                  <a:pt x="24747" y="42407"/>
                  <a:pt x="24635" y="42156"/>
                </a:cubicBezTo>
                <a:cubicBezTo>
                  <a:pt x="24523" y="42295"/>
                  <a:pt x="24551" y="42574"/>
                  <a:pt x="24468" y="42742"/>
                </a:cubicBezTo>
                <a:cubicBezTo>
                  <a:pt x="24189" y="42937"/>
                  <a:pt x="23854" y="43021"/>
                  <a:pt x="23519" y="42965"/>
                </a:cubicBezTo>
                <a:cubicBezTo>
                  <a:pt x="22905" y="42853"/>
                  <a:pt x="22319" y="42658"/>
                  <a:pt x="21789" y="42407"/>
                </a:cubicBezTo>
                <a:cubicBezTo>
                  <a:pt x="21371" y="42267"/>
                  <a:pt x="21008" y="42016"/>
                  <a:pt x="20729" y="41709"/>
                </a:cubicBezTo>
                <a:cubicBezTo>
                  <a:pt x="20673" y="41542"/>
                  <a:pt x="21036" y="41542"/>
                  <a:pt x="20813" y="41263"/>
                </a:cubicBezTo>
                <a:cubicBezTo>
                  <a:pt x="20394" y="41068"/>
                  <a:pt x="20004" y="40844"/>
                  <a:pt x="19641" y="40621"/>
                </a:cubicBezTo>
                <a:cubicBezTo>
                  <a:pt x="19474" y="40482"/>
                  <a:pt x="19334" y="40259"/>
                  <a:pt x="19111" y="40119"/>
                </a:cubicBezTo>
                <a:cubicBezTo>
                  <a:pt x="18748" y="39868"/>
                  <a:pt x="18302" y="39645"/>
                  <a:pt x="17995" y="39422"/>
                </a:cubicBezTo>
                <a:cubicBezTo>
                  <a:pt x="17270" y="38864"/>
                  <a:pt x="17158" y="38557"/>
                  <a:pt x="17158" y="38278"/>
                </a:cubicBezTo>
                <a:cubicBezTo>
                  <a:pt x="16461" y="37943"/>
                  <a:pt x="15624" y="37190"/>
                  <a:pt x="14898" y="36436"/>
                </a:cubicBezTo>
                <a:cubicBezTo>
                  <a:pt x="14787" y="36241"/>
                  <a:pt x="14731" y="36129"/>
                  <a:pt x="14591" y="35906"/>
                </a:cubicBezTo>
                <a:cubicBezTo>
                  <a:pt x="13950" y="35376"/>
                  <a:pt x="13392" y="34735"/>
                  <a:pt x="12973" y="33981"/>
                </a:cubicBezTo>
                <a:cubicBezTo>
                  <a:pt x="12750" y="33730"/>
                  <a:pt x="12499" y="33507"/>
                  <a:pt x="12248" y="33256"/>
                </a:cubicBezTo>
                <a:cubicBezTo>
                  <a:pt x="12080" y="32949"/>
                  <a:pt x="11718" y="32530"/>
                  <a:pt x="11550" y="32224"/>
                </a:cubicBezTo>
                <a:cubicBezTo>
                  <a:pt x="11662" y="32196"/>
                  <a:pt x="11495" y="31861"/>
                  <a:pt x="11550" y="31777"/>
                </a:cubicBezTo>
                <a:cubicBezTo>
                  <a:pt x="11355" y="31582"/>
                  <a:pt x="11299" y="31694"/>
                  <a:pt x="11188" y="31638"/>
                </a:cubicBezTo>
                <a:cubicBezTo>
                  <a:pt x="11020" y="31498"/>
                  <a:pt x="11216" y="31582"/>
                  <a:pt x="11104" y="31470"/>
                </a:cubicBezTo>
                <a:cubicBezTo>
                  <a:pt x="11020" y="31387"/>
                  <a:pt x="11104" y="31666"/>
                  <a:pt x="10992" y="31666"/>
                </a:cubicBezTo>
                <a:cubicBezTo>
                  <a:pt x="10351" y="31303"/>
                  <a:pt x="10128" y="31610"/>
                  <a:pt x="9235" y="30717"/>
                </a:cubicBezTo>
                <a:cubicBezTo>
                  <a:pt x="8928" y="30159"/>
                  <a:pt x="7979" y="29155"/>
                  <a:pt x="8007" y="28792"/>
                </a:cubicBezTo>
                <a:cubicBezTo>
                  <a:pt x="7868" y="28708"/>
                  <a:pt x="7672" y="28485"/>
                  <a:pt x="7533" y="28513"/>
                </a:cubicBezTo>
                <a:cubicBezTo>
                  <a:pt x="7226" y="28178"/>
                  <a:pt x="6947" y="27816"/>
                  <a:pt x="6696" y="27425"/>
                </a:cubicBezTo>
                <a:cubicBezTo>
                  <a:pt x="6556" y="27202"/>
                  <a:pt x="6361" y="27034"/>
                  <a:pt x="6194" y="26811"/>
                </a:cubicBezTo>
                <a:cubicBezTo>
                  <a:pt x="5887" y="26393"/>
                  <a:pt x="5692" y="26002"/>
                  <a:pt x="5385" y="25612"/>
                </a:cubicBezTo>
                <a:cubicBezTo>
                  <a:pt x="5162" y="25221"/>
                  <a:pt x="4966" y="24830"/>
                  <a:pt x="4855" y="24384"/>
                </a:cubicBezTo>
                <a:cubicBezTo>
                  <a:pt x="4910" y="24328"/>
                  <a:pt x="5050" y="24328"/>
                  <a:pt x="4994" y="24161"/>
                </a:cubicBezTo>
                <a:cubicBezTo>
                  <a:pt x="4827" y="23993"/>
                  <a:pt x="4631" y="23854"/>
                  <a:pt x="4436" y="23770"/>
                </a:cubicBezTo>
                <a:cubicBezTo>
                  <a:pt x="4269" y="23603"/>
                  <a:pt x="4073" y="23324"/>
                  <a:pt x="3906" y="23184"/>
                </a:cubicBezTo>
                <a:cubicBezTo>
                  <a:pt x="3683" y="22738"/>
                  <a:pt x="3432" y="22403"/>
                  <a:pt x="3236" y="21957"/>
                </a:cubicBezTo>
                <a:cubicBezTo>
                  <a:pt x="3013" y="21482"/>
                  <a:pt x="2874" y="21008"/>
                  <a:pt x="2790" y="20478"/>
                </a:cubicBezTo>
                <a:cubicBezTo>
                  <a:pt x="3041" y="20311"/>
                  <a:pt x="3488" y="20366"/>
                  <a:pt x="3739" y="20171"/>
                </a:cubicBezTo>
                <a:cubicBezTo>
                  <a:pt x="3209" y="19390"/>
                  <a:pt x="2790" y="19502"/>
                  <a:pt x="2288" y="18720"/>
                </a:cubicBezTo>
                <a:cubicBezTo>
                  <a:pt x="2148" y="18665"/>
                  <a:pt x="1953" y="18330"/>
                  <a:pt x="1786" y="18190"/>
                </a:cubicBezTo>
                <a:cubicBezTo>
                  <a:pt x="1563" y="17939"/>
                  <a:pt x="1284" y="17409"/>
                  <a:pt x="1088" y="17130"/>
                </a:cubicBezTo>
                <a:cubicBezTo>
                  <a:pt x="1032" y="17046"/>
                  <a:pt x="1032" y="16963"/>
                  <a:pt x="1005" y="16879"/>
                </a:cubicBezTo>
                <a:cubicBezTo>
                  <a:pt x="698" y="16656"/>
                  <a:pt x="391" y="15819"/>
                  <a:pt x="168" y="14926"/>
                </a:cubicBezTo>
                <a:cubicBezTo>
                  <a:pt x="140" y="14396"/>
                  <a:pt x="28" y="13950"/>
                  <a:pt x="0" y="13475"/>
                </a:cubicBezTo>
                <a:close/>
                <a:moveTo>
                  <a:pt x="3209" y="20645"/>
                </a:moveTo>
                <a:cubicBezTo>
                  <a:pt x="3181" y="20645"/>
                  <a:pt x="3209" y="20785"/>
                  <a:pt x="3320" y="20924"/>
                </a:cubicBezTo>
                <a:cubicBezTo>
                  <a:pt x="3320" y="20841"/>
                  <a:pt x="3292" y="20729"/>
                  <a:pt x="3209" y="20645"/>
                </a:cubicBezTo>
                <a:close/>
                <a:moveTo>
                  <a:pt x="2176" y="18190"/>
                </a:moveTo>
                <a:cubicBezTo>
                  <a:pt x="2121" y="18190"/>
                  <a:pt x="2176" y="18330"/>
                  <a:pt x="2176" y="18414"/>
                </a:cubicBezTo>
                <a:cubicBezTo>
                  <a:pt x="2232" y="18414"/>
                  <a:pt x="2204" y="18330"/>
                  <a:pt x="2148" y="18190"/>
                </a:cubicBezTo>
                <a:close/>
                <a:moveTo>
                  <a:pt x="2957" y="17604"/>
                </a:moveTo>
                <a:cubicBezTo>
                  <a:pt x="2930" y="17465"/>
                  <a:pt x="2902" y="17381"/>
                  <a:pt x="2846" y="17409"/>
                </a:cubicBezTo>
                <a:cubicBezTo>
                  <a:pt x="2874" y="17465"/>
                  <a:pt x="2874" y="17521"/>
                  <a:pt x="2902" y="17577"/>
                </a:cubicBezTo>
                <a:cubicBezTo>
                  <a:pt x="2902" y="17577"/>
                  <a:pt x="2930" y="17632"/>
                  <a:pt x="2957" y="17604"/>
                </a:cubicBezTo>
                <a:close/>
                <a:moveTo>
                  <a:pt x="34986" y="38250"/>
                </a:moveTo>
                <a:cubicBezTo>
                  <a:pt x="34958" y="38222"/>
                  <a:pt x="34874" y="38250"/>
                  <a:pt x="34762" y="38333"/>
                </a:cubicBezTo>
                <a:cubicBezTo>
                  <a:pt x="34762" y="38361"/>
                  <a:pt x="34707" y="38417"/>
                  <a:pt x="34762" y="38417"/>
                </a:cubicBezTo>
                <a:cubicBezTo>
                  <a:pt x="34846" y="38389"/>
                  <a:pt x="34902" y="38333"/>
                  <a:pt x="34958" y="38250"/>
                </a:cubicBezTo>
                <a:close/>
                <a:moveTo>
                  <a:pt x="8454" y="3125"/>
                </a:moveTo>
                <a:cubicBezTo>
                  <a:pt x="8426" y="3181"/>
                  <a:pt x="8649" y="3097"/>
                  <a:pt x="8760" y="3069"/>
                </a:cubicBezTo>
                <a:cubicBezTo>
                  <a:pt x="8788" y="3013"/>
                  <a:pt x="8537" y="3097"/>
                  <a:pt x="8454" y="3125"/>
                </a:cubicBezTo>
                <a:close/>
                <a:moveTo>
                  <a:pt x="4548" y="6445"/>
                </a:moveTo>
                <a:cubicBezTo>
                  <a:pt x="5413" y="5301"/>
                  <a:pt x="6556" y="4436"/>
                  <a:pt x="7896" y="3906"/>
                </a:cubicBezTo>
                <a:cubicBezTo>
                  <a:pt x="7728" y="3906"/>
                  <a:pt x="7589" y="3934"/>
                  <a:pt x="7449" y="3934"/>
                </a:cubicBezTo>
                <a:cubicBezTo>
                  <a:pt x="7087" y="4018"/>
                  <a:pt x="6724" y="4129"/>
                  <a:pt x="6389" y="4269"/>
                </a:cubicBezTo>
                <a:cubicBezTo>
                  <a:pt x="6361" y="4213"/>
                  <a:pt x="6194" y="4269"/>
                  <a:pt x="6054" y="4352"/>
                </a:cubicBezTo>
                <a:cubicBezTo>
                  <a:pt x="5496" y="4799"/>
                  <a:pt x="5468" y="4994"/>
                  <a:pt x="4966" y="5524"/>
                </a:cubicBezTo>
                <a:cubicBezTo>
                  <a:pt x="4910" y="5719"/>
                  <a:pt x="4576" y="6222"/>
                  <a:pt x="4548" y="6445"/>
                </a:cubicBezTo>
                <a:close/>
                <a:moveTo>
                  <a:pt x="2957" y="9039"/>
                </a:moveTo>
                <a:cubicBezTo>
                  <a:pt x="3013" y="9039"/>
                  <a:pt x="3069" y="8928"/>
                  <a:pt x="3125" y="8844"/>
                </a:cubicBezTo>
                <a:cubicBezTo>
                  <a:pt x="3069" y="8788"/>
                  <a:pt x="3013" y="8956"/>
                  <a:pt x="2957" y="9039"/>
                </a:cubicBezTo>
                <a:close/>
                <a:moveTo>
                  <a:pt x="1842" y="11829"/>
                </a:moveTo>
                <a:lnTo>
                  <a:pt x="1925" y="11829"/>
                </a:lnTo>
                <a:cubicBezTo>
                  <a:pt x="1925" y="11662"/>
                  <a:pt x="1925" y="11634"/>
                  <a:pt x="1869" y="11634"/>
                </a:cubicBezTo>
                <a:close/>
                <a:moveTo>
                  <a:pt x="1032" y="14787"/>
                </a:moveTo>
                <a:cubicBezTo>
                  <a:pt x="1172" y="15233"/>
                  <a:pt x="1367" y="15233"/>
                  <a:pt x="1507" y="15763"/>
                </a:cubicBezTo>
                <a:cubicBezTo>
                  <a:pt x="1786" y="15986"/>
                  <a:pt x="2037" y="16293"/>
                  <a:pt x="2176" y="16628"/>
                </a:cubicBezTo>
                <a:cubicBezTo>
                  <a:pt x="2344" y="16544"/>
                  <a:pt x="2595" y="17074"/>
                  <a:pt x="2818" y="17158"/>
                </a:cubicBezTo>
                <a:cubicBezTo>
                  <a:pt x="2874" y="17298"/>
                  <a:pt x="2930" y="17409"/>
                  <a:pt x="3013" y="17521"/>
                </a:cubicBezTo>
                <a:cubicBezTo>
                  <a:pt x="3041" y="17521"/>
                  <a:pt x="3013" y="17409"/>
                  <a:pt x="3069" y="17437"/>
                </a:cubicBezTo>
                <a:lnTo>
                  <a:pt x="3125" y="17521"/>
                </a:lnTo>
                <a:cubicBezTo>
                  <a:pt x="2790" y="16461"/>
                  <a:pt x="2539" y="15373"/>
                  <a:pt x="2427" y="14257"/>
                </a:cubicBezTo>
                <a:cubicBezTo>
                  <a:pt x="1925" y="14424"/>
                  <a:pt x="1535" y="14591"/>
                  <a:pt x="1032" y="14815"/>
                </a:cubicBezTo>
                <a:close/>
                <a:moveTo>
                  <a:pt x="1032" y="16600"/>
                </a:moveTo>
                <a:lnTo>
                  <a:pt x="1088" y="16600"/>
                </a:lnTo>
                <a:lnTo>
                  <a:pt x="1060" y="16433"/>
                </a:lnTo>
                <a:cubicBezTo>
                  <a:pt x="1005" y="16433"/>
                  <a:pt x="1005" y="16461"/>
                  <a:pt x="1032" y="16628"/>
                </a:cubicBezTo>
                <a:close/>
                <a:moveTo>
                  <a:pt x="753" y="16154"/>
                </a:moveTo>
                <a:cubicBezTo>
                  <a:pt x="753" y="16265"/>
                  <a:pt x="781" y="16377"/>
                  <a:pt x="837" y="16461"/>
                </a:cubicBezTo>
                <a:cubicBezTo>
                  <a:pt x="865" y="16461"/>
                  <a:pt x="893" y="16461"/>
                  <a:pt x="865" y="16321"/>
                </a:cubicBezTo>
                <a:cubicBezTo>
                  <a:pt x="837" y="16321"/>
                  <a:pt x="781" y="16126"/>
                  <a:pt x="753" y="161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21"/>
          <p:cNvSpPr/>
          <p:nvPr/>
        </p:nvSpPr>
        <p:spPr>
          <a:xfrm>
            <a:off x="1025734" y="145700"/>
            <a:ext cx="1419167" cy="651933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21"/>
          <p:cNvSpPr/>
          <p:nvPr/>
        </p:nvSpPr>
        <p:spPr>
          <a:xfrm>
            <a:off x="392000" y="2266000"/>
            <a:ext cx="1238733" cy="1190400"/>
          </a:xfrm>
          <a:custGeom>
            <a:avLst/>
            <a:gdLst/>
            <a:ahLst/>
            <a:cxnLst/>
            <a:rect l="l" t="t" r="r" b="b"/>
            <a:pathLst>
              <a:path w="37162" h="35712" extrusionOk="0">
                <a:moveTo>
                  <a:pt x="1646" y="14257"/>
                </a:moveTo>
                <a:cubicBezTo>
                  <a:pt x="1842" y="13839"/>
                  <a:pt x="2121" y="13448"/>
                  <a:pt x="2400" y="13086"/>
                </a:cubicBezTo>
                <a:cubicBezTo>
                  <a:pt x="2706" y="12695"/>
                  <a:pt x="3041" y="12332"/>
                  <a:pt x="3237" y="12109"/>
                </a:cubicBezTo>
                <a:cubicBezTo>
                  <a:pt x="3432" y="11802"/>
                  <a:pt x="3655" y="11551"/>
                  <a:pt x="3906" y="11300"/>
                </a:cubicBezTo>
                <a:cubicBezTo>
                  <a:pt x="3962" y="11244"/>
                  <a:pt x="4046" y="11133"/>
                  <a:pt x="4074" y="11077"/>
                </a:cubicBezTo>
                <a:cubicBezTo>
                  <a:pt x="4325" y="10798"/>
                  <a:pt x="4464" y="10714"/>
                  <a:pt x="4520" y="10742"/>
                </a:cubicBezTo>
                <a:cubicBezTo>
                  <a:pt x="4938" y="10128"/>
                  <a:pt x="5720" y="9124"/>
                  <a:pt x="5971" y="9040"/>
                </a:cubicBezTo>
                <a:cubicBezTo>
                  <a:pt x="6361" y="8482"/>
                  <a:pt x="6389" y="8287"/>
                  <a:pt x="6724" y="7785"/>
                </a:cubicBezTo>
                <a:cubicBezTo>
                  <a:pt x="7059" y="7338"/>
                  <a:pt x="7449" y="6920"/>
                  <a:pt x="7840" y="6529"/>
                </a:cubicBezTo>
                <a:cubicBezTo>
                  <a:pt x="7896" y="6446"/>
                  <a:pt x="7868" y="6474"/>
                  <a:pt x="7952" y="6362"/>
                </a:cubicBezTo>
                <a:cubicBezTo>
                  <a:pt x="8007" y="6278"/>
                  <a:pt x="8286" y="6055"/>
                  <a:pt x="8426" y="6027"/>
                </a:cubicBezTo>
                <a:cubicBezTo>
                  <a:pt x="8900" y="5469"/>
                  <a:pt x="9263" y="5051"/>
                  <a:pt x="9402" y="5106"/>
                </a:cubicBezTo>
                <a:cubicBezTo>
                  <a:pt x="9877" y="4465"/>
                  <a:pt x="10546" y="3544"/>
                  <a:pt x="10797" y="3572"/>
                </a:cubicBezTo>
                <a:cubicBezTo>
                  <a:pt x="10937" y="3321"/>
                  <a:pt x="10965" y="3181"/>
                  <a:pt x="11076" y="2986"/>
                </a:cubicBezTo>
                <a:cubicBezTo>
                  <a:pt x="11244" y="2651"/>
                  <a:pt x="11439" y="2372"/>
                  <a:pt x="11718" y="2149"/>
                </a:cubicBezTo>
                <a:cubicBezTo>
                  <a:pt x="11857" y="1982"/>
                  <a:pt x="11857" y="2038"/>
                  <a:pt x="11997" y="1898"/>
                </a:cubicBezTo>
                <a:cubicBezTo>
                  <a:pt x="12248" y="1619"/>
                  <a:pt x="12527" y="1368"/>
                  <a:pt x="12834" y="1145"/>
                </a:cubicBezTo>
                <a:cubicBezTo>
                  <a:pt x="13029" y="1061"/>
                  <a:pt x="13252" y="950"/>
                  <a:pt x="13476" y="838"/>
                </a:cubicBezTo>
                <a:cubicBezTo>
                  <a:pt x="13671" y="726"/>
                  <a:pt x="13866" y="643"/>
                  <a:pt x="14061" y="615"/>
                </a:cubicBezTo>
                <a:lnTo>
                  <a:pt x="14089" y="643"/>
                </a:lnTo>
                <a:cubicBezTo>
                  <a:pt x="14452" y="587"/>
                  <a:pt x="14954" y="280"/>
                  <a:pt x="15401" y="196"/>
                </a:cubicBezTo>
                <a:cubicBezTo>
                  <a:pt x="15484" y="140"/>
                  <a:pt x="15568" y="113"/>
                  <a:pt x="15652" y="85"/>
                </a:cubicBezTo>
                <a:cubicBezTo>
                  <a:pt x="15791" y="57"/>
                  <a:pt x="15931" y="57"/>
                  <a:pt x="16070" y="29"/>
                </a:cubicBezTo>
                <a:lnTo>
                  <a:pt x="16768" y="29"/>
                </a:lnTo>
                <a:cubicBezTo>
                  <a:pt x="16991" y="1"/>
                  <a:pt x="17214" y="29"/>
                  <a:pt x="17409" y="85"/>
                </a:cubicBezTo>
                <a:cubicBezTo>
                  <a:pt x="18107" y="168"/>
                  <a:pt x="18776" y="364"/>
                  <a:pt x="19418" y="643"/>
                </a:cubicBezTo>
                <a:cubicBezTo>
                  <a:pt x="20032" y="950"/>
                  <a:pt x="20646" y="1312"/>
                  <a:pt x="21231" y="1703"/>
                </a:cubicBezTo>
                <a:cubicBezTo>
                  <a:pt x="21483" y="1870"/>
                  <a:pt x="21706" y="1982"/>
                  <a:pt x="21929" y="2121"/>
                </a:cubicBezTo>
                <a:cubicBezTo>
                  <a:pt x="22320" y="2400"/>
                  <a:pt x="23101" y="3014"/>
                  <a:pt x="23045" y="3098"/>
                </a:cubicBezTo>
                <a:cubicBezTo>
                  <a:pt x="23017" y="3154"/>
                  <a:pt x="22682" y="2902"/>
                  <a:pt x="22766" y="3014"/>
                </a:cubicBezTo>
                <a:cubicBezTo>
                  <a:pt x="22347" y="2791"/>
                  <a:pt x="21873" y="2512"/>
                  <a:pt x="21371" y="2205"/>
                </a:cubicBezTo>
                <a:cubicBezTo>
                  <a:pt x="20785" y="1814"/>
                  <a:pt x="20199" y="1480"/>
                  <a:pt x="19585" y="1145"/>
                </a:cubicBezTo>
                <a:cubicBezTo>
                  <a:pt x="18972" y="810"/>
                  <a:pt x="18302" y="587"/>
                  <a:pt x="17605" y="447"/>
                </a:cubicBezTo>
                <a:cubicBezTo>
                  <a:pt x="17381" y="419"/>
                  <a:pt x="17186" y="392"/>
                  <a:pt x="16963" y="392"/>
                </a:cubicBezTo>
                <a:cubicBezTo>
                  <a:pt x="16851" y="392"/>
                  <a:pt x="16740" y="419"/>
                  <a:pt x="16628" y="447"/>
                </a:cubicBezTo>
                <a:lnTo>
                  <a:pt x="16963" y="447"/>
                </a:lnTo>
                <a:cubicBezTo>
                  <a:pt x="18469" y="531"/>
                  <a:pt x="19641" y="1145"/>
                  <a:pt x="20673" y="1842"/>
                </a:cubicBezTo>
                <a:cubicBezTo>
                  <a:pt x="21399" y="2317"/>
                  <a:pt x="22152" y="2847"/>
                  <a:pt x="22850" y="3377"/>
                </a:cubicBezTo>
                <a:lnTo>
                  <a:pt x="22878" y="3377"/>
                </a:lnTo>
                <a:cubicBezTo>
                  <a:pt x="22933" y="3377"/>
                  <a:pt x="23017" y="3433"/>
                  <a:pt x="23073" y="3460"/>
                </a:cubicBezTo>
                <a:cubicBezTo>
                  <a:pt x="23296" y="3600"/>
                  <a:pt x="23491" y="3739"/>
                  <a:pt x="23714" y="3879"/>
                </a:cubicBezTo>
                <a:cubicBezTo>
                  <a:pt x="23882" y="4018"/>
                  <a:pt x="23714" y="3935"/>
                  <a:pt x="23687" y="3935"/>
                </a:cubicBezTo>
                <a:cubicBezTo>
                  <a:pt x="23770" y="4018"/>
                  <a:pt x="23798" y="4046"/>
                  <a:pt x="23910" y="4158"/>
                </a:cubicBezTo>
                <a:cubicBezTo>
                  <a:pt x="24077" y="4214"/>
                  <a:pt x="23714" y="3963"/>
                  <a:pt x="23826" y="3963"/>
                </a:cubicBezTo>
                <a:cubicBezTo>
                  <a:pt x="24551" y="4465"/>
                  <a:pt x="25277" y="4995"/>
                  <a:pt x="25946" y="5553"/>
                </a:cubicBezTo>
                <a:lnTo>
                  <a:pt x="25891" y="5609"/>
                </a:lnTo>
                <a:cubicBezTo>
                  <a:pt x="26002" y="5720"/>
                  <a:pt x="25946" y="5581"/>
                  <a:pt x="26002" y="5609"/>
                </a:cubicBezTo>
                <a:cubicBezTo>
                  <a:pt x="26476" y="5971"/>
                  <a:pt x="26895" y="6306"/>
                  <a:pt x="27313" y="6697"/>
                </a:cubicBezTo>
                <a:cubicBezTo>
                  <a:pt x="28067" y="7338"/>
                  <a:pt x="28792" y="8008"/>
                  <a:pt x="29462" y="8705"/>
                </a:cubicBezTo>
                <a:cubicBezTo>
                  <a:pt x="30243" y="9515"/>
                  <a:pt x="30940" y="10352"/>
                  <a:pt x="31582" y="11244"/>
                </a:cubicBezTo>
                <a:cubicBezTo>
                  <a:pt x="31861" y="11607"/>
                  <a:pt x="32140" y="11942"/>
                  <a:pt x="32363" y="12277"/>
                </a:cubicBezTo>
                <a:cubicBezTo>
                  <a:pt x="32698" y="12751"/>
                  <a:pt x="33061" y="13309"/>
                  <a:pt x="33368" y="13811"/>
                </a:cubicBezTo>
                <a:cubicBezTo>
                  <a:pt x="33647" y="14229"/>
                  <a:pt x="33926" y="14704"/>
                  <a:pt x="34121" y="15066"/>
                </a:cubicBezTo>
                <a:cubicBezTo>
                  <a:pt x="34846" y="16266"/>
                  <a:pt x="35516" y="17494"/>
                  <a:pt x="36102" y="18749"/>
                </a:cubicBezTo>
                <a:cubicBezTo>
                  <a:pt x="36660" y="19921"/>
                  <a:pt x="37022" y="21176"/>
                  <a:pt x="37134" y="22460"/>
                </a:cubicBezTo>
                <a:cubicBezTo>
                  <a:pt x="37162" y="22934"/>
                  <a:pt x="37078" y="23408"/>
                  <a:pt x="36939" y="23855"/>
                </a:cubicBezTo>
                <a:cubicBezTo>
                  <a:pt x="36967" y="24385"/>
                  <a:pt x="36967" y="24943"/>
                  <a:pt x="36911" y="25473"/>
                </a:cubicBezTo>
                <a:cubicBezTo>
                  <a:pt x="36883" y="25696"/>
                  <a:pt x="36855" y="25696"/>
                  <a:pt x="36827" y="25863"/>
                </a:cubicBezTo>
                <a:cubicBezTo>
                  <a:pt x="36688" y="26617"/>
                  <a:pt x="36436" y="27342"/>
                  <a:pt x="36102" y="28012"/>
                </a:cubicBezTo>
                <a:cubicBezTo>
                  <a:pt x="35767" y="28625"/>
                  <a:pt x="35404" y="29211"/>
                  <a:pt x="34986" y="29741"/>
                </a:cubicBezTo>
                <a:cubicBezTo>
                  <a:pt x="34400" y="30355"/>
                  <a:pt x="33758" y="30913"/>
                  <a:pt x="33089" y="31415"/>
                </a:cubicBezTo>
                <a:cubicBezTo>
                  <a:pt x="32921" y="31499"/>
                  <a:pt x="32810" y="31611"/>
                  <a:pt x="32670" y="31694"/>
                </a:cubicBezTo>
                <a:cubicBezTo>
                  <a:pt x="32614" y="31750"/>
                  <a:pt x="32558" y="31778"/>
                  <a:pt x="32503" y="31806"/>
                </a:cubicBezTo>
                <a:cubicBezTo>
                  <a:pt x="32168" y="32029"/>
                  <a:pt x="31833" y="32224"/>
                  <a:pt x="31470" y="32392"/>
                </a:cubicBezTo>
                <a:lnTo>
                  <a:pt x="31415" y="32420"/>
                </a:lnTo>
                <a:lnTo>
                  <a:pt x="31275" y="32475"/>
                </a:lnTo>
                <a:lnTo>
                  <a:pt x="31275" y="32475"/>
                </a:lnTo>
                <a:lnTo>
                  <a:pt x="31415" y="32420"/>
                </a:lnTo>
                <a:lnTo>
                  <a:pt x="31164" y="32475"/>
                </a:lnTo>
                <a:lnTo>
                  <a:pt x="31164" y="32475"/>
                </a:lnTo>
                <a:lnTo>
                  <a:pt x="31275" y="32475"/>
                </a:lnTo>
                <a:cubicBezTo>
                  <a:pt x="30661" y="32754"/>
                  <a:pt x="29824" y="33089"/>
                  <a:pt x="29350" y="33396"/>
                </a:cubicBezTo>
                <a:cubicBezTo>
                  <a:pt x="29239" y="33424"/>
                  <a:pt x="29043" y="33508"/>
                  <a:pt x="29071" y="33480"/>
                </a:cubicBezTo>
                <a:cubicBezTo>
                  <a:pt x="28932" y="33536"/>
                  <a:pt x="29043" y="33536"/>
                  <a:pt x="28904" y="33564"/>
                </a:cubicBezTo>
                <a:cubicBezTo>
                  <a:pt x="28429" y="33759"/>
                  <a:pt x="27927" y="33926"/>
                  <a:pt x="27453" y="34066"/>
                </a:cubicBezTo>
                <a:cubicBezTo>
                  <a:pt x="26532" y="34373"/>
                  <a:pt x="25584" y="34568"/>
                  <a:pt x="24663" y="34652"/>
                </a:cubicBezTo>
                <a:cubicBezTo>
                  <a:pt x="24440" y="34652"/>
                  <a:pt x="24217" y="34680"/>
                  <a:pt x="24021" y="34707"/>
                </a:cubicBezTo>
                <a:lnTo>
                  <a:pt x="23603" y="34707"/>
                </a:lnTo>
                <a:cubicBezTo>
                  <a:pt x="22487" y="34931"/>
                  <a:pt x="21343" y="35098"/>
                  <a:pt x="20171" y="35182"/>
                </a:cubicBezTo>
                <a:lnTo>
                  <a:pt x="20171" y="35182"/>
                </a:lnTo>
                <a:lnTo>
                  <a:pt x="19948" y="35182"/>
                </a:lnTo>
                <a:cubicBezTo>
                  <a:pt x="19697" y="35265"/>
                  <a:pt x="19418" y="35377"/>
                  <a:pt x="19139" y="35433"/>
                </a:cubicBezTo>
                <a:cubicBezTo>
                  <a:pt x="18832" y="35516"/>
                  <a:pt x="18525" y="35600"/>
                  <a:pt x="18218" y="35656"/>
                </a:cubicBezTo>
                <a:cubicBezTo>
                  <a:pt x="18135" y="35656"/>
                  <a:pt x="18079" y="35656"/>
                  <a:pt x="17995" y="35656"/>
                </a:cubicBezTo>
                <a:cubicBezTo>
                  <a:pt x="17493" y="35712"/>
                  <a:pt x="16991" y="35712"/>
                  <a:pt x="16489" y="35656"/>
                </a:cubicBezTo>
                <a:cubicBezTo>
                  <a:pt x="15931" y="35600"/>
                  <a:pt x="15345" y="35461"/>
                  <a:pt x="14787" y="35293"/>
                </a:cubicBezTo>
                <a:cubicBezTo>
                  <a:pt x="14759" y="35293"/>
                  <a:pt x="14787" y="35265"/>
                  <a:pt x="14675" y="35210"/>
                </a:cubicBezTo>
                <a:cubicBezTo>
                  <a:pt x="14564" y="35182"/>
                  <a:pt x="14424" y="35154"/>
                  <a:pt x="14312" y="35126"/>
                </a:cubicBezTo>
                <a:cubicBezTo>
                  <a:pt x="14145" y="34986"/>
                  <a:pt x="13671" y="34819"/>
                  <a:pt x="13727" y="34707"/>
                </a:cubicBezTo>
                <a:cubicBezTo>
                  <a:pt x="13643" y="34680"/>
                  <a:pt x="13587" y="34624"/>
                  <a:pt x="13503" y="34596"/>
                </a:cubicBezTo>
                <a:lnTo>
                  <a:pt x="13503" y="34456"/>
                </a:lnTo>
                <a:cubicBezTo>
                  <a:pt x="13113" y="34317"/>
                  <a:pt x="12722" y="34149"/>
                  <a:pt x="12332" y="33982"/>
                </a:cubicBezTo>
                <a:cubicBezTo>
                  <a:pt x="11885" y="33759"/>
                  <a:pt x="11467" y="33536"/>
                  <a:pt x="11076" y="33285"/>
                </a:cubicBezTo>
                <a:cubicBezTo>
                  <a:pt x="10909" y="33201"/>
                  <a:pt x="10741" y="33173"/>
                  <a:pt x="10574" y="33173"/>
                </a:cubicBezTo>
                <a:cubicBezTo>
                  <a:pt x="10183" y="33033"/>
                  <a:pt x="9793" y="32838"/>
                  <a:pt x="9430" y="32643"/>
                </a:cubicBezTo>
                <a:cubicBezTo>
                  <a:pt x="9207" y="32448"/>
                  <a:pt x="9040" y="32364"/>
                  <a:pt x="8844" y="32169"/>
                </a:cubicBezTo>
                <a:cubicBezTo>
                  <a:pt x="8509" y="31890"/>
                  <a:pt x="8203" y="31583"/>
                  <a:pt x="7896" y="31276"/>
                </a:cubicBezTo>
                <a:cubicBezTo>
                  <a:pt x="7617" y="30941"/>
                  <a:pt x="7589" y="30774"/>
                  <a:pt x="7338" y="30467"/>
                </a:cubicBezTo>
                <a:cubicBezTo>
                  <a:pt x="7087" y="30383"/>
                  <a:pt x="6836" y="30299"/>
                  <a:pt x="6584" y="30216"/>
                </a:cubicBezTo>
                <a:cubicBezTo>
                  <a:pt x="6194" y="29909"/>
                  <a:pt x="5859" y="29602"/>
                  <a:pt x="5524" y="29239"/>
                </a:cubicBezTo>
                <a:cubicBezTo>
                  <a:pt x="5357" y="28960"/>
                  <a:pt x="5078" y="28653"/>
                  <a:pt x="4911" y="28374"/>
                </a:cubicBezTo>
                <a:cubicBezTo>
                  <a:pt x="4520" y="28040"/>
                  <a:pt x="4157" y="27649"/>
                  <a:pt x="3850" y="27203"/>
                </a:cubicBezTo>
                <a:cubicBezTo>
                  <a:pt x="3404" y="26979"/>
                  <a:pt x="3069" y="26617"/>
                  <a:pt x="2790" y="26198"/>
                </a:cubicBezTo>
                <a:cubicBezTo>
                  <a:pt x="2651" y="25919"/>
                  <a:pt x="2316" y="25417"/>
                  <a:pt x="2093" y="25110"/>
                </a:cubicBezTo>
                <a:cubicBezTo>
                  <a:pt x="1953" y="24803"/>
                  <a:pt x="1814" y="24468"/>
                  <a:pt x="1730" y="24162"/>
                </a:cubicBezTo>
                <a:cubicBezTo>
                  <a:pt x="1116" y="23380"/>
                  <a:pt x="698" y="22488"/>
                  <a:pt x="502" y="21539"/>
                </a:cubicBezTo>
                <a:cubicBezTo>
                  <a:pt x="475" y="21400"/>
                  <a:pt x="558" y="21483"/>
                  <a:pt x="502" y="21316"/>
                </a:cubicBezTo>
                <a:cubicBezTo>
                  <a:pt x="419" y="20925"/>
                  <a:pt x="391" y="21121"/>
                  <a:pt x="307" y="20702"/>
                </a:cubicBezTo>
                <a:cubicBezTo>
                  <a:pt x="112" y="20339"/>
                  <a:pt x="28" y="19977"/>
                  <a:pt x="28" y="19586"/>
                </a:cubicBezTo>
                <a:cubicBezTo>
                  <a:pt x="0" y="19028"/>
                  <a:pt x="56" y="18442"/>
                  <a:pt x="168" y="17884"/>
                </a:cubicBezTo>
                <a:cubicBezTo>
                  <a:pt x="168" y="17717"/>
                  <a:pt x="168" y="17661"/>
                  <a:pt x="112" y="17661"/>
                </a:cubicBezTo>
                <a:cubicBezTo>
                  <a:pt x="112" y="17243"/>
                  <a:pt x="196" y="16824"/>
                  <a:pt x="307" y="16434"/>
                </a:cubicBezTo>
                <a:cubicBezTo>
                  <a:pt x="530" y="15792"/>
                  <a:pt x="837" y="15206"/>
                  <a:pt x="1200" y="14676"/>
                </a:cubicBezTo>
                <a:cubicBezTo>
                  <a:pt x="1339" y="14508"/>
                  <a:pt x="1507" y="14369"/>
                  <a:pt x="1646" y="14257"/>
                </a:cubicBezTo>
                <a:close/>
                <a:moveTo>
                  <a:pt x="15596" y="9068"/>
                </a:moveTo>
                <a:lnTo>
                  <a:pt x="14368" y="10714"/>
                </a:lnTo>
                <a:lnTo>
                  <a:pt x="14368" y="10714"/>
                </a:lnTo>
                <a:lnTo>
                  <a:pt x="14285" y="10798"/>
                </a:lnTo>
                <a:cubicBezTo>
                  <a:pt x="14201" y="11161"/>
                  <a:pt x="14145" y="11495"/>
                  <a:pt x="14006" y="11886"/>
                </a:cubicBezTo>
                <a:cubicBezTo>
                  <a:pt x="13950" y="11942"/>
                  <a:pt x="13978" y="11942"/>
                  <a:pt x="13950" y="11998"/>
                </a:cubicBezTo>
                <a:cubicBezTo>
                  <a:pt x="13838" y="12388"/>
                  <a:pt x="13252" y="13058"/>
                  <a:pt x="12862" y="13504"/>
                </a:cubicBezTo>
                <a:cubicBezTo>
                  <a:pt x="12834" y="13476"/>
                  <a:pt x="12806" y="13504"/>
                  <a:pt x="12778" y="13532"/>
                </a:cubicBezTo>
                <a:cubicBezTo>
                  <a:pt x="12722" y="13588"/>
                  <a:pt x="12666" y="13616"/>
                  <a:pt x="12639" y="13672"/>
                </a:cubicBezTo>
                <a:cubicBezTo>
                  <a:pt x="12499" y="13727"/>
                  <a:pt x="12304" y="13923"/>
                  <a:pt x="12192" y="13867"/>
                </a:cubicBezTo>
                <a:cubicBezTo>
                  <a:pt x="12164" y="13895"/>
                  <a:pt x="12136" y="13923"/>
                  <a:pt x="12081" y="13951"/>
                </a:cubicBezTo>
                <a:lnTo>
                  <a:pt x="11969" y="13895"/>
                </a:lnTo>
                <a:lnTo>
                  <a:pt x="11020" y="15178"/>
                </a:lnTo>
                <a:cubicBezTo>
                  <a:pt x="10993" y="15290"/>
                  <a:pt x="10993" y="15401"/>
                  <a:pt x="10993" y="15513"/>
                </a:cubicBezTo>
                <a:cubicBezTo>
                  <a:pt x="10937" y="15764"/>
                  <a:pt x="10853" y="16015"/>
                  <a:pt x="10769" y="16238"/>
                </a:cubicBezTo>
                <a:cubicBezTo>
                  <a:pt x="10658" y="16378"/>
                  <a:pt x="10630" y="16461"/>
                  <a:pt x="10518" y="16601"/>
                </a:cubicBezTo>
                <a:cubicBezTo>
                  <a:pt x="10435" y="16713"/>
                  <a:pt x="10156" y="17047"/>
                  <a:pt x="10044" y="17159"/>
                </a:cubicBezTo>
                <a:cubicBezTo>
                  <a:pt x="9877" y="17354"/>
                  <a:pt x="9765" y="17354"/>
                  <a:pt x="9598" y="17522"/>
                </a:cubicBezTo>
                <a:cubicBezTo>
                  <a:pt x="9598" y="17717"/>
                  <a:pt x="9625" y="17884"/>
                  <a:pt x="9653" y="18080"/>
                </a:cubicBezTo>
                <a:cubicBezTo>
                  <a:pt x="9570" y="18331"/>
                  <a:pt x="9430" y="18582"/>
                  <a:pt x="9319" y="18805"/>
                </a:cubicBezTo>
                <a:cubicBezTo>
                  <a:pt x="9151" y="18972"/>
                  <a:pt x="9151" y="19028"/>
                  <a:pt x="9067" y="19084"/>
                </a:cubicBezTo>
                <a:cubicBezTo>
                  <a:pt x="9067" y="19140"/>
                  <a:pt x="9095" y="19196"/>
                  <a:pt x="9123" y="19251"/>
                </a:cubicBezTo>
                <a:cubicBezTo>
                  <a:pt x="9179" y="19307"/>
                  <a:pt x="9207" y="19363"/>
                  <a:pt x="9235" y="19419"/>
                </a:cubicBezTo>
                <a:lnTo>
                  <a:pt x="9346" y="19419"/>
                </a:lnTo>
                <a:lnTo>
                  <a:pt x="9374" y="19419"/>
                </a:lnTo>
                <a:lnTo>
                  <a:pt x="9458" y="19447"/>
                </a:lnTo>
                <a:cubicBezTo>
                  <a:pt x="9570" y="19558"/>
                  <a:pt x="9681" y="19670"/>
                  <a:pt x="9765" y="19809"/>
                </a:cubicBezTo>
                <a:cubicBezTo>
                  <a:pt x="9849" y="20005"/>
                  <a:pt x="9988" y="20228"/>
                  <a:pt x="10100" y="20395"/>
                </a:cubicBezTo>
                <a:cubicBezTo>
                  <a:pt x="10211" y="20618"/>
                  <a:pt x="10211" y="20786"/>
                  <a:pt x="10295" y="20953"/>
                </a:cubicBezTo>
                <a:cubicBezTo>
                  <a:pt x="10686" y="21288"/>
                  <a:pt x="10993" y="21706"/>
                  <a:pt x="11244" y="22153"/>
                </a:cubicBezTo>
                <a:cubicBezTo>
                  <a:pt x="11271" y="22209"/>
                  <a:pt x="11216" y="22209"/>
                  <a:pt x="11244" y="22292"/>
                </a:cubicBezTo>
                <a:cubicBezTo>
                  <a:pt x="11355" y="22460"/>
                  <a:pt x="11383" y="22320"/>
                  <a:pt x="11495" y="22516"/>
                </a:cubicBezTo>
                <a:cubicBezTo>
                  <a:pt x="11746" y="22516"/>
                  <a:pt x="12136" y="23101"/>
                  <a:pt x="12443" y="23548"/>
                </a:cubicBezTo>
                <a:cubicBezTo>
                  <a:pt x="12499" y="23604"/>
                  <a:pt x="12555" y="23604"/>
                  <a:pt x="12583" y="23548"/>
                </a:cubicBezTo>
                <a:cubicBezTo>
                  <a:pt x="12750" y="23659"/>
                  <a:pt x="12890" y="23799"/>
                  <a:pt x="13057" y="23938"/>
                </a:cubicBezTo>
                <a:cubicBezTo>
                  <a:pt x="13280" y="24189"/>
                  <a:pt x="13392" y="24441"/>
                  <a:pt x="13615" y="24692"/>
                </a:cubicBezTo>
                <a:cubicBezTo>
                  <a:pt x="13615" y="24803"/>
                  <a:pt x="13699" y="24943"/>
                  <a:pt x="13699" y="25054"/>
                </a:cubicBezTo>
                <a:cubicBezTo>
                  <a:pt x="13894" y="25166"/>
                  <a:pt x="14089" y="25333"/>
                  <a:pt x="14257" y="25501"/>
                </a:cubicBezTo>
                <a:cubicBezTo>
                  <a:pt x="14424" y="25696"/>
                  <a:pt x="14591" y="25891"/>
                  <a:pt x="14703" y="26003"/>
                </a:cubicBezTo>
                <a:cubicBezTo>
                  <a:pt x="14926" y="26087"/>
                  <a:pt x="14954" y="26226"/>
                  <a:pt x="15122" y="26366"/>
                </a:cubicBezTo>
                <a:cubicBezTo>
                  <a:pt x="15149" y="26393"/>
                  <a:pt x="15205" y="26393"/>
                  <a:pt x="15233" y="26421"/>
                </a:cubicBezTo>
                <a:cubicBezTo>
                  <a:pt x="15373" y="26561"/>
                  <a:pt x="15401" y="26645"/>
                  <a:pt x="15373" y="26728"/>
                </a:cubicBezTo>
                <a:cubicBezTo>
                  <a:pt x="15456" y="26756"/>
                  <a:pt x="15568" y="26784"/>
                  <a:pt x="15652" y="26840"/>
                </a:cubicBezTo>
                <a:cubicBezTo>
                  <a:pt x="15763" y="26896"/>
                  <a:pt x="15847" y="26924"/>
                  <a:pt x="15931" y="26979"/>
                </a:cubicBezTo>
                <a:cubicBezTo>
                  <a:pt x="16098" y="27035"/>
                  <a:pt x="16238" y="27119"/>
                  <a:pt x="16349" y="27230"/>
                </a:cubicBezTo>
                <a:cubicBezTo>
                  <a:pt x="16461" y="27286"/>
                  <a:pt x="16600" y="27286"/>
                  <a:pt x="16740" y="27258"/>
                </a:cubicBezTo>
                <a:cubicBezTo>
                  <a:pt x="16879" y="27258"/>
                  <a:pt x="16991" y="27258"/>
                  <a:pt x="17130" y="27258"/>
                </a:cubicBezTo>
                <a:cubicBezTo>
                  <a:pt x="17437" y="27314"/>
                  <a:pt x="17716" y="27370"/>
                  <a:pt x="18023" y="27454"/>
                </a:cubicBezTo>
                <a:cubicBezTo>
                  <a:pt x="18051" y="27454"/>
                  <a:pt x="18051" y="27454"/>
                  <a:pt x="18107" y="27454"/>
                </a:cubicBezTo>
                <a:cubicBezTo>
                  <a:pt x="18190" y="27537"/>
                  <a:pt x="18386" y="27565"/>
                  <a:pt x="18442" y="27649"/>
                </a:cubicBezTo>
                <a:cubicBezTo>
                  <a:pt x="18860" y="27677"/>
                  <a:pt x="19139" y="27705"/>
                  <a:pt x="19195" y="27872"/>
                </a:cubicBezTo>
                <a:cubicBezTo>
                  <a:pt x="19669" y="27844"/>
                  <a:pt x="20311" y="27761"/>
                  <a:pt x="20394" y="27928"/>
                </a:cubicBezTo>
                <a:cubicBezTo>
                  <a:pt x="20701" y="27816"/>
                  <a:pt x="20673" y="27621"/>
                  <a:pt x="21287" y="27537"/>
                </a:cubicBezTo>
                <a:cubicBezTo>
                  <a:pt x="21427" y="27509"/>
                  <a:pt x="21399" y="27537"/>
                  <a:pt x="21510" y="27509"/>
                </a:cubicBezTo>
                <a:cubicBezTo>
                  <a:pt x="21706" y="27426"/>
                  <a:pt x="21901" y="27370"/>
                  <a:pt x="22096" y="27342"/>
                </a:cubicBezTo>
                <a:cubicBezTo>
                  <a:pt x="22320" y="27370"/>
                  <a:pt x="22654" y="27286"/>
                  <a:pt x="22822" y="27314"/>
                </a:cubicBezTo>
                <a:lnTo>
                  <a:pt x="22822" y="27370"/>
                </a:lnTo>
                <a:cubicBezTo>
                  <a:pt x="23073" y="27342"/>
                  <a:pt x="23324" y="27258"/>
                  <a:pt x="23575" y="27175"/>
                </a:cubicBezTo>
                <a:cubicBezTo>
                  <a:pt x="23659" y="27091"/>
                  <a:pt x="23798" y="27007"/>
                  <a:pt x="23910" y="26979"/>
                </a:cubicBezTo>
                <a:cubicBezTo>
                  <a:pt x="24161" y="26951"/>
                  <a:pt x="24412" y="26868"/>
                  <a:pt x="24635" y="26840"/>
                </a:cubicBezTo>
                <a:cubicBezTo>
                  <a:pt x="25388" y="26589"/>
                  <a:pt x="26086" y="26310"/>
                  <a:pt x="26783" y="25975"/>
                </a:cubicBezTo>
                <a:cubicBezTo>
                  <a:pt x="26923" y="25891"/>
                  <a:pt x="27062" y="25808"/>
                  <a:pt x="27202" y="25752"/>
                </a:cubicBezTo>
                <a:cubicBezTo>
                  <a:pt x="27481" y="25640"/>
                  <a:pt x="27983" y="25445"/>
                  <a:pt x="28039" y="25529"/>
                </a:cubicBezTo>
                <a:cubicBezTo>
                  <a:pt x="28067" y="25584"/>
                  <a:pt x="27844" y="25668"/>
                  <a:pt x="27955" y="25696"/>
                </a:cubicBezTo>
                <a:cubicBezTo>
                  <a:pt x="27341" y="26115"/>
                  <a:pt x="26700" y="26449"/>
                  <a:pt x="26030" y="26728"/>
                </a:cubicBezTo>
                <a:cubicBezTo>
                  <a:pt x="25667" y="26868"/>
                  <a:pt x="25249" y="26979"/>
                  <a:pt x="24858" y="27091"/>
                </a:cubicBezTo>
                <a:cubicBezTo>
                  <a:pt x="24747" y="27119"/>
                  <a:pt x="24579" y="27175"/>
                  <a:pt x="24496" y="27230"/>
                </a:cubicBezTo>
                <a:cubicBezTo>
                  <a:pt x="24440" y="27230"/>
                  <a:pt x="24384" y="27286"/>
                  <a:pt x="24328" y="27314"/>
                </a:cubicBezTo>
                <a:cubicBezTo>
                  <a:pt x="25640" y="26924"/>
                  <a:pt x="26923" y="26421"/>
                  <a:pt x="28150" y="25808"/>
                </a:cubicBezTo>
                <a:lnTo>
                  <a:pt x="28150" y="25808"/>
                </a:lnTo>
                <a:cubicBezTo>
                  <a:pt x="28150" y="25780"/>
                  <a:pt x="28234" y="25724"/>
                  <a:pt x="28234" y="25696"/>
                </a:cubicBezTo>
                <a:cubicBezTo>
                  <a:pt x="28513" y="25612"/>
                  <a:pt x="28513" y="25501"/>
                  <a:pt x="28625" y="25445"/>
                </a:cubicBezTo>
                <a:cubicBezTo>
                  <a:pt x="28736" y="25417"/>
                  <a:pt x="28681" y="25473"/>
                  <a:pt x="28653" y="25501"/>
                </a:cubicBezTo>
                <a:cubicBezTo>
                  <a:pt x="28708" y="25473"/>
                  <a:pt x="28764" y="25473"/>
                  <a:pt x="28820" y="25445"/>
                </a:cubicBezTo>
                <a:cubicBezTo>
                  <a:pt x="28876" y="25361"/>
                  <a:pt x="28681" y="25501"/>
                  <a:pt x="28681" y="25417"/>
                </a:cubicBezTo>
                <a:cubicBezTo>
                  <a:pt x="28876" y="25278"/>
                  <a:pt x="29071" y="25138"/>
                  <a:pt x="29266" y="24971"/>
                </a:cubicBezTo>
                <a:cubicBezTo>
                  <a:pt x="29434" y="24831"/>
                  <a:pt x="29573" y="24636"/>
                  <a:pt x="29601" y="24413"/>
                </a:cubicBezTo>
                <a:lnTo>
                  <a:pt x="29685" y="24441"/>
                </a:lnTo>
                <a:cubicBezTo>
                  <a:pt x="29685" y="24357"/>
                  <a:pt x="29629" y="24385"/>
                  <a:pt x="29629" y="24357"/>
                </a:cubicBezTo>
                <a:cubicBezTo>
                  <a:pt x="29629" y="24078"/>
                  <a:pt x="29601" y="23799"/>
                  <a:pt x="29545" y="23492"/>
                </a:cubicBezTo>
                <a:cubicBezTo>
                  <a:pt x="29350" y="22990"/>
                  <a:pt x="29155" y="22516"/>
                  <a:pt x="28904" y="22041"/>
                </a:cubicBezTo>
                <a:cubicBezTo>
                  <a:pt x="28625" y="21623"/>
                  <a:pt x="28346" y="20953"/>
                  <a:pt x="28011" y="20395"/>
                </a:cubicBezTo>
                <a:cubicBezTo>
                  <a:pt x="27899" y="20172"/>
                  <a:pt x="27760" y="19949"/>
                  <a:pt x="27648" y="19754"/>
                </a:cubicBezTo>
                <a:cubicBezTo>
                  <a:pt x="27481" y="19475"/>
                  <a:pt x="27286" y="19140"/>
                  <a:pt x="27118" y="18833"/>
                </a:cubicBezTo>
                <a:cubicBezTo>
                  <a:pt x="26951" y="18582"/>
                  <a:pt x="26811" y="18331"/>
                  <a:pt x="26700" y="18107"/>
                </a:cubicBezTo>
                <a:cubicBezTo>
                  <a:pt x="26253" y="17438"/>
                  <a:pt x="25863" y="16768"/>
                  <a:pt x="25333" y="16099"/>
                </a:cubicBezTo>
                <a:cubicBezTo>
                  <a:pt x="25137" y="15820"/>
                  <a:pt x="24886" y="15541"/>
                  <a:pt x="24663" y="15234"/>
                </a:cubicBezTo>
                <a:cubicBezTo>
                  <a:pt x="24440" y="14927"/>
                  <a:pt x="24217" y="14648"/>
                  <a:pt x="24021" y="14341"/>
                </a:cubicBezTo>
                <a:cubicBezTo>
                  <a:pt x="23882" y="14090"/>
                  <a:pt x="23770" y="13839"/>
                  <a:pt x="23714" y="13560"/>
                </a:cubicBezTo>
                <a:cubicBezTo>
                  <a:pt x="23491" y="13337"/>
                  <a:pt x="23240" y="13141"/>
                  <a:pt x="23017" y="12946"/>
                </a:cubicBezTo>
                <a:cubicBezTo>
                  <a:pt x="22905" y="12862"/>
                  <a:pt x="22933" y="12835"/>
                  <a:pt x="22878" y="12751"/>
                </a:cubicBezTo>
                <a:lnTo>
                  <a:pt x="21901" y="11858"/>
                </a:lnTo>
                <a:cubicBezTo>
                  <a:pt x="21622" y="11579"/>
                  <a:pt x="21315" y="11328"/>
                  <a:pt x="20980" y="11105"/>
                </a:cubicBezTo>
                <a:cubicBezTo>
                  <a:pt x="20618" y="10770"/>
                  <a:pt x="20227" y="10491"/>
                  <a:pt x="19837" y="10212"/>
                </a:cubicBezTo>
                <a:cubicBezTo>
                  <a:pt x="19753" y="10156"/>
                  <a:pt x="19669" y="10128"/>
                  <a:pt x="19585" y="10073"/>
                </a:cubicBezTo>
                <a:cubicBezTo>
                  <a:pt x="19502" y="10017"/>
                  <a:pt x="19530" y="10017"/>
                  <a:pt x="19502" y="9989"/>
                </a:cubicBezTo>
                <a:cubicBezTo>
                  <a:pt x="19306" y="9849"/>
                  <a:pt x="19195" y="9821"/>
                  <a:pt x="18944" y="9598"/>
                </a:cubicBezTo>
                <a:cubicBezTo>
                  <a:pt x="18776" y="9487"/>
                  <a:pt x="18581" y="9291"/>
                  <a:pt x="18414" y="9152"/>
                </a:cubicBezTo>
                <a:cubicBezTo>
                  <a:pt x="18218" y="9012"/>
                  <a:pt x="18051" y="8901"/>
                  <a:pt x="17828" y="8817"/>
                </a:cubicBezTo>
                <a:cubicBezTo>
                  <a:pt x="17800" y="8761"/>
                  <a:pt x="17688" y="8705"/>
                  <a:pt x="17716" y="8705"/>
                </a:cubicBezTo>
                <a:cubicBezTo>
                  <a:pt x="17660" y="8650"/>
                  <a:pt x="17688" y="8705"/>
                  <a:pt x="17632" y="8650"/>
                </a:cubicBezTo>
                <a:cubicBezTo>
                  <a:pt x="17437" y="8538"/>
                  <a:pt x="17270" y="8399"/>
                  <a:pt x="17102" y="8259"/>
                </a:cubicBezTo>
                <a:lnTo>
                  <a:pt x="16963" y="8175"/>
                </a:lnTo>
                <a:cubicBezTo>
                  <a:pt x="16907" y="8147"/>
                  <a:pt x="16851" y="8064"/>
                  <a:pt x="16823" y="8120"/>
                </a:cubicBezTo>
                <a:cubicBezTo>
                  <a:pt x="16796" y="8175"/>
                  <a:pt x="16684" y="8259"/>
                  <a:pt x="16600" y="8315"/>
                </a:cubicBezTo>
                <a:cubicBezTo>
                  <a:pt x="16461" y="8426"/>
                  <a:pt x="16293" y="8566"/>
                  <a:pt x="16126" y="8705"/>
                </a:cubicBezTo>
                <a:cubicBezTo>
                  <a:pt x="16070" y="8705"/>
                  <a:pt x="15931" y="8845"/>
                  <a:pt x="15819" y="8929"/>
                </a:cubicBezTo>
                <a:close/>
                <a:moveTo>
                  <a:pt x="17716" y="8454"/>
                </a:moveTo>
                <a:cubicBezTo>
                  <a:pt x="17772" y="8426"/>
                  <a:pt x="17632" y="8343"/>
                  <a:pt x="17632" y="8371"/>
                </a:cubicBezTo>
                <a:cubicBezTo>
                  <a:pt x="17660" y="8399"/>
                  <a:pt x="17688" y="8426"/>
                  <a:pt x="17744" y="8454"/>
                </a:cubicBezTo>
                <a:close/>
                <a:moveTo>
                  <a:pt x="17884" y="8650"/>
                </a:moveTo>
                <a:cubicBezTo>
                  <a:pt x="17884" y="8622"/>
                  <a:pt x="17828" y="8566"/>
                  <a:pt x="17772" y="8538"/>
                </a:cubicBezTo>
                <a:cubicBezTo>
                  <a:pt x="17744" y="8538"/>
                  <a:pt x="17828" y="8594"/>
                  <a:pt x="17884" y="8650"/>
                </a:cubicBezTo>
                <a:close/>
                <a:moveTo>
                  <a:pt x="12918" y="12639"/>
                </a:moveTo>
                <a:cubicBezTo>
                  <a:pt x="12945" y="12639"/>
                  <a:pt x="12945" y="12667"/>
                  <a:pt x="12945" y="12695"/>
                </a:cubicBezTo>
                <a:cubicBezTo>
                  <a:pt x="13001" y="12695"/>
                  <a:pt x="13057" y="12611"/>
                  <a:pt x="13085" y="12639"/>
                </a:cubicBezTo>
                <a:cubicBezTo>
                  <a:pt x="13169" y="12472"/>
                  <a:pt x="13252" y="12304"/>
                  <a:pt x="13308" y="12109"/>
                </a:cubicBezTo>
                <a:close/>
                <a:moveTo>
                  <a:pt x="29741" y="24775"/>
                </a:moveTo>
                <a:close/>
                <a:moveTo>
                  <a:pt x="29796" y="24692"/>
                </a:moveTo>
                <a:cubicBezTo>
                  <a:pt x="29964" y="24245"/>
                  <a:pt x="29992" y="23799"/>
                  <a:pt x="29908" y="23352"/>
                </a:cubicBezTo>
                <a:cubicBezTo>
                  <a:pt x="29657" y="22348"/>
                  <a:pt x="29266" y="21372"/>
                  <a:pt x="28708" y="20507"/>
                </a:cubicBezTo>
                <a:cubicBezTo>
                  <a:pt x="27565" y="18470"/>
                  <a:pt x="26253" y="16517"/>
                  <a:pt x="24775" y="14732"/>
                </a:cubicBezTo>
                <a:cubicBezTo>
                  <a:pt x="24775" y="14760"/>
                  <a:pt x="24775" y="14787"/>
                  <a:pt x="24775" y="14787"/>
                </a:cubicBezTo>
                <a:cubicBezTo>
                  <a:pt x="25082" y="15262"/>
                  <a:pt x="25667" y="15959"/>
                  <a:pt x="26114" y="16573"/>
                </a:cubicBezTo>
                <a:cubicBezTo>
                  <a:pt x="26421" y="17047"/>
                  <a:pt x="26811" y="17661"/>
                  <a:pt x="27118" y="18191"/>
                </a:cubicBezTo>
                <a:cubicBezTo>
                  <a:pt x="27620" y="19000"/>
                  <a:pt x="28095" y="19893"/>
                  <a:pt x="28597" y="20786"/>
                </a:cubicBezTo>
                <a:cubicBezTo>
                  <a:pt x="28876" y="21288"/>
                  <a:pt x="29127" y="21734"/>
                  <a:pt x="29350" y="22181"/>
                </a:cubicBezTo>
                <a:cubicBezTo>
                  <a:pt x="29573" y="22599"/>
                  <a:pt x="29741" y="23074"/>
                  <a:pt x="29852" y="23576"/>
                </a:cubicBezTo>
                <a:cubicBezTo>
                  <a:pt x="29852" y="23576"/>
                  <a:pt x="29852" y="23520"/>
                  <a:pt x="29852" y="23576"/>
                </a:cubicBezTo>
                <a:cubicBezTo>
                  <a:pt x="29852" y="23687"/>
                  <a:pt x="29852" y="23520"/>
                  <a:pt x="29880" y="23631"/>
                </a:cubicBezTo>
                <a:cubicBezTo>
                  <a:pt x="29908" y="23855"/>
                  <a:pt x="29936" y="24078"/>
                  <a:pt x="29908" y="24329"/>
                </a:cubicBezTo>
                <a:cubicBezTo>
                  <a:pt x="29880" y="24441"/>
                  <a:pt x="29852" y="24580"/>
                  <a:pt x="29796" y="24692"/>
                </a:cubicBezTo>
                <a:close/>
                <a:moveTo>
                  <a:pt x="29796" y="23659"/>
                </a:moveTo>
                <a:cubicBezTo>
                  <a:pt x="29769" y="23715"/>
                  <a:pt x="29741" y="23548"/>
                  <a:pt x="29741" y="23659"/>
                </a:cubicBezTo>
                <a:cubicBezTo>
                  <a:pt x="29769" y="23687"/>
                  <a:pt x="29824" y="23799"/>
                  <a:pt x="29824" y="23659"/>
                </a:cubicBezTo>
                <a:close/>
                <a:moveTo>
                  <a:pt x="29350" y="22432"/>
                </a:moveTo>
                <a:cubicBezTo>
                  <a:pt x="29322" y="22404"/>
                  <a:pt x="29294" y="22404"/>
                  <a:pt x="29294" y="22432"/>
                </a:cubicBezTo>
                <a:cubicBezTo>
                  <a:pt x="29294" y="22460"/>
                  <a:pt x="29322" y="22488"/>
                  <a:pt x="29350" y="22516"/>
                </a:cubicBezTo>
                <a:cubicBezTo>
                  <a:pt x="29378" y="22543"/>
                  <a:pt x="29378" y="22488"/>
                  <a:pt x="29350" y="22432"/>
                </a:cubicBezTo>
                <a:close/>
                <a:moveTo>
                  <a:pt x="25667" y="16210"/>
                </a:moveTo>
                <a:cubicBezTo>
                  <a:pt x="25807" y="16434"/>
                  <a:pt x="25779" y="16210"/>
                  <a:pt x="25667" y="16210"/>
                </a:cubicBezTo>
                <a:close/>
                <a:moveTo>
                  <a:pt x="19418" y="9487"/>
                </a:moveTo>
                <a:lnTo>
                  <a:pt x="19418" y="9515"/>
                </a:lnTo>
                <a:lnTo>
                  <a:pt x="19530" y="9570"/>
                </a:lnTo>
                <a:close/>
                <a:moveTo>
                  <a:pt x="14061" y="11467"/>
                </a:moveTo>
                <a:cubicBezTo>
                  <a:pt x="14034" y="11467"/>
                  <a:pt x="14006" y="11467"/>
                  <a:pt x="13978" y="11495"/>
                </a:cubicBezTo>
                <a:cubicBezTo>
                  <a:pt x="13978" y="11523"/>
                  <a:pt x="14006" y="11551"/>
                  <a:pt x="14061" y="11467"/>
                </a:cubicBezTo>
                <a:close/>
                <a:moveTo>
                  <a:pt x="13894" y="11774"/>
                </a:moveTo>
                <a:cubicBezTo>
                  <a:pt x="13978" y="11719"/>
                  <a:pt x="14006" y="11663"/>
                  <a:pt x="14061" y="11607"/>
                </a:cubicBezTo>
                <a:cubicBezTo>
                  <a:pt x="14034" y="11551"/>
                  <a:pt x="13894" y="11719"/>
                  <a:pt x="13894" y="11774"/>
                </a:cubicBezTo>
                <a:close/>
                <a:moveTo>
                  <a:pt x="13894" y="11942"/>
                </a:moveTo>
                <a:cubicBezTo>
                  <a:pt x="13922" y="11914"/>
                  <a:pt x="13950" y="11886"/>
                  <a:pt x="13978" y="11858"/>
                </a:cubicBezTo>
                <a:cubicBezTo>
                  <a:pt x="13950" y="11830"/>
                  <a:pt x="13922" y="11858"/>
                  <a:pt x="13866" y="11914"/>
                </a:cubicBezTo>
                <a:cubicBezTo>
                  <a:pt x="13894" y="11914"/>
                  <a:pt x="13894" y="11942"/>
                  <a:pt x="13894" y="11942"/>
                </a:cubicBezTo>
                <a:close/>
                <a:moveTo>
                  <a:pt x="18218" y="35600"/>
                </a:moveTo>
                <a:cubicBezTo>
                  <a:pt x="18218" y="35572"/>
                  <a:pt x="18163" y="35544"/>
                  <a:pt x="18023" y="35544"/>
                </a:cubicBezTo>
                <a:cubicBezTo>
                  <a:pt x="18023" y="35544"/>
                  <a:pt x="18023" y="35572"/>
                  <a:pt x="17995" y="35572"/>
                </a:cubicBezTo>
                <a:cubicBezTo>
                  <a:pt x="18051" y="35572"/>
                  <a:pt x="18135" y="35600"/>
                  <a:pt x="18218" y="35600"/>
                </a:cubicBezTo>
                <a:close/>
                <a:moveTo>
                  <a:pt x="18637" y="35489"/>
                </a:moveTo>
                <a:cubicBezTo>
                  <a:pt x="18693" y="35461"/>
                  <a:pt x="18274" y="35433"/>
                  <a:pt x="18274" y="35489"/>
                </a:cubicBezTo>
                <a:cubicBezTo>
                  <a:pt x="18386" y="35489"/>
                  <a:pt x="18497" y="35516"/>
                  <a:pt x="18637" y="35516"/>
                </a:cubicBezTo>
                <a:close/>
                <a:moveTo>
                  <a:pt x="18832" y="35433"/>
                </a:moveTo>
                <a:cubicBezTo>
                  <a:pt x="18832" y="35405"/>
                  <a:pt x="18776" y="35405"/>
                  <a:pt x="18665" y="35377"/>
                </a:cubicBezTo>
                <a:cubicBezTo>
                  <a:pt x="18693" y="35405"/>
                  <a:pt x="18665" y="35433"/>
                  <a:pt x="18832" y="35433"/>
                </a:cubicBezTo>
                <a:close/>
                <a:moveTo>
                  <a:pt x="17158" y="35182"/>
                </a:moveTo>
                <a:cubicBezTo>
                  <a:pt x="16796" y="35154"/>
                  <a:pt x="16433" y="35098"/>
                  <a:pt x="16070" y="35042"/>
                </a:cubicBezTo>
                <a:cubicBezTo>
                  <a:pt x="16070" y="35070"/>
                  <a:pt x="16070" y="35098"/>
                  <a:pt x="16042" y="35126"/>
                </a:cubicBezTo>
                <a:cubicBezTo>
                  <a:pt x="16098" y="35154"/>
                  <a:pt x="16238" y="35182"/>
                  <a:pt x="16210" y="35210"/>
                </a:cubicBezTo>
                <a:cubicBezTo>
                  <a:pt x="16517" y="35238"/>
                  <a:pt x="16851" y="35238"/>
                  <a:pt x="17158" y="35182"/>
                </a:cubicBezTo>
                <a:close/>
                <a:moveTo>
                  <a:pt x="29322" y="32950"/>
                </a:moveTo>
                <a:cubicBezTo>
                  <a:pt x="28429" y="33285"/>
                  <a:pt x="27565" y="33619"/>
                  <a:pt x="26700" y="33898"/>
                </a:cubicBezTo>
                <a:lnTo>
                  <a:pt x="27174" y="33815"/>
                </a:lnTo>
                <a:cubicBezTo>
                  <a:pt x="27341" y="33731"/>
                  <a:pt x="27537" y="33675"/>
                  <a:pt x="27732" y="33647"/>
                </a:cubicBezTo>
                <a:cubicBezTo>
                  <a:pt x="28290" y="33480"/>
                  <a:pt x="28820" y="33229"/>
                  <a:pt x="29322" y="32950"/>
                </a:cubicBezTo>
                <a:close/>
                <a:moveTo>
                  <a:pt x="28792" y="33340"/>
                </a:moveTo>
                <a:cubicBezTo>
                  <a:pt x="28820" y="33257"/>
                  <a:pt x="28541" y="33396"/>
                  <a:pt x="28569" y="33424"/>
                </a:cubicBezTo>
                <a:cubicBezTo>
                  <a:pt x="28653" y="33396"/>
                  <a:pt x="28708" y="33368"/>
                  <a:pt x="28792" y="33340"/>
                </a:cubicBezTo>
                <a:close/>
                <a:moveTo>
                  <a:pt x="29183" y="33257"/>
                </a:moveTo>
                <a:cubicBezTo>
                  <a:pt x="29183" y="33229"/>
                  <a:pt x="29015" y="33285"/>
                  <a:pt x="28960" y="33312"/>
                </a:cubicBezTo>
                <a:cubicBezTo>
                  <a:pt x="28904" y="33340"/>
                  <a:pt x="29071" y="33312"/>
                  <a:pt x="29183" y="33257"/>
                </a:cubicBezTo>
                <a:close/>
                <a:moveTo>
                  <a:pt x="32028" y="31666"/>
                </a:moveTo>
                <a:cubicBezTo>
                  <a:pt x="31945" y="31722"/>
                  <a:pt x="31861" y="31750"/>
                  <a:pt x="31777" y="31806"/>
                </a:cubicBezTo>
                <a:lnTo>
                  <a:pt x="31833" y="31806"/>
                </a:lnTo>
                <a:close/>
                <a:moveTo>
                  <a:pt x="35711" y="18386"/>
                </a:moveTo>
                <a:cubicBezTo>
                  <a:pt x="35544" y="17996"/>
                  <a:pt x="35599" y="18331"/>
                  <a:pt x="35711" y="18386"/>
                </a:cubicBezTo>
                <a:close/>
                <a:moveTo>
                  <a:pt x="28513" y="7980"/>
                </a:moveTo>
                <a:cubicBezTo>
                  <a:pt x="28513" y="7980"/>
                  <a:pt x="28541" y="8064"/>
                  <a:pt x="28597" y="8147"/>
                </a:cubicBezTo>
                <a:cubicBezTo>
                  <a:pt x="28653" y="8175"/>
                  <a:pt x="28681" y="8175"/>
                  <a:pt x="28653" y="8120"/>
                </a:cubicBezTo>
                <a:cubicBezTo>
                  <a:pt x="28597" y="8064"/>
                  <a:pt x="28569" y="8064"/>
                  <a:pt x="28513" y="8008"/>
                </a:cubicBezTo>
                <a:close/>
                <a:moveTo>
                  <a:pt x="26867" y="6585"/>
                </a:moveTo>
                <a:cubicBezTo>
                  <a:pt x="26839" y="6529"/>
                  <a:pt x="27062" y="6697"/>
                  <a:pt x="26923" y="6557"/>
                </a:cubicBezTo>
                <a:cubicBezTo>
                  <a:pt x="26895" y="6529"/>
                  <a:pt x="26728" y="6474"/>
                  <a:pt x="26867" y="6585"/>
                </a:cubicBezTo>
                <a:close/>
                <a:moveTo>
                  <a:pt x="25612" y="5609"/>
                </a:moveTo>
                <a:cubicBezTo>
                  <a:pt x="29294" y="8901"/>
                  <a:pt x="32391" y="12779"/>
                  <a:pt x="34790" y="17103"/>
                </a:cubicBezTo>
                <a:cubicBezTo>
                  <a:pt x="35544" y="18386"/>
                  <a:pt x="36130" y="19754"/>
                  <a:pt x="36548" y="21176"/>
                </a:cubicBezTo>
                <a:cubicBezTo>
                  <a:pt x="36548" y="21148"/>
                  <a:pt x="36548" y="21093"/>
                  <a:pt x="36548" y="21065"/>
                </a:cubicBezTo>
                <a:cubicBezTo>
                  <a:pt x="36436" y="20479"/>
                  <a:pt x="36241" y="19921"/>
                  <a:pt x="36018" y="19391"/>
                </a:cubicBezTo>
                <a:cubicBezTo>
                  <a:pt x="35767" y="18777"/>
                  <a:pt x="35432" y="18135"/>
                  <a:pt x="35153" y="17549"/>
                </a:cubicBezTo>
                <a:cubicBezTo>
                  <a:pt x="34679" y="16713"/>
                  <a:pt x="34121" y="15624"/>
                  <a:pt x="33563" y="14732"/>
                </a:cubicBezTo>
                <a:cubicBezTo>
                  <a:pt x="32698" y="13281"/>
                  <a:pt x="31722" y="11886"/>
                  <a:pt x="30633" y="10547"/>
                </a:cubicBezTo>
                <a:cubicBezTo>
                  <a:pt x="29517" y="9152"/>
                  <a:pt x="28290" y="7869"/>
                  <a:pt x="26923" y="6725"/>
                </a:cubicBezTo>
                <a:cubicBezTo>
                  <a:pt x="26923" y="6697"/>
                  <a:pt x="27007" y="6753"/>
                  <a:pt x="26951" y="6697"/>
                </a:cubicBezTo>
                <a:cubicBezTo>
                  <a:pt x="26811" y="6557"/>
                  <a:pt x="26979" y="6753"/>
                  <a:pt x="26867" y="6669"/>
                </a:cubicBezTo>
                <a:cubicBezTo>
                  <a:pt x="26532" y="6362"/>
                  <a:pt x="26086" y="5999"/>
                  <a:pt x="25612" y="5609"/>
                </a:cubicBezTo>
                <a:close/>
                <a:moveTo>
                  <a:pt x="16768" y="7617"/>
                </a:moveTo>
                <a:lnTo>
                  <a:pt x="16768" y="7617"/>
                </a:lnTo>
                <a:lnTo>
                  <a:pt x="16796" y="7617"/>
                </a:lnTo>
                <a:lnTo>
                  <a:pt x="17019" y="7813"/>
                </a:lnTo>
                <a:cubicBezTo>
                  <a:pt x="17102" y="7869"/>
                  <a:pt x="17186" y="7952"/>
                  <a:pt x="17270" y="8036"/>
                </a:cubicBezTo>
                <a:cubicBezTo>
                  <a:pt x="17549" y="8231"/>
                  <a:pt x="17828" y="8399"/>
                  <a:pt x="18135" y="8510"/>
                </a:cubicBezTo>
                <a:cubicBezTo>
                  <a:pt x="17716" y="8231"/>
                  <a:pt x="17298" y="7924"/>
                  <a:pt x="16851" y="76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21"/>
          <p:cNvSpPr/>
          <p:nvPr/>
        </p:nvSpPr>
        <p:spPr>
          <a:xfrm>
            <a:off x="901800" y="174367"/>
            <a:ext cx="431533" cy="411067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21"/>
          <p:cNvSpPr/>
          <p:nvPr/>
        </p:nvSpPr>
        <p:spPr>
          <a:xfrm>
            <a:off x="2062500" y="1105334"/>
            <a:ext cx="1002533" cy="1564333"/>
          </a:xfrm>
          <a:custGeom>
            <a:avLst/>
            <a:gdLst/>
            <a:ahLst/>
            <a:cxnLst/>
            <a:rect l="l" t="t" r="r" b="b"/>
            <a:pathLst>
              <a:path w="30076" h="46930" extrusionOk="0">
                <a:moveTo>
                  <a:pt x="27537" y="13588"/>
                </a:moveTo>
                <a:cubicBezTo>
                  <a:pt x="27564" y="13644"/>
                  <a:pt x="27564" y="13727"/>
                  <a:pt x="27537" y="13811"/>
                </a:cubicBezTo>
                <a:cubicBezTo>
                  <a:pt x="27533" y="13815"/>
                  <a:pt x="27529" y="13817"/>
                  <a:pt x="27525" y="13817"/>
                </a:cubicBezTo>
                <a:cubicBezTo>
                  <a:pt x="27501" y="13817"/>
                  <a:pt x="27481" y="13755"/>
                  <a:pt x="27481" y="13755"/>
                </a:cubicBezTo>
                <a:cubicBezTo>
                  <a:pt x="27481" y="13644"/>
                  <a:pt x="27509" y="13588"/>
                  <a:pt x="27537" y="13588"/>
                </a:cubicBezTo>
                <a:close/>
                <a:moveTo>
                  <a:pt x="8537" y="35210"/>
                </a:moveTo>
                <a:cubicBezTo>
                  <a:pt x="8588" y="35286"/>
                  <a:pt x="8709" y="35408"/>
                  <a:pt x="8687" y="35408"/>
                </a:cubicBezTo>
                <a:cubicBezTo>
                  <a:pt x="8685" y="35408"/>
                  <a:pt x="8682" y="35407"/>
                  <a:pt x="8677" y="35405"/>
                </a:cubicBezTo>
                <a:cubicBezTo>
                  <a:pt x="8593" y="35377"/>
                  <a:pt x="8454" y="35237"/>
                  <a:pt x="8537" y="35210"/>
                </a:cubicBezTo>
                <a:close/>
                <a:moveTo>
                  <a:pt x="9570" y="35433"/>
                </a:moveTo>
                <a:cubicBezTo>
                  <a:pt x="10434" y="36269"/>
                  <a:pt x="11326" y="37133"/>
                  <a:pt x="12190" y="37970"/>
                </a:cubicBezTo>
                <a:lnTo>
                  <a:pt x="12190" y="37970"/>
                </a:lnTo>
                <a:cubicBezTo>
                  <a:pt x="11971" y="37945"/>
                  <a:pt x="11601" y="37663"/>
                  <a:pt x="11383" y="37663"/>
                </a:cubicBezTo>
                <a:cubicBezTo>
                  <a:pt x="11373" y="37663"/>
                  <a:pt x="11364" y="37664"/>
                  <a:pt x="11355" y="37665"/>
                </a:cubicBezTo>
                <a:cubicBezTo>
                  <a:pt x="10909" y="37274"/>
                  <a:pt x="10713" y="37302"/>
                  <a:pt x="10295" y="36911"/>
                </a:cubicBezTo>
                <a:cubicBezTo>
                  <a:pt x="10211" y="36772"/>
                  <a:pt x="10155" y="36660"/>
                  <a:pt x="10183" y="36605"/>
                </a:cubicBezTo>
                <a:cubicBezTo>
                  <a:pt x="9960" y="36214"/>
                  <a:pt x="9737" y="35823"/>
                  <a:pt x="9570" y="35433"/>
                </a:cubicBezTo>
                <a:close/>
                <a:moveTo>
                  <a:pt x="13922" y="39646"/>
                </a:moveTo>
                <a:cubicBezTo>
                  <a:pt x="13950" y="39729"/>
                  <a:pt x="14033" y="39813"/>
                  <a:pt x="14006" y="39841"/>
                </a:cubicBezTo>
                <a:cubicBezTo>
                  <a:pt x="13950" y="39785"/>
                  <a:pt x="13866" y="39673"/>
                  <a:pt x="13922" y="39646"/>
                </a:cubicBezTo>
                <a:close/>
                <a:moveTo>
                  <a:pt x="15411" y="41785"/>
                </a:moveTo>
                <a:cubicBezTo>
                  <a:pt x="15433" y="41785"/>
                  <a:pt x="15463" y="41812"/>
                  <a:pt x="15512" y="41877"/>
                </a:cubicBezTo>
                <a:lnTo>
                  <a:pt x="15484" y="41905"/>
                </a:lnTo>
                <a:lnTo>
                  <a:pt x="15373" y="41822"/>
                </a:lnTo>
                <a:cubicBezTo>
                  <a:pt x="15384" y="41799"/>
                  <a:pt x="15396" y="41785"/>
                  <a:pt x="15411" y="41785"/>
                </a:cubicBezTo>
                <a:close/>
                <a:moveTo>
                  <a:pt x="17437" y="42854"/>
                </a:moveTo>
                <a:cubicBezTo>
                  <a:pt x="18135" y="43496"/>
                  <a:pt x="18860" y="44109"/>
                  <a:pt x="19557" y="44751"/>
                </a:cubicBezTo>
                <a:lnTo>
                  <a:pt x="19474" y="44751"/>
                </a:lnTo>
                <a:cubicBezTo>
                  <a:pt x="19446" y="44779"/>
                  <a:pt x="19474" y="44863"/>
                  <a:pt x="19474" y="44891"/>
                </a:cubicBezTo>
                <a:cubicBezTo>
                  <a:pt x="19390" y="44835"/>
                  <a:pt x="19334" y="44863"/>
                  <a:pt x="19195" y="44723"/>
                </a:cubicBezTo>
                <a:cubicBezTo>
                  <a:pt x="19165" y="44736"/>
                  <a:pt x="19128" y="44741"/>
                  <a:pt x="19085" y="44741"/>
                </a:cubicBezTo>
                <a:cubicBezTo>
                  <a:pt x="18931" y="44741"/>
                  <a:pt x="18710" y="44675"/>
                  <a:pt x="18556" y="44675"/>
                </a:cubicBezTo>
                <a:cubicBezTo>
                  <a:pt x="18474" y="44675"/>
                  <a:pt x="18410" y="44693"/>
                  <a:pt x="18386" y="44751"/>
                </a:cubicBezTo>
                <a:cubicBezTo>
                  <a:pt x="18218" y="44639"/>
                  <a:pt x="18023" y="44556"/>
                  <a:pt x="17828" y="44528"/>
                </a:cubicBezTo>
                <a:cubicBezTo>
                  <a:pt x="17758" y="44514"/>
                  <a:pt x="17688" y="44507"/>
                  <a:pt x="17618" y="44507"/>
                </a:cubicBezTo>
                <a:cubicBezTo>
                  <a:pt x="17549" y="44507"/>
                  <a:pt x="17479" y="44514"/>
                  <a:pt x="17409" y="44528"/>
                </a:cubicBezTo>
                <a:cubicBezTo>
                  <a:pt x="17047" y="44277"/>
                  <a:pt x="16879" y="44416"/>
                  <a:pt x="16572" y="44249"/>
                </a:cubicBezTo>
                <a:cubicBezTo>
                  <a:pt x="16851" y="43747"/>
                  <a:pt x="17102" y="43328"/>
                  <a:pt x="17437" y="42854"/>
                </a:cubicBezTo>
                <a:close/>
                <a:moveTo>
                  <a:pt x="19337" y="44896"/>
                </a:moveTo>
                <a:cubicBezTo>
                  <a:pt x="19370" y="44896"/>
                  <a:pt x="19421" y="44942"/>
                  <a:pt x="19502" y="45002"/>
                </a:cubicBezTo>
                <a:cubicBezTo>
                  <a:pt x="19502" y="45030"/>
                  <a:pt x="19488" y="45037"/>
                  <a:pt x="19470" y="45037"/>
                </a:cubicBezTo>
                <a:cubicBezTo>
                  <a:pt x="19453" y="45037"/>
                  <a:pt x="19432" y="45030"/>
                  <a:pt x="19418" y="45030"/>
                </a:cubicBezTo>
                <a:cubicBezTo>
                  <a:pt x="19362" y="44974"/>
                  <a:pt x="19306" y="44974"/>
                  <a:pt x="19306" y="44918"/>
                </a:cubicBezTo>
                <a:cubicBezTo>
                  <a:pt x="19314" y="44903"/>
                  <a:pt x="19324" y="44896"/>
                  <a:pt x="19337" y="44896"/>
                </a:cubicBezTo>
                <a:close/>
                <a:moveTo>
                  <a:pt x="17270" y="45337"/>
                </a:moveTo>
                <a:lnTo>
                  <a:pt x="17381" y="45421"/>
                </a:lnTo>
                <a:lnTo>
                  <a:pt x="17353" y="45476"/>
                </a:lnTo>
                <a:cubicBezTo>
                  <a:pt x="17242" y="45393"/>
                  <a:pt x="17242" y="45365"/>
                  <a:pt x="17270" y="45337"/>
                </a:cubicBezTo>
                <a:close/>
                <a:moveTo>
                  <a:pt x="16945" y="45362"/>
                </a:moveTo>
                <a:cubicBezTo>
                  <a:pt x="16990" y="45362"/>
                  <a:pt x="17054" y="45421"/>
                  <a:pt x="17074" y="45421"/>
                </a:cubicBezTo>
                <a:cubicBezTo>
                  <a:pt x="17158" y="45476"/>
                  <a:pt x="17130" y="45504"/>
                  <a:pt x="17102" y="45532"/>
                </a:cubicBezTo>
                <a:cubicBezTo>
                  <a:pt x="17019" y="45504"/>
                  <a:pt x="16963" y="45449"/>
                  <a:pt x="16907" y="45393"/>
                </a:cubicBezTo>
                <a:cubicBezTo>
                  <a:pt x="16915" y="45370"/>
                  <a:pt x="16928" y="45362"/>
                  <a:pt x="16945" y="45362"/>
                </a:cubicBezTo>
                <a:close/>
                <a:moveTo>
                  <a:pt x="22264" y="45672"/>
                </a:moveTo>
                <a:cubicBezTo>
                  <a:pt x="22127" y="45763"/>
                  <a:pt x="22009" y="45854"/>
                  <a:pt x="21970" y="45854"/>
                </a:cubicBezTo>
                <a:cubicBezTo>
                  <a:pt x="21961" y="45854"/>
                  <a:pt x="21957" y="45849"/>
                  <a:pt x="21957" y="45839"/>
                </a:cubicBezTo>
                <a:cubicBezTo>
                  <a:pt x="22040" y="45755"/>
                  <a:pt x="22208" y="45672"/>
                  <a:pt x="22264" y="45672"/>
                </a:cubicBezTo>
                <a:close/>
                <a:moveTo>
                  <a:pt x="19390" y="46313"/>
                </a:moveTo>
                <a:cubicBezTo>
                  <a:pt x="19530" y="46453"/>
                  <a:pt x="19613" y="46564"/>
                  <a:pt x="19585" y="46592"/>
                </a:cubicBezTo>
                <a:cubicBezTo>
                  <a:pt x="19502" y="46481"/>
                  <a:pt x="19390" y="46369"/>
                  <a:pt x="19390" y="46313"/>
                </a:cubicBezTo>
                <a:close/>
                <a:moveTo>
                  <a:pt x="21455" y="1"/>
                </a:moveTo>
                <a:cubicBezTo>
                  <a:pt x="21343" y="140"/>
                  <a:pt x="21231" y="308"/>
                  <a:pt x="21092" y="475"/>
                </a:cubicBezTo>
                <a:cubicBezTo>
                  <a:pt x="21120" y="475"/>
                  <a:pt x="21148" y="475"/>
                  <a:pt x="21176" y="503"/>
                </a:cubicBezTo>
                <a:lnTo>
                  <a:pt x="21064" y="643"/>
                </a:lnTo>
                <a:cubicBezTo>
                  <a:pt x="21036" y="643"/>
                  <a:pt x="21036" y="615"/>
                  <a:pt x="21036" y="587"/>
                </a:cubicBezTo>
                <a:cubicBezTo>
                  <a:pt x="20506" y="1312"/>
                  <a:pt x="19864" y="2177"/>
                  <a:pt x="19278" y="2986"/>
                </a:cubicBezTo>
                <a:cubicBezTo>
                  <a:pt x="18469" y="3990"/>
                  <a:pt x="17632" y="4967"/>
                  <a:pt x="16795" y="5943"/>
                </a:cubicBezTo>
                <a:lnTo>
                  <a:pt x="6054" y="18498"/>
                </a:lnTo>
                <a:cubicBezTo>
                  <a:pt x="5719" y="18610"/>
                  <a:pt x="5440" y="18554"/>
                  <a:pt x="5022" y="18916"/>
                </a:cubicBezTo>
                <a:cubicBezTo>
                  <a:pt x="4576" y="19307"/>
                  <a:pt x="4157" y="19726"/>
                  <a:pt x="3767" y="20172"/>
                </a:cubicBezTo>
                <a:cubicBezTo>
                  <a:pt x="3320" y="20702"/>
                  <a:pt x="3041" y="21204"/>
                  <a:pt x="2706" y="21595"/>
                </a:cubicBezTo>
                <a:cubicBezTo>
                  <a:pt x="2372" y="22013"/>
                  <a:pt x="2121" y="22348"/>
                  <a:pt x="1869" y="22711"/>
                </a:cubicBezTo>
                <a:lnTo>
                  <a:pt x="1507" y="23213"/>
                </a:lnTo>
                <a:cubicBezTo>
                  <a:pt x="1367" y="23408"/>
                  <a:pt x="1228" y="23576"/>
                  <a:pt x="1088" y="23771"/>
                </a:cubicBezTo>
                <a:cubicBezTo>
                  <a:pt x="865" y="24078"/>
                  <a:pt x="642" y="24357"/>
                  <a:pt x="391" y="24636"/>
                </a:cubicBezTo>
                <a:lnTo>
                  <a:pt x="56" y="25054"/>
                </a:lnTo>
                <a:lnTo>
                  <a:pt x="0" y="25082"/>
                </a:lnTo>
                <a:lnTo>
                  <a:pt x="0" y="25110"/>
                </a:lnTo>
                <a:lnTo>
                  <a:pt x="0" y="25138"/>
                </a:lnTo>
                <a:lnTo>
                  <a:pt x="84" y="25222"/>
                </a:lnTo>
                <a:cubicBezTo>
                  <a:pt x="140" y="25277"/>
                  <a:pt x="195" y="25333"/>
                  <a:pt x="223" y="25389"/>
                </a:cubicBezTo>
                <a:cubicBezTo>
                  <a:pt x="530" y="25640"/>
                  <a:pt x="837" y="25947"/>
                  <a:pt x="1060" y="26282"/>
                </a:cubicBezTo>
                <a:cubicBezTo>
                  <a:pt x="1339" y="26672"/>
                  <a:pt x="1507" y="26951"/>
                  <a:pt x="1702" y="27203"/>
                </a:cubicBezTo>
                <a:cubicBezTo>
                  <a:pt x="1897" y="27482"/>
                  <a:pt x="2093" y="27760"/>
                  <a:pt x="2316" y="28012"/>
                </a:cubicBezTo>
                <a:cubicBezTo>
                  <a:pt x="2567" y="28179"/>
                  <a:pt x="2818" y="28402"/>
                  <a:pt x="3097" y="28625"/>
                </a:cubicBezTo>
                <a:lnTo>
                  <a:pt x="3236" y="28793"/>
                </a:lnTo>
                <a:cubicBezTo>
                  <a:pt x="3348" y="29323"/>
                  <a:pt x="4269" y="30299"/>
                  <a:pt x="4994" y="30913"/>
                </a:cubicBezTo>
                <a:cubicBezTo>
                  <a:pt x="5022" y="30899"/>
                  <a:pt x="5064" y="30892"/>
                  <a:pt x="5106" y="30892"/>
                </a:cubicBezTo>
                <a:cubicBezTo>
                  <a:pt x="5148" y="30892"/>
                  <a:pt x="5189" y="30899"/>
                  <a:pt x="5217" y="30913"/>
                </a:cubicBezTo>
                <a:cubicBezTo>
                  <a:pt x="5887" y="31611"/>
                  <a:pt x="6556" y="32308"/>
                  <a:pt x="7226" y="33006"/>
                </a:cubicBezTo>
                <a:cubicBezTo>
                  <a:pt x="7449" y="33424"/>
                  <a:pt x="7672" y="33815"/>
                  <a:pt x="7924" y="34205"/>
                </a:cubicBezTo>
                <a:cubicBezTo>
                  <a:pt x="7896" y="34400"/>
                  <a:pt x="8147" y="34735"/>
                  <a:pt x="8286" y="34986"/>
                </a:cubicBezTo>
                <a:cubicBezTo>
                  <a:pt x="8342" y="35182"/>
                  <a:pt x="8398" y="35349"/>
                  <a:pt x="8481" y="35516"/>
                </a:cubicBezTo>
                <a:cubicBezTo>
                  <a:pt x="8537" y="35572"/>
                  <a:pt x="8621" y="35656"/>
                  <a:pt x="8677" y="35684"/>
                </a:cubicBezTo>
                <a:cubicBezTo>
                  <a:pt x="8816" y="35907"/>
                  <a:pt x="8872" y="36102"/>
                  <a:pt x="9039" y="36326"/>
                </a:cubicBezTo>
                <a:cubicBezTo>
                  <a:pt x="9207" y="36521"/>
                  <a:pt x="9346" y="36716"/>
                  <a:pt x="9486" y="36911"/>
                </a:cubicBezTo>
                <a:cubicBezTo>
                  <a:pt x="9876" y="37246"/>
                  <a:pt x="10267" y="37693"/>
                  <a:pt x="10741" y="38139"/>
                </a:cubicBezTo>
                <a:cubicBezTo>
                  <a:pt x="11048" y="38334"/>
                  <a:pt x="11327" y="38557"/>
                  <a:pt x="11606" y="38809"/>
                </a:cubicBezTo>
                <a:cubicBezTo>
                  <a:pt x="11690" y="38809"/>
                  <a:pt x="11829" y="38920"/>
                  <a:pt x="11913" y="38920"/>
                </a:cubicBezTo>
                <a:cubicBezTo>
                  <a:pt x="12387" y="39255"/>
                  <a:pt x="12917" y="39534"/>
                  <a:pt x="13448" y="39729"/>
                </a:cubicBezTo>
                <a:cubicBezTo>
                  <a:pt x="13782" y="39924"/>
                  <a:pt x="14145" y="40092"/>
                  <a:pt x="14536" y="40176"/>
                </a:cubicBezTo>
                <a:lnTo>
                  <a:pt x="15345" y="40929"/>
                </a:lnTo>
                <a:cubicBezTo>
                  <a:pt x="15233" y="41040"/>
                  <a:pt x="15205" y="41292"/>
                  <a:pt x="15121" y="41431"/>
                </a:cubicBezTo>
                <a:cubicBezTo>
                  <a:pt x="14842" y="41794"/>
                  <a:pt x="14536" y="42156"/>
                  <a:pt x="14229" y="42603"/>
                </a:cubicBezTo>
                <a:cubicBezTo>
                  <a:pt x="14285" y="42714"/>
                  <a:pt x="14452" y="42770"/>
                  <a:pt x="14508" y="42854"/>
                </a:cubicBezTo>
                <a:cubicBezTo>
                  <a:pt x="14412" y="42799"/>
                  <a:pt x="14351" y="42778"/>
                  <a:pt x="14313" y="42778"/>
                </a:cubicBezTo>
                <a:cubicBezTo>
                  <a:pt x="14193" y="42778"/>
                  <a:pt x="14278" y="42979"/>
                  <a:pt x="14173" y="43021"/>
                </a:cubicBezTo>
                <a:lnTo>
                  <a:pt x="14452" y="43579"/>
                </a:lnTo>
                <a:cubicBezTo>
                  <a:pt x="14731" y="43802"/>
                  <a:pt x="14815" y="44054"/>
                  <a:pt x="15066" y="44277"/>
                </a:cubicBezTo>
                <a:cubicBezTo>
                  <a:pt x="15345" y="44500"/>
                  <a:pt x="15624" y="44723"/>
                  <a:pt x="15875" y="44974"/>
                </a:cubicBezTo>
                <a:cubicBezTo>
                  <a:pt x="16154" y="45170"/>
                  <a:pt x="16433" y="45337"/>
                  <a:pt x="16740" y="45476"/>
                </a:cubicBezTo>
                <a:cubicBezTo>
                  <a:pt x="16851" y="45532"/>
                  <a:pt x="16991" y="45588"/>
                  <a:pt x="17102" y="45616"/>
                </a:cubicBezTo>
                <a:cubicBezTo>
                  <a:pt x="17186" y="45616"/>
                  <a:pt x="17381" y="45728"/>
                  <a:pt x="17521" y="45728"/>
                </a:cubicBezTo>
                <a:cubicBezTo>
                  <a:pt x="17577" y="45811"/>
                  <a:pt x="17660" y="45895"/>
                  <a:pt x="17772" y="45951"/>
                </a:cubicBezTo>
                <a:cubicBezTo>
                  <a:pt x="18190" y="46118"/>
                  <a:pt x="18804" y="46537"/>
                  <a:pt x="19167" y="46648"/>
                </a:cubicBezTo>
                <a:cubicBezTo>
                  <a:pt x="19324" y="46671"/>
                  <a:pt x="19606" y="46819"/>
                  <a:pt x="19769" y="46819"/>
                </a:cubicBezTo>
                <a:cubicBezTo>
                  <a:pt x="19809" y="46819"/>
                  <a:pt x="19842" y="46810"/>
                  <a:pt x="19864" y="46788"/>
                </a:cubicBezTo>
                <a:cubicBezTo>
                  <a:pt x="19959" y="46888"/>
                  <a:pt x="20045" y="46929"/>
                  <a:pt x="20124" y="46929"/>
                </a:cubicBezTo>
                <a:cubicBezTo>
                  <a:pt x="20395" y="46929"/>
                  <a:pt x="20584" y="46446"/>
                  <a:pt x="20757" y="46230"/>
                </a:cubicBezTo>
                <a:cubicBezTo>
                  <a:pt x="20952" y="45839"/>
                  <a:pt x="21203" y="45504"/>
                  <a:pt x="21482" y="45170"/>
                </a:cubicBezTo>
                <a:cubicBezTo>
                  <a:pt x="21566" y="45393"/>
                  <a:pt x="21622" y="45588"/>
                  <a:pt x="21622" y="45811"/>
                </a:cubicBezTo>
                <a:cubicBezTo>
                  <a:pt x="21622" y="46006"/>
                  <a:pt x="21650" y="46230"/>
                  <a:pt x="21706" y="46425"/>
                </a:cubicBezTo>
                <a:cubicBezTo>
                  <a:pt x="22013" y="46285"/>
                  <a:pt x="22236" y="46202"/>
                  <a:pt x="22515" y="46090"/>
                </a:cubicBezTo>
                <a:cubicBezTo>
                  <a:pt x="22654" y="46034"/>
                  <a:pt x="22794" y="45951"/>
                  <a:pt x="22961" y="45867"/>
                </a:cubicBezTo>
                <a:lnTo>
                  <a:pt x="23184" y="45728"/>
                </a:lnTo>
                <a:cubicBezTo>
                  <a:pt x="23268" y="45700"/>
                  <a:pt x="23324" y="45672"/>
                  <a:pt x="23380" y="45616"/>
                </a:cubicBezTo>
                <a:cubicBezTo>
                  <a:pt x="23714" y="45421"/>
                  <a:pt x="23965" y="45170"/>
                  <a:pt x="24328" y="44974"/>
                </a:cubicBezTo>
                <a:cubicBezTo>
                  <a:pt x="24412" y="44835"/>
                  <a:pt x="24607" y="44667"/>
                  <a:pt x="24719" y="44500"/>
                </a:cubicBezTo>
                <a:cubicBezTo>
                  <a:pt x="24775" y="44305"/>
                  <a:pt x="24858" y="44109"/>
                  <a:pt x="24970" y="43942"/>
                </a:cubicBezTo>
                <a:cubicBezTo>
                  <a:pt x="24993" y="43934"/>
                  <a:pt x="25013" y="43931"/>
                  <a:pt x="25030" y="43931"/>
                </a:cubicBezTo>
                <a:cubicBezTo>
                  <a:pt x="25139" y="43931"/>
                  <a:pt x="25149" y="44065"/>
                  <a:pt x="25221" y="44137"/>
                </a:cubicBezTo>
                <a:cubicBezTo>
                  <a:pt x="25584" y="44054"/>
                  <a:pt x="25918" y="43914"/>
                  <a:pt x="26253" y="43747"/>
                </a:cubicBezTo>
                <a:cubicBezTo>
                  <a:pt x="26560" y="43496"/>
                  <a:pt x="26895" y="43356"/>
                  <a:pt x="27202" y="43133"/>
                </a:cubicBezTo>
                <a:cubicBezTo>
                  <a:pt x="27397" y="42993"/>
                  <a:pt x="27537" y="42854"/>
                  <a:pt x="27732" y="42714"/>
                </a:cubicBezTo>
                <a:cubicBezTo>
                  <a:pt x="28011" y="42547"/>
                  <a:pt x="28318" y="42380"/>
                  <a:pt x="28597" y="42240"/>
                </a:cubicBezTo>
                <a:cubicBezTo>
                  <a:pt x="28876" y="42101"/>
                  <a:pt x="29127" y="41933"/>
                  <a:pt x="29378" y="41766"/>
                </a:cubicBezTo>
                <a:cubicBezTo>
                  <a:pt x="29350" y="41654"/>
                  <a:pt x="29657" y="41459"/>
                  <a:pt x="29768" y="41292"/>
                </a:cubicBezTo>
                <a:cubicBezTo>
                  <a:pt x="29852" y="41292"/>
                  <a:pt x="29964" y="41236"/>
                  <a:pt x="30047" y="41208"/>
                </a:cubicBezTo>
                <a:cubicBezTo>
                  <a:pt x="30075" y="40789"/>
                  <a:pt x="30075" y="40371"/>
                  <a:pt x="30020" y="39952"/>
                </a:cubicBezTo>
                <a:cubicBezTo>
                  <a:pt x="29964" y="39478"/>
                  <a:pt x="29936" y="39032"/>
                  <a:pt x="29964" y="38557"/>
                </a:cubicBezTo>
                <a:cubicBezTo>
                  <a:pt x="29908" y="38362"/>
                  <a:pt x="29880" y="38195"/>
                  <a:pt x="29852" y="38055"/>
                </a:cubicBezTo>
                <a:cubicBezTo>
                  <a:pt x="29824" y="37999"/>
                  <a:pt x="29796" y="37944"/>
                  <a:pt x="29796" y="37888"/>
                </a:cubicBezTo>
                <a:lnTo>
                  <a:pt x="29741" y="37776"/>
                </a:lnTo>
                <a:cubicBezTo>
                  <a:pt x="29657" y="37665"/>
                  <a:pt x="29573" y="37553"/>
                  <a:pt x="29490" y="37469"/>
                </a:cubicBezTo>
                <a:cubicBezTo>
                  <a:pt x="29266" y="37302"/>
                  <a:pt x="29099" y="37107"/>
                  <a:pt x="28959" y="36911"/>
                </a:cubicBezTo>
                <a:cubicBezTo>
                  <a:pt x="28941" y="36900"/>
                  <a:pt x="28923" y="36895"/>
                  <a:pt x="28906" y="36895"/>
                </a:cubicBezTo>
                <a:cubicBezTo>
                  <a:pt x="28824" y="36895"/>
                  <a:pt x="28766" y="37007"/>
                  <a:pt x="28733" y="37007"/>
                </a:cubicBezTo>
                <a:cubicBezTo>
                  <a:pt x="28722" y="37007"/>
                  <a:pt x="28714" y="36996"/>
                  <a:pt x="28708" y="36967"/>
                </a:cubicBezTo>
                <a:cubicBezTo>
                  <a:pt x="28708" y="36932"/>
                  <a:pt x="28719" y="36925"/>
                  <a:pt x="28732" y="36925"/>
                </a:cubicBezTo>
                <a:cubicBezTo>
                  <a:pt x="28743" y="36925"/>
                  <a:pt x="28755" y="36929"/>
                  <a:pt x="28764" y="36929"/>
                </a:cubicBezTo>
                <a:cubicBezTo>
                  <a:pt x="28781" y="36929"/>
                  <a:pt x="28789" y="36914"/>
                  <a:pt x="28764" y="36828"/>
                </a:cubicBezTo>
                <a:cubicBezTo>
                  <a:pt x="28680" y="36716"/>
                  <a:pt x="28569" y="36800"/>
                  <a:pt x="28513" y="36549"/>
                </a:cubicBezTo>
                <a:cubicBezTo>
                  <a:pt x="28619" y="36496"/>
                  <a:pt x="28700" y="36240"/>
                  <a:pt x="28804" y="36240"/>
                </a:cubicBezTo>
                <a:cubicBezTo>
                  <a:pt x="28809" y="36240"/>
                  <a:pt x="28815" y="36240"/>
                  <a:pt x="28820" y="36242"/>
                </a:cubicBezTo>
                <a:cubicBezTo>
                  <a:pt x="28876" y="35963"/>
                  <a:pt x="28848" y="35516"/>
                  <a:pt x="28932" y="35210"/>
                </a:cubicBezTo>
                <a:cubicBezTo>
                  <a:pt x="28848" y="34931"/>
                  <a:pt x="28820" y="34624"/>
                  <a:pt x="28792" y="34345"/>
                </a:cubicBezTo>
                <a:cubicBezTo>
                  <a:pt x="28959" y="33647"/>
                  <a:pt x="28959" y="32950"/>
                  <a:pt x="28848" y="32252"/>
                </a:cubicBezTo>
                <a:cubicBezTo>
                  <a:pt x="28876" y="32085"/>
                  <a:pt x="28932" y="31917"/>
                  <a:pt x="28987" y="31750"/>
                </a:cubicBezTo>
                <a:cubicBezTo>
                  <a:pt x="28987" y="30885"/>
                  <a:pt x="28987" y="29965"/>
                  <a:pt x="28792" y="29379"/>
                </a:cubicBezTo>
                <a:cubicBezTo>
                  <a:pt x="29015" y="29211"/>
                  <a:pt x="29183" y="28988"/>
                  <a:pt x="29183" y="28263"/>
                </a:cubicBezTo>
                <a:cubicBezTo>
                  <a:pt x="29183" y="27956"/>
                  <a:pt x="29127" y="27565"/>
                  <a:pt x="29127" y="27203"/>
                </a:cubicBezTo>
                <a:cubicBezTo>
                  <a:pt x="29155" y="27007"/>
                  <a:pt x="29211" y="26812"/>
                  <a:pt x="29294" y="26617"/>
                </a:cubicBezTo>
                <a:cubicBezTo>
                  <a:pt x="29238" y="26226"/>
                  <a:pt x="29294" y="25919"/>
                  <a:pt x="29238" y="25584"/>
                </a:cubicBezTo>
                <a:cubicBezTo>
                  <a:pt x="29317" y="25483"/>
                  <a:pt x="29392" y="25459"/>
                  <a:pt x="29461" y="25459"/>
                </a:cubicBezTo>
                <a:cubicBezTo>
                  <a:pt x="29524" y="25459"/>
                  <a:pt x="29584" y="25479"/>
                  <a:pt x="29639" y="25479"/>
                </a:cubicBezTo>
                <a:cubicBezTo>
                  <a:pt x="29675" y="25479"/>
                  <a:pt x="29708" y="25471"/>
                  <a:pt x="29741" y="25445"/>
                </a:cubicBezTo>
                <a:cubicBezTo>
                  <a:pt x="29992" y="25250"/>
                  <a:pt x="29964" y="23910"/>
                  <a:pt x="29824" y="23157"/>
                </a:cubicBezTo>
                <a:cubicBezTo>
                  <a:pt x="29685" y="22767"/>
                  <a:pt x="29462" y="22739"/>
                  <a:pt x="29266" y="22571"/>
                </a:cubicBezTo>
                <a:cubicBezTo>
                  <a:pt x="29236" y="22567"/>
                  <a:pt x="29203" y="22565"/>
                  <a:pt x="29168" y="22565"/>
                </a:cubicBezTo>
                <a:cubicBezTo>
                  <a:pt x="29059" y="22565"/>
                  <a:pt x="28932" y="22582"/>
                  <a:pt x="28817" y="22582"/>
                </a:cubicBezTo>
                <a:cubicBezTo>
                  <a:pt x="28733" y="22582"/>
                  <a:pt x="28656" y="22573"/>
                  <a:pt x="28597" y="22543"/>
                </a:cubicBezTo>
                <a:cubicBezTo>
                  <a:pt x="28876" y="22432"/>
                  <a:pt x="29043" y="21762"/>
                  <a:pt x="29015" y="20674"/>
                </a:cubicBezTo>
                <a:cubicBezTo>
                  <a:pt x="29127" y="20618"/>
                  <a:pt x="29183" y="20479"/>
                  <a:pt x="29238" y="20339"/>
                </a:cubicBezTo>
                <a:cubicBezTo>
                  <a:pt x="29322" y="19642"/>
                  <a:pt x="29350" y="18470"/>
                  <a:pt x="29127" y="18052"/>
                </a:cubicBezTo>
                <a:cubicBezTo>
                  <a:pt x="29025" y="17838"/>
                  <a:pt x="28879" y="17773"/>
                  <a:pt x="28715" y="17773"/>
                </a:cubicBezTo>
                <a:cubicBezTo>
                  <a:pt x="28459" y="17773"/>
                  <a:pt x="28158" y="17930"/>
                  <a:pt x="27906" y="17930"/>
                </a:cubicBezTo>
                <a:cubicBezTo>
                  <a:pt x="27834" y="17930"/>
                  <a:pt x="27766" y="17917"/>
                  <a:pt x="27704" y="17884"/>
                </a:cubicBezTo>
                <a:cubicBezTo>
                  <a:pt x="27699" y="17883"/>
                  <a:pt x="27695" y="17882"/>
                  <a:pt x="27691" y="17882"/>
                </a:cubicBezTo>
                <a:cubicBezTo>
                  <a:pt x="27630" y="17882"/>
                  <a:pt x="27667" y="18054"/>
                  <a:pt x="27629" y="18054"/>
                </a:cubicBezTo>
                <a:cubicBezTo>
                  <a:pt x="27626" y="18054"/>
                  <a:pt x="27624" y="18053"/>
                  <a:pt x="27620" y="18052"/>
                </a:cubicBezTo>
                <a:cubicBezTo>
                  <a:pt x="27620" y="18003"/>
                  <a:pt x="27610" y="17992"/>
                  <a:pt x="27596" y="17992"/>
                </a:cubicBezTo>
                <a:cubicBezTo>
                  <a:pt x="27582" y="17992"/>
                  <a:pt x="27566" y="18002"/>
                  <a:pt x="27552" y="18002"/>
                </a:cubicBezTo>
                <a:cubicBezTo>
                  <a:pt x="27546" y="18002"/>
                  <a:pt x="27541" y="18000"/>
                  <a:pt x="27537" y="17996"/>
                </a:cubicBezTo>
                <a:cubicBezTo>
                  <a:pt x="27481" y="17773"/>
                  <a:pt x="27453" y="17522"/>
                  <a:pt x="27453" y="17270"/>
                </a:cubicBezTo>
                <a:cubicBezTo>
                  <a:pt x="27648" y="16768"/>
                  <a:pt x="27760" y="16210"/>
                  <a:pt x="27704" y="15652"/>
                </a:cubicBezTo>
                <a:cubicBezTo>
                  <a:pt x="27725" y="15631"/>
                  <a:pt x="27748" y="15622"/>
                  <a:pt x="27770" y="15622"/>
                </a:cubicBezTo>
                <a:cubicBezTo>
                  <a:pt x="27867" y="15622"/>
                  <a:pt x="27971" y="15785"/>
                  <a:pt x="28039" y="15875"/>
                </a:cubicBezTo>
                <a:cubicBezTo>
                  <a:pt x="28095" y="15652"/>
                  <a:pt x="28122" y="15429"/>
                  <a:pt x="28150" y="15206"/>
                </a:cubicBezTo>
                <a:cubicBezTo>
                  <a:pt x="28122" y="14955"/>
                  <a:pt x="28095" y="14732"/>
                  <a:pt x="28039" y="14481"/>
                </a:cubicBezTo>
                <a:lnTo>
                  <a:pt x="28039" y="14257"/>
                </a:lnTo>
                <a:cubicBezTo>
                  <a:pt x="28039" y="14229"/>
                  <a:pt x="27983" y="14257"/>
                  <a:pt x="27983" y="14202"/>
                </a:cubicBezTo>
                <a:cubicBezTo>
                  <a:pt x="27983" y="14146"/>
                  <a:pt x="27983" y="14118"/>
                  <a:pt x="27983" y="14062"/>
                </a:cubicBezTo>
                <a:cubicBezTo>
                  <a:pt x="27955" y="13978"/>
                  <a:pt x="27899" y="13978"/>
                  <a:pt x="27871" y="13923"/>
                </a:cubicBezTo>
                <a:cubicBezTo>
                  <a:pt x="27816" y="13755"/>
                  <a:pt x="27816" y="13392"/>
                  <a:pt x="27732" y="13392"/>
                </a:cubicBezTo>
                <a:cubicBezTo>
                  <a:pt x="27732" y="13281"/>
                  <a:pt x="27732" y="13113"/>
                  <a:pt x="27732" y="12974"/>
                </a:cubicBezTo>
                <a:cubicBezTo>
                  <a:pt x="27676" y="12751"/>
                  <a:pt x="27620" y="12528"/>
                  <a:pt x="27592" y="12304"/>
                </a:cubicBezTo>
                <a:cubicBezTo>
                  <a:pt x="27648" y="12221"/>
                  <a:pt x="27676" y="12109"/>
                  <a:pt x="27704" y="11998"/>
                </a:cubicBezTo>
                <a:cubicBezTo>
                  <a:pt x="27648" y="11719"/>
                  <a:pt x="27648" y="11412"/>
                  <a:pt x="27704" y="11105"/>
                </a:cubicBezTo>
                <a:cubicBezTo>
                  <a:pt x="27620" y="10798"/>
                  <a:pt x="27592" y="10491"/>
                  <a:pt x="27592" y="10184"/>
                </a:cubicBezTo>
                <a:cubicBezTo>
                  <a:pt x="27481" y="9877"/>
                  <a:pt x="27313" y="9710"/>
                  <a:pt x="27174" y="9375"/>
                </a:cubicBezTo>
                <a:cubicBezTo>
                  <a:pt x="27174" y="9263"/>
                  <a:pt x="27230" y="9263"/>
                  <a:pt x="27285" y="9180"/>
                </a:cubicBezTo>
                <a:cubicBezTo>
                  <a:pt x="27341" y="8510"/>
                  <a:pt x="27341" y="7813"/>
                  <a:pt x="27285" y="7115"/>
                </a:cubicBezTo>
                <a:cubicBezTo>
                  <a:pt x="27258" y="6976"/>
                  <a:pt x="27230" y="6752"/>
                  <a:pt x="27202" y="6613"/>
                </a:cubicBezTo>
                <a:cubicBezTo>
                  <a:pt x="27202" y="6473"/>
                  <a:pt x="27174" y="6334"/>
                  <a:pt x="27118" y="6195"/>
                </a:cubicBezTo>
                <a:cubicBezTo>
                  <a:pt x="27068" y="5994"/>
                  <a:pt x="26973" y="5883"/>
                  <a:pt x="26893" y="5883"/>
                </a:cubicBezTo>
                <a:cubicBezTo>
                  <a:pt x="26884" y="5883"/>
                  <a:pt x="26875" y="5885"/>
                  <a:pt x="26867" y="5888"/>
                </a:cubicBezTo>
                <a:lnTo>
                  <a:pt x="26867" y="5860"/>
                </a:lnTo>
                <a:cubicBezTo>
                  <a:pt x="26727" y="5720"/>
                  <a:pt x="26560" y="5637"/>
                  <a:pt x="26393" y="5581"/>
                </a:cubicBezTo>
                <a:cubicBezTo>
                  <a:pt x="24747" y="3823"/>
                  <a:pt x="23129" y="1759"/>
                  <a:pt x="21482" y="29"/>
                </a:cubicBezTo>
                <a:lnTo>
                  <a:pt x="21482" y="57"/>
                </a:lnTo>
                <a:cubicBezTo>
                  <a:pt x="21482" y="29"/>
                  <a:pt x="21482" y="1"/>
                  <a:pt x="21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21"/>
          <p:cNvSpPr/>
          <p:nvPr/>
        </p:nvSpPr>
        <p:spPr>
          <a:xfrm>
            <a:off x="203201" y="1947400"/>
            <a:ext cx="482700" cy="480800"/>
          </a:xfrm>
          <a:custGeom>
            <a:avLst/>
            <a:gdLst/>
            <a:ahLst/>
            <a:cxnLst/>
            <a:rect l="l" t="t" r="r" b="b"/>
            <a:pathLst>
              <a:path w="14481" h="14424" extrusionOk="0">
                <a:moveTo>
                  <a:pt x="9535" y="1123"/>
                </a:moveTo>
                <a:cubicBezTo>
                  <a:pt x="9807" y="1123"/>
                  <a:pt x="10079" y="1154"/>
                  <a:pt x="10351" y="1217"/>
                </a:cubicBezTo>
                <a:cubicBezTo>
                  <a:pt x="10519" y="1245"/>
                  <a:pt x="10714" y="1329"/>
                  <a:pt x="10881" y="1385"/>
                </a:cubicBezTo>
                <a:cubicBezTo>
                  <a:pt x="11049" y="1440"/>
                  <a:pt x="11188" y="1524"/>
                  <a:pt x="11356" y="1636"/>
                </a:cubicBezTo>
                <a:cubicBezTo>
                  <a:pt x="11997" y="2026"/>
                  <a:pt x="12500" y="2612"/>
                  <a:pt x="12834" y="3310"/>
                </a:cubicBezTo>
                <a:cubicBezTo>
                  <a:pt x="13169" y="4007"/>
                  <a:pt x="13392" y="4788"/>
                  <a:pt x="13448" y="5569"/>
                </a:cubicBezTo>
                <a:cubicBezTo>
                  <a:pt x="13532" y="6378"/>
                  <a:pt x="13476" y="7188"/>
                  <a:pt x="13253" y="7969"/>
                </a:cubicBezTo>
                <a:cubicBezTo>
                  <a:pt x="13030" y="8750"/>
                  <a:pt x="12611" y="9475"/>
                  <a:pt x="12053" y="10061"/>
                </a:cubicBezTo>
                <a:cubicBezTo>
                  <a:pt x="11411" y="10619"/>
                  <a:pt x="10714" y="11093"/>
                  <a:pt x="9961" y="11456"/>
                </a:cubicBezTo>
                <a:cubicBezTo>
                  <a:pt x="9207" y="11847"/>
                  <a:pt x="8426" y="12209"/>
                  <a:pt x="7673" y="12572"/>
                </a:cubicBezTo>
                <a:lnTo>
                  <a:pt x="6501" y="13130"/>
                </a:lnTo>
                <a:cubicBezTo>
                  <a:pt x="6194" y="13325"/>
                  <a:pt x="5832" y="13465"/>
                  <a:pt x="5469" y="13521"/>
                </a:cubicBezTo>
                <a:cubicBezTo>
                  <a:pt x="5134" y="13521"/>
                  <a:pt x="4855" y="13381"/>
                  <a:pt x="4632" y="13186"/>
                </a:cubicBezTo>
                <a:cubicBezTo>
                  <a:pt x="4353" y="12935"/>
                  <a:pt x="4046" y="12628"/>
                  <a:pt x="3739" y="12349"/>
                </a:cubicBezTo>
                <a:cubicBezTo>
                  <a:pt x="3125" y="11735"/>
                  <a:pt x="2484" y="11177"/>
                  <a:pt x="1842" y="10619"/>
                </a:cubicBezTo>
                <a:cubicBezTo>
                  <a:pt x="1507" y="10368"/>
                  <a:pt x="1200" y="10089"/>
                  <a:pt x="921" y="9810"/>
                </a:cubicBezTo>
                <a:cubicBezTo>
                  <a:pt x="615" y="9531"/>
                  <a:pt x="419" y="9168"/>
                  <a:pt x="308" y="8778"/>
                </a:cubicBezTo>
                <a:cubicBezTo>
                  <a:pt x="196" y="8387"/>
                  <a:pt x="252" y="7969"/>
                  <a:pt x="447" y="7634"/>
                </a:cubicBezTo>
                <a:cubicBezTo>
                  <a:pt x="670" y="7271"/>
                  <a:pt x="949" y="6936"/>
                  <a:pt x="1256" y="6630"/>
                </a:cubicBezTo>
                <a:cubicBezTo>
                  <a:pt x="1842" y="6016"/>
                  <a:pt x="2428" y="5430"/>
                  <a:pt x="3070" y="4844"/>
                </a:cubicBezTo>
                <a:cubicBezTo>
                  <a:pt x="3711" y="4286"/>
                  <a:pt x="4353" y="3728"/>
                  <a:pt x="5023" y="3226"/>
                </a:cubicBezTo>
                <a:cubicBezTo>
                  <a:pt x="5692" y="2724"/>
                  <a:pt x="6362" y="2277"/>
                  <a:pt x="7087" y="1859"/>
                </a:cubicBezTo>
                <a:cubicBezTo>
                  <a:pt x="7757" y="1468"/>
                  <a:pt x="8482" y="1217"/>
                  <a:pt x="9263" y="1133"/>
                </a:cubicBezTo>
                <a:cubicBezTo>
                  <a:pt x="9354" y="1126"/>
                  <a:pt x="9445" y="1123"/>
                  <a:pt x="9535" y="1123"/>
                </a:cubicBezTo>
                <a:close/>
                <a:moveTo>
                  <a:pt x="9551" y="0"/>
                </a:moveTo>
                <a:cubicBezTo>
                  <a:pt x="9418" y="0"/>
                  <a:pt x="9285" y="6"/>
                  <a:pt x="9152" y="17"/>
                </a:cubicBezTo>
                <a:cubicBezTo>
                  <a:pt x="8203" y="129"/>
                  <a:pt x="7338" y="464"/>
                  <a:pt x="6557" y="994"/>
                </a:cubicBezTo>
                <a:cubicBezTo>
                  <a:pt x="5804" y="1468"/>
                  <a:pt x="5134" y="2054"/>
                  <a:pt x="4548" y="2696"/>
                </a:cubicBezTo>
                <a:cubicBezTo>
                  <a:pt x="3349" y="3951"/>
                  <a:pt x="2344" y="5346"/>
                  <a:pt x="1173" y="6574"/>
                </a:cubicBezTo>
                <a:cubicBezTo>
                  <a:pt x="866" y="6853"/>
                  <a:pt x="587" y="7188"/>
                  <a:pt x="363" y="7550"/>
                </a:cubicBezTo>
                <a:cubicBezTo>
                  <a:pt x="112" y="7941"/>
                  <a:pt x="1" y="8387"/>
                  <a:pt x="57" y="8861"/>
                </a:cubicBezTo>
                <a:cubicBezTo>
                  <a:pt x="112" y="9308"/>
                  <a:pt x="308" y="9726"/>
                  <a:pt x="559" y="10089"/>
                </a:cubicBezTo>
                <a:cubicBezTo>
                  <a:pt x="810" y="10452"/>
                  <a:pt x="1089" y="10787"/>
                  <a:pt x="1368" y="11121"/>
                </a:cubicBezTo>
                <a:cubicBezTo>
                  <a:pt x="1954" y="11763"/>
                  <a:pt x="2512" y="12405"/>
                  <a:pt x="3098" y="13018"/>
                </a:cubicBezTo>
                <a:cubicBezTo>
                  <a:pt x="3404" y="13325"/>
                  <a:pt x="3739" y="13632"/>
                  <a:pt x="4074" y="13911"/>
                </a:cubicBezTo>
                <a:cubicBezTo>
                  <a:pt x="4269" y="14079"/>
                  <a:pt x="4493" y="14218"/>
                  <a:pt x="4744" y="14302"/>
                </a:cubicBezTo>
                <a:cubicBezTo>
                  <a:pt x="4935" y="14387"/>
                  <a:pt x="5160" y="14423"/>
                  <a:pt x="5379" y="14423"/>
                </a:cubicBezTo>
                <a:cubicBezTo>
                  <a:pt x="5447" y="14423"/>
                  <a:pt x="5515" y="14420"/>
                  <a:pt x="5581" y="14413"/>
                </a:cubicBezTo>
                <a:cubicBezTo>
                  <a:pt x="5832" y="14358"/>
                  <a:pt x="6083" y="14274"/>
                  <a:pt x="6306" y="14134"/>
                </a:cubicBezTo>
                <a:cubicBezTo>
                  <a:pt x="6529" y="14023"/>
                  <a:pt x="6697" y="13911"/>
                  <a:pt x="6864" y="13772"/>
                </a:cubicBezTo>
                <a:lnTo>
                  <a:pt x="7952" y="13074"/>
                </a:lnTo>
                <a:cubicBezTo>
                  <a:pt x="8649" y="12628"/>
                  <a:pt x="9375" y="12181"/>
                  <a:pt x="10128" y="11735"/>
                </a:cubicBezTo>
                <a:cubicBezTo>
                  <a:pt x="10881" y="11345"/>
                  <a:pt x="11607" y="10870"/>
                  <a:pt x="12276" y="10312"/>
                </a:cubicBezTo>
                <a:cubicBezTo>
                  <a:pt x="12918" y="9726"/>
                  <a:pt x="13448" y="8973"/>
                  <a:pt x="13783" y="8136"/>
                </a:cubicBezTo>
                <a:cubicBezTo>
                  <a:pt x="14480" y="6462"/>
                  <a:pt x="14452" y="4537"/>
                  <a:pt x="13727" y="2863"/>
                </a:cubicBezTo>
                <a:cubicBezTo>
                  <a:pt x="13337" y="1998"/>
                  <a:pt x="12723" y="1245"/>
                  <a:pt x="11942" y="687"/>
                </a:cubicBezTo>
                <a:cubicBezTo>
                  <a:pt x="11219" y="229"/>
                  <a:pt x="10392" y="0"/>
                  <a:pt x="955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21"/>
          <p:cNvSpPr/>
          <p:nvPr/>
        </p:nvSpPr>
        <p:spPr>
          <a:xfrm>
            <a:off x="3211268" y="1654101"/>
            <a:ext cx="1617233" cy="571967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21"/>
          <p:cNvSpPr/>
          <p:nvPr/>
        </p:nvSpPr>
        <p:spPr>
          <a:xfrm>
            <a:off x="3401033" y="2428200"/>
            <a:ext cx="1053667" cy="822133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21"/>
          <p:cNvSpPr/>
          <p:nvPr/>
        </p:nvSpPr>
        <p:spPr>
          <a:xfrm>
            <a:off x="10057434" y="4185968"/>
            <a:ext cx="611033" cy="666833"/>
          </a:xfrm>
          <a:custGeom>
            <a:avLst/>
            <a:gdLst/>
            <a:ahLst/>
            <a:cxnLst/>
            <a:rect l="l" t="t" r="r" b="b"/>
            <a:pathLst>
              <a:path w="18331" h="20005" extrusionOk="0">
                <a:moveTo>
                  <a:pt x="8817" y="391"/>
                </a:moveTo>
                <a:cubicBezTo>
                  <a:pt x="9040" y="447"/>
                  <a:pt x="9291" y="503"/>
                  <a:pt x="9514" y="614"/>
                </a:cubicBezTo>
                <a:cubicBezTo>
                  <a:pt x="9738" y="726"/>
                  <a:pt x="9989" y="837"/>
                  <a:pt x="10128" y="893"/>
                </a:cubicBezTo>
                <a:cubicBezTo>
                  <a:pt x="10296" y="949"/>
                  <a:pt x="10463" y="1033"/>
                  <a:pt x="10630" y="1116"/>
                </a:cubicBezTo>
                <a:cubicBezTo>
                  <a:pt x="10658" y="1144"/>
                  <a:pt x="10742" y="1172"/>
                  <a:pt x="10770" y="1172"/>
                </a:cubicBezTo>
                <a:cubicBezTo>
                  <a:pt x="10937" y="1256"/>
                  <a:pt x="10993" y="1340"/>
                  <a:pt x="10993" y="1368"/>
                </a:cubicBezTo>
                <a:cubicBezTo>
                  <a:pt x="11384" y="1479"/>
                  <a:pt x="11718" y="1647"/>
                  <a:pt x="12053" y="1842"/>
                </a:cubicBezTo>
                <a:cubicBezTo>
                  <a:pt x="12416" y="1981"/>
                  <a:pt x="12500" y="1953"/>
                  <a:pt x="12806" y="2065"/>
                </a:cubicBezTo>
                <a:cubicBezTo>
                  <a:pt x="13085" y="2149"/>
                  <a:pt x="13364" y="2288"/>
                  <a:pt x="13616" y="2428"/>
                </a:cubicBezTo>
                <a:cubicBezTo>
                  <a:pt x="13643" y="2456"/>
                  <a:pt x="13643" y="2428"/>
                  <a:pt x="13699" y="2456"/>
                </a:cubicBezTo>
                <a:cubicBezTo>
                  <a:pt x="13755" y="2483"/>
                  <a:pt x="13922" y="2595"/>
                  <a:pt x="13950" y="2651"/>
                </a:cubicBezTo>
                <a:cubicBezTo>
                  <a:pt x="14313" y="2818"/>
                  <a:pt x="14564" y="2930"/>
                  <a:pt x="14564" y="3014"/>
                </a:cubicBezTo>
                <a:cubicBezTo>
                  <a:pt x="14955" y="3153"/>
                  <a:pt x="15513" y="3348"/>
                  <a:pt x="15541" y="3488"/>
                </a:cubicBezTo>
                <a:cubicBezTo>
                  <a:pt x="15680" y="3516"/>
                  <a:pt x="15764" y="3516"/>
                  <a:pt x="15875" y="3544"/>
                </a:cubicBezTo>
                <a:cubicBezTo>
                  <a:pt x="16071" y="3572"/>
                  <a:pt x="16238" y="3655"/>
                  <a:pt x="16405" y="3739"/>
                </a:cubicBezTo>
                <a:cubicBezTo>
                  <a:pt x="16489" y="3795"/>
                  <a:pt x="16489" y="3823"/>
                  <a:pt x="16573" y="3851"/>
                </a:cubicBezTo>
                <a:cubicBezTo>
                  <a:pt x="16740" y="3934"/>
                  <a:pt x="16908" y="4046"/>
                  <a:pt x="17047" y="4185"/>
                </a:cubicBezTo>
                <a:lnTo>
                  <a:pt x="17326" y="4464"/>
                </a:lnTo>
                <a:cubicBezTo>
                  <a:pt x="17410" y="4520"/>
                  <a:pt x="17466" y="4632"/>
                  <a:pt x="17521" y="4715"/>
                </a:cubicBezTo>
                <a:lnTo>
                  <a:pt x="17493" y="4743"/>
                </a:lnTo>
                <a:cubicBezTo>
                  <a:pt x="17633" y="4939"/>
                  <a:pt x="17772" y="5134"/>
                  <a:pt x="17912" y="5357"/>
                </a:cubicBezTo>
                <a:cubicBezTo>
                  <a:pt x="17940" y="5385"/>
                  <a:pt x="17968" y="5413"/>
                  <a:pt x="17996" y="5469"/>
                </a:cubicBezTo>
                <a:cubicBezTo>
                  <a:pt x="18024" y="5524"/>
                  <a:pt x="18079" y="5580"/>
                  <a:pt x="18107" y="5664"/>
                </a:cubicBezTo>
                <a:cubicBezTo>
                  <a:pt x="18135" y="5720"/>
                  <a:pt x="18163" y="5887"/>
                  <a:pt x="18191" y="5999"/>
                </a:cubicBezTo>
                <a:cubicBezTo>
                  <a:pt x="18219" y="6110"/>
                  <a:pt x="18247" y="6222"/>
                  <a:pt x="18247" y="6361"/>
                </a:cubicBezTo>
                <a:cubicBezTo>
                  <a:pt x="18330" y="6696"/>
                  <a:pt x="18330" y="7087"/>
                  <a:pt x="18247" y="7422"/>
                </a:cubicBezTo>
                <a:cubicBezTo>
                  <a:pt x="18191" y="7784"/>
                  <a:pt x="18107" y="8147"/>
                  <a:pt x="17996" y="8510"/>
                </a:cubicBezTo>
                <a:cubicBezTo>
                  <a:pt x="17940" y="8677"/>
                  <a:pt x="17912" y="8789"/>
                  <a:pt x="17884" y="8928"/>
                </a:cubicBezTo>
                <a:cubicBezTo>
                  <a:pt x="17800" y="9179"/>
                  <a:pt x="17689" y="9402"/>
                  <a:pt x="17549" y="9626"/>
                </a:cubicBezTo>
                <a:cubicBezTo>
                  <a:pt x="17521" y="9626"/>
                  <a:pt x="17605" y="9402"/>
                  <a:pt x="17549" y="9458"/>
                </a:cubicBezTo>
                <a:cubicBezTo>
                  <a:pt x="17605" y="9235"/>
                  <a:pt x="17689" y="8956"/>
                  <a:pt x="17772" y="8649"/>
                </a:cubicBezTo>
                <a:cubicBezTo>
                  <a:pt x="17884" y="8314"/>
                  <a:pt x="17968" y="7952"/>
                  <a:pt x="18051" y="7589"/>
                </a:cubicBezTo>
                <a:cubicBezTo>
                  <a:pt x="18135" y="7226"/>
                  <a:pt x="18163" y="6864"/>
                  <a:pt x="18135" y="6501"/>
                </a:cubicBezTo>
                <a:cubicBezTo>
                  <a:pt x="18107" y="6389"/>
                  <a:pt x="18107" y="6278"/>
                  <a:pt x="18051" y="6166"/>
                </a:cubicBezTo>
                <a:cubicBezTo>
                  <a:pt x="18051" y="6110"/>
                  <a:pt x="18024" y="6055"/>
                  <a:pt x="17996" y="5999"/>
                </a:cubicBezTo>
                <a:cubicBezTo>
                  <a:pt x="17996" y="6055"/>
                  <a:pt x="18024" y="6110"/>
                  <a:pt x="18024" y="6166"/>
                </a:cubicBezTo>
                <a:cubicBezTo>
                  <a:pt x="18163" y="6864"/>
                  <a:pt x="18107" y="7589"/>
                  <a:pt x="17856" y="8259"/>
                </a:cubicBezTo>
                <a:cubicBezTo>
                  <a:pt x="17717" y="8705"/>
                  <a:pt x="17549" y="9151"/>
                  <a:pt x="17382" y="9598"/>
                </a:cubicBezTo>
                <a:lnTo>
                  <a:pt x="17382" y="9598"/>
                </a:lnTo>
                <a:lnTo>
                  <a:pt x="17382" y="9709"/>
                </a:lnTo>
                <a:cubicBezTo>
                  <a:pt x="17354" y="9821"/>
                  <a:pt x="17298" y="9960"/>
                  <a:pt x="17270" y="10100"/>
                </a:cubicBezTo>
                <a:cubicBezTo>
                  <a:pt x="17214" y="10184"/>
                  <a:pt x="17242" y="10100"/>
                  <a:pt x="17242" y="10100"/>
                </a:cubicBezTo>
                <a:cubicBezTo>
                  <a:pt x="17214" y="10156"/>
                  <a:pt x="17187" y="10184"/>
                  <a:pt x="17159" y="10239"/>
                </a:cubicBezTo>
                <a:cubicBezTo>
                  <a:pt x="17131" y="10323"/>
                  <a:pt x="17214" y="10128"/>
                  <a:pt x="17242" y="10184"/>
                </a:cubicBezTo>
                <a:cubicBezTo>
                  <a:pt x="17103" y="10602"/>
                  <a:pt x="16935" y="11048"/>
                  <a:pt x="16740" y="11467"/>
                </a:cubicBezTo>
                <a:lnTo>
                  <a:pt x="16684" y="11467"/>
                </a:lnTo>
                <a:cubicBezTo>
                  <a:pt x="16657" y="11551"/>
                  <a:pt x="16712" y="11495"/>
                  <a:pt x="16684" y="11551"/>
                </a:cubicBezTo>
                <a:cubicBezTo>
                  <a:pt x="16601" y="11802"/>
                  <a:pt x="16489" y="12081"/>
                  <a:pt x="16350" y="12360"/>
                </a:cubicBezTo>
                <a:cubicBezTo>
                  <a:pt x="16154" y="12834"/>
                  <a:pt x="15903" y="13308"/>
                  <a:pt x="15652" y="13755"/>
                </a:cubicBezTo>
                <a:cubicBezTo>
                  <a:pt x="15373" y="14257"/>
                  <a:pt x="15038" y="14731"/>
                  <a:pt x="14676" y="15205"/>
                </a:cubicBezTo>
                <a:cubicBezTo>
                  <a:pt x="14536" y="15373"/>
                  <a:pt x="14397" y="15568"/>
                  <a:pt x="14257" y="15736"/>
                </a:cubicBezTo>
                <a:cubicBezTo>
                  <a:pt x="14062" y="15959"/>
                  <a:pt x="13839" y="16238"/>
                  <a:pt x="13643" y="16461"/>
                </a:cubicBezTo>
                <a:cubicBezTo>
                  <a:pt x="13420" y="16712"/>
                  <a:pt x="13253" y="16879"/>
                  <a:pt x="13085" y="17019"/>
                </a:cubicBezTo>
                <a:cubicBezTo>
                  <a:pt x="12583" y="17577"/>
                  <a:pt x="12053" y="18079"/>
                  <a:pt x="11495" y="18553"/>
                </a:cubicBezTo>
                <a:cubicBezTo>
                  <a:pt x="10993" y="19028"/>
                  <a:pt x="10407" y="19390"/>
                  <a:pt x="9765" y="19641"/>
                </a:cubicBezTo>
                <a:cubicBezTo>
                  <a:pt x="9514" y="19697"/>
                  <a:pt x="9263" y="19753"/>
                  <a:pt x="9012" y="19725"/>
                </a:cubicBezTo>
                <a:cubicBezTo>
                  <a:pt x="8761" y="19837"/>
                  <a:pt x="8482" y="19893"/>
                  <a:pt x="8203" y="19948"/>
                </a:cubicBezTo>
                <a:lnTo>
                  <a:pt x="7980" y="19948"/>
                </a:lnTo>
                <a:cubicBezTo>
                  <a:pt x="7589" y="20004"/>
                  <a:pt x="7171" y="19976"/>
                  <a:pt x="6780" y="19893"/>
                </a:cubicBezTo>
                <a:cubicBezTo>
                  <a:pt x="6445" y="19837"/>
                  <a:pt x="6083" y="19725"/>
                  <a:pt x="5748" y="19586"/>
                </a:cubicBezTo>
                <a:cubicBezTo>
                  <a:pt x="5357" y="19390"/>
                  <a:pt x="4967" y="19139"/>
                  <a:pt x="4632" y="18860"/>
                </a:cubicBezTo>
                <a:cubicBezTo>
                  <a:pt x="4548" y="18804"/>
                  <a:pt x="4493" y="18749"/>
                  <a:pt x="4437" y="18693"/>
                </a:cubicBezTo>
                <a:cubicBezTo>
                  <a:pt x="4409" y="18665"/>
                  <a:pt x="4381" y="18637"/>
                  <a:pt x="4353" y="18609"/>
                </a:cubicBezTo>
                <a:cubicBezTo>
                  <a:pt x="4186" y="18470"/>
                  <a:pt x="4018" y="18302"/>
                  <a:pt x="3879" y="18135"/>
                </a:cubicBezTo>
                <a:lnTo>
                  <a:pt x="3851" y="18107"/>
                </a:lnTo>
                <a:lnTo>
                  <a:pt x="3823" y="18051"/>
                </a:lnTo>
                <a:lnTo>
                  <a:pt x="3823" y="18051"/>
                </a:lnTo>
                <a:lnTo>
                  <a:pt x="3851" y="18107"/>
                </a:lnTo>
                <a:lnTo>
                  <a:pt x="3795" y="18023"/>
                </a:lnTo>
                <a:lnTo>
                  <a:pt x="3795" y="18023"/>
                </a:lnTo>
                <a:lnTo>
                  <a:pt x="3795" y="18079"/>
                </a:lnTo>
                <a:cubicBezTo>
                  <a:pt x="3572" y="17772"/>
                  <a:pt x="3321" y="17493"/>
                  <a:pt x="3070" y="17214"/>
                </a:cubicBezTo>
                <a:cubicBezTo>
                  <a:pt x="3042" y="17186"/>
                  <a:pt x="2958" y="17103"/>
                  <a:pt x="2986" y="17103"/>
                </a:cubicBezTo>
                <a:cubicBezTo>
                  <a:pt x="2930" y="17047"/>
                  <a:pt x="2958" y="17103"/>
                  <a:pt x="2930" y="17047"/>
                </a:cubicBezTo>
                <a:cubicBezTo>
                  <a:pt x="2735" y="16824"/>
                  <a:pt x="2595" y="16600"/>
                  <a:pt x="2456" y="16349"/>
                </a:cubicBezTo>
                <a:cubicBezTo>
                  <a:pt x="2177" y="15931"/>
                  <a:pt x="1926" y="15484"/>
                  <a:pt x="1758" y="15038"/>
                </a:cubicBezTo>
                <a:cubicBezTo>
                  <a:pt x="1730" y="14926"/>
                  <a:pt x="1675" y="14815"/>
                  <a:pt x="1647" y="14703"/>
                </a:cubicBezTo>
                <a:cubicBezTo>
                  <a:pt x="1647" y="14647"/>
                  <a:pt x="1591" y="14564"/>
                  <a:pt x="1591" y="14508"/>
                </a:cubicBezTo>
                <a:cubicBezTo>
                  <a:pt x="1312" y="13950"/>
                  <a:pt x="1061" y="13392"/>
                  <a:pt x="838" y="12834"/>
                </a:cubicBezTo>
                <a:lnTo>
                  <a:pt x="838" y="12834"/>
                </a:lnTo>
                <a:lnTo>
                  <a:pt x="810" y="12722"/>
                </a:lnTo>
                <a:cubicBezTo>
                  <a:pt x="726" y="12583"/>
                  <a:pt x="642" y="12471"/>
                  <a:pt x="559" y="12332"/>
                </a:cubicBezTo>
                <a:cubicBezTo>
                  <a:pt x="475" y="12192"/>
                  <a:pt x="391" y="12053"/>
                  <a:pt x="308" y="11913"/>
                </a:cubicBezTo>
                <a:cubicBezTo>
                  <a:pt x="308" y="11858"/>
                  <a:pt x="308" y="11830"/>
                  <a:pt x="280" y="11802"/>
                </a:cubicBezTo>
                <a:cubicBezTo>
                  <a:pt x="168" y="11551"/>
                  <a:pt x="112" y="11300"/>
                  <a:pt x="57" y="11021"/>
                </a:cubicBezTo>
                <a:cubicBezTo>
                  <a:pt x="29" y="10742"/>
                  <a:pt x="1" y="10435"/>
                  <a:pt x="1" y="10128"/>
                </a:cubicBezTo>
                <a:cubicBezTo>
                  <a:pt x="1" y="10100"/>
                  <a:pt x="29" y="10072"/>
                  <a:pt x="29" y="10044"/>
                </a:cubicBezTo>
                <a:cubicBezTo>
                  <a:pt x="29" y="9988"/>
                  <a:pt x="29" y="9905"/>
                  <a:pt x="29" y="9849"/>
                </a:cubicBezTo>
                <a:cubicBezTo>
                  <a:pt x="57" y="9737"/>
                  <a:pt x="84" y="9486"/>
                  <a:pt x="140" y="9486"/>
                </a:cubicBezTo>
                <a:cubicBezTo>
                  <a:pt x="140" y="9430"/>
                  <a:pt x="168" y="9402"/>
                  <a:pt x="168" y="9347"/>
                </a:cubicBezTo>
                <a:lnTo>
                  <a:pt x="252" y="9319"/>
                </a:lnTo>
                <a:cubicBezTo>
                  <a:pt x="252" y="9068"/>
                  <a:pt x="280" y="8844"/>
                  <a:pt x="336" y="8649"/>
                </a:cubicBezTo>
                <a:cubicBezTo>
                  <a:pt x="363" y="8398"/>
                  <a:pt x="419" y="8147"/>
                  <a:pt x="503" y="7924"/>
                </a:cubicBezTo>
                <a:cubicBezTo>
                  <a:pt x="503" y="7812"/>
                  <a:pt x="503" y="7729"/>
                  <a:pt x="475" y="7645"/>
                </a:cubicBezTo>
                <a:cubicBezTo>
                  <a:pt x="503" y="7422"/>
                  <a:pt x="531" y="7198"/>
                  <a:pt x="587" y="6975"/>
                </a:cubicBezTo>
                <a:cubicBezTo>
                  <a:pt x="642" y="6864"/>
                  <a:pt x="670" y="6752"/>
                  <a:pt x="726" y="6640"/>
                </a:cubicBezTo>
                <a:cubicBezTo>
                  <a:pt x="838" y="6417"/>
                  <a:pt x="949" y="6222"/>
                  <a:pt x="1061" y="6027"/>
                </a:cubicBezTo>
                <a:cubicBezTo>
                  <a:pt x="1173" y="5831"/>
                  <a:pt x="1256" y="5803"/>
                  <a:pt x="1396" y="5636"/>
                </a:cubicBezTo>
                <a:cubicBezTo>
                  <a:pt x="1396" y="5497"/>
                  <a:pt x="1396" y="5357"/>
                  <a:pt x="1396" y="5218"/>
                </a:cubicBezTo>
                <a:cubicBezTo>
                  <a:pt x="1507" y="4966"/>
                  <a:pt x="1619" y="4743"/>
                  <a:pt x="1758" y="4520"/>
                </a:cubicBezTo>
                <a:cubicBezTo>
                  <a:pt x="1870" y="4409"/>
                  <a:pt x="1982" y="4213"/>
                  <a:pt x="2093" y="4102"/>
                </a:cubicBezTo>
                <a:cubicBezTo>
                  <a:pt x="2205" y="3851"/>
                  <a:pt x="2372" y="3599"/>
                  <a:pt x="2540" y="3404"/>
                </a:cubicBezTo>
                <a:cubicBezTo>
                  <a:pt x="2595" y="3125"/>
                  <a:pt x="2707" y="2902"/>
                  <a:pt x="2874" y="2707"/>
                </a:cubicBezTo>
                <a:cubicBezTo>
                  <a:pt x="3014" y="2595"/>
                  <a:pt x="3209" y="2344"/>
                  <a:pt x="3349" y="2204"/>
                </a:cubicBezTo>
                <a:cubicBezTo>
                  <a:pt x="3488" y="2065"/>
                  <a:pt x="3628" y="1953"/>
                  <a:pt x="3767" y="1842"/>
                </a:cubicBezTo>
                <a:cubicBezTo>
                  <a:pt x="4074" y="1423"/>
                  <a:pt x="4465" y="1089"/>
                  <a:pt x="4939" y="837"/>
                </a:cubicBezTo>
                <a:cubicBezTo>
                  <a:pt x="4995" y="810"/>
                  <a:pt x="4967" y="837"/>
                  <a:pt x="5023" y="810"/>
                </a:cubicBezTo>
                <a:cubicBezTo>
                  <a:pt x="5218" y="726"/>
                  <a:pt x="5134" y="726"/>
                  <a:pt x="5329" y="614"/>
                </a:cubicBezTo>
                <a:cubicBezTo>
                  <a:pt x="5469" y="475"/>
                  <a:pt x="5664" y="391"/>
                  <a:pt x="5832" y="335"/>
                </a:cubicBezTo>
                <a:cubicBezTo>
                  <a:pt x="6139" y="224"/>
                  <a:pt x="6418" y="168"/>
                  <a:pt x="6724" y="140"/>
                </a:cubicBezTo>
                <a:cubicBezTo>
                  <a:pt x="6836" y="140"/>
                  <a:pt x="6836" y="112"/>
                  <a:pt x="6836" y="84"/>
                </a:cubicBezTo>
                <a:cubicBezTo>
                  <a:pt x="7059" y="28"/>
                  <a:pt x="7282" y="0"/>
                  <a:pt x="7478" y="0"/>
                </a:cubicBezTo>
                <a:cubicBezTo>
                  <a:pt x="7840" y="28"/>
                  <a:pt x="8175" y="112"/>
                  <a:pt x="8510" y="224"/>
                </a:cubicBezTo>
                <a:cubicBezTo>
                  <a:pt x="8622" y="279"/>
                  <a:pt x="8705" y="335"/>
                  <a:pt x="8817" y="391"/>
                </a:cubicBezTo>
                <a:close/>
                <a:moveTo>
                  <a:pt x="14062" y="7729"/>
                </a:moveTo>
                <a:cubicBezTo>
                  <a:pt x="14062" y="7756"/>
                  <a:pt x="14118" y="7673"/>
                  <a:pt x="14090" y="7673"/>
                </a:cubicBezTo>
                <a:cubicBezTo>
                  <a:pt x="14062" y="7673"/>
                  <a:pt x="14062" y="7701"/>
                  <a:pt x="14062" y="7729"/>
                </a:cubicBezTo>
                <a:close/>
                <a:moveTo>
                  <a:pt x="13978" y="7840"/>
                </a:moveTo>
                <a:cubicBezTo>
                  <a:pt x="13978" y="7840"/>
                  <a:pt x="14034" y="7784"/>
                  <a:pt x="14034" y="7756"/>
                </a:cubicBezTo>
                <a:cubicBezTo>
                  <a:pt x="14034" y="7756"/>
                  <a:pt x="14006" y="7784"/>
                  <a:pt x="14006" y="7840"/>
                </a:cubicBezTo>
                <a:close/>
                <a:moveTo>
                  <a:pt x="11244" y="5887"/>
                </a:moveTo>
                <a:cubicBezTo>
                  <a:pt x="11244" y="5887"/>
                  <a:pt x="11216" y="5915"/>
                  <a:pt x="11216" y="5915"/>
                </a:cubicBezTo>
                <a:cubicBezTo>
                  <a:pt x="11216" y="5943"/>
                  <a:pt x="11272" y="5971"/>
                  <a:pt x="11272" y="5971"/>
                </a:cubicBezTo>
                <a:cubicBezTo>
                  <a:pt x="11356" y="5999"/>
                  <a:pt x="11467" y="6027"/>
                  <a:pt x="11551" y="5999"/>
                </a:cubicBezTo>
                <a:close/>
                <a:moveTo>
                  <a:pt x="7506" y="16182"/>
                </a:moveTo>
                <a:close/>
                <a:moveTo>
                  <a:pt x="7534" y="16182"/>
                </a:moveTo>
                <a:cubicBezTo>
                  <a:pt x="7785" y="16210"/>
                  <a:pt x="8036" y="16154"/>
                  <a:pt x="8231" y="16042"/>
                </a:cubicBezTo>
                <a:cubicBezTo>
                  <a:pt x="8733" y="15763"/>
                  <a:pt x="9152" y="15429"/>
                  <a:pt x="9514" y="15038"/>
                </a:cubicBezTo>
                <a:cubicBezTo>
                  <a:pt x="10407" y="14145"/>
                  <a:pt x="11188" y="13197"/>
                  <a:pt x="11886" y="12192"/>
                </a:cubicBezTo>
                <a:lnTo>
                  <a:pt x="11858" y="12220"/>
                </a:lnTo>
                <a:cubicBezTo>
                  <a:pt x="11663" y="12416"/>
                  <a:pt x="11384" y="12834"/>
                  <a:pt x="11132" y="13141"/>
                </a:cubicBezTo>
                <a:cubicBezTo>
                  <a:pt x="10937" y="13364"/>
                  <a:pt x="10686" y="13643"/>
                  <a:pt x="10463" y="13894"/>
                </a:cubicBezTo>
                <a:cubicBezTo>
                  <a:pt x="10100" y="14257"/>
                  <a:pt x="9765" y="14620"/>
                  <a:pt x="9347" y="15010"/>
                </a:cubicBezTo>
                <a:cubicBezTo>
                  <a:pt x="9152" y="15205"/>
                  <a:pt x="8956" y="15401"/>
                  <a:pt x="8761" y="15596"/>
                </a:cubicBezTo>
                <a:cubicBezTo>
                  <a:pt x="8566" y="15763"/>
                  <a:pt x="8343" y="15931"/>
                  <a:pt x="8119" y="16042"/>
                </a:cubicBezTo>
                <a:cubicBezTo>
                  <a:pt x="8119" y="16042"/>
                  <a:pt x="8147" y="16042"/>
                  <a:pt x="8119" y="16042"/>
                </a:cubicBezTo>
                <a:cubicBezTo>
                  <a:pt x="8119" y="16070"/>
                  <a:pt x="8147" y="16042"/>
                  <a:pt x="8091" y="16070"/>
                </a:cubicBezTo>
                <a:cubicBezTo>
                  <a:pt x="8008" y="16126"/>
                  <a:pt x="7868" y="16182"/>
                  <a:pt x="7757" y="16182"/>
                </a:cubicBezTo>
                <a:cubicBezTo>
                  <a:pt x="7701" y="16210"/>
                  <a:pt x="7617" y="16210"/>
                  <a:pt x="7561" y="16182"/>
                </a:cubicBezTo>
                <a:close/>
                <a:moveTo>
                  <a:pt x="8064" y="16042"/>
                </a:moveTo>
                <a:cubicBezTo>
                  <a:pt x="8036" y="16042"/>
                  <a:pt x="8119" y="15987"/>
                  <a:pt x="8064" y="16015"/>
                </a:cubicBezTo>
                <a:cubicBezTo>
                  <a:pt x="8064" y="16042"/>
                  <a:pt x="8008" y="16070"/>
                  <a:pt x="8064" y="16042"/>
                </a:cubicBezTo>
                <a:close/>
                <a:moveTo>
                  <a:pt x="8622" y="15624"/>
                </a:moveTo>
                <a:lnTo>
                  <a:pt x="8622" y="15624"/>
                </a:lnTo>
                <a:cubicBezTo>
                  <a:pt x="8622" y="15624"/>
                  <a:pt x="8594" y="15624"/>
                  <a:pt x="8594" y="15652"/>
                </a:cubicBezTo>
                <a:cubicBezTo>
                  <a:pt x="8566" y="15652"/>
                  <a:pt x="8594" y="15652"/>
                  <a:pt x="8622" y="15652"/>
                </a:cubicBezTo>
                <a:close/>
                <a:moveTo>
                  <a:pt x="11272" y="12834"/>
                </a:moveTo>
                <a:cubicBezTo>
                  <a:pt x="11160" y="12946"/>
                  <a:pt x="11272" y="12890"/>
                  <a:pt x="11272" y="12834"/>
                </a:cubicBezTo>
                <a:close/>
                <a:moveTo>
                  <a:pt x="13783" y="8705"/>
                </a:moveTo>
                <a:lnTo>
                  <a:pt x="13783" y="8705"/>
                </a:lnTo>
                <a:cubicBezTo>
                  <a:pt x="13755" y="8733"/>
                  <a:pt x="13755" y="8761"/>
                  <a:pt x="13755" y="8761"/>
                </a:cubicBezTo>
                <a:cubicBezTo>
                  <a:pt x="13755" y="8761"/>
                  <a:pt x="13755" y="8733"/>
                  <a:pt x="13783" y="8733"/>
                </a:cubicBezTo>
                <a:close/>
                <a:moveTo>
                  <a:pt x="11997" y="6278"/>
                </a:moveTo>
                <a:cubicBezTo>
                  <a:pt x="11997" y="6278"/>
                  <a:pt x="11997" y="6250"/>
                  <a:pt x="11969" y="6222"/>
                </a:cubicBezTo>
                <a:cubicBezTo>
                  <a:pt x="11942" y="6222"/>
                  <a:pt x="11942" y="6278"/>
                  <a:pt x="11997" y="6306"/>
                </a:cubicBezTo>
                <a:close/>
                <a:moveTo>
                  <a:pt x="11830" y="6222"/>
                </a:moveTo>
                <a:cubicBezTo>
                  <a:pt x="11858" y="6250"/>
                  <a:pt x="11886" y="6278"/>
                  <a:pt x="11942" y="6278"/>
                </a:cubicBezTo>
                <a:cubicBezTo>
                  <a:pt x="11969" y="6306"/>
                  <a:pt x="11858" y="6250"/>
                  <a:pt x="11830" y="6278"/>
                </a:cubicBezTo>
                <a:close/>
                <a:moveTo>
                  <a:pt x="11746" y="6222"/>
                </a:moveTo>
                <a:cubicBezTo>
                  <a:pt x="11746" y="6250"/>
                  <a:pt x="11774" y="6250"/>
                  <a:pt x="11802" y="6250"/>
                </a:cubicBezTo>
                <a:cubicBezTo>
                  <a:pt x="11802" y="6250"/>
                  <a:pt x="11802" y="6222"/>
                  <a:pt x="11746" y="6222"/>
                </a:cubicBezTo>
                <a:cubicBezTo>
                  <a:pt x="11718" y="6194"/>
                  <a:pt x="11746" y="6278"/>
                  <a:pt x="11746" y="6278"/>
                </a:cubicBezTo>
                <a:close/>
                <a:moveTo>
                  <a:pt x="363" y="11885"/>
                </a:moveTo>
                <a:lnTo>
                  <a:pt x="363" y="11774"/>
                </a:lnTo>
                <a:lnTo>
                  <a:pt x="336" y="11774"/>
                </a:lnTo>
                <a:cubicBezTo>
                  <a:pt x="308" y="11746"/>
                  <a:pt x="336" y="11830"/>
                  <a:pt x="363" y="11885"/>
                </a:cubicBezTo>
                <a:close/>
                <a:moveTo>
                  <a:pt x="447" y="12081"/>
                </a:moveTo>
                <a:cubicBezTo>
                  <a:pt x="475" y="12109"/>
                  <a:pt x="447" y="11913"/>
                  <a:pt x="419" y="11885"/>
                </a:cubicBezTo>
                <a:cubicBezTo>
                  <a:pt x="419" y="11969"/>
                  <a:pt x="419" y="12025"/>
                  <a:pt x="447" y="12109"/>
                </a:cubicBezTo>
                <a:close/>
                <a:moveTo>
                  <a:pt x="503" y="12164"/>
                </a:moveTo>
                <a:lnTo>
                  <a:pt x="503" y="12081"/>
                </a:lnTo>
                <a:cubicBezTo>
                  <a:pt x="503" y="12025"/>
                  <a:pt x="475" y="12109"/>
                  <a:pt x="503" y="12164"/>
                </a:cubicBezTo>
                <a:close/>
                <a:moveTo>
                  <a:pt x="419" y="11272"/>
                </a:moveTo>
                <a:cubicBezTo>
                  <a:pt x="363" y="11104"/>
                  <a:pt x="336" y="10909"/>
                  <a:pt x="308" y="10714"/>
                </a:cubicBezTo>
                <a:cubicBezTo>
                  <a:pt x="308" y="10714"/>
                  <a:pt x="280" y="10714"/>
                  <a:pt x="280" y="10714"/>
                </a:cubicBezTo>
                <a:cubicBezTo>
                  <a:pt x="280" y="10742"/>
                  <a:pt x="280" y="10825"/>
                  <a:pt x="252" y="10825"/>
                </a:cubicBezTo>
                <a:cubicBezTo>
                  <a:pt x="280" y="10965"/>
                  <a:pt x="336" y="11132"/>
                  <a:pt x="419" y="11272"/>
                </a:cubicBezTo>
                <a:close/>
                <a:moveTo>
                  <a:pt x="3293" y="17130"/>
                </a:moveTo>
                <a:cubicBezTo>
                  <a:pt x="2986" y="16740"/>
                  <a:pt x="2707" y="16349"/>
                  <a:pt x="2428" y="15931"/>
                </a:cubicBezTo>
                <a:cubicBezTo>
                  <a:pt x="2456" y="16015"/>
                  <a:pt x="2512" y="16098"/>
                  <a:pt x="2540" y="16154"/>
                </a:cubicBezTo>
                <a:cubicBezTo>
                  <a:pt x="2623" y="16294"/>
                  <a:pt x="2651" y="16349"/>
                  <a:pt x="2707" y="16433"/>
                </a:cubicBezTo>
                <a:cubicBezTo>
                  <a:pt x="2874" y="16684"/>
                  <a:pt x="3070" y="16907"/>
                  <a:pt x="3293" y="17130"/>
                </a:cubicBezTo>
                <a:close/>
                <a:moveTo>
                  <a:pt x="3014" y="16907"/>
                </a:moveTo>
                <a:cubicBezTo>
                  <a:pt x="3042" y="16907"/>
                  <a:pt x="2958" y="16796"/>
                  <a:pt x="2930" y="16824"/>
                </a:cubicBezTo>
                <a:cubicBezTo>
                  <a:pt x="2958" y="16852"/>
                  <a:pt x="2986" y="16879"/>
                  <a:pt x="3014" y="16907"/>
                </a:cubicBezTo>
                <a:close/>
                <a:moveTo>
                  <a:pt x="3125" y="17103"/>
                </a:moveTo>
                <a:cubicBezTo>
                  <a:pt x="3125" y="17103"/>
                  <a:pt x="3070" y="17047"/>
                  <a:pt x="3042" y="17019"/>
                </a:cubicBezTo>
                <a:cubicBezTo>
                  <a:pt x="3014" y="16991"/>
                  <a:pt x="3070" y="17075"/>
                  <a:pt x="3125" y="17103"/>
                </a:cubicBezTo>
                <a:close/>
                <a:moveTo>
                  <a:pt x="4325" y="18330"/>
                </a:moveTo>
                <a:lnTo>
                  <a:pt x="4241" y="18219"/>
                </a:lnTo>
                <a:lnTo>
                  <a:pt x="4241" y="18246"/>
                </a:lnTo>
                <a:close/>
                <a:moveTo>
                  <a:pt x="11607" y="18302"/>
                </a:moveTo>
                <a:cubicBezTo>
                  <a:pt x="11774" y="18163"/>
                  <a:pt x="11607" y="18219"/>
                  <a:pt x="11607" y="18302"/>
                </a:cubicBezTo>
                <a:close/>
                <a:moveTo>
                  <a:pt x="15847" y="13141"/>
                </a:moveTo>
                <a:cubicBezTo>
                  <a:pt x="15847" y="13141"/>
                  <a:pt x="15820" y="13169"/>
                  <a:pt x="15792" y="13225"/>
                </a:cubicBezTo>
                <a:cubicBezTo>
                  <a:pt x="15736" y="13280"/>
                  <a:pt x="15792" y="13253"/>
                  <a:pt x="15792" y="13225"/>
                </a:cubicBezTo>
                <a:cubicBezTo>
                  <a:pt x="15820" y="13169"/>
                  <a:pt x="15820" y="13169"/>
                  <a:pt x="15847" y="13141"/>
                </a:cubicBezTo>
                <a:close/>
                <a:moveTo>
                  <a:pt x="16322" y="12109"/>
                </a:moveTo>
                <a:cubicBezTo>
                  <a:pt x="16350" y="12053"/>
                  <a:pt x="16294" y="12220"/>
                  <a:pt x="16350" y="12109"/>
                </a:cubicBezTo>
                <a:cubicBezTo>
                  <a:pt x="16350" y="12109"/>
                  <a:pt x="16378" y="12025"/>
                  <a:pt x="16322" y="12109"/>
                </a:cubicBezTo>
                <a:close/>
                <a:moveTo>
                  <a:pt x="16629" y="11300"/>
                </a:moveTo>
                <a:cubicBezTo>
                  <a:pt x="15485" y="13643"/>
                  <a:pt x="13950" y="15791"/>
                  <a:pt x="12109" y="17633"/>
                </a:cubicBezTo>
                <a:cubicBezTo>
                  <a:pt x="11579" y="18191"/>
                  <a:pt x="10965" y="18693"/>
                  <a:pt x="10296" y="19111"/>
                </a:cubicBezTo>
                <a:lnTo>
                  <a:pt x="10351" y="19111"/>
                </a:lnTo>
                <a:cubicBezTo>
                  <a:pt x="10630" y="18972"/>
                  <a:pt x="10881" y="18777"/>
                  <a:pt x="11132" y="18609"/>
                </a:cubicBezTo>
                <a:cubicBezTo>
                  <a:pt x="11411" y="18386"/>
                  <a:pt x="11690" y="18135"/>
                  <a:pt x="11942" y="17912"/>
                </a:cubicBezTo>
                <a:cubicBezTo>
                  <a:pt x="12304" y="17549"/>
                  <a:pt x="12751" y="17103"/>
                  <a:pt x="13141" y="16684"/>
                </a:cubicBezTo>
                <a:cubicBezTo>
                  <a:pt x="13755" y="16042"/>
                  <a:pt x="14313" y="15345"/>
                  <a:pt x="14843" y="14592"/>
                </a:cubicBezTo>
                <a:cubicBezTo>
                  <a:pt x="15373" y="13838"/>
                  <a:pt x="15847" y="13001"/>
                  <a:pt x="16238" y="12164"/>
                </a:cubicBezTo>
                <a:cubicBezTo>
                  <a:pt x="16238" y="12164"/>
                  <a:pt x="16238" y="12192"/>
                  <a:pt x="16238" y="12164"/>
                </a:cubicBezTo>
                <a:cubicBezTo>
                  <a:pt x="16294" y="12053"/>
                  <a:pt x="16210" y="12192"/>
                  <a:pt x="16238" y="12109"/>
                </a:cubicBezTo>
                <a:cubicBezTo>
                  <a:pt x="16378" y="11885"/>
                  <a:pt x="16517" y="11606"/>
                  <a:pt x="16657" y="11327"/>
                </a:cubicBezTo>
                <a:close/>
                <a:moveTo>
                  <a:pt x="14341" y="7115"/>
                </a:moveTo>
                <a:lnTo>
                  <a:pt x="14341" y="7115"/>
                </a:lnTo>
                <a:lnTo>
                  <a:pt x="14341" y="7115"/>
                </a:lnTo>
                <a:lnTo>
                  <a:pt x="14257" y="7254"/>
                </a:lnTo>
                <a:cubicBezTo>
                  <a:pt x="14257" y="7310"/>
                  <a:pt x="14229" y="7366"/>
                  <a:pt x="14201" y="7422"/>
                </a:cubicBezTo>
                <a:cubicBezTo>
                  <a:pt x="14118" y="7589"/>
                  <a:pt x="14090" y="7756"/>
                  <a:pt x="14062" y="7924"/>
                </a:cubicBezTo>
                <a:cubicBezTo>
                  <a:pt x="14173" y="7673"/>
                  <a:pt x="14257" y="7422"/>
                  <a:pt x="14341" y="7171"/>
                </a:cubicBezTo>
                <a:cubicBezTo>
                  <a:pt x="14341" y="7143"/>
                  <a:pt x="14341" y="7143"/>
                  <a:pt x="14341" y="7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21"/>
          <p:cNvSpPr/>
          <p:nvPr/>
        </p:nvSpPr>
        <p:spPr>
          <a:xfrm>
            <a:off x="9766333" y="5451701"/>
            <a:ext cx="1213667" cy="1085300"/>
          </a:xfrm>
          <a:custGeom>
            <a:avLst/>
            <a:gdLst/>
            <a:ahLst/>
            <a:cxnLst/>
            <a:rect l="l" t="t" r="r" b="b"/>
            <a:pathLst>
              <a:path w="36410" h="32559" extrusionOk="0">
                <a:moveTo>
                  <a:pt x="5246" y="27202"/>
                </a:moveTo>
                <a:cubicBezTo>
                  <a:pt x="4995" y="26811"/>
                  <a:pt x="4772" y="26393"/>
                  <a:pt x="4632" y="25947"/>
                </a:cubicBezTo>
                <a:cubicBezTo>
                  <a:pt x="4465" y="25472"/>
                  <a:pt x="4325" y="25026"/>
                  <a:pt x="4242" y="24719"/>
                </a:cubicBezTo>
                <a:cubicBezTo>
                  <a:pt x="4102" y="24412"/>
                  <a:pt x="3990" y="24077"/>
                  <a:pt x="3907" y="23743"/>
                </a:cubicBezTo>
                <a:cubicBezTo>
                  <a:pt x="3879" y="23659"/>
                  <a:pt x="3823" y="23547"/>
                  <a:pt x="3823" y="23491"/>
                </a:cubicBezTo>
                <a:cubicBezTo>
                  <a:pt x="3711" y="23101"/>
                  <a:pt x="3711" y="22961"/>
                  <a:pt x="3767" y="22906"/>
                </a:cubicBezTo>
                <a:cubicBezTo>
                  <a:pt x="3488" y="22236"/>
                  <a:pt x="3042" y="21064"/>
                  <a:pt x="3070" y="20813"/>
                </a:cubicBezTo>
                <a:cubicBezTo>
                  <a:pt x="2819" y="20171"/>
                  <a:pt x="2679" y="20060"/>
                  <a:pt x="2428" y="19502"/>
                </a:cubicBezTo>
                <a:cubicBezTo>
                  <a:pt x="2233" y="18972"/>
                  <a:pt x="2065" y="18442"/>
                  <a:pt x="1926" y="17884"/>
                </a:cubicBezTo>
                <a:cubicBezTo>
                  <a:pt x="1898" y="17800"/>
                  <a:pt x="1898" y="17828"/>
                  <a:pt x="1870" y="17716"/>
                </a:cubicBezTo>
                <a:cubicBezTo>
                  <a:pt x="1870" y="17577"/>
                  <a:pt x="1786" y="17242"/>
                  <a:pt x="1814" y="17103"/>
                </a:cubicBezTo>
                <a:cubicBezTo>
                  <a:pt x="1563" y="16433"/>
                  <a:pt x="1424" y="15903"/>
                  <a:pt x="1535" y="15791"/>
                </a:cubicBezTo>
                <a:cubicBezTo>
                  <a:pt x="1256" y="15038"/>
                  <a:pt x="838" y="14006"/>
                  <a:pt x="977" y="13838"/>
                </a:cubicBezTo>
                <a:cubicBezTo>
                  <a:pt x="838" y="13587"/>
                  <a:pt x="726" y="13476"/>
                  <a:pt x="615" y="13280"/>
                </a:cubicBezTo>
                <a:cubicBezTo>
                  <a:pt x="419" y="12974"/>
                  <a:pt x="308" y="12639"/>
                  <a:pt x="252" y="12304"/>
                </a:cubicBezTo>
                <a:cubicBezTo>
                  <a:pt x="196" y="12081"/>
                  <a:pt x="252" y="12109"/>
                  <a:pt x="196" y="11913"/>
                </a:cubicBezTo>
                <a:cubicBezTo>
                  <a:pt x="85" y="11551"/>
                  <a:pt x="29" y="11188"/>
                  <a:pt x="1" y="10825"/>
                </a:cubicBezTo>
                <a:cubicBezTo>
                  <a:pt x="1" y="10602"/>
                  <a:pt x="57" y="10351"/>
                  <a:pt x="57" y="10100"/>
                </a:cubicBezTo>
                <a:cubicBezTo>
                  <a:pt x="85" y="9905"/>
                  <a:pt x="112" y="9681"/>
                  <a:pt x="196" y="9486"/>
                </a:cubicBezTo>
                <a:lnTo>
                  <a:pt x="252" y="9486"/>
                </a:lnTo>
                <a:cubicBezTo>
                  <a:pt x="364" y="9151"/>
                  <a:pt x="364" y="8538"/>
                  <a:pt x="559" y="8119"/>
                </a:cubicBezTo>
                <a:cubicBezTo>
                  <a:pt x="559" y="8035"/>
                  <a:pt x="559" y="7952"/>
                  <a:pt x="587" y="7868"/>
                </a:cubicBezTo>
                <a:cubicBezTo>
                  <a:pt x="643" y="7728"/>
                  <a:pt x="698" y="7617"/>
                  <a:pt x="754" y="7477"/>
                </a:cubicBezTo>
                <a:cubicBezTo>
                  <a:pt x="838" y="7282"/>
                  <a:pt x="949" y="7087"/>
                  <a:pt x="1089" y="6892"/>
                </a:cubicBezTo>
                <a:cubicBezTo>
                  <a:pt x="1201" y="6696"/>
                  <a:pt x="1340" y="6529"/>
                  <a:pt x="1507" y="6361"/>
                </a:cubicBezTo>
                <a:cubicBezTo>
                  <a:pt x="1926" y="5803"/>
                  <a:pt x="2456" y="5357"/>
                  <a:pt x="3042" y="4966"/>
                </a:cubicBezTo>
                <a:cubicBezTo>
                  <a:pt x="3628" y="4604"/>
                  <a:pt x="4242" y="4269"/>
                  <a:pt x="4883" y="3962"/>
                </a:cubicBezTo>
                <a:cubicBezTo>
                  <a:pt x="5134" y="3823"/>
                  <a:pt x="5357" y="3711"/>
                  <a:pt x="5609" y="3599"/>
                </a:cubicBezTo>
                <a:cubicBezTo>
                  <a:pt x="6055" y="3404"/>
                  <a:pt x="6976" y="3069"/>
                  <a:pt x="7004" y="3153"/>
                </a:cubicBezTo>
                <a:cubicBezTo>
                  <a:pt x="7031" y="3209"/>
                  <a:pt x="6669" y="3348"/>
                  <a:pt x="6808" y="3348"/>
                </a:cubicBezTo>
                <a:cubicBezTo>
                  <a:pt x="6390" y="3599"/>
                  <a:pt x="5915" y="3851"/>
                  <a:pt x="5357" y="4102"/>
                </a:cubicBezTo>
                <a:cubicBezTo>
                  <a:pt x="4744" y="4381"/>
                  <a:pt x="4130" y="4715"/>
                  <a:pt x="3516" y="5078"/>
                </a:cubicBezTo>
                <a:cubicBezTo>
                  <a:pt x="2902" y="5413"/>
                  <a:pt x="2372" y="5859"/>
                  <a:pt x="1898" y="6389"/>
                </a:cubicBezTo>
                <a:cubicBezTo>
                  <a:pt x="1759" y="6557"/>
                  <a:pt x="1619" y="6724"/>
                  <a:pt x="1507" y="6892"/>
                </a:cubicBezTo>
                <a:cubicBezTo>
                  <a:pt x="1452" y="7003"/>
                  <a:pt x="1396" y="7115"/>
                  <a:pt x="1368" y="7198"/>
                </a:cubicBezTo>
                <a:cubicBezTo>
                  <a:pt x="1424" y="7115"/>
                  <a:pt x="1480" y="7031"/>
                  <a:pt x="1535" y="6919"/>
                </a:cubicBezTo>
                <a:cubicBezTo>
                  <a:pt x="2400" y="5692"/>
                  <a:pt x="3544" y="5022"/>
                  <a:pt x="4660" y="4492"/>
                </a:cubicBezTo>
                <a:cubicBezTo>
                  <a:pt x="5497" y="4130"/>
                  <a:pt x="6306" y="3795"/>
                  <a:pt x="7115" y="3432"/>
                </a:cubicBezTo>
                <a:lnTo>
                  <a:pt x="7143" y="3432"/>
                </a:lnTo>
                <a:cubicBezTo>
                  <a:pt x="7199" y="3404"/>
                  <a:pt x="7283" y="3348"/>
                  <a:pt x="7310" y="3293"/>
                </a:cubicBezTo>
                <a:cubicBezTo>
                  <a:pt x="7562" y="3209"/>
                  <a:pt x="7785" y="3097"/>
                  <a:pt x="8008" y="2986"/>
                </a:cubicBezTo>
                <a:cubicBezTo>
                  <a:pt x="8203" y="2930"/>
                  <a:pt x="8064" y="3014"/>
                  <a:pt x="8036" y="3041"/>
                </a:cubicBezTo>
                <a:cubicBezTo>
                  <a:pt x="8147" y="3014"/>
                  <a:pt x="8203" y="3014"/>
                  <a:pt x="8343" y="2958"/>
                </a:cubicBezTo>
                <a:cubicBezTo>
                  <a:pt x="8482" y="2846"/>
                  <a:pt x="8092" y="3014"/>
                  <a:pt x="8147" y="2930"/>
                </a:cubicBezTo>
                <a:cubicBezTo>
                  <a:pt x="8956" y="2567"/>
                  <a:pt x="9766" y="2260"/>
                  <a:pt x="10603" y="1981"/>
                </a:cubicBezTo>
                <a:lnTo>
                  <a:pt x="10630" y="2065"/>
                </a:lnTo>
                <a:cubicBezTo>
                  <a:pt x="10770" y="2009"/>
                  <a:pt x="10630" y="1981"/>
                  <a:pt x="10686" y="1953"/>
                </a:cubicBezTo>
                <a:cubicBezTo>
                  <a:pt x="11188" y="1786"/>
                  <a:pt x="11774" y="1535"/>
                  <a:pt x="12304" y="1423"/>
                </a:cubicBezTo>
                <a:cubicBezTo>
                  <a:pt x="13225" y="1089"/>
                  <a:pt x="14174" y="837"/>
                  <a:pt x="15150" y="670"/>
                </a:cubicBezTo>
                <a:cubicBezTo>
                  <a:pt x="16210" y="419"/>
                  <a:pt x="17326" y="252"/>
                  <a:pt x="18414" y="196"/>
                </a:cubicBezTo>
                <a:cubicBezTo>
                  <a:pt x="18861" y="140"/>
                  <a:pt x="19307" y="84"/>
                  <a:pt x="19698" y="56"/>
                </a:cubicBezTo>
                <a:cubicBezTo>
                  <a:pt x="20283" y="28"/>
                  <a:pt x="20925" y="28"/>
                  <a:pt x="21539" y="0"/>
                </a:cubicBezTo>
                <a:cubicBezTo>
                  <a:pt x="22041" y="0"/>
                  <a:pt x="22571" y="0"/>
                  <a:pt x="22990" y="28"/>
                </a:cubicBezTo>
                <a:cubicBezTo>
                  <a:pt x="24413" y="56"/>
                  <a:pt x="25808" y="140"/>
                  <a:pt x="27175" y="307"/>
                </a:cubicBezTo>
                <a:cubicBezTo>
                  <a:pt x="28486" y="447"/>
                  <a:pt x="29741" y="782"/>
                  <a:pt x="30913" y="1368"/>
                </a:cubicBezTo>
                <a:cubicBezTo>
                  <a:pt x="31304" y="1591"/>
                  <a:pt x="31666" y="1898"/>
                  <a:pt x="32001" y="2260"/>
                </a:cubicBezTo>
                <a:cubicBezTo>
                  <a:pt x="32447" y="2539"/>
                  <a:pt x="32894" y="2818"/>
                  <a:pt x="33340" y="3153"/>
                </a:cubicBezTo>
                <a:cubicBezTo>
                  <a:pt x="33508" y="3293"/>
                  <a:pt x="33480" y="3320"/>
                  <a:pt x="33619" y="3432"/>
                </a:cubicBezTo>
                <a:cubicBezTo>
                  <a:pt x="34177" y="3962"/>
                  <a:pt x="34652" y="4548"/>
                  <a:pt x="35070" y="5190"/>
                </a:cubicBezTo>
                <a:cubicBezTo>
                  <a:pt x="35405" y="5776"/>
                  <a:pt x="35712" y="6417"/>
                  <a:pt x="35963" y="7059"/>
                </a:cubicBezTo>
                <a:cubicBezTo>
                  <a:pt x="36186" y="7868"/>
                  <a:pt x="36298" y="8705"/>
                  <a:pt x="36353" y="9542"/>
                </a:cubicBezTo>
                <a:cubicBezTo>
                  <a:pt x="36353" y="9737"/>
                  <a:pt x="36409" y="9877"/>
                  <a:pt x="36409" y="10044"/>
                </a:cubicBezTo>
                <a:cubicBezTo>
                  <a:pt x="36409" y="10100"/>
                  <a:pt x="36409" y="10184"/>
                  <a:pt x="36409" y="10239"/>
                </a:cubicBezTo>
                <a:cubicBezTo>
                  <a:pt x="36409" y="10630"/>
                  <a:pt x="36409" y="11048"/>
                  <a:pt x="36381" y="11439"/>
                </a:cubicBezTo>
                <a:lnTo>
                  <a:pt x="36381" y="11495"/>
                </a:lnTo>
                <a:lnTo>
                  <a:pt x="36381" y="11634"/>
                </a:lnTo>
                <a:lnTo>
                  <a:pt x="36381" y="11634"/>
                </a:lnTo>
                <a:cubicBezTo>
                  <a:pt x="36381" y="11579"/>
                  <a:pt x="36381" y="11551"/>
                  <a:pt x="36381" y="11495"/>
                </a:cubicBezTo>
                <a:lnTo>
                  <a:pt x="36298" y="11718"/>
                </a:lnTo>
                <a:lnTo>
                  <a:pt x="36298" y="11718"/>
                </a:lnTo>
                <a:lnTo>
                  <a:pt x="36381" y="11634"/>
                </a:lnTo>
                <a:cubicBezTo>
                  <a:pt x="36298" y="12304"/>
                  <a:pt x="36130" y="13197"/>
                  <a:pt x="36102" y="13755"/>
                </a:cubicBezTo>
                <a:cubicBezTo>
                  <a:pt x="36102" y="13838"/>
                  <a:pt x="36074" y="14089"/>
                  <a:pt x="36046" y="14034"/>
                </a:cubicBezTo>
                <a:cubicBezTo>
                  <a:pt x="36019" y="14173"/>
                  <a:pt x="36046" y="14089"/>
                  <a:pt x="36046" y="14201"/>
                </a:cubicBezTo>
                <a:cubicBezTo>
                  <a:pt x="35963" y="14731"/>
                  <a:pt x="35851" y="15233"/>
                  <a:pt x="35712" y="15736"/>
                </a:cubicBezTo>
                <a:cubicBezTo>
                  <a:pt x="35461" y="16656"/>
                  <a:pt x="35154" y="17549"/>
                  <a:pt x="34735" y="18414"/>
                </a:cubicBezTo>
                <a:cubicBezTo>
                  <a:pt x="34596" y="18581"/>
                  <a:pt x="34512" y="18777"/>
                  <a:pt x="34428" y="19000"/>
                </a:cubicBezTo>
                <a:lnTo>
                  <a:pt x="34205" y="19335"/>
                </a:lnTo>
                <a:cubicBezTo>
                  <a:pt x="33815" y="20423"/>
                  <a:pt x="33340" y="21483"/>
                  <a:pt x="32810" y="22487"/>
                </a:cubicBezTo>
                <a:lnTo>
                  <a:pt x="32810" y="22487"/>
                </a:lnTo>
                <a:lnTo>
                  <a:pt x="32699" y="22710"/>
                </a:lnTo>
                <a:cubicBezTo>
                  <a:pt x="32643" y="22989"/>
                  <a:pt x="32587" y="23240"/>
                  <a:pt x="32503" y="23519"/>
                </a:cubicBezTo>
                <a:cubicBezTo>
                  <a:pt x="32420" y="23826"/>
                  <a:pt x="32308" y="24133"/>
                  <a:pt x="32196" y="24412"/>
                </a:cubicBezTo>
                <a:cubicBezTo>
                  <a:pt x="32113" y="24524"/>
                  <a:pt x="32141" y="24552"/>
                  <a:pt x="32057" y="24607"/>
                </a:cubicBezTo>
                <a:cubicBezTo>
                  <a:pt x="31862" y="25082"/>
                  <a:pt x="31611" y="25500"/>
                  <a:pt x="31276" y="25891"/>
                </a:cubicBezTo>
                <a:cubicBezTo>
                  <a:pt x="30941" y="26337"/>
                  <a:pt x="30522" y="26756"/>
                  <a:pt x="30104" y="27146"/>
                </a:cubicBezTo>
                <a:cubicBezTo>
                  <a:pt x="30076" y="27146"/>
                  <a:pt x="30048" y="27146"/>
                  <a:pt x="29964" y="27202"/>
                </a:cubicBezTo>
                <a:cubicBezTo>
                  <a:pt x="29881" y="27314"/>
                  <a:pt x="29769" y="27397"/>
                  <a:pt x="29685" y="27453"/>
                </a:cubicBezTo>
                <a:cubicBezTo>
                  <a:pt x="29462" y="27537"/>
                  <a:pt x="29100" y="27844"/>
                  <a:pt x="29016" y="27760"/>
                </a:cubicBezTo>
                <a:cubicBezTo>
                  <a:pt x="28960" y="27788"/>
                  <a:pt x="28876" y="27844"/>
                  <a:pt x="28793" y="27872"/>
                </a:cubicBezTo>
                <a:lnTo>
                  <a:pt x="28681" y="27788"/>
                </a:lnTo>
                <a:cubicBezTo>
                  <a:pt x="28346" y="28067"/>
                  <a:pt x="27984" y="28318"/>
                  <a:pt x="27621" y="28541"/>
                </a:cubicBezTo>
                <a:cubicBezTo>
                  <a:pt x="27202" y="28792"/>
                  <a:pt x="26784" y="29043"/>
                  <a:pt x="26365" y="29239"/>
                </a:cubicBezTo>
                <a:cubicBezTo>
                  <a:pt x="26226" y="29322"/>
                  <a:pt x="26114" y="29462"/>
                  <a:pt x="26003" y="29601"/>
                </a:cubicBezTo>
                <a:cubicBezTo>
                  <a:pt x="25668" y="29852"/>
                  <a:pt x="25305" y="30076"/>
                  <a:pt x="24943" y="30299"/>
                </a:cubicBezTo>
                <a:cubicBezTo>
                  <a:pt x="24664" y="30355"/>
                  <a:pt x="24496" y="30466"/>
                  <a:pt x="24245" y="30550"/>
                </a:cubicBezTo>
                <a:cubicBezTo>
                  <a:pt x="23827" y="30662"/>
                  <a:pt x="23408" y="30773"/>
                  <a:pt x="22990" y="30857"/>
                </a:cubicBezTo>
                <a:cubicBezTo>
                  <a:pt x="22543" y="30941"/>
                  <a:pt x="22404" y="30857"/>
                  <a:pt x="22013" y="30913"/>
                </a:cubicBezTo>
                <a:cubicBezTo>
                  <a:pt x="21790" y="31080"/>
                  <a:pt x="21595" y="31247"/>
                  <a:pt x="21399" y="31443"/>
                </a:cubicBezTo>
                <a:cubicBezTo>
                  <a:pt x="20953" y="31582"/>
                  <a:pt x="20479" y="31722"/>
                  <a:pt x="20005" y="31805"/>
                </a:cubicBezTo>
                <a:cubicBezTo>
                  <a:pt x="19670" y="31805"/>
                  <a:pt x="19279" y="31889"/>
                  <a:pt x="18972" y="31889"/>
                </a:cubicBezTo>
                <a:cubicBezTo>
                  <a:pt x="18442" y="32056"/>
                  <a:pt x="17940" y="32140"/>
                  <a:pt x="17410" y="32168"/>
                </a:cubicBezTo>
                <a:cubicBezTo>
                  <a:pt x="16991" y="32419"/>
                  <a:pt x="16489" y="32531"/>
                  <a:pt x="16015" y="32559"/>
                </a:cubicBezTo>
                <a:cubicBezTo>
                  <a:pt x="15708" y="32559"/>
                  <a:pt x="15094" y="32559"/>
                  <a:pt x="14704" y="32559"/>
                </a:cubicBezTo>
                <a:cubicBezTo>
                  <a:pt x="14369" y="32531"/>
                  <a:pt x="14034" y="32475"/>
                  <a:pt x="13699" y="32391"/>
                </a:cubicBezTo>
                <a:cubicBezTo>
                  <a:pt x="12723" y="32503"/>
                  <a:pt x="11746" y="32363"/>
                  <a:pt x="10826" y="32029"/>
                </a:cubicBezTo>
                <a:cubicBezTo>
                  <a:pt x="10714" y="32001"/>
                  <a:pt x="10798" y="31973"/>
                  <a:pt x="10658" y="31917"/>
                </a:cubicBezTo>
                <a:cubicBezTo>
                  <a:pt x="10268" y="31778"/>
                  <a:pt x="10407" y="31917"/>
                  <a:pt x="10017" y="31778"/>
                </a:cubicBezTo>
                <a:cubicBezTo>
                  <a:pt x="9626" y="31750"/>
                  <a:pt x="9263" y="31610"/>
                  <a:pt x="8929" y="31415"/>
                </a:cubicBezTo>
                <a:cubicBezTo>
                  <a:pt x="8426" y="31136"/>
                  <a:pt x="7952" y="30801"/>
                  <a:pt x="7534" y="30410"/>
                </a:cubicBezTo>
                <a:cubicBezTo>
                  <a:pt x="7394" y="30299"/>
                  <a:pt x="7338" y="30299"/>
                  <a:pt x="7310" y="30327"/>
                </a:cubicBezTo>
                <a:cubicBezTo>
                  <a:pt x="6976" y="30104"/>
                  <a:pt x="6669" y="29825"/>
                  <a:pt x="6390" y="29518"/>
                </a:cubicBezTo>
                <a:cubicBezTo>
                  <a:pt x="5971" y="29015"/>
                  <a:pt x="5609" y="28458"/>
                  <a:pt x="5330" y="27844"/>
                </a:cubicBezTo>
                <a:cubicBezTo>
                  <a:pt x="5274" y="27648"/>
                  <a:pt x="5246" y="27425"/>
                  <a:pt x="5246" y="27202"/>
                </a:cubicBezTo>
                <a:close/>
                <a:moveTo>
                  <a:pt x="8203" y="12639"/>
                </a:moveTo>
                <a:lnTo>
                  <a:pt x="8929" y="14536"/>
                </a:lnTo>
                <a:lnTo>
                  <a:pt x="8929" y="14536"/>
                </a:lnTo>
                <a:lnTo>
                  <a:pt x="8984" y="14647"/>
                </a:lnTo>
                <a:cubicBezTo>
                  <a:pt x="9235" y="14899"/>
                  <a:pt x="9487" y="15178"/>
                  <a:pt x="9738" y="15457"/>
                </a:cubicBezTo>
                <a:cubicBezTo>
                  <a:pt x="9766" y="15540"/>
                  <a:pt x="9793" y="15512"/>
                  <a:pt x="9793" y="15568"/>
                </a:cubicBezTo>
                <a:cubicBezTo>
                  <a:pt x="10072" y="15875"/>
                  <a:pt x="10351" y="16712"/>
                  <a:pt x="10491" y="17270"/>
                </a:cubicBezTo>
                <a:cubicBezTo>
                  <a:pt x="10463" y="17298"/>
                  <a:pt x="10435" y="17354"/>
                  <a:pt x="10463" y="17382"/>
                </a:cubicBezTo>
                <a:cubicBezTo>
                  <a:pt x="10491" y="17465"/>
                  <a:pt x="10491" y="17493"/>
                  <a:pt x="10519" y="17577"/>
                </a:cubicBezTo>
                <a:cubicBezTo>
                  <a:pt x="10491" y="17716"/>
                  <a:pt x="10547" y="17995"/>
                  <a:pt x="10463" y="18051"/>
                </a:cubicBezTo>
                <a:cubicBezTo>
                  <a:pt x="10463" y="18079"/>
                  <a:pt x="10463" y="18135"/>
                  <a:pt x="10463" y="18191"/>
                </a:cubicBezTo>
                <a:lnTo>
                  <a:pt x="10324" y="18246"/>
                </a:lnTo>
                <a:lnTo>
                  <a:pt x="10909" y="19753"/>
                </a:lnTo>
                <a:cubicBezTo>
                  <a:pt x="10993" y="19837"/>
                  <a:pt x="11077" y="19892"/>
                  <a:pt x="11188" y="19948"/>
                </a:cubicBezTo>
                <a:cubicBezTo>
                  <a:pt x="11356" y="20116"/>
                  <a:pt x="11551" y="20311"/>
                  <a:pt x="11718" y="20534"/>
                </a:cubicBezTo>
                <a:cubicBezTo>
                  <a:pt x="11774" y="20646"/>
                  <a:pt x="11830" y="20785"/>
                  <a:pt x="11886" y="20925"/>
                </a:cubicBezTo>
                <a:cubicBezTo>
                  <a:pt x="11942" y="21064"/>
                  <a:pt x="12081" y="21455"/>
                  <a:pt x="12137" y="21622"/>
                </a:cubicBezTo>
                <a:cubicBezTo>
                  <a:pt x="12193" y="21845"/>
                  <a:pt x="12137" y="21957"/>
                  <a:pt x="12193" y="22180"/>
                </a:cubicBezTo>
                <a:cubicBezTo>
                  <a:pt x="12360" y="22292"/>
                  <a:pt x="12528" y="22348"/>
                  <a:pt x="12695" y="22431"/>
                </a:cubicBezTo>
                <a:cubicBezTo>
                  <a:pt x="12862" y="22655"/>
                  <a:pt x="13002" y="22878"/>
                  <a:pt x="13141" y="23129"/>
                </a:cubicBezTo>
                <a:cubicBezTo>
                  <a:pt x="13169" y="23240"/>
                  <a:pt x="13225" y="23352"/>
                  <a:pt x="13253" y="23464"/>
                </a:cubicBezTo>
                <a:cubicBezTo>
                  <a:pt x="13309" y="23491"/>
                  <a:pt x="13365" y="23491"/>
                  <a:pt x="13420" y="23519"/>
                </a:cubicBezTo>
                <a:cubicBezTo>
                  <a:pt x="13476" y="23491"/>
                  <a:pt x="13560" y="23491"/>
                  <a:pt x="13616" y="23519"/>
                </a:cubicBezTo>
                <a:cubicBezTo>
                  <a:pt x="13644" y="23464"/>
                  <a:pt x="13644" y="23436"/>
                  <a:pt x="13671" y="23408"/>
                </a:cubicBezTo>
                <a:cubicBezTo>
                  <a:pt x="13699" y="23380"/>
                  <a:pt x="13671" y="23380"/>
                  <a:pt x="13699" y="23380"/>
                </a:cubicBezTo>
                <a:cubicBezTo>
                  <a:pt x="13727" y="23352"/>
                  <a:pt x="13727" y="23352"/>
                  <a:pt x="13755" y="23352"/>
                </a:cubicBezTo>
                <a:cubicBezTo>
                  <a:pt x="13923" y="23296"/>
                  <a:pt x="14062" y="23268"/>
                  <a:pt x="14229" y="23268"/>
                </a:cubicBezTo>
                <a:cubicBezTo>
                  <a:pt x="14453" y="23296"/>
                  <a:pt x="14704" y="23296"/>
                  <a:pt x="14927" y="23268"/>
                </a:cubicBezTo>
                <a:cubicBezTo>
                  <a:pt x="15150" y="23324"/>
                  <a:pt x="15290" y="23380"/>
                  <a:pt x="15485" y="23436"/>
                </a:cubicBezTo>
                <a:cubicBezTo>
                  <a:pt x="15987" y="23268"/>
                  <a:pt x="16489" y="23212"/>
                  <a:pt x="17019" y="23240"/>
                </a:cubicBezTo>
                <a:cubicBezTo>
                  <a:pt x="17075" y="23240"/>
                  <a:pt x="17047" y="23296"/>
                  <a:pt x="17131" y="23296"/>
                </a:cubicBezTo>
                <a:cubicBezTo>
                  <a:pt x="17326" y="23296"/>
                  <a:pt x="17242" y="23212"/>
                  <a:pt x="17466" y="23212"/>
                </a:cubicBezTo>
                <a:cubicBezTo>
                  <a:pt x="17605" y="22989"/>
                  <a:pt x="18303" y="22989"/>
                  <a:pt x="18861" y="22933"/>
                </a:cubicBezTo>
                <a:cubicBezTo>
                  <a:pt x="18944" y="22906"/>
                  <a:pt x="18972" y="22878"/>
                  <a:pt x="18944" y="22822"/>
                </a:cubicBezTo>
                <a:cubicBezTo>
                  <a:pt x="19140" y="22766"/>
                  <a:pt x="19307" y="22682"/>
                  <a:pt x="19502" y="22627"/>
                </a:cubicBezTo>
                <a:cubicBezTo>
                  <a:pt x="19865" y="22571"/>
                  <a:pt x="20144" y="22599"/>
                  <a:pt x="20479" y="22543"/>
                </a:cubicBezTo>
                <a:cubicBezTo>
                  <a:pt x="20562" y="22599"/>
                  <a:pt x="20730" y="22627"/>
                  <a:pt x="20814" y="22682"/>
                </a:cubicBezTo>
                <a:cubicBezTo>
                  <a:pt x="21037" y="22571"/>
                  <a:pt x="21260" y="22487"/>
                  <a:pt x="21511" y="22459"/>
                </a:cubicBezTo>
                <a:cubicBezTo>
                  <a:pt x="21762" y="22376"/>
                  <a:pt x="22041" y="22348"/>
                  <a:pt x="22181" y="22320"/>
                </a:cubicBezTo>
                <a:cubicBezTo>
                  <a:pt x="22376" y="22180"/>
                  <a:pt x="22515" y="22236"/>
                  <a:pt x="22711" y="22152"/>
                </a:cubicBezTo>
                <a:cubicBezTo>
                  <a:pt x="22739" y="22152"/>
                  <a:pt x="22794" y="22124"/>
                  <a:pt x="22822" y="22097"/>
                </a:cubicBezTo>
                <a:cubicBezTo>
                  <a:pt x="23018" y="22041"/>
                  <a:pt x="23101" y="22069"/>
                  <a:pt x="23157" y="22124"/>
                </a:cubicBezTo>
                <a:cubicBezTo>
                  <a:pt x="23241" y="22069"/>
                  <a:pt x="23324" y="22013"/>
                  <a:pt x="23408" y="21957"/>
                </a:cubicBezTo>
                <a:cubicBezTo>
                  <a:pt x="23492" y="21901"/>
                  <a:pt x="23576" y="21845"/>
                  <a:pt x="23687" y="21790"/>
                </a:cubicBezTo>
                <a:cubicBezTo>
                  <a:pt x="23799" y="21678"/>
                  <a:pt x="23938" y="21622"/>
                  <a:pt x="24106" y="21594"/>
                </a:cubicBezTo>
                <a:cubicBezTo>
                  <a:pt x="24189" y="21483"/>
                  <a:pt x="24273" y="21371"/>
                  <a:pt x="24329" y="21260"/>
                </a:cubicBezTo>
                <a:cubicBezTo>
                  <a:pt x="24385" y="21148"/>
                  <a:pt x="24468" y="21036"/>
                  <a:pt x="24524" y="20925"/>
                </a:cubicBezTo>
                <a:cubicBezTo>
                  <a:pt x="24775" y="20702"/>
                  <a:pt x="24998" y="20367"/>
                  <a:pt x="25166" y="20283"/>
                </a:cubicBezTo>
                <a:cubicBezTo>
                  <a:pt x="25194" y="20227"/>
                  <a:pt x="25166" y="20227"/>
                  <a:pt x="25222" y="20171"/>
                </a:cubicBezTo>
                <a:cubicBezTo>
                  <a:pt x="25305" y="20171"/>
                  <a:pt x="25445" y="20032"/>
                  <a:pt x="25529" y="20004"/>
                </a:cubicBezTo>
                <a:cubicBezTo>
                  <a:pt x="25780" y="19669"/>
                  <a:pt x="25975" y="19446"/>
                  <a:pt x="26114" y="19474"/>
                </a:cubicBezTo>
                <a:cubicBezTo>
                  <a:pt x="26338" y="19056"/>
                  <a:pt x="26617" y="18470"/>
                  <a:pt x="26812" y="18498"/>
                </a:cubicBezTo>
                <a:cubicBezTo>
                  <a:pt x="26868" y="18163"/>
                  <a:pt x="26700" y="18079"/>
                  <a:pt x="26951" y="17521"/>
                </a:cubicBezTo>
                <a:cubicBezTo>
                  <a:pt x="26979" y="17409"/>
                  <a:pt x="27007" y="17437"/>
                  <a:pt x="27035" y="17326"/>
                </a:cubicBezTo>
                <a:cubicBezTo>
                  <a:pt x="27063" y="17130"/>
                  <a:pt x="27119" y="16935"/>
                  <a:pt x="27202" y="16740"/>
                </a:cubicBezTo>
                <a:cubicBezTo>
                  <a:pt x="27342" y="16545"/>
                  <a:pt x="27454" y="16238"/>
                  <a:pt x="27565" y="16098"/>
                </a:cubicBezTo>
                <a:lnTo>
                  <a:pt x="27621" y="16098"/>
                </a:lnTo>
                <a:cubicBezTo>
                  <a:pt x="27760" y="15931"/>
                  <a:pt x="27760" y="15596"/>
                  <a:pt x="27844" y="15373"/>
                </a:cubicBezTo>
                <a:cubicBezTo>
                  <a:pt x="27816" y="15261"/>
                  <a:pt x="27788" y="15122"/>
                  <a:pt x="27816" y="15010"/>
                </a:cubicBezTo>
                <a:cubicBezTo>
                  <a:pt x="27900" y="14787"/>
                  <a:pt x="27956" y="14508"/>
                  <a:pt x="28067" y="14313"/>
                </a:cubicBezTo>
                <a:cubicBezTo>
                  <a:pt x="28263" y="13559"/>
                  <a:pt x="28374" y="12806"/>
                  <a:pt x="28458" y="12025"/>
                </a:cubicBezTo>
                <a:cubicBezTo>
                  <a:pt x="28458" y="11858"/>
                  <a:pt x="28458" y="11718"/>
                  <a:pt x="28486" y="11551"/>
                </a:cubicBezTo>
                <a:cubicBezTo>
                  <a:pt x="28542" y="11272"/>
                  <a:pt x="28653" y="10742"/>
                  <a:pt x="28737" y="10742"/>
                </a:cubicBezTo>
                <a:cubicBezTo>
                  <a:pt x="28821" y="10742"/>
                  <a:pt x="28765" y="10965"/>
                  <a:pt x="28821" y="10909"/>
                </a:cubicBezTo>
                <a:cubicBezTo>
                  <a:pt x="28876" y="11634"/>
                  <a:pt x="28821" y="12360"/>
                  <a:pt x="28681" y="13057"/>
                </a:cubicBezTo>
                <a:cubicBezTo>
                  <a:pt x="28625" y="13448"/>
                  <a:pt x="28486" y="13866"/>
                  <a:pt x="28402" y="14257"/>
                </a:cubicBezTo>
                <a:cubicBezTo>
                  <a:pt x="28374" y="14368"/>
                  <a:pt x="28318" y="14536"/>
                  <a:pt x="28318" y="14620"/>
                </a:cubicBezTo>
                <a:cubicBezTo>
                  <a:pt x="28291" y="14675"/>
                  <a:pt x="28291" y="14731"/>
                  <a:pt x="28318" y="14815"/>
                </a:cubicBezTo>
                <a:cubicBezTo>
                  <a:pt x="28653" y="13476"/>
                  <a:pt x="28904" y="12137"/>
                  <a:pt x="29044" y="10769"/>
                </a:cubicBezTo>
                <a:lnTo>
                  <a:pt x="29044" y="10769"/>
                </a:lnTo>
                <a:cubicBezTo>
                  <a:pt x="29016" y="10714"/>
                  <a:pt x="29016" y="10658"/>
                  <a:pt x="28988" y="10630"/>
                </a:cubicBezTo>
                <a:cubicBezTo>
                  <a:pt x="29044" y="10351"/>
                  <a:pt x="28960" y="10295"/>
                  <a:pt x="28988" y="10184"/>
                </a:cubicBezTo>
                <a:cubicBezTo>
                  <a:pt x="29016" y="10044"/>
                  <a:pt x="29016" y="10156"/>
                  <a:pt x="29044" y="10184"/>
                </a:cubicBezTo>
                <a:cubicBezTo>
                  <a:pt x="29044" y="10100"/>
                  <a:pt x="29072" y="10072"/>
                  <a:pt x="29072" y="9988"/>
                </a:cubicBezTo>
                <a:cubicBezTo>
                  <a:pt x="29072" y="9905"/>
                  <a:pt x="29044" y="10156"/>
                  <a:pt x="28988" y="10100"/>
                </a:cubicBezTo>
                <a:cubicBezTo>
                  <a:pt x="28960" y="9877"/>
                  <a:pt x="28932" y="9598"/>
                  <a:pt x="28904" y="9375"/>
                </a:cubicBezTo>
                <a:cubicBezTo>
                  <a:pt x="28876" y="9151"/>
                  <a:pt x="28765" y="8928"/>
                  <a:pt x="28597" y="8789"/>
                </a:cubicBezTo>
                <a:lnTo>
                  <a:pt x="28681" y="8733"/>
                </a:lnTo>
                <a:cubicBezTo>
                  <a:pt x="28597" y="8677"/>
                  <a:pt x="28597" y="8761"/>
                  <a:pt x="28570" y="8761"/>
                </a:cubicBezTo>
                <a:cubicBezTo>
                  <a:pt x="28318" y="8593"/>
                  <a:pt x="28067" y="8454"/>
                  <a:pt x="27816" y="8370"/>
                </a:cubicBezTo>
                <a:cubicBezTo>
                  <a:pt x="27286" y="8259"/>
                  <a:pt x="26756" y="8175"/>
                  <a:pt x="26226" y="8147"/>
                </a:cubicBezTo>
                <a:cubicBezTo>
                  <a:pt x="25724" y="8147"/>
                  <a:pt x="24998" y="8063"/>
                  <a:pt x="24357" y="8035"/>
                </a:cubicBezTo>
                <a:lnTo>
                  <a:pt x="23603" y="8035"/>
                </a:lnTo>
                <a:cubicBezTo>
                  <a:pt x="23269" y="8035"/>
                  <a:pt x="22906" y="8007"/>
                  <a:pt x="22543" y="8007"/>
                </a:cubicBezTo>
                <a:cubicBezTo>
                  <a:pt x="22264" y="8007"/>
                  <a:pt x="21957" y="8007"/>
                  <a:pt x="21706" y="7980"/>
                </a:cubicBezTo>
                <a:cubicBezTo>
                  <a:pt x="20897" y="8007"/>
                  <a:pt x="20116" y="7980"/>
                  <a:pt x="19307" y="8063"/>
                </a:cubicBezTo>
                <a:cubicBezTo>
                  <a:pt x="18944" y="8119"/>
                  <a:pt x="18582" y="8147"/>
                  <a:pt x="18219" y="8175"/>
                </a:cubicBezTo>
                <a:cubicBezTo>
                  <a:pt x="17828" y="8203"/>
                  <a:pt x="17466" y="8259"/>
                  <a:pt x="17103" y="8286"/>
                </a:cubicBezTo>
                <a:cubicBezTo>
                  <a:pt x="16824" y="8259"/>
                  <a:pt x="16545" y="8203"/>
                  <a:pt x="16266" y="8119"/>
                </a:cubicBezTo>
                <a:cubicBezTo>
                  <a:pt x="15959" y="8203"/>
                  <a:pt x="15680" y="8286"/>
                  <a:pt x="15373" y="8398"/>
                </a:cubicBezTo>
                <a:cubicBezTo>
                  <a:pt x="15262" y="8426"/>
                  <a:pt x="15234" y="8398"/>
                  <a:pt x="15122" y="8426"/>
                </a:cubicBezTo>
                <a:lnTo>
                  <a:pt x="13867" y="8761"/>
                </a:lnTo>
                <a:cubicBezTo>
                  <a:pt x="13476" y="8872"/>
                  <a:pt x="13113" y="9012"/>
                  <a:pt x="12723" y="9179"/>
                </a:cubicBezTo>
                <a:cubicBezTo>
                  <a:pt x="12276" y="9291"/>
                  <a:pt x="11830" y="9458"/>
                  <a:pt x="11384" y="9681"/>
                </a:cubicBezTo>
                <a:cubicBezTo>
                  <a:pt x="11300" y="9709"/>
                  <a:pt x="11216" y="9765"/>
                  <a:pt x="11133" y="9793"/>
                </a:cubicBezTo>
                <a:cubicBezTo>
                  <a:pt x="11049" y="9849"/>
                  <a:pt x="11049" y="9793"/>
                  <a:pt x="11021" y="9821"/>
                </a:cubicBezTo>
                <a:cubicBezTo>
                  <a:pt x="10798" y="9933"/>
                  <a:pt x="10714" y="10016"/>
                  <a:pt x="10379" y="10100"/>
                </a:cubicBezTo>
                <a:cubicBezTo>
                  <a:pt x="10212" y="10184"/>
                  <a:pt x="9961" y="10239"/>
                  <a:pt x="9738" y="10323"/>
                </a:cubicBezTo>
                <a:cubicBezTo>
                  <a:pt x="9514" y="10407"/>
                  <a:pt x="9319" y="10491"/>
                  <a:pt x="9152" y="10630"/>
                </a:cubicBezTo>
                <a:cubicBezTo>
                  <a:pt x="9096" y="10630"/>
                  <a:pt x="8984" y="10714"/>
                  <a:pt x="8984" y="10686"/>
                </a:cubicBezTo>
                <a:cubicBezTo>
                  <a:pt x="8901" y="10714"/>
                  <a:pt x="8956" y="10714"/>
                  <a:pt x="8901" y="10742"/>
                </a:cubicBezTo>
                <a:cubicBezTo>
                  <a:pt x="8705" y="10825"/>
                  <a:pt x="8510" y="10909"/>
                  <a:pt x="8287" y="10993"/>
                </a:cubicBezTo>
                <a:lnTo>
                  <a:pt x="8147" y="11048"/>
                </a:lnTo>
                <a:cubicBezTo>
                  <a:pt x="8092" y="11076"/>
                  <a:pt x="7980" y="11076"/>
                  <a:pt x="8036" y="11132"/>
                </a:cubicBezTo>
                <a:cubicBezTo>
                  <a:pt x="8064" y="11188"/>
                  <a:pt x="8064" y="11327"/>
                  <a:pt x="8092" y="11411"/>
                </a:cubicBezTo>
                <a:cubicBezTo>
                  <a:pt x="8092" y="11606"/>
                  <a:pt x="8119" y="11802"/>
                  <a:pt x="8147" y="12025"/>
                </a:cubicBezTo>
                <a:cubicBezTo>
                  <a:pt x="8119" y="12081"/>
                  <a:pt x="8175" y="12276"/>
                  <a:pt x="8203" y="12416"/>
                </a:cubicBezTo>
                <a:cubicBezTo>
                  <a:pt x="8175" y="12471"/>
                  <a:pt x="8175" y="12555"/>
                  <a:pt x="8203" y="12639"/>
                </a:cubicBezTo>
                <a:close/>
                <a:moveTo>
                  <a:pt x="8761" y="10491"/>
                </a:moveTo>
                <a:cubicBezTo>
                  <a:pt x="8761" y="10435"/>
                  <a:pt x="8622" y="10518"/>
                  <a:pt x="8677" y="10518"/>
                </a:cubicBezTo>
                <a:cubicBezTo>
                  <a:pt x="8705" y="10518"/>
                  <a:pt x="8733" y="10518"/>
                  <a:pt x="8761" y="10491"/>
                </a:cubicBezTo>
                <a:close/>
                <a:moveTo>
                  <a:pt x="9012" y="10463"/>
                </a:moveTo>
                <a:cubicBezTo>
                  <a:pt x="9012" y="10435"/>
                  <a:pt x="8929" y="10463"/>
                  <a:pt x="8901" y="10491"/>
                </a:cubicBezTo>
                <a:cubicBezTo>
                  <a:pt x="8845" y="10518"/>
                  <a:pt x="8956" y="10491"/>
                  <a:pt x="9012" y="10463"/>
                </a:cubicBezTo>
                <a:close/>
                <a:moveTo>
                  <a:pt x="9793" y="16796"/>
                </a:moveTo>
                <a:cubicBezTo>
                  <a:pt x="9821" y="16796"/>
                  <a:pt x="9849" y="16796"/>
                  <a:pt x="9877" y="16796"/>
                </a:cubicBezTo>
                <a:cubicBezTo>
                  <a:pt x="9877" y="16740"/>
                  <a:pt x="9877" y="16684"/>
                  <a:pt x="9905" y="16684"/>
                </a:cubicBezTo>
                <a:cubicBezTo>
                  <a:pt x="9821" y="16489"/>
                  <a:pt x="9710" y="16349"/>
                  <a:pt x="9570" y="16210"/>
                </a:cubicBezTo>
                <a:close/>
                <a:moveTo>
                  <a:pt x="28988" y="8900"/>
                </a:moveTo>
                <a:close/>
                <a:moveTo>
                  <a:pt x="28932" y="8789"/>
                </a:moveTo>
                <a:cubicBezTo>
                  <a:pt x="28653" y="8426"/>
                  <a:pt x="28291" y="8147"/>
                  <a:pt x="27844" y="8007"/>
                </a:cubicBezTo>
                <a:cubicBezTo>
                  <a:pt x="26868" y="7673"/>
                  <a:pt x="25835" y="7505"/>
                  <a:pt x="24803" y="7505"/>
                </a:cubicBezTo>
                <a:cubicBezTo>
                  <a:pt x="22460" y="7394"/>
                  <a:pt x="20144" y="7505"/>
                  <a:pt x="17828" y="7840"/>
                </a:cubicBezTo>
                <a:lnTo>
                  <a:pt x="17884" y="7840"/>
                </a:lnTo>
                <a:cubicBezTo>
                  <a:pt x="18442" y="7840"/>
                  <a:pt x="19363" y="7701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2" y="7645"/>
                  <a:pt x="23966" y="7701"/>
                  <a:pt x="24998" y="7756"/>
                </a:cubicBezTo>
                <a:cubicBezTo>
                  <a:pt x="25556" y="7784"/>
                  <a:pt x="26087" y="7812"/>
                  <a:pt x="26561" y="7868"/>
                </a:cubicBezTo>
                <a:cubicBezTo>
                  <a:pt x="27063" y="7896"/>
                  <a:pt x="27565" y="7980"/>
                  <a:pt x="28039" y="8147"/>
                </a:cubicBezTo>
                <a:cubicBezTo>
                  <a:pt x="28039" y="8147"/>
                  <a:pt x="27984" y="8147"/>
                  <a:pt x="28039" y="8175"/>
                </a:cubicBezTo>
                <a:cubicBezTo>
                  <a:pt x="28151" y="8231"/>
                  <a:pt x="28012" y="8147"/>
                  <a:pt x="28095" y="8175"/>
                </a:cubicBezTo>
                <a:cubicBezTo>
                  <a:pt x="28318" y="8259"/>
                  <a:pt x="28514" y="8370"/>
                  <a:pt x="28681" y="8510"/>
                </a:cubicBezTo>
                <a:cubicBezTo>
                  <a:pt x="28793" y="8593"/>
                  <a:pt x="28876" y="8705"/>
                  <a:pt x="28932" y="8789"/>
                </a:cubicBezTo>
                <a:close/>
                <a:moveTo>
                  <a:pt x="28067" y="8259"/>
                </a:moveTo>
                <a:cubicBezTo>
                  <a:pt x="28095" y="8286"/>
                  <a:pt x="27956" y="8259"/>
                  <a:pt x="28067" y="8286"/>
                </a:cubicBezTo>
                <a:cubicBezTo>
                  <a:pt x="28067" y="8286"/>
                  <a:pt x="28179" y="8286"/>
                  <a:pt x="28067" y="8259"/>
                </a:cubicBezTo>
                <a:close/>
                <a:moveTo>
                  <a:pt x="26784" y="7980"/>
                </a:moveTo>
                <a:cubicBezTo>
                  <a:pt x="26756" y="7980"/>
                  <a:pt x="26756" y="8007"/>
                  <a:pt x="26784" y="8035"/>
                </a:cubicBezTo>
                <a:cubicBezTo>
                  <a:pt x="26840" y="8035"/>
                  <a:pt x="26840" y="8035"/>
                  <a:pt x="26896" y="8035"/>
                </a:cubicBezTo>
                <a:cubicBezTo>
                  <a:pt x="26951" y="8035"/>
                  <a:pt x="26868" y="8007"/>
                  <a:pt x="26784" y="7980"/>
                </a:cubicBezTo>
                <a:close/>
                <a:moveTo>
                  <a:pt x="19530" y="7840"/>
                </a:moveTo>
                <a:cubicBezTo>
                  <a:pt x="19809" y="7840"/>
                  <a:pt x="19614" y="7756"/>
                  <a:pt x="19530" y="7840"/>
                </a:cubicBezTo>
                <a:close/>
                <a:moveTo>
                  <a:pt x="10547" y="9626"/>
                </a:moveTo>
                <a:lnTo>
                  <a:pt x="10575" y="9626"/>
                </a:lnTo>
                <a:lnTo>
                  <a:pt x="10686" y="9570"/>
                </a:lnTo>
                <a:close/>
                <a:moveTo>
                  <a:pt x="9403" y="15205"/>
                </a:moveTo>
                <a:cubicBezTo>
                  <a:pt x="9403" y="15205"/>
                  <a:pt x="9375" y="15233"/>
                  <a:pt x="9403" y="15289"/>
                </a:cubicBezTo>
                <a:cubicBezTo>
                  <a:pt x="9431" y="15289"/>
                  <a:pt x="9459" y="15289"/>
                  <a:pt x="9403" y="15205"/>
                </a:cubicBezTo>
                <a:close/>
                <a:moveTo>
                  <a:pt x="9570" y="15484"/>
                </a:moveTo>
                <a:cubicBezTo>
                  <a:pt x="9570" y="15401"/>
                  <a:pt x="9542" y="15345"/>
                  <a:pt x="9514" y="15261"/>
                </a:cubicBezTo>
                <a:cubicBezTo>
                  <a:pt x="9459" y="15261"/>
                  <a:pt x="9542" y="15484"/>
                  <a:pt x="9570" y="15484"/>
                </a:cubicBezTo>
                <a:close/>
                <a:moveTo>
                  <a:pt x="9738" y="15596"/>
                </a:moveTo>
                <a:cubicBezTo>
                  <a:pt x="9710" y="15540"/>
                  <a:pt x="9710" y="15512"/>
                  <a:pt x="9682" y="15457"/>
                </a:cubicBezTo>
                <a:cubicBezTo>
                  <a:pt x="9654" y="15457"/>
                  <a:pt x="9654" y="15512"/>
                  <a:pt x="9682" y="15568"/>
                </a:cubicBezTo>
                <a:cubicBezTo>
                  <a:pt x="9710" y="15596"/>
                  <a:pt x="9710" y="15596"/>
                  <a:pt x="9738" y="15596"/>
                </a:cubicBezTo>
                <a:close/>
                <a:moveTo>
                  <a:pt x="32113" y="24356"/>
                </a:moveTo>
                <a:cubicBezTo>
                  <a:pt x="32113" y="24328"/>
                  <a:pt x="32029" y="24384"/>
                  <a:pt x="31973" y="24496"/>
                </a:cubicBezTo>
                <a:lnTo>
                  <a:pt x="31973" y="24552"/>
                </a:lnTo>
                <a:cubicBezTo>
                  <a:pt x="32001" y="24496"/>
                  <a:pt x="32057" y="24440"/>
                  <a:pt x="32113" y="24384"/>
                </a:cubicBezTo>
                <a:close/>
                <a:moveTo>
                  <a:pt x="32252" y="23966"/>
                </a:moveTo>
                <a:cubicBezTo>
                  <a:pt x="32252" y="23882"/>
                  <a:pt x="32029" y="24217"/>
                  <a:pt x="32029" y="24273"/>
                </a:cubicBezTo>
                <a:cubicBezTo>
                  <a:pt x="32113" y="24189"/>
                  <a:pt x="32196" y="24077"/>
                  <a:pt x="32252" y="23966"/>
                </a:cubicBezTo>
                <a:close/>
                <a:moveTo>
                  <a:pt x="32280" y="23770"/>
                </a:moveTo>
                <a:cubicBezTo>
                  <a:pt x="32252" y="23770"/>
                  <a:pt x="32224" y="23770"/>
                  <a:pt x="32169" y="23854"/>
                </a:cubicBezTo>
                <a:cubicBezTo>
                  <a:pt x="32196" y="23882"/>
                  <a:pt x="32196" y="23938"/>
                  <a:pt x="32280" y="23798"/>
                </a:cubicBezTo>
                <a:close/>
                <a:moveTo>
                  <a:pt x="31192" y="25054"/>
                </a:moveTo>
                <a:cubicBezTo>
                  <a:pt x="30969" y="25333"/>
                  <a:pt x="30746" y="25640"/>
                  <a:pt x="30522" y="25919"/>
                </a:cubicBezTo>
                <a:cubicBezTo>
                  <a:pt x="30550" y="25919"/>
                  <a:pt x="30550" y="25947"/>
                  <a:pt x="30550" y="25974"/>
                </a:cubicBezTo>
                <a:cubicBezTo>
                  <a:pt x="30606" y="25947"/>
                  <a:pt x="30718" y="25835"/>
                  <a:pt x="30718" y="25863"/>
                </a:cubicBezTo>
                <a:cubicBezTo>
                  <a:pt x="30913" y="25612"/>
                  <a:pt x="31080" y="25333"/>
                  <a:pt x="31192" y="25054"/>
                </a:cubicBezTo>
                <a:close/>
                <a:moveTo>
                  <a:pt x="35712" y="13559"/>
                </a:moveTo>
                <a:cubicBezTo>
                  <a:pt x="35544" y="14480"/>
                  <a:pt x="35349" y="15401"/>
                  <a:pt x="35126" y="16266"/>
                </a:cubicBezTo>
                <a:cubicBezTo>
                  <a:pt x="35182" y="16126"/>
                  <a:pt x="35237" y="15987"/>
                  <a:pt x="35293" y="15819"/>
                </a:cubicBezTo>
                <a:cubicBezTo>
                  <a:pt x="35349" y="15624"/>
                  <a:pt x="35405" y="15457"/>
                  <a:pt x="35461" y="15261"/>
                </a:cubicBezTo>
                <a:cubicBezTo>
                  <a:pt x="35600" y="14703"/>
                  <a:pt x="35684" y="14117"/>
                  <a:pt x="35712" y="13559"/>
                </a:cubicBezTo>
                <a:close/>
                <a:moveTo>
                  <a:pt x="35740" y="14201"/>
                </a:moveTo>
                <a:cubicBezTo>
                  <a:pt x="35712" y="14145"/>
                  <a:pt x="35684" y="14452"/>
                  <a:pt x="35712" y="14424"/>
                </a:cubicBezTo>
                <a:cubicBezTo>
                  <a:pt x="35740" y="14368"/>
                  <a:pt x="35740" y="14285"/>
                  <a:pt x="35740" y="14201"/>
                </a:cubicBezTo>
                <a:close/>
                <a:moveTo>
                  <a:pt x="35907" y="13810"/>
                </a:moveTo>
                <a:cubicBezTo>
                  <a:pt x="35879" y="13810"/>
                  <a:pt x="35823" y="13978"/>
                  <a:pt x="35823" y="14034"/>
                </a:cubicBezTo>
                <a:cubicBezTo>
                  <a:pt x="35823" y="14089"/>
                  <a:pt x="35879" y="13950"/>
                  <a:pt x="35907" y="13810"/>
                </a:cubicBezTo>
                <a:close/>
                <a:moveTo>
                  <a:pt x="36046" y="10574"/>
                </a:moveTo>
                <a:lnTo>
                  <a:pt x="36046" y="10853"/>
                </a:lnTo>
                <a:cubicBezTo>
                  <a:pt x="36046" y="10825"/>
                  <a:pt x="36046" y="10825"/>
                  <a:pt x="36046" y="10797"/>
                </a:cubicBezTo>
                <a:close/>
                <a:moveTo>
                  <a:pt x="26700" y="447"/>
                </a:moveTo>
                <a:cubicBezTo>
                  <a:pt x="26282" y="391"/>
                  <a:pt x="26589" y="531"/>
                  <a:pt x="26700" y="447"/>
                </a:cubicBezTo>
                <a:close/>
                <a:moveTo>
                  <a:pt x="14062" y="1089"/>
                </a:moveTo>
                <a:cubicBezTo>
                  <a:pt x="14062" y="1116"/>
                  <a:pt x="14146" y="1116"/>
                  <a:pt x="14257" y="1089"/>
                </a:cubicBezTo>
                <a:cubicBezTo>
                  <a:pt x="14313" y="1061"/>
                  <a:pt x="14313" y="1061"/>
                  <a:pt x="14257" y="1061"/>
                </a:cubicBezTo>
                <a:cubicBezTo>
                  <a:pt x="14201" y="1061"/>
                  <a:pt x="14146" y="1061"/>
                  <a:pt x="14062" y="1089"/>
                </a:cubicBezTo>
                <a:close/>
                <a:moveTo>
                  <a:pt x="12025" y="1730"/>
                </a:moveTo>
                <a:cubicBezTo>
                  <a:pt x="11942" y="1730"/>
                  <a:pt x="12193" y="1646"/>
                  <a:pt x="12025" y="1674"/>
                </a:cubicBezTo>
                <a:cubicBezTo>
                  <a:pt x="11970" y="1702"/>
                  <a:pt x="11830" y="1786"/>
                  <a:pt x="12025" y="1730"/>
                </a:cubicBezTo>
                <a:close/>
                <a:moveTo>
                  <a:pt x="10519" y="2288"/>
                </a:moveTo>
                <a:cubicBezTo>
                  <a:pt x="15262" y="893"/>
                  <a:pt x="20200" y="307"/>
                  <a:pt x="25166" y="558"/>
                </a:cubicBezTo>
                <a:cubicBezTo>
                  <a:pt x="26644" y="586"/>
                  <a:pt x="28123" y="810"/>
                  <a:pt x="29546" y="1200"/>
                </a:cubicBezTo>
                <a:lnTo>
                  <a:pt x="29434" y="1144"/>
                </a:lnTo>
                <a:cubicBezTo>
                  <a:pt x="28876" y="949"/>
                  <a:pt x="28318" y="782"/>
                  <a:pt x="27733" y="698"/>
                </a:cubicBezTo>
                <a:cubicBezTo>
                  <a:pt x="27063" y="586"/>
                  <a:pt x="26365" y="531"/>
                  <a:pt x="25724" y="475"/>
                </a:cubicBezTo>
                <a:cubicBezTo>
                  <a:pt x="24747" y="419"/>
                  <a:pt x="23548" y="335"/>
                  <a:pt x="22488" y="335"/>
                </a:cubicBezTo>
                <a:cubicBezTo>
                  <a:pt x="20786" y="307"/>
                  <a:pt x="19084" y="419"/>
                  <a:pt x="17382" y="614"/>
                </a:cubicBezTo>
                <a:cubicBezTo>
                  <a:pt x="15624" y="837"/>
                  <a:pt x="13867" y="1228"/>
                  <a:pt x="12193" y="1758"/>
                </a:cubicBezTo>
                <a:cubicBezTo>
                  <a:pt x="12193" y="1758"/>
                  <a:pt x="12249" y="1730"/>
                  <a:pt x="12193" y="1730"/>
                </a:cubicBezTo>
                <a:cubicBezTo>
                  <a:pt x="11970" y="1786"/>
                  <a:pt x="12249" y="1730"/>
                  <a:pt x="12109" y="1786"/>
                </a:cubicBezTo>
                <a:cubicBezTo>
                  <a:pt x="11635" y="1925"/>
                  <a:pt x="11105" y="2093"/>
                  <a:pt x="10519" y="2288"/>
                </a:cubicBezTo>
                <a:close/>
                <a:moveTo>
                  <a:pt x="7562" y="10853"/>
                </a:moveTo>
                <a:lnTo>
                  <a:pt x="7562" y="10853"/>
                </a:lnTo>
                <a:lnTo>
                  <a:pt x="7562" y="10853"/>
                </a:lnTo>
                <a:lnTo>
                  <a:pt x="7841" y="10797"/>
                </a:lnTo>
                <a:cubicBezTo>
                  <a:pt x="7952" y="10742"/>
                  <a:pt x="8064" y="10686"/>
                  <a:pt x="8203" y="10686"/>
                </a:cubicBezTo>
                <a:cubicBezTo>
                  <a:pt x="8482" y="10546"/>
                  <a:pt x="8789" y="10407"/>
                  <a:pt x="9040" y="10212"/>
                </a:cubicBezTo>
                <a:cubicBezTo>
                  <a:pt x="8566" y="10407"/>
                  <a:pt x="8092" y="10602"/>
                  <a:pt x="7645" y="1082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21"/>
          <p:cNvSpPr/>
          <p:nvPr/>
        </p:nvSpPr>
        <p:spPr>
          <a:xfrm>
            <a:off x="11401734" y="5711134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21"/>
          <p:cNvSpPr/>
          <p:nvPr/>
        </p:nvSpPr>
        <p:spPr>
          <a:xfrm>
            <a:off x="1627000" y="1877567"/>
            <a:ext cx="22333" cy="19867"/>
          </a:xfrm>
          <a:custGeom>
            <a:avLst/>
            <a:gdLst/>
            <a:ahLst/>
            <a:cxnLst/>
            <a:rect l="l" t="t" r="r" b="b"/>
            <a:pathLst>
              <a:path w="670" h="596" extrusionOk="0">
                <a:moveTo>
                  <a:pt x="49" y="0"/>
                </a:moveTo>
                <a:cubicBezTo>
                  <a:pt x="39" y="0"/>
                  <a:pt x="31" y="3"/>
                  <a:pt x="28" y="9"/>
                </a:cubicBezTo>
                <a:cubicBezTo>
                  <a:pt x="0" y="37"/>
                  <a:pt x="335" y="344"/>
                  <a:pt x="670" y="595"/>
                </a:cubicBezTo>
                <a:cubicBezTo>
                  <a:pt x="586" y="428"/>
                  <a:pt x="502" y="260"/>
                  <a:pt x="419" y="121"/>
                </a:cubicBezTo>
                <a:lnTo>
                  <a:pt x="307" y="65"/>
                </a:lnTo>
                <a:lnTo>
                  <a:pt x="307" y="65"/>
                </a:lnTo>
                <a:cubicBezTo>
                  <a:pt x="324" y="88"/>
                  <a:pt x="324" y="97"/>
                  <a:pt x="312" y="97"/>
                </a:cubicBezTo>
                <a:cubicBezTo>
                  <a:pt x="273" y="97"/>
                  <a:pt x="109" y="0"/>
                  <a:pt x="49" y="0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21"/>
          <p:cNvSpPr/>
          <p:nvPr/>
        </p:nvSpPr>
        <p:spPr>
          <a:xfrm>
            <a:off x="11112534" y="6302001"/>
            <a:ext cx="1135533" cy="643567"/>
          </a:xfrm>
          <a:custGeom>
            <a:avLst/>
            <a:gdLst/>
            <a:ahLst/>
            <a:cxnLst/>
            <a:rect l="l" t="t" r="r" b="b"/>
            <a:pathLst>
              <a:path w="34066" h="19307" extrusionOk="0">
                <a:moveTo>
                  <a:pt x="30411" y="140"/>
                </a:moveTo>
                <a:lnTo>
                  <a:pt x="30411" y="140"/>
                </a:lnTo>
                <a:cubicBezTo>
                  <a:pt x="30438" y="223"/>
                  <a:pt x="30438" y="335"/>
                  <a:pt x="30438" y="447"/>
                </a:cubicBezTo>
                <a:cubicBezTo>
                  <a:pt x="30411" y="251"/>
                  <a:pt x="30383" y="168"/>
                  <a:pt x="30411" y="140"/>
                </a:cubicBezTo>
                <a:close/>
                <a:moveTo>
                  <a:pt x="28433" y="916"/>
                </a:moveTo>
                <a:lnTo>
                  <a:pt x="28433" y="916"/>
                </a:lnTo>
                <a:cubicBezTo>
                  <a:pt x="28434" y="916"/>
                  <a:pt x="28433" y="918"/>
                  <a:pt x="28430" y="921"/>
                </a:cubicBezTo>
                <a:cubicBezTo>
                  <a:pt x="28374" y="1005"/>
                  <a:pt x="28290" y="1060"/>
                  <a:pt x="28207" y="1088"/>
                </a:cubicBezTo>
                <a:cubicBezTo>
                  <a:pt x="28306" y="1014"/>
                  <a:pt x="28428" y="916"/>
                  <a:pt x="28433" y="916"/>
                </a:cubicBezTo>
                <a:close/>
                <a:moveTo>
                  <a:pt x="30111" y="1383"/>
                </a:moveTo>
                <a:cubicBezTo>
                  <a:pt x="30119" y="1383"/>
                  <a:pt x="30132" y="1395"/>
                  <a:pt x="30132" y="1395"/>
                </a:cubicBezTo>
                <a:cubicBezTo>
                  <a:pt x="30159" y="1479"/>
                  <a:pt x="30159" y="1535"/>
                  <a:pt x="30159" y="1563"/>
                </a:cubicBezTo>
                <a:cubicBezTo>
                  <a:pt x="30155" y="1567"/>
                  <a:pt x="30151" y="1570"/>
                  <a:pt x="30148" y="1570"/>
                </a:cubicBezTo>
                <a:cubicBezTo>
                  <a:pt x="30131" y="1570"/>
                  <a:pt x="30127" y="1511"/>
                  <a:pt x="30104" y="1395"/>
                </a:cubicBezTo>
                <a:cubicBezTo>
                  <a:pt x="30104" y="1386"/>
                  <a:pt x="30107" y="1383"/>
                  <a:pt x="30111" y="1383"/>
                </a:cubicBezTo>
                <a:close/>
                <a:moveTo>
                  <a:pt x="31192" y="2093"/>
                </a:moveTo>
                <a:cubicBezTo>
                  <a:pt x="31220" y="2288"/>
                  <a:pt x="31220" y="2316"/>
                  <a:pt x="31192" y="2316"/>
                </a:cubicBezTo>
                <a:lnTo>
                  <a:pt x="31136" y="2121"/>
                </a:lnTo>
                <a:lnTo>
                  <a:pt x="31192" y="2093"/>
                </a:lnTo>
                <a:close/>
                <a:moveTo>
                  <a:pt x="31286" y="2274"/>
                </a:moveTo>
                <a:cubicBezTo>
                  <a:pt x="31290" y="2274"/>
                  <a:pt x="31295" y="2280"/>
                  <a:pt x="31303" y="2288"/>
                </a:cubicBezTo>
                <a:cubicBezTo>
                  <a:pt x="31331" y="2344"/>
                  <a:pt x="31359" y="2455"/>
                  <a:pt x="31387" y="2623"/>
                </a:cubicBezTo>
                <a:cubicBezTo>
                  <a:pt x="31387" y="2635"/>
                  <a:pt x="31386" y="2640"/>
                  <a:pt x="31384" y="2640"/>
                </a:cubicBezTo>
                <a:cubicBezTo>
                  <a:pt x="31372" y="2640"/>
                  <a:pt x="31327" y="2451"/>
                  <a:pt x="31303" y="2427"/>
                </a:cubicBezTo>
                <a:cubicBezTo>
                  <a:pt x="31284" y="2309"/>
                  <a:pt x="31278" y="2274"/>
                  <a:pt x="31286" y="2274"/>
                </a:cubicBezTo>
                <a:close/>
                <a:moveTo>
                  <a:pt x="30076" y="1507"/>
                </a:moveTo>
                <a:cubicBezTo>
                  <a:pt x="30104" y="1590"/>
                  <a:pt x="30159" y="1674"/>
                  <a:pt x="30187" y="1758"/>
                </a:cubicBezTo>
                <a:cubicBezTo>
                  <a:pt x="30264" y="1783"/>
                  <a:pt x="30410" y="2159"/>
                  <a:pt x="30499" y="2159"/>
                </a:cubicBezTo>
                <a:cubicBezTo>
                  <a:pt x="30507" y="2159"/>
                  <a:pt x="30515" y="2156"/>
                  <a:pt x="30522" y="2148"/>
                </a:cubicBezTo>
                <a:cubicBezTo>
                  <a:pt x="30606" y="2316"/>
                  <a:pt x="30662" y="2483"/>
                  <a:pt x="30773" y="2651"/>
                </a:cubicBezTo>
                <a:cubicBezTo>
                  <a:pt x="30801" y="2706"/>
                  <a:pt x="30829" y="2762"/>
                  <a:pt x="30885" y="2818"/>
                </a:cubicBezTo>
                <a:cubicBezTo>
                  <a:pt x="30913" y="2874"/>
                  <a:pt x="30941" y="2902"/>
                  <a:pt x="30969" y="2930"/>
                </a:cubicBezTo>
                <a:cubicBezTo>
                  <a:pt x="31108" y="3292"/>
                  <a:pt x="31192" y="3292"/>
                  <a:pt x="31331" y="3571"/>
                </a:cubicBezTo>
                <a:cubicBezTo>
                  <a:pt x="31080" y="3739"/>
                  <a:pt x="30885" y="3878"/>
                  <a:pt x="30634" y="4046"/>
                </a:cubicBezTo>
                <a:cubicBezTo>
                  <a:pt x="30411" y="3209"/>
                  <a:pt x="30187" y="2400"/>
                  <a:pt x="30020" y="1563"/>
                </a:cubicBezTo>
                <a:lnTo>
                  <a:pt x="30020" y="1563"/>
                </a:lnTo>
                <a:lnTo>
                  <a:pt x="30048" y="1590"/>
                </a:lnTo>
                <a:cubicBezTo>
                  <a:pt x="30076" y="1590"/>
                  <a:pt x="30048" y="1507"/>
                  <a:pt x="30076" y="1507"/>
                </a:cubicBezTo>
                <a:close/>
                <a:moveTo>
                  <a:pt x="31415" y="5692"/>
                </a:moveTo>
                <a:lnTo>
                  <a:pt x="31471" y="5831"/>
                </a:lnTo>
                <a:cubicBezTo>
                  <a:pt x="31443" y="5831"/>
                  <a:pt x="31415" y="5831"/>
                  <a:pt x="31387" y="5720"/>
                </a:cubicBezTo>
                <a:lnTo>
                  <a:pt x="31415" y="5692"/>
                </a:lnTo>
                <a:close/>
                <a:moveTo>
                  <a:pt x="31917" y="7868"/>
                </a:moveTo>
                <a:cubicBezTo>
                  <a:pt x="31917" y="7868"/>
                  <a:pt x="31916" y="7868"/>
                  <a:pt x="31916" y="7868"/>
                </a:cubicBezTo>
                <a:lnTo>
                  <a:pt x="31916" y="7868"/>
                </a:lnTo>
                <a:cubicBezTo>
                  <a:pt x="31916" y="7869"/>
                  <a:pt x="31917" y="7870"/>
                  <a:pt x="31917" y="7871"/>
                </a:cubicBezTo>
                <a:lnTo>
                  <a:pt x="31917" y="7871"/>
                </a:lnTo>
                <a:cubicBezTo>
                  <a:pt x="31917" y="7870"/>
                  <a:pt x="31917" y="7869"/>
                  <a:pt x="31917" y="7868"/>
                </a:cubicBezTo>
                <a:close/>
                <a:moveTo>
                  <a:pt x="10240" y="10323"/>
                </a:moveTo>
                <a:lnTo>
                  <a:pt x="10240" y="10379"/>
                </a:lnTo>
                <a:cubicBezTo>
                  <a:pt x="10184" y="10462"/>
                  <a:pt x="10128" y="10490"/>
                  <a:pt x="10128" y="10490"/>
                </a:cubicBezTo>
                <a:lnTo>
                  <a:pt x="10100" y="10518"/>
                </a:lnTo>
                <a:cubicBezTo>
                  <a:pt x="10128" y="10434"/>
                  <a:pt x="10184" y="10379"/>
                  <a:pt x="10240" y="10323"/>
                </a:cubicBezTo>
                <a:close/>
                <a:moveTo>
                  <a:pt x="32670" y="10044"/>
                </a:moveTo>
                <a:lnTo>
                  <a:pt x="32670" y="10044"/>
                </a:lnTo>
                <a:cubicBezTo>
                  <a:pt x="32782" y="10155"/>
                  <a:pt x="32977" y="10602"/>
                  <a:pt x="33117" y="10713"/>
                </a:cubicBezTo>
                <a:cubicBezTo>
                  <a:pt x="33312" y="11188"/>
                  <a:pt x="33479" y="11355"/>
                  <a:pt x="33675" y="11802"/>
                </a:cubicBezTo>
                <a:cubicBezTo>
                  <a:pt x="33591" y="11802"/>
                  <a:pt x="33535" y="11829"/>
                  <a:pt x="33479" y="11857"/>
                </a:cubicBezTo>
                <a:cubicBezTo>
                  <a:pt x="33398" y="11890"/>
                  <a:pt x="33326" y="11904"/>
                  <a:pt x="33257" y="11904"/>
                </a:cubicBezTo>
                <a:cubicBezTo>
                  <a:pt x="33209" y="11904"/>
                  <a:pt x="33163" y="11897"/>
                  <a:pt x="33117" y="11885"/>
                </a:cubicBezTo>
                <a:cubicBezTo>
                  <a:pt x="32754" y="11969"/>
                  <a:pt x="32447" y="12025"/>
                  <a:pt x="32168" y="12053"/>
                </a:cubicBezTo>
                <a:lnTo>
                  <a:pt x="31806" y="12080"/>
                </a:lnTo>
                <a:cubicBezTo>
                  <a:pt x="32308" y="11941"/>
                  <a:pt x="32810" y="11774"/>
                  <a:pt x="33312" y="11634"/>
                </a:cubicBezTo>
                <a:cubicBezTo>
                  <a:pt x="33089" y="11104"/>
                  <a:pt x="32866" y="10574"/>
                  <a:pt x="32670" y="10044"/>
                </a:cubicBezTo>
                <a:close/>
                <a:moveTo>
                  <a:pt x="31356" y="12547"/>
                </a:moveTo>
                <a:cubicBezTo>
                  <a:pt x="31363" y="12547"/>
                  <a:pt x="31364" y="12549"/>
                  <a:pt x="31359" y="12555"/>
                </a:cubicBezTo>
                <a:cubicBezTo>
                  <a:pt x="31314" y="12577"/>
                  <a:pt x="31178" y="12618"/>
                  <a:pt x="31142" y="12618"/>
                </a:cubicBezTo>
                <a:cubicBezTo>
                  <a:pt x="31133" y="12618"/>
                  <a:pt x="31131" y="12616"/>
                  <a:pt x="31136" y="12611"/>
                </a:cubicBezTo>
                <a:cubicBezTo>
                  <a:pt x="31204" y="12588"/>
                  <a:pt x="31326" y="12547"/>
                  <a:pt x="31356" y="12547"/>
                </a:cubicBezTo>
                <a:close/>
                <a:moveTo>
                  <a:pt x="30438" y="0"/>
                </a:moveTo>
                <a:cubicBezTo>
                  <a:pt x="30355" y="0"/>
                  <a:pt x="30271" y="28"/>
                  <a:pt x="30215" y="84"/>
                </a:cubicBezTo>
                <a:cubicBezTo>
                  <a:pt x="30197" y="84"/>
                  <a:pt x="30178" y="71"/>
                  <a:pt x="30151" y="71"/>
                </a:cubicBezTo>
                <a:cubicBezTo>
                  <a:pt x="30138" y="71"/>
                  <a:pt x="30122" y="75"/>
                  <a:pt x="30104" y="84"/>
                </a:cubicBezTo>
                <a:lnTo>
                  <a:pt x="29964" y="140"/>
                </a:lnTo>
                <a:cubicBezTo>
                  <a:pt x="29880" y="195"/>
                  <a:pt x="29797" y="251"/>
                  <a:pt x="29713" y="279"/>
                </a:cubicBezTo>
                <a:cubicBezTo>
                  <a:pt x="29602" y="363"/>
                  <a:pt x="29490" y="447"/>
                  <a:pt x="29378" y="558"/>
                </a:cubicBezTo>
                <a:cubicBezTo>
                  <a:pt x="29183" y="753"/>
                  <a:pt x="28988" y="921"/>
                  <a:pt x="28681" y="1228"/>
                </a:cubicBezTo>
                <a:cubicBezTo>
                  <a:pt x="28569" y="1060"/>
                  <a:pt x="28737" y="698"/>
                  <a:pt x="28681" y="530"/>
                </a:cubicBezTo>
                <a:lnTo>
                  <a:pt x="28681" y="530"/>
                </a:lnTo>
                <a:cubicBezTo>
                  <a:pt x="28569" y="558"/>
                  <a:pt x="28458" y="614"/>
                  <a:pt x="28346" y="698"/>
                </a:cubicBezTo>
                <a:cubicBezTo>
                  <a:pt x="28262" y="753"/>
                  <a:pt x="28151" y="809"/>
                  <a:pt x="28067" y="865"/>
                </a:cubicBezTo>
                <a:cubicBezTo>
                  <a:pt x="27788" y="1060"/>
                  <a:pt x="27537" y="1284"/>
                  <a:pt x="27342" y="1535"/>
                </a:cubicBezTo>
                <a:lnTo>
                  <a:pt x="27202" y="1702"/>
                </a:lnTo>
                <a:lnTo>
                  <a:pt x="27091" y="1814"/>
                </a:lnTo>
                <a:lnTo>
                  <a:pt x="27035" y="1869"/>
                </a:lnTo>
                <a:lnTo>
                  <a:pt x="26895" y="2093"/>
                </a:lnTo>
                <a:cubicBezTo>
                  <a:pt x="26784" y="2232"/>
                  <a:pt x="26672" y="2400"/>
                  <a:pt x="26561" y="2539"/>
                </a:cubicBezTo>
                <a:cubicBezTo>
                  <a:pt x="26505" y="2706"/>
                  <a:pt x="26393" y="2930"/>
                  <a:pt x="26309" y="3097"/>
                </a:cubicBezTo>
                <a:cubicBezTo>
                  <a:pt x="26309" y="3264"/>
                  <a:pt x="26282" y="3432"/>
                  <a:pt x="26226" y="3599"/>
                </a:cubicBezTo>
                <a:cubicBezTo>
                  <a:pt x="26189" y="3627"/>
                  <a:pt x="26164" y="3636"/>
                  <a:pt x="26145" y="3636"/>
                </a:cubicBezTo>
                <a:cubicBezTo>
                  <a:pt x="26108" y="3636"/>
                  <a:pt x="26096" y="3599"/>
                  <a:pt x="26058" y="3599"/>
                </a:cubicBezTo>
                <a:cubicBezTo>
                  <a:pt x="25835" y="3850"/>
                  <a:pt x="25640" y="4101"/>
                  <a:pt x="25445" y="4380"/>
                </a:cubicBezTo>
                <a:cubicBezTo>
                  <a:pt x="25277" y="4715"/>
                  <a:pt x="25082" y="4994"/>
                  <a:pt x="24914" y="5301"/>
                </a:cubicBezTo>
                <a:cubicBezTo>
                  <a:pt x="24831" y="5496"/>
                  <a:pt x="24747" y="5664"/>
                  <a:pt x="24663" y="5831"/>
                </a:cubicBezTo>
                <a:cubicBezTo>
                  <a:pt x="24468" y="6138"/>
                  <a:pt x="24301" y="6417"/>
                  <a:pt x="24161" y="6752"/>
                </a:cubicBezTo>
                <a:cubicBezTo>
                  <a:pt x="24189" y="6808"/>
                  <a:pt x="24105" y="7003"/>
                  <a:pt x="24077" y="7142"/>
                </a:cubicBezTo>
                <a:cubicBezTo>
                  <a:pt x="23854" y="7226"/>
                  <a:pt x="23408" y="8147"/>
                  <a:pt x="23101" y="8537"/>
                </a:cubicBezTo>
                <a:cubicBezTo>
                  <a:pt x="22683" y="9430"/>
                  <a:pt x="22989" y="9291"/>
                  <a:pt x="22906" y="9737"/>
                </a:cubicBezTo>
                <a:cubicBezTo>
                  <a:pt x="22906" y="9821"/>
                  <a:pt x="23017" y="9765"/>
                  <a:pt x="22989" y="9821"/>
                </a:cubicBezTo>
                <a:cubicBezTo>
                  <a:pt x="22972" y="9847"/>
                  <a:pt x="22960" y="9854"/>
                  <a:pt x="22951" y="9854"/>
                </a:cubicBezTo>
                <a:cubicBezTo>
                  <a:pt x="22940" y="9854"/>
                  <a:pt x="22933" y="9843"/>
                  <a:pt x="22926" y="9843"/>
                </a:cubicBezTo>
                <a:cubicBezTo>
                  <a:pt x="22920" y="9843"/>
                  <a:pt x="22914" y="9850"/>
                  <a:pt x="22906" y="9876"/>
                </a:cubicBezTo>
                <a:cubicBezTo>
                  <a:pt x="22906" y="9988"/>
                  <a:pt x="22962" y="10016"/>
                  <a:pt x="22878" y="10183"/>
                </a:cubicBezTo>
                <a:cubicBezTo>
                  <a:pt x="22865" y="10171"/>
                  <a:pt x="22850" y="10167"/>
                  <a:pt x="22833" y="10167"/>
                </a:cubicBezTo>
                <a:cubicBezTo>
                  <a:pt x="22804" y="10167"/>
                  <a:pt x="22772" y="10180"/>
                  <a:pt x="22748" y="10180"/>
                </a:cubicBezTo>
                <a:cubicBezTo>
                  <a:pt x="22726" y="10180"/>
                  <a:pt x="22710" y="10169"/>
                  <a:pt x="22710" y="10128"/>
                </a:cubicBezTo>
                <a:cubicBezTo>
                  <a:pt x="22655" y="10183"/>
                  <a:pt x="22599" y="10267"/>
                  <a:pt x="22543" y="10323"/>
                </a:cubicBezTo>
                <a:lnTo>
                  <a:pt x="22459" y="10434"/>
                </a:lnTo>
                <a:lnTo>
                  <a:pt x="22431" y="10462"/>
                </a:lnTo>
                <a:cubicBezTo>
                  <a:pt x="22413" y="10462"/>
                  <a:pt x="22407" y="10487"/>
                  <a:pt x="22405" y="10487"/>
                </a:cubicBezTo>
                <a:cubicBezTo>
                  <a:pt x="22404" y="10487"/>
                  <a:pt x="22404" y="10481"/>
                  <a:pt x="22404" y="10462"/>
                </a:cubicBezTo>
                <a:lnTo>
                  <a:pt x="22404" y="10434"/>
                </a:lnTo>
                <a:cubicBezTo>
                  <a:pt x="22292" y="10323"/>
                  <a:pt x="22208" y="10211"/>
                  <a:pt x="22125" y="10100"/>
                </a:cubicBezTo>
                <a:cubicBezTo>
                  <a:pt x="22041" y="9904"/>
                  <a:pt x="21957" y="9737"/>
                  <a:pt x="21873" y="9597"/>
                </a:cubicBezTo>
                <a:cubicBezTo>
                  <a:pt x="21846" y="9542"/>
                  <a:pt x="21818" y="9514"/>
                  <a:pt x="21790" y="9486"/>
                </a:cubicBezTo>
                <a:cubicBezTo>
                  <a:pt x="21762" y="9430"/>
                  <a:pt x="21762" y="9402"/>
                  <a:pt x="21678" y="9318"/>
                </a:cubicBezTo>
                <a:cubicBezTo>
                  <a:pt x="21567" y="9179"/>
                  <a:pt x="21427" y="9039"/>
                  <a:pt x="21315" y="8872"/>
                </a:cubicBezTo>
                <a:cubicBezTo>
                  <a:pt x="21204" y="8705"/>
                  <a:pt x="21176" y="8621"/>
                  <a:pt x="21092" y="8482"/>
                </a:cubicBezTo>
                <a:cubicBezTo>
                  <a:pt x="20674" y="7896"/>
                  <a:pt x="20172" y="7366"/>
                  <a:pt x="19642" y="6863"/>
                </a:cubicBezTo>
                <a:cubicBezTo>
                  <a:pt x="19642" y="6696"/>
                  <a:pt x="19558" y="6501"/>
                  <a:pt x="19111" y="5998"/>
                </a:cubicBezTo>
                <a:cubicBezTo>
                  <a:pt x="18916" y="5775"/>
                  <a:pt x="18637" y="5552"/>
                  <a:pt x="18442" y="5301"/>
                </a:cubicBezTo>
                <a:cubicBezTo>
                  <a:pt x="18330" y="5189"/>
                  <a:pt x="18219" y="5050"/>
                  <a:pt x="18107" y="4883"/>
                </a:cubicBezTo>
                <a:cubicBezTo>
                  <a:pt x="17828" y="4631"/>
                  <a:pt x="17661" y="4436"/>
                  <a:pt x="17410" y="4213"/>
                </a:cubicBezTo>
                <a:cubicBezTo>
                  <a:pt x="17326" y="4018"/>
                  <a:pt x="17549" y="4101"/>
                  <a:pt x="17521" y="3990"/>
                </a:cubicBezTo>
                <a:cubicBezTo>
                  <a:pt x="17493" y="3878"/>
                  <a:pt x="17438" y="3794"/>
                  <a:pt x="17354" y="3711"/>
                </a:cubicBezTo>
                <a:lnTo>
                  <a:pt x="17270" y="3627"/>
                </a:lnTo>
                <a:lnTo>
                  <a:pt x="17103" y="3460"/>
                </a:lnTo>
                <a:lnTo>
                  <a:pt x="16684" y="3069"/>
                </a:lnTo>
                <a:cubicBezTo>
                  <a:pt x="16098" y="2511"/>
                  <a:pt x="15373" y="1897"/>
                  <a:pt x="14899" y="1479"/>
                </a:cubicBezTo>
                <a:lnTo>
                  <a:pt x="14899" y="1507"/>
                </a:lnTo>
                <a:lnTo>
                  <a:pt x="14871" y="1535"/>
                </a:lnTo>
                <a:lnTo>
                  <a:pt x="14843" y="1590"/>
                </a:lnTo>
                <a:lnTo>
                  <a:pt x="14787" y="1702"/>
                </a:lnTo>
                <a:lnTo>
                  <a:pt x="14675" y="1925"/>
                </a:lnTo>
                <a:cubicBezTo>
                  <a:pt x="14648" y="2009"/>
                  <a:pt x="14592" y="2121"/>
                  <a:pt x="14564" y="2232"/>
                </a:cubicBezTo>
                <a:cubicBezTo>
                  <a:pt x="14508" y="2400"/>
                  <a:pt x="14480" y="2539"/>
                  <a:pt x="14424" y="2706"/>
                </a:cubicBezTo>
                <a:cubicBezTo>
                  <a:pt x="14424" y="2874"/>
                  <a:pt x="14564" y="2957"/>
                  <a:pt x="14536" y="3153"/>
                </a:cubicBezTo>
                <a:cubicBezTo>
                  <a:pt x="14452" y="3153"/>
                  <a:pt x="14285" y="3320"/>
                  <a:pt x="14006" y="3655"/>
                </a:cubicBezTo>
                <a:cubicBezTo>
                  <a:pt x="13866" y="3850"/>
                  <a:pt x="13699" y="4073"/>
                  <a:pt x="13504" y="4325"/>
                </a:cubicBezTo>
                <a:cubicBezTo>
                  <a:pt x="13392" y="4520"/>
                  <a:pt x="13281" y="4659"/>
                  <a:pt x="13141" y="4883"/>
                </a:cubicBezTo>
                <a:cubicBezTo>
                  <a:pt x="13057" y="4883"/>
                  <a:pt x="12974" y="4966"/>
                  <a:pt x="12862" y="5050"/>
                </a:cubicBezTo>
                <a:cubicBezTo>
                  <a:pt x="12416" y="5580"/>
                  <a:pt x="12053" y="6166"/>
                  <a:pt x="11746" y="6780"/>
                </a:cubicBezTo>
                <a:cubicBezTo>
                  <a:pt x="11551" y="7338"/>
                  <a:pt x="12165" y="7031"/>
                  <a:pt x="12248" y="7310"/>
                </a:cubicBezTo>
                <a:cubicBezTo>
                  <a:pt x="12248" y="7318"/>
                  <a:pt x="12250" y="7321"/>
                  <a:pt x="12253" y="7321"/>
                </a:cubicBezTo>
                <a:cubicBezTo>
                  <a:pt x="12269" y="7321"/>
                  <a:pt x="12321" y="7223"/>
                  <a:pt x="12331" y="7223"/>
                </a:cubicBezTo>
                <a:cubicBezTo>
                  <a:pt x="12331" y="7223"/>
                  <a:pt x="12332" y="7224"/>
                  <a:pt x="12332" y="7226"/>
                </a:cubicBezTo>
                <a:cubicBezTo>
                  <a:pt x="12304" y="7268"/>
                  <a:pt x="12304" y="7275"/>
                  <a:pt x="12311" y="7275"/>
                </a:cubicBezTo>
                <a:cubicBezTo>
                  <a:pt x="12315" y="7275"/>
                  <a:pt x="12320" y="7273"/>
                  <a:pt x="12324" y="7273"/>
                </a:cubicBezTo>
                <a:cubicBezTo>
                  <a:pt x="12328" y="7273"/>
                  <a:pt x="12332" y="7275"/>
                  <a:pt x="12332" y="7282"/>
                </a:cubicBezTo>
                <a:cubicBezTo>
                  <a:pt x="12248" y="7477"/>
                  <a:pt x="12137" y="7672"/>
                  <a:pt x="12025" y="7840"/>
                </a:cubicBezTo>
                <a:cubicBezTo>
                  <a:pt x="11662" y="8175"/>
                  <a:pt x="11328" y="8537"/>
                  <a:pt x="11077" y="8956"/>
                </a:cubicBezTo>
                <a:cubicBezTo>
                  <a:pt x="11066" y="8963"/>
                  <a:pt x="11058" y="8966"/>
                  <a:pt x="11052" y="8966"/>
                </a:cubicBezTo>
                <a:cubicBezTo>
                  <a:pt x="11006" y="8966"/>
                  <a:pt x="11052" y="8803"/>
                  <a:pt x="11077" y="8705"/>
                </a:cubicBezTo>
                <a:lnTo>
                  <a:pt x="11077" y="8705"/>
                </a:lnTo>
                <a:cubicBezTo>
                  <a:pt x="10965" y="8872"/>
                  <a:pt x="10853" y="8956"/>
                  <a:pt x="10686" y="9151"/>
                </a:cubicBezTo>
                <a:cubicBezTo>
                  <a:pt x="10546" y="9374"/>
                  <a:pt x="10435" y="9625"/>
                  <a:pt x="10379" y="9709"/>
                </a:cubicBezTo>
                <a:cubicBezTo>
                  <a:pt x="10323" y="9821"/>
                  <a:pt x="10267" y="9876"/>
                  <a:pt x="10267" y="9904"/>
                </a:cubicBezTo>
                <a:cubicBezTo>
                  <a:pt x="10267" y="9932"/>
                  <a:pt x="10295" y="9904"/>
                  <a:pt x="10267" y="9960"/>
                </a:cubicBezTo>
                <a:cubicBezTo>
                  <a:pt x="10240" y="9988"/>
                  <a:pt x="10212" y="10016"/>
                  <a:pt x="10184" y="10044"/>
                </a:cubicBezTo>
                <a:cubicBezTo>
                  <a:pt x="10156" y="10128"/>
                  <a:pt x="10184" y="10128"/>
                  <a:pt x="10156" y="10183"/>
                </a:cubicBezTo>
                <a:cubicBezTo>
                  <a:pt x="10100" y="10323"/>
                  <a:pt x="9933" y="10602"/>
                  <a:pt x="9961" y="10602"/>
                </a:cubicBezTo>
                <a:cubicBezTo>
                  <a:pt x="9877" y="10686"/>
                  <a:pt x="9793" y="10825"/>
                  <a:pt x="9737" y="10937"/>
                </a:cubicBezTo>
                <a:cubicBezTo>
                  <a:pt x="9654" y="11104"/>
                  <a:pt x="9570" y="11299"/>
                  <a:pt x="9458" y="11467"/>
                </a:cubicBezTo>
                <a:cubicBezTo>
                  <a:pt x="9375" y="11523"/>
                  <a:pt x="9319" y="11578"/>
                  <a:pt x="9263" y="11662"/>
                </a:cubicBezTo>
                <a:cubicBezTo>
                  <a:pt x="9151" y="11857"/>
                  <a:pt x="9040" y="12080"/>
                  <a:pt x="8900" y="12276"/>
                </a:cubicBezTo>
                <a:cubicBezTo>
                  <a:pt x="8845" y="12471"/>
                  <a:pt x="8789" y="12611"/>
                  <a:pt x="8705" y="12834"/>
                </a:cubicBezTo>
                <a:lnTo>
                  <a:pt x="8705" y="13141"/>
                </a:lnTo>
                <a:lnTo>
                  <a:pt x="8705" y="13364"/>
                </a:lnTo>
                <a:cubicBezTo>
                  <a:pt x="8649" y="13336"/>
                  <a:pt x="8621" y="13336"/>
                  <a:pt x="8566" y="13336"/>
                </a:cubicBezTo>
                <a:cubicBezTo>
                  <a:pt x="8510" y="13280"/>
                  <a:pt x="8482" y="13224"/>
                  <a:pt x="8454" y="13169"/>
                </a:cubicBezTo>
                <a:cubicBezTo>
                  <a:pt x="8259" y="13001"/>
                  <a:pt x="8063" y="12834"/>
                  <a:pt x="7868" y="12694"/>
                </a:cubicBezTo>
                <a:lnTo>
                  <a:pt x="7561" y="12471"/>
                </a:lnTo>
                <a:cubicBezTo>
                  <a:pt x="7422" y="12387"/>
                  <a:pt x="7282" y="12304"/>
                  <a:pt x="7143" y="12220"/>
                </a:cubicBezTo>
                <a:cubicBezTo>
                  <a:pt x="6720" y="11985"/>
                  <a:pt x="6337" y="11810"/>
                  <a:pt x="6193" y="11810"/>
                </a:cubicBezTo>
                <a:cubicBezTo>
                  <a:pt x="6166" y="11810"/>
                  <a:pt x="6147" y="11816"/>
                  <a:pt x="6138" y="11829"/>
                </a:cubicBezTo>
                <a:cubicBezTo>
                  <a:pt x="5999" y="11746"/>
                  <a:pt x="5859" y="11690"/>
                  <a:pt x="5720" y="11662"/>
                </a:cubicBezTo>
                <a:cubicBezTo>
                  <a:pt x="3851" y="10602"/>
                  <a:pt x="1954" y="9709"/>
                  <a:pt x="56" y="8314"/>
                </a:cubicBezTo>
                <a:lnTo>
                  <a:pt x="1" y="8314"/>
                </a:lnTo>
                <a:cubicBezTo>
                  <a:pt x="84" y="8426"/>
                  <a:pt x="168" y="8537"/>
                  <a:pt x="252" y="8649"/>
                </a:cubicBezTo>
                <a:lnTo>
                  <a:pt x="307" y="8705"/>
                </a:lnTo>
                <a:cubicBezTo>
                  <a:pt x="391" y="8844"/>
                  <a:pt x="475" y="9012"/>
                  <a:pt x="531" y="9179"/>
                </a:cubicBezTo>
                <a:lnTo>
                  <a:pt x="475" y="9151"/>
                </a:lnTo>
                <a:lnTo>
                  <a:pt x="475" y="9151"/>
                </a:lnTo>
                <a:cubicBezTo>
                  <a:pt x="698" y="9597"/>
                  <a:pt x="838" y="10072"/>
                  <a:pt x="949" y="10574"/>
                </a:cubicBezTo>
                <a:cubicBezTo>
                  <a:pt x="1033" y="10825"/>
                  <a:pt x="1089" y="11104"/>
                  <a:pt x="1144" y="11355"/>
                </a:cubicBezTo>
                <a:cubicBezTo>
                  <a:pt x="1172" y="11550"/>
                  <a:pt x="1200" y="11718"/>
                  <a:pt x="1228" y="11885"/>
                </a:cubicBezTo>
                <a:cubicBezTo>
                  <a:pt x="1619" y="14368"/>
                  <a:pt x="2037" y="16823"/>
                  <a:pt x="2456" y="19306"/>
                </a:cubicBezTo>
                <a:cubicBezTo>
                  <a:pt x="4827" y="18274"/>
                  <a:pt x="7310" y="17772"/>
                  <a:pt x="9877" y="17326"/>
                </a:cubicBezTo>
                <a:cubicBezTo>
                  <a:pt x="10658" y="17186"/>
                  <a:pt x="11439" y="17047"/>
                  <a:pt x="12248" y="16907"/>
                </a:cubicBezTo>
                <a:cubicBezTo>
                  <a:pt x="12476" y="16953"/>
                  <a:pt x="12722" y="16998"/>
                  <a:pt x="12987" y="16998"/>
                </a:cubicBezTo>
                <a:cubicBezTo>
                  <a:pt x="13047" y="16998"/>
                  <a:pt x="13108" y="16996"/>
                  <a:pt x="13169" y="16991"/>
                </a:cubicBezTo>
                <a:cubicBezTo>
                  <a:pt x="13532" y="16963"/>
                  <a:pt x="14229" y="16851"/>
                  <a:pt x="14731" y="16740"/>
                </a:cubicBezTo>
                <a:cubicBezTo>
                  <a:pt x="15345" y="16600"/>
                  <a:pt x="15819" y="16461"/>
                  <a:pt x="16266" y="16349"/>
                </a:cubicBezTo>
                <a:cubicBezTo>
                  <a:pt x="17186" y="16154"/>
                  <a:pt x="17772" y="15958"/>
                  <a:pt x="18526" y="15763"/>
                </a:cubicBezTo>
                <a:cubicBezTo>
                  <a:pt x="19446" y="15540"/>
                  <a:pt x="20339" y="15345"/>
                  <a:pt x="21148" y="15149"/>
                </a:cubicBezTo>
                <a:cubicBezTo>
                  <a:pt x="21873" y="14954"/>
                  <a:pt x="22292" y="14787"/>
                  <a:pt x="22934" y="14647"/>
                </a:cubicBezTo>
                <a:cubicBezTo>
                  <a:pt x="23157" y="14536"/>
                  <a:pt x="23464" y="14452"/>
                  <a:pt x="23771" y="14340"/>
                </a:cubicBezTo>
                <a:lnTo>
                  <a:pt x="23938" y="14312"/>
                </a:lnTo>
                <a:cubicBezTo>
                  <a:pt x="23957" y="14314"/>
                  <a:pt x="23977" y="14314"/>
                  <a:pt x="23999" y="14314"/>
                </a:cubicBezTo>
                <a:cubicBezTo>
                  <a:pt x="24479" y="14314"/>
                  <a:pt x="25535" y="14023"/>
                  <a:pt x="26309" y="13782"/>
                </a:cubicBezTo>
                <a:cubicBezTo>
                  <a:pt x="26309" y="13727"/>
                  <a:pt x="26365" y="13699"/>
                  <a:pt x="26421" y="13643"/>
                </a:cubicBezTo>
                <a:cubicBezTo>
                  <a:pt x="27258" y="13420"/>
                  <a:pt x="28067" y="13169"/>
                  <a:pt x="28876" y="12945"/>
                </a:cubicBezTo>
                <a:lnTo>
                  <a:pt x="30104" y="12778"/>
                </a:lnTo>
                <a:cubicBezTo>
                  <a:pt x="30355" y="12778"/>
                  <a:pt x="30606" y="12750"/>
                  <a:pt x="30857" y="12694"/>
                </a:cubicBezTo>
                <a:cubicBezTo>
                  <a:pt x="30941" y="12680"/>
                  <a:pt x="31010" y="12680"/>
                  <a:pt x="31084" y="12680"/>
                </a:cubicBezTo>
                <a:cubicBezTo>
                  <a:pt x="31157" y="12680"/>
                  <a:pt x="31234" y="12680"/>
                  <a:pt x="31331" y="12666"/>
                </a:cubicBezTo>
                <a:cubicBezTo>
                  <a:pt x="31387" y="12666"/>
                  <a:pt x="31499" y="12611"/>
                  <a:pt x="31554" y="12611"/>
                </a:cubicBezTo>
                <a:cubicBezTo>
                  <a:pt x="31638" y="12583"/>
                  <a:pt x="31750" y="12583"/>
                  <a:pt x="31861" y="12555"/>
                </a:cubicBezTo>
                <a:lnTo>
                  <a:pt x="32029" y="12555"/>
                </a:lnTo>
                <a:lnTo>
                  <a:pt x="32252" y="12499"/>
                </a:lnTo>
                <a:cubicBezTo>
                  <a:pt x="32559" y="12415"/>
                  <a:pt x="32977" y="12304"/>
                  <a:pt x="33145" y="12276"/>
                </a:cubicBezTo>
                <a:lnTo>
                  <a:pt x="34065" y="11997"/>
                </a:lnTo>
                <a:lnTo>
                  <a:pt x="33563" y="10881"/>
                </a:lnTo>
                <a:lnTo>
                  <a:pt x="33256" y="10295"/>
                </a:lnTo>
                <a:lnTo>
                  <a:pt x="33145" y="10016"/>
                </a:lnTo>
                <a:cubicBezTo>
                  <a:pt x="33089" y="9932"/>
                  <a:pt x="33061" y="9793"/>
                  <a:pt x="33033" y="9765"/>
                </a:cubicBezTo>
                <a:cubicBezTo>
                  <a:pt x="32977" y="9709"/>
                  <a:pt x="32921" y="9570"/>
                  <a:pt x="32866" y="9542"/>
                </a:cubicBezTo>
                <a:cubicBezTo>
                  <a:pt x="32670" y="9095"/>
                  <a:pt x="32419" y="8649"/>
                  <a:pt x="32112" y="8230"/>
                </a:cubicBezTo>
                <a:cubicBezTo>
                  <a:pt x="32052" y="8111"/>
                  <a:pt x="31987" y="7991"/>
                  <a:pt x="31917" y="7871"/>
                </a:cubicBezTo>
                <a:lnTo>
                  <a:pt x="31917" y="7871"/>
                </a:lnTo>
                <a:cubicBezTo>
                  <a:pt x="31918" y="7954"/>
                  <a:pt x="31945" y="8063"/>
                  <a:pt x="31917" y="8063"/>
                </a:cubicBezTo>
                <a:cubicBezTo>
                  <a:pt x="31889" y="7980"/>
                  <a:pt x="31862" y="7897"/>
                  <a:pt x="31916" y="7868"/>
                </a:cubicBezTo>
                <a:lnTo>
                  <a:pt x="31916" y="7868"/>
                </a:lnTo>
                <a:cubicBezTo>
                  <a:pt x="31823" y="7710"/>
                  <a:pt x="31721" y="7552"/>
                  <a:pt x="31610" y="7393"/>
                </a:cubicBezTo>
                <a:cubicBezTo>
                  <a:pt x="31499" y="7087"/>
                  <a:pt x="31387" y="6752"/>
                  <a:pt x="31303" y="6417"/>
                </a:cubicBezTo>
                <a:cubicBezTo>
                  <a:pt x="31387" y="6389"/>
                  <a:pt x="31415" y="6250"/>
                  <a:pt x="31499" y="6194"/>
                </a:cubicBezTo>
                <a:cubicBezTo>
                  <a:pt x="31694" y="6082"/>
                  <a:pt x="31917" y="5998"/>
                  <a:pt x="32140" y="5859"/>
                </a:cubicBezTo>
                <a:cubicBezTo>
                  <a:pt x="32140" y="5747"/>
                  <a:pt x="32057" y="5636"/>
                  <a:pt x="32057" y="5524"/>
                </a:cubicBezTo>
                <a:lnTo>
                  <a:pt x="32057" y="5524"/>
                </a:lnTo>
                <a:cubicBezTo>
                  <a:pt x="32120" y="5661"/>
                  <a:pt x="32151" y="5703"/>
                  <a:pt x="32170" y="5703"/>
                </a:cubicBezTo>
                <a:cubicBezTo>
                  <a:pt x="32200" y="5703"/>
                  <a:pt x="32200" y="5606"/>
                  <a:pt x="32242" y="5606"/>
                </a:cubicBezTo>
                <a:cubicBezTo>
                  <a:pt x="32245" y="5606"/>
                  <a:pt x="32248" y="5607"/>
                  <a:pt x="32252" y="5608"/>
                </a:cubicBezTo>
                <a:lnTo>
                  <a:pt x="32224" y="5078"/>
                </a:lnTo>
                <a:cubicBezTo>
                  <a:pt x="32140" y="4827"/>
                  <a:pt x="32085" y="4576"/>
                  <a:pt x="32029" y="4325"/>
                </a:cubicBezTo>
                <a:cubicBezTo>
                  <a:pt x="31917" y="4018"/>
                  <a:pt x="31833" y="3739"/>
                  <a:pt x="31778" y="3432"/>
                </a:cubicBezTo>
                <a:cubicBezTo>
                  <a:pt x="31666" y="3153"/>
                  <a:pt x="31554" y="2874"/>
                  <a:pt x="31471" y="2651"/>
                </a:cubicBezTo>
                <a:cubicBezTo>
                  <a:pt x="31387" y="2372"/>
                  <a:pt x="31275" y="2065"/>
                  <a:pt x="31108" y="1786"/>
                </a:cubicBezTo>
                <a:cubicBezTo>
                  <a:pt x="31108" y="1702"/>
                  <a:pt x="31080" y="1590"/>
                  <a:pt x="31052" y="1507"/>
                </a:cubicBezTo>
                <a:cubicBezTo>
                  <a:pt x="30913" y="1172"/>
                  <a:pt x="30717" y="530"/>
                  <a:pt x="30578" y="279"/>
                </a:cubicBezTo>
                <a:cubicBezTo>
                  <a:pt x="30522" y="195"/>
                  <a:pt x="30466" y="84"/>
                  <a:pt x="304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21"/>
          <p:cNvSpPr/>
          <p:nvPr/>
        </p:nvSpPr>
        <p:spPr>
          <a:xfrm>
            <a:off x="1755133" y="2479200"/>
            <a:ext cx="969067" cy="1444267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21"/>
          <p:cNvSpPr/>
          <p:nvPr/>
        </p:nvSpPr>
        <p:spPr>
          <a:xfrm rot="8100000">
            <a:off x="10858336" y="4482871"/>
            <a:ext cx="837925" cy="854692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21"/>
          <p:cNvSpPr/>
          <p:nvPr/>
        </p:nvSpPr>
        <p:spPr>
          <a:xfrm rot="8100000">
            <a:off x="11041726" y="4798000"/>
            <a:ext cx="1091823" cy="617561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21"/>
          <p:cNvSpPr/>
          <p:nvPr/>
        </p:nvSpPr>
        <p:spPr>
          <a:xfrm rot="8829132">
            <a:off x="-261079" y="415793"/>
            <a:ext cx="1498008" cy="1703471"/>
          </a:xfrm>
          <a:custGeom>
            <a:avLst/>
            <a:gdLst/>
            <a:ahLst/>
            <a:cxnLst/>
            <a:rect l="l" t="t" r="r" b="b"/>
            <a:pathLst>
              <a:path w="44941" h="51105" extrusionOk="0">
                <a:moveTo>
                  <a:pt x="9398" y="16888"/>
                </a:moveTo>
                <a:cubicBezTo>
                  <a:pt x="10207" y="17194"/>
                  <a:pt x="10988" y="17501"/>
                  <a:pt x="11797" y="17808"/>
                </a:cubicBezTo>
                <a:cubicBezTo>
                  <a:pt x="11267" y="17641"/>
                  <a:pt x="10653" y="17473"/>
                  <a:pt x="9704" y="17139"/>
                </a:cubicBezTo>
                <a:cubicBezTo>
                  <a:pt x="9760" y="17139"/>
                  <a:pt x="9453" y="16999"/>
                  <a:pt x="9314" y="16915"/>
                </a:cubicBezTo>
                <a:cubicBezTo>
                  <a:pt x="9370" y="16915"/>
                  <a:pt x="9398" y="16915"/>
                  <a:pt x="9398" y="16888"/>
                </a:cubicBezTo>
                <a:close/>
                <a:moveTo>
                  <a:pt x="13331" y="18868"/>
                </a:moveTo>
                <a:cubicBezTo>
                  <a:pt x="13387" y="18924"/>
                  <a:pt x="13415" y="18924"/>
                  <a:pt x="13415" y="18924"/>
                </a:cubicBezTo>
                <a:cubicBezTo>
                  <a:pt x="13471" y="19008"/>
                  <a:pt x="13527" y="19119"/>
                  <a:pt x="13555" y="19175"/>
                </a:cubicBezTo>
                <a:cubicBezTo>
                  <a:pt x="13582" y="19231"/>
                  <a:pt x="13610" y="19259"/>
                  <a:pt x="13582" y="19259"/>
                </a:cubicBezTo>
                <a:cubicBezTo>
                  <a:pt x="13527" y="19175"/>
                  <a:pt x="13471" y="19092"/>
                  <a:pt x="13415" y="19008"/>
                </a:cubicBezTo>
                <a:lnTo>
                  <a:pt x="13331" y="18868"/>
                </a:lnTo>
                <a:close/>
                <a:moveTo>
                  <a:pt x="13722" y="19287"/>
                </a:moveTo>
                <a:cubicBezTo>
                  <a:pt x="13800" y="19339"/>
                  <a:pt x="14219" y="20023"/>
                  <a:pt x="14183" y="20023"/>
                </a:cubicBezTo>
                <a:cubicBezTo>
                  <a:pt x="14181" y="20023"/>
                  <a:pt x="14176" y="20020"/>
                  <a:pt x="14168" y="20012"/>
                </a:cubicBezTo>
                <a:cubicBezTo>
                  <a:pt x="14001" y="19789"/>
                  <a:pt x="13861" y="19538"/>
                  <a:pt x="13722" y="19287"/>
                </a:cubicBezTo>
                <a:close/>
                <a:moveTo>
                  <a:pt x="14322" y="20067"/>
                </a:moveTo>
                <a:cubicBezTo>
                  <a:pt x="14326" y="20067"/>
                  <a:pt x="14331" y="20068"/>
                  <a:pt x="14336" y="20068"/>
                </a:cubicBezTo>
                <a:cubicBezTo>
                  <a:pt x="14447" y="20235"/>
                  <a:pt x="14475" y="20347"/>
                  <a:pt x="14475" y="20347"/>
                </a:cubicBezTo>
                <a:cubicBezTo>
                  <a:pt x="14286" y="20087"/>
                  <a:pt x="14297" y="20067"/>
                  <a:pt x="14322" y="20067"/>
                </a:cubicBezTo>
                <a:close/>
                <a:moveTo>
                  <a:pt x="8254" y="24643"/>
                </a:moveTo>
                <a:cubicBezTo>
                  <a:pt x="8297" y="24665"/>
                  <a:pt x="7888" y="24754"/>
                  <a:pt x="7754" y="24754"/>
                </a:cubicBezTo>
                <a:cubicBezTo>
                  <a:pt x="7714" y="24754"/>
                  <a:pt x="7698" y="24746"/>
                  <a:pt x="7724" y="24727"/>
                </a:cubicBezTo>
                <a:cubicBezTo>
                  <a:pt x="7891" y="24699"/>
                  <a:pt x="8086" y="24643"/>
                  <a:pt x="8254" y="24643"/>
                </a:cubicBezTo>
                <a:close/>
                <a:moveTo>
                  <a:pt x="7277" y="24783"/>
                </a:moveTo>
                <a:cubicBezTo>
                  <a:pt x="7110" y="24839"/>
                  <a:pt x="6942" y="24867"/>
                  <a:pt x="6747" y="24895"/>
                </a:cubicBezTo>
                <a:cubicBezTo>
                  <a:pt x="6942" y="24839"/>
                  <a:pt x="7110" y="24783"/>
                  <a:pt x="7277" y="24783"/>
                </a:cubicBezTo>
                <a:close/>
                <a:moveTo>
                  <a:pt x="10290" y="24532"/>
                </a:moveTo>
                <a:lnTo>
                  <a:pt x="10904" y="24560"/>
                </a:lnTo>
                <a:cubicBezTo>
                  <a:pt x="11099" y="24588"/>
                  <a:pt x="11350" y="24560"/>
                  <a:pt x="11685" y="24616"/>
                </a:cubicBezTo>
                <a:cubicBezTo>
                  <a:pt x="12048" y="24671"/>
                  <a:pt x="12383" y="24755"/>
                  <a:pt x="12745" y="24839"/>
                </a:cubicBezTo>
                <a:cubicBezTo>
                  <a:pt x="11975" y="24681"/>
                  <a:pt x="11190" y="24607"/>
                  <a:pt x="10401" y="24607"/>
                </a:cubicBezTo>
                <a:cubicBezTo>
                  <a:pt x="10076" y="24607"/>
                  <a:pt x="9751" y="24619"/>
                  <a:pt x="9425" y="24643"/>
                </a:cubicBezTo>
                <a:cubicBezTo>
                  <a:pt x="8511" y="24716"/>
                  <a:pt x="7617" y="24871"/>
                  <a:pt x="6726" y="25109"/>
                </a:cubicBezTo>
                <a:lnTo>
                  <a:pt x="6726" y="25109"/>
                </a:lnTo>
                <a:cubicBezTo>
                  <a:pt x="7884" y="24731"/>
                  <a:pt x="9098" y="24532"/>
                  <a:pt x="10290" y="24532"/>
                </a:cubicBezTo>
                <a:close/>
                <a:moveTo>
                  <a:pt x="2674" y="27991"/>
                </a:moveTo>
                <a:cubicBezTo>
                  <a:pt x="2730" y="28075"/>
                  <a:pt x="2813" y="28131"/>
                  <a:pt x="2897" y="28215"/>
                </a:cubicBezTo>
                <a:cubicBezTo>
                  <a:pt x="2813" y="28159"/>
                  <a:pt x="2758" y="28103"/>
                  <a:pt x="2702" y="28047"/>
                </a:cubicBezTo>
                <a:lnTo>
                  <a:pt x="2674" y="27991"/>
                </a:lnTo>
                <a:close/>
                <a:moveTo>
                  <a:pt x="21831" y="38219"/>
                </a:moveTo>
                <a:cubicBezTo>
                  <a:pt x="21897" y="38219"/>
                  <a:pt x="22045" y="38229"/>
                  <a:pt x="22315" y="38258"/>
                </a:cubicBezTo>
                <a:cubicBezTo>
                  <a:pt x="22273" y="38267"/>
                  <a:pt x="22220" y="38270"/>
                  <a:pt x="22164" y="38270"/>
                </a:cubicBezTo>
                <a:cubicBezTo>
                  <a:pt x="21946" y="38270"/>
                  <a:pt x="21682" y="38219"/>
                  <a:pt x="21831" y="38219"/>
                </a:cubicBezTo>
                <a:close/>
                <a:moveTo>
                  <a:pt x="28564" y="39904"/>
                </a:moveTo>
                <a:lnTo>
                  <a:pt x="28704" y="40016"/>
                </a:lnTo>
                <a:cubicBezTo>
                  <a:pt x="28677" y="40007"/>
                  <a:pt x="28649" y="39997"/>
                  <a:pt x="28622" y="39988"/>
                </a:cubicBezTo>
                <a:lnTo>
                  <a:pt x="28622" y="39988"/>
                </a:lnTo>
                <a:cubicBezTo>
                  <a:pt x="28646" y="39987"/>
                  <a:pt x="28620" y="39960"/>
                  <a:pt x="28620" y="39960"/>
                </a:cubicBezTo>
                <a:lnTo>
                  <a:pt x="28564" y="39904"/>
                </a:lnTo>
                <a:close/>
                <a:moveTo>
                  <a:pt x="26337" y="45250"/>
                </a:moveTo>
                <a:cubicBezTo>
                  <a:pt x="26383" y="45250"/>
                  <a:pt x="26204" y="45353"/>
                  <a:pt x="26165" y="45372"/>
                </a:cubicBezTo>
                <a:cubicBezTo>
                  <a:pt x="26059" y="45412"/>
                  <a:pt x="26013" y="45427"/>
                  <a:pt x="26001" y="45427"/>
                </a:cubicBezTo>
                <a:cubicBezTo>
                  <a:pt x="25968" y="45427"/>
                  <a:pt x="26212" y="45309"/>
                  <a:pt x="26172" y="45309"/>
                </a:cubicBezTo>
                <a:cubicBezTo>
                  <a:pt x="26166" y="45309"/>
                  <a:pt x="26155" y="45311"/>
                  <a:pt x="26137" y="45317"/>
                </a:cubicBezTo>
                <a:cubicBezTo>
                  <a:pt x="26260" y="45268"/>
                  <a:pt x="26318" y="45250"/>
                  <a:pt x="26337" y="45250"/>
                </a:cubicBezTo>
                <a:close/>
                <a:moveTo>
                  <a:pt x="21589" y="47465"/>
                </a:moveTo>
                <a:lnTo>
                  <a:pt x="21171" y="47632"/>
                </a:lnTo>
                <a:cubicBezTo>
                  <a:pt x="21128" y="47654"/>
                  <a:pt x="21102" y="47663"/>
                  <a:pt x="21092" y="47663"/>
                </a:cubicBezTo>
                <a:cubicBezTo>
                  <a:pt x="21076" y="47663"/>
                  <a:pt x="21102" y="47639"/>
                  <a:pt x="21171" y="47604"/>
                </a:cubicBezTo>
                <a:cubicBezTo>
                  <a:pt x="21310" y="47521"/>
                  <a:pt x="21450" y="47493"/>
                  <a:pt x="21589" y="47465"/>
                </a:cubicBezTo>
                <a:close/>
                <a:moveTo>
                  <a:pt x="21222" y="38331"/>
                </a:moveTo>
                <a:cubicBezTo>
                  <a:pt x="21579" y="38331"/>
                  <a:pt x="21936" y="38345"/>
                  <a:pt x="22287" y="38370"/>
                </a:cubicBezTo>
                <a:cubicBezTo>
                  <a:pt x="22678" y="38398"/>
                  <a:pt x="23068" y="38454"/>
                  <a:pt x="23487" y="38509"/>
                </a:cubicBezTo>
                <a:cubicBezTo>
                  <a:pt x="23682" y="38537"/>
                  <a:pt x="23877" y="38593"/>
                  <a:pt x="24072" y="38621"/>
                </a:cubicBezTo>
                <a:cubicBezTo>
                  <a:pt x="24240" y="38649"/>
                  <a:pt x="24435" y="38705"/>
                  <a:pt x="24603" y="38733"/>
                </a:cubicBezTo>
                <a:cubicBezTo>
                  <a:pt x="25914" y="39039"/>
                  <a:pt x="27197" y="39458"/>
                  <a:pt x="28481" y="39932"/>
                </a:cubicBezTo>
                <a:lnTo>
                  <a:pt x="28492" y="39943"/>
                </a:lnTo>
                <a:lnTo>
                  <a:pt x="28492" y="39943"/>
                </a:lnTo>
                <a:cubicBezTo>
                  <a:pt x="26137" y="39141"/>
                  <a:pt x="23660" y="38396"/>
                  <a:pt x="21161" y="38396"/>
                </a:cubicBezTo>
                <a:cubicBezTo>
                  <a:pt x="20616" y="38396"/>
                  <a:pt x="20071" y="38431"/>
                  <a:pt x="19525" y="38509"/>
                </a:cubicBezTo>
                <a:cubicBezTo>
                  <a:pt x="15284" y="39123"/>
                  <a:pt x="11881" y="42164"/>
                  <a:pt x="8728" y="45038"/>
                </a:cubicBezTo>
                <a:cubicBezTo>
                  <a:pt x="9973" y="47506"/>
                  <a:pt x="12831" y="48592"/>
                  <a:pt x="15664" y="48592"/>
                </a:cubicBezTo>
                <a:cubicBezTo>
                  <a:pt x="16385" y="48592"/>
                  <a:pt x="17104" y="48521"/>
                  <a:pt x="17795" y="48386"/>
                </a:cubicBezTo>
                <a:cubicBezTo>
                  <a:pt x="21199" y="47688"/>
                  <a:pt x="24212" y="45819"/>
                  <a:pt x="27476" y="44675"/>
                </a:cubicBezTo>
                <a:cubicBezTo>
                  <a:pt x="27924" y="44514"/>
                  <a:pt x="28383" y="44387"/>
                  <a:pt x="28847" y="44288"/>
                </a:cubicBezTo>
                <a:lnTo>
                  <a:pt x="28847" y="44288"/>
                </a:lnTo>
                <a:cubicBezTo>
                  <a:pt x="28779" y="44305"/>
                  <a:pt x="28713" y="44322"/>
                  <a:pt x="28648" y="44340"/>
                </a:cubicBezTo>
                <a:cubicBezTo>
                  <a:pt x="27755" y="44591"/>
                  <a:pt x="26862" y="44926"/>
                  <a:pt x="25997" y="45317"/>
                </a:cubicBezTo>
                <a:cubicBezTo>
                  <a:pt x="25906" y="45355"/>
                  <a:pt x="25886" y="45366"/>
                  <a:pt x="25894" y="45366"/>
                </a:cubicBezTo>
                <a:cubicBezTo>
                  <a:pt x="25906" y="45366"/>
                  <a:pt x="25976" y="45344"/>
                  <a:pt x="25988" y="45344"/>
                </a:cubicBezTo>
                <a:cubicBezTo>
                  <a:pt x="26000" y="45344"/>
                  <a:pt x="25965" y="45361"/>
                  <a:pt x="25802" y="45428"/>
                </a:cubicBezTo>
                <a:cubicBezTo>
                  <a:pt x="25767" y="45442"/>
                  <a:pt x="25752" y="45447"/>
                  <a:pt x="25747" y="45447"/>
                </a:cubicBezTo>
                <a:cubicBezTo>
                  <a:pt x="25734" y="45447"/>
                  <a:pt x="25823" y="45400"/>
                  <a:pt x="25802" y="45400"/>
                </a:cubicBezTo>
                <a:cubicBezTo>
                  <a:pt x="23905" y="46209"/>
                  <a:pt x="22175" y="47158"/>
                  <a:pt x="20222" y="47856"/>
                </a:cubicBezTo>
                <a:cubicBezTo>
                  <a:pt x="19246" y="48246"/>
                  <a:pt x="18214" y="48525"/>
                  <a:pt x="17181" y="48692"/>
                </a:cubicBezTo>
                <a:cubicBezTo>
                  <a:pt x="16670" y="48769"/>
                  <a:pt x="16152" y="48805"/>
                  <a:pt x="15634" y="48805"/>
                </a:cubicBezTo>
                <a:cubicBezTo>
                  <a:pt x="15022" y="48805"/>
                  <a:pt x="14410" y="48755"/>
                  <a:pt x="13806" y="48665"/>
                </a:cubicBezTo>
                <a:cubicBezTo>
                  <a:pt x="12773" y="48469"/>
                  <a:pt x="11769" y="48107"/>
                  <a:pt x="10876" y="47577"/>
                </a:cubicBezTo>
                <a:cubicBezTo>
                  <a:pt x="9928" y="47019"/>
                  <a:pt x="9146" y="46237"/>
                  <a:pt x="8644" y="45289"/>
                </a:cubicBezTo>
                <a:lnTo>
                  <a:pt x="8533" y="45094"/>
                </a:lnTo>
                <a:cubicBezTo>
                  <a:pt x="8505" y="45066"/>
                  <a:pt x="8477" y="45038"/>
                  <a:pt x="8477" y="45010"/>
                </a:cubicBezTo>
                <a:lnTo>
                  <a:pt x="8561" y="44926"/>
                </a:lnTo>
                <a:lnTo>
                  <a:pt x="8895" y="44647"/>
                </a:lnTo>
                <a:lnTo>
                  <a:pt x="9202" y="44340"/>
                </a:lnTo>
                <a:lnTo>
                  <a:pt x="9509" y="44061"/>
                </a:lnTo>
                <a:cubicBezTo>
                  <a:pt x="9872" y="43754"/>
                  <a:pt x="10235" y="43420"/>
                  <a:pt x="10625" y="43085"/>
                </a:cubicBezTo>
                <a:cubicBezTo>
                  <a:pt x="11378" y="42471"/>
                  <a:pt x="12132" y="41857"/>
                  <a:pt x="12913" y="41271"/>
                </a:cubicBezTo>
                <a:cubicBezTo>
                  <a:pt x="13973" y="40518"/>
                  <a:pt x="15117" y="39876"/>
                  <a:pt x="16317" y="39346"/>
                </a:cubicBezTo>
                <a:cubicBezTo>
                  <a:pt x="17460" y="38844"/>
                  <a:pt x="18688" y="38537"/>
                  <a:pt x="19916" y="38398"/>
                </a:cubicBezTo>
                <a:cubicBezTo>
                  <a:pt x="20346" y="38352"/>
                  <a:pt x="20784" y="38331"/>
                  <a:pt x="21222" y="38331"/>
                </a:cubicBezTo>
                <a:close/>
                <a:moveTo>
                  <a:pt x="79" y="1"/>
                </a:moveTo>
                <a:cubicBezTo>
                  <a:pt x="1" y="1"/>
                  <a:pt x="23" y="223"/>
                  <a:pt x="23" y="399"/>
                </a:cubicBezTo>
                <a:lnTo>
                  <a:pt x="23" y="957"/>
                </a:lnTo>
                <a:lnTo>
                  <a:pt x="23" y="1850"/>
                </a:lnTo>
                <a:cubicBezTo>
                  <a:pt x="23" y="2268"/>
                  <a:pt x="51" y="2659"/>
                  <a:pt x="79" y="2966"/>
                </a:cubicBezTo>
                <a:cubicBezTo>
                  <a:pt x="107" y="3273"/>
                  <a:pt x="135" y="3580"/>
                  <a:pt x="163" y="3942"/>
                </a:cubicBezTo>
                <a:cubicBezTo>
                  <a:pt x="330" y="4919"/>
                  <a:pt x="554" y="5867"/>
                  <a:pt x="860" y="6788"/>
                </a:cubicBezTo>
                <a:cubicBezTo>
                  <a:pt x="1000" y="7011"/>
                  <a:pt x="1139" y="7402"/>
                  <a:pt x="1335" y="7848"/>
                </a:cubicBezTo>
                <a:cubicBezTo>
                  <a:pt x="1502" y="8350"/>
                  <a:pt x="1670" y="8908"/>
                  <a:pt x="1865" y="9411"/>
                </a:cubicBezTo>
                <a:cubicBezTo>
                  <a:pt x="2451" y="10861"/>
                  <a:pt x="3288" y="12228"/>
                  <a:pt x="4320" y="13428"/>
                </a:cubicBezTo>
                <a:cubicBezTo>
                  <a:pt x="4292" y="13484"/>
                  <a:pt x="4264" y="13512"/>
                  <a:pt x="4264" y="13568"/>
                </a:cubicBezTo>
                <a:cubicBezTo>
                  <a:pt x="4376" y="13707"/>
                  <a:pt x="4487" y="13847"/>
                  <a:pt x="4627" y="14014"/>
                </a:cubicBezTo>
                <a:cubicBezTo>
                  <a:pt x="4543" y="14098"/>
                  <a:pt x="5352" y="14935"/>
                  <a:pt x="5687" y="15269"/>
                </a:cubicBezTo>
                <a:cubicBezTo>
                  <a:pt x="5910" y="15465"/>
                  <a:pt x="6161" y="15632"/>
                  <a:pt x="6384" y="15799"/>
                </a:cubicBezTo>
                <a:cubicBezTo>
                  <a:pt x="6496" y="15883"/>
                  <a:pt x="6580" y="15939"/>
                  <a:pt x="6636" y="16051"/>
                </a:cubicBezTo>
                <a:cubicBezTo>
                  <a:pt x="7779" y="16776"/>
                  <a:pt x="9007" y="17362"/>
                  <a:pt x="10290" y="17780"/>
                </a:cubicBezTo>
                <a:lnTo>
                  <a:pt x="12104" y="18450"/>
                </a:lnTo>
                <a:lnTo>
                  <a:pt x="12829" y="18729"/>
                </a:lnTo>
                <a:lnTo>
                  <a:pt x="13108" y="18840"/>
                </a:lnTo>
                <a:cubicBezTo>
                  <a:pt x="13192" y="18868"/>
                  <a:pt x="13276" y="18868"/>
                  <a:pt x="13303" y="18924"/>
                </a:cubicBezTo>
                <a:cubicBezTo>
                  <a:pt x="13387" y="19064"/>
                  <a:pt x="13359" y="19008"/>
                  <a:pt x="13555" y="19315"/>
                </a:cubicBezTo>
                <a:cubicBezTo>
                  <a:pt x="14475" y="20542"/>
                  <a:pt x="15284" y="21491"/>
                  <a:pt x="16093" y="22523"/>
                </a:cubicBezTo>
                <a:lnTo>
                  <a:pt x="16400" y="22970"/>
                </a:lnTo>
                <a:cubicBezTo>
                  <a:pt x="17684" y="24950"/>
                  <a:pt x="18967" y="26903"/>
                  <a:pt x="20250" y="28884"/>
                </a:cubicBezTo>
                <a:cubicBezTo>
                  <a:pt x="19999" y="28633"/>
                  <a:pt x="19692" y="28382"/>
                  <a:pt x="19469" y="28131"/>
                </a:cubicBezTo>
                <a:cubicBezTo>
                  <a:pt x="19274" y="27908"/>
                  <a:pt x="19051" y="27684"/>
                  <a:pt x="18827" y="27461"/>
                </a:cubicBezTo>
                <a:cubicBezTo>
                  <a:pt x="18409" y="27099"/>
                  <a:pt x="17795" y="26680"/>
                  <a:pt x="17628" y="26513"/>
                </a:cubicBezTo>
                <a:cubicBezTo>
                  <a:pt x="15759" y="25229"/>
                  <a:pt x="13582" y="24448"/>
                  <a:pt x="11323" y="24281"/>
                </a:cubicBezTo>
                <a:cubicBezTo>
                  <a:pt x="10943" y="24246"/>
                  <a:pt x="10575" y="24222"/>
                  <a:pt x="10210" y="24222"/>
                </a:cubicBezTo>
                <a:cubicBezTo>
                  <a:pt x="9985" y="24222"/>
                  <a:pt x="9761" y="24232"/>
                  <a:pt x="9537" y="24253"/>
                </a:cubicBezTo>
                <a:cubicBezTo>
                  <a:pt x="8867" y="24309"/>
                  <a:pt x="8226" y="24392"/>
                  <a:pt x="7584" y="24532"/>
                </a:cubicBezTo>
                <a:cubicBezTo>
                  <a:pt x="7305" y="24588"/>
                  <a:pt x="7500" y="24560"/>
                  <a:pt x="7166" y="24643"/>
                </a:cubicBezTo>
                <a:cubicBezTo>
                  <a:pt x="7179" y="24634"/>
                  <a:pt x="7177" y="24631"/>
                  <a:pt x="7164" y="24631"/>
                </a:cubicBezTo>
                <a:cubicBezTo>
                  <a:pt x="7094" y="24631"/>
                  <a:pt x="6711" y="24736"/>
                  <a:pt x="6524" y="24783"/>
                </a:cubicBezTo>
                <a:cubicBezTo>
                  <a:pt x="5882" y="25006"/>
                  <a:pt x="4989" y="25313"/>
                  <a:pt x="4097" y="25648"/>
                </a:cubicBezTo>
                <a:lnTo>
                  <a:pt x="2618" y="26206"/>
                </a:lnTo>
                <a:lnTo>
                  <a:pt x="1028" y="26792"/>
                </a:lnTo>
                <a:cubicBezTo>
                  <a:pt x="1000" y="26820"/>
                  <a:pt x="1028" y="26848"/>
                  <a:pt x="1028" y="26848"/>
                </a:cubicBezTo>
                <a:lnTo>
                  <a:pt x="1084" y="26875"/>
                </a:lnTo>
                <a:lnTo>
                  <a:pt x="1167" y="26959"/>
                </a:lnTo>
                <a:cubicBezTo>
                  <a:pt x="1753" y="27601"/>
                  <a:pt x="2144" y="28019"/>
                  <a:pt x="2534" y="28354"/>
                </a:cubicBezTo>
                <a:lnTo>
                  <a:pt x="3539" y="29163"/>
                </a:lnTo>
                <a:cubicBezTo>
                  <a:pt x="3650" y="29247"/>
                  <a:pt x="3706" y="29303"/>
                  <a:pt x="3874" y="29442"/>
                </a:cubicBezTo>
                <a:cubicBezTo>
                  <a:pt x="4208" y="29665"/>
                  <a:pt x="4487" y="29889"/>
                  <a:pt x="4850" y="30140"/>
                </a:cubicBezTo>
                <a:cubicBezTo>
                  <a:pt x="6440" y="31256"/>
                  <a:pt x="8170" y="32176"/>
                  <a:pt x="9983" y="32902"/>
                </a:cubicBezTo>
                <a:cubicBezTo>
                  <a:pt x="11490" y="33460"/>
                  <a:pt x="13052" y="33878"/>
                  <a:pt x="14615" y="34157"/>
                </a:cubicBezTo>
                <a:cubicBezTo>
                  <a:pt x="15996" y="34398"/>
                  <a:pt x="17377" y="34519"/>
                  <a:pt x="18771" y="34519"/>
                </a:cubicBezTo>
                <a:cubicBezTo>
                  <a:pt x="19152" y="34519"/>
                  <a:pt x="19533" y="34510"/>
                  <a:pt x="19916" y="34492"/>
                </a:cubicBezTo>
                <a:cubicBezTo>
                  <a:pt x="20125" y="34464"/>
                  <a:pt x="20236" y="34464"/>
                  <a:pt x="20358" y="34464"/>
                </a:cubicBezTo>
                <a:cubicBezTo>
                  <a:pt x="20480" y="34464"/>
                  <a:pt x="20613" y="34464"/>
                  <a:pt x="20864" y="34436"/>
                </a:cubicBezTo>
                <a:lnTo>
                  <a:pt x="21310" y="34380"/>
                </a:lnTo>
                <a:lnTo>
                  <a:pt x="21729" y="34324"/>
                </a:lnTo>
                <a:cubicBezTo>
                  <a:pt x="22036" y="34269"/>
                  <a:pt x="23403" y="33962"/>
                  <a:pt x="23710" y="33934"/>
                </a:cubicBezTo>
                <a:lnTo>
                  <a:pt x="23821" y="33906"/>
                </a:lnTo>
                <a:lnTo>
                  <a:pt x="23905" y="33962"/>
                </a:lnTo>
                <a:lnTo>
                  <a:pt x="24072" y="34129"/>
                </a:lnTo>
                <a:lnTo>
                  <a:pt x="24407" y="34436"/>
                </a:lnTo>
                <a:cubicBezTo>
                  <a:pt x="24658" y="34659"/>
                  <a:pt x="24909" y="34910"/>
                  <a:pt x="25133" y="35134"/>
                </a:cubicBezTo>
                <a:cubicBezTo>
                  <a:pt x="25328" y="35413"/>
                  <a:pt x="25663" y="35803"/>
                  <a:pt x="26025" y="36249"/>
                </a:cubicBezTo>
                <a:lnTo>
                  <a:pt x="26528" y="36835"/>
                </a:lnTo>
                <a:cubicBezTo>
                  <a:pt x="26667" y="37003"/>
                  <a:pt x="26807" y="37170"/>
                  <a:pt x="26946" y="37338"/>
                </a:cubicBezTo>
                <a:cubicBezTo>
                  <a:pt x="27197" y="37644"/>
                  <a:pt x="27281" y="38286"/>
                  <a:pt x="27560" y="38593"/>
                </a:cubicBezTo>
                <a:lnTo>
                  <a:pt x="27727" y="39012"/>
                </a:lnTo>
                <a:lnTo>
                  <a:pt x="27337" y="39123"/>
                </a:lnTo>
                <a:lnTo>
                  <a:pt x="27448" y="39235"/>
                </a:lnTo>
                <a:lnTo>
                  <a:pt x="27476" y="39263"/>
                </a:lnTo>
                <a:lnTo>
                  <a:pt x="27448" y="39263"/>
                </a:lnTo>
                <a:lnTo>
                  <a:pt x="27392" y="39235"/>
                </a:lnTo>
                <a:cubicBezTo>
                  <a:pt x="26723" y="38984"/>
                  <a:pt x="26109" y="38788"/>
                  <a:pt x="25467" y="38593"/>
                </a:cubicBezTo>
                <a:cubicBezTo>
                  <a:pt x="25161" y="38509"/>
                  <a:pt x="24854" y="38426"/>
                  <a:pt x="24547" y="38370"/>
                </a:cubicBezTo>
                <a:cubicBezTo>
                  <a:pt x="24379" y="38342"/>
                  <a:pt x="24240" y="38286"/>
                  <a:pt x="24072" y="38258"/>
                </a:cubicBezTo>
                <a:cubicBezTo>
                  <a:pt x="23849" y="38230"/>
                  <a:pt x="23626" y="38175"/>
                  <a:pt x="23403" y="38147"/>
                </a:cubicBezTo>
                <a:cubicBezTo>
                  <a:pt x="22693" y="38028"/>
                  <a:pt x="21978" y="37970"/>
                  <a:pt x="21264" y="37970"/>
                </a:cubicBezTo>
                <a:cubicBezTo>
                  <a:pt x="20295" y="37970"/>
                  <a:pt x="19329" y="38077"/>
                  <a:pt x="18381" y="38286"/>
                </a:cubicBezTo>
                <a:cubicBezTo>
                  <a:pt x="17572" y="38481"/>
                  <a:pt x="16791" y="38733"/>
                  <a:pt x="16038" y="39095"/>
                </a:cubicBezTo>
                <a:cubicBezTo>
                  <a:pt x="15284" y="39430"/>
                  <a:pt x="14559" y="39821"/>
                  <a:pt x="13861" y="40267"/>
                </a:cubicBezTo>
                <a:cubicBezTo>
                  <a:pt x="12857" y="40881"/>
                  <a:pt x="11908" y="41578"/>
                  <a:pt x="11044" y="42304"/>
                </a:cubicBezTo>
                <a:cubicBezTo>
                  <a:pt x="10486" y="42750"/>
                  <a:pt x="9928" y="43252"/>
                  <a:pt x="9370" y="43726"/>
                </a:cubicBezTo>
                <a:lnTo>
                  <a:pt x="8867" y="44173"/>
                </a:lnTo>
                <a:lnTo>
                  <a:pt x="8337" y="44675"/>
                </a:lnTo>
                <a:lnTo>
                  <a:pt x="8198" y="44815"/>
                </a:lnTo>
                <a:lnTo>
                  <a:pt x="8142" y="44870"/>
                </a:lnTo>
                <a:lnTo>
                  <a:pt x="8114" y="44898"/>
                </a:lnTo>
                <a:cubicBezTo>
                  <a:pt x="8086" y="44926"/>
                  <a:pt x="8114" y="44954"/>
                  <a:pt x="8114" y="44954"/>
                </a:cubicBezTo>
                <a:lnTo>
                  <a:pt x="8282" y="45261"/>
                </a:lnTo>
                <a:cubicBezTo>
                  <a:pt x="8393" y="45456"/>
                  <a:pt x="8505" y="45651"/>
                  <a:pt x="8644" y="45847"/>
                </a:cubicBezTo>
                <a:cubicBezTo>
                  <a:pt x="8812" y="46098"/>
                  <a:pt x="9007" y="46349"/>
                  <a:pt x="9202" y="46572"/>
                </a:cubicBezTo>
                <a:lnTo>
                  <a:pt x="9481" y="46851"/>
                </a:lnTo>
                <a:lnTo>
                  <a:pt x="9788" y="47130"/>
                </a:lnTo>
                <a:cubicBezTo>
                  <a:pt x="10207" y="47493"/>
                  <a:pt x="10681" y="47800"/>
                  <a:pt x="11183" y="48051"/>
                </a:cubicBezTo>
                <a:cubicBezTo>
                  <a:pt x="12466" y="48665"/>
                  <a:pt x="13889" y="49027"/>
                  <a:pt x="15312" y="49055"/>
                </a:cubicBezTo>
                <a:cubicBezTo>
                  <a:pt x="15431" y="49060"/>
                  <a:pt x="15549" y="49062"/>
                  <a:pt x="15668" y="49062"/>
                </a:cubicBezTo>
                <a:cubicBezTo>
                  <a:pt x="16219" y="49062"/>
                  <a:pt x="16770" y="49012"/>
                  <a:pt x="17321" y="48944"/>
                </a:cubicBezTo>
                <a:cubicBezTo>
                  <a:pt x="17935" y="48832"/>
                  <a:pt x="18493" y="48692"/>
                  <a:pt x="19079" y="48525"/>
                </a:cubicBezTo>
                <a:cubicBezTo>
                  <a:pt x="20278" y="48162"/>
                  <a:pt x="21422" y="47716"/>
                  <a:pt x="22566" y="47186"/>
                </a:cubicBezTo>
                <a:cubicBezTo>
                  <a:pt x="23626" y="46684"/>
                  <a:pt x="24575" y="46209"/>
                  <a:pt x="25440" y="45819"/>
                </a:cubicBezTo>
                <a:lnTo>
                  <a:pt x="27281" y="45038"/>
                </a:lnTo>
                <a:cubicBezTo>
                  <a:pt x="27867" y="44787"/>
                  <a:pt x="28481" y="44563"/>
                  <a:pt x="29094" y="44424"/>
                </a:cubicBezTo>
                <a:cubicBezTo>
                  <a:pt x="29234" y="44368"/>
                  <a:pt x="28927" y="44396"/>
                  <a:pt x="29290" y="44312"/>
                </a:cubicBezTo>
                <a:lnTo>
                  <a:pt x="29290" y="44368"/>
                </a:lnTo>
                <a:cubicBezTo>
                  <a:pt x="29658" y="44307"/>
                  <a:pt x="30033" y="44275"/>
                  <a:pt x="30411" y="44275"/>
                </a:cubicBezTo>
                <a:cubicBezTo>
                  <a:pt x="31064" y="44275"/>
                  <a:pt x="31722" y="44369"/>
                  <a:pt x="32358" y="44563"/>
                </a:cubicBezTo>
                <a:cubicBezTo>
                  <a:pt x="33279" y="44870"/>
                  <a:pt x="34200" y="45289"/>
                  <a:pt x="35037" y="45819"/>
                </a:cubicBezTo>
                <a:cubicBezTo>
                  <a:pt x="35047" y="45822"/>
                  <a:pt x="35054" y="45823"/>
                  <a:pt x="35058" y="45823"/>
                </a:cubicBezTo>
                <a:cubicBezTo>
                  <a:pt x="35133" y="45823"/>
                  <a:pt x="34567" y="45479"/>
                  <a:pt x="34618" y="45479"/>
                </a:cubicBezTo>
                <a:cubicBezTo>
                  <a:pt x="34626" y="45479"/>
                  <a:pt x="34652" y="45489"/>
                  <a:pt x="34702" y="45512"/>
                </a:cubicBezTo>
                <a:cubicBezTo>
                  <a:pt x="34981" y="45707"/>
                  <a:pt x="35093" y="45791"/>
                  <a:pt x="35316" y="45958"/>
                </a:cubicBezTo>
                <a:cubicBezTo>
                  <a:pt x="35268" y="45926"/>
                  <a:pt x="35137" y="45858"/>
                  <a:pt x="35108" y="45858"/>
                </a:cubicBezTo>
                <a:cubicBezTo>
                  <a:pt x="35087" y="45858"/>
                  <a:pt x="35122" y="45895"/>
                  <a:pt x="35288" y="46014"/>
                </a:cubicBezTo>
                <a:cubicBezTo>
                  <a:pt x="35818" y="46321"/>
                  <a:pt x="36292" y="46684"/>
                  <a:pt x="36767" y="47046"/>
                </a:cubicBezTo>
                <a:cubicBezTo>
                  <a:pt x="36878" y="47102"/>
                  <a:pt x="37101" y="47242"/>
                  <a:pt x="37185" y="47298"/>
                </a:cubicBezTo>
                <a:lnTo>
                  <a:pt x="37241" y="47325"/>
                </a:lnTo>
                <a:cubicBezTo>
                  <a:pt x="38831" y="48525"/>
                  <a:pt x="40505" y="49613"/>
                  <a:pt x="42235" y="50562"/>
                </a:cubicBezTo>
                <a:cubicBezTo>
                  <a:pt x="42821" y="48888"/>
                  <a:pt x="43574" y="47298"/>
                  <a:pt x="44467" y="45763"/>
                </a:cubicBezTo>
                <a:cubicBezTo>
                  <a:pt x="42932" y="44898"/>
                  <a:pt x="41314" y="44201"/>
                  <a:pt x="39696" y="43447"/>
                </a:cubicBezTo>
                <a:lnTo>
                  <a:pt x="39696" y="43447"/>
                </a:lnTo>
                <a:cubicBezTo>
                  <a:pt x="39891" y="43503"/>
                  <a:pt x="40170" y="43615"/>
                  <a:pt x="40449" y="43726"/>
                </a:cubicBezTo>
                <a:cubicBezTo>
                  <a:pt x="40756" y="43866"/>
                  <a:pt x="41426" y="44173"/>
                  <a:pt x="41816" y="44368"/>
                </a:cubicBezTo>
                <a:cubicBezTo>
                  <a:pt x="42263" y="44563"/>
                  <a:pt x="42737" y="44787"/>
                  <a:pt x="43183" y="45038"/>
                </a:cubicBezTo>
                <a:cubicBezTo>
                  <a:pt x="43630" y="45261"/>
                  <a:pt x="44104" y="45512"/>
                  <a:pt x="44495" y="45763"/>
                </a:cubicBezTo>
                <a:cubicBezTo>
                  <a:pt x="44160" y="46349"/>
                  <a:pt x="43825" y="46935"/>
                  <a:pt x="43574" y="47493"/>
                </a:cubicBezTo>
                <a:cubicBezTo>
                  <a:pt x="43323" y="48023"/>
                  <a:pt x="43072" y="48553"/>
                  <a:pt x="42876" y="49055"/>
                </a:cubicBezTo>
                <a:cubicBezTo>
                  <a:pt x="42653" y="49557"/>
                  <a:pt x="42458" y="50115"/>
                  <a:pt x="42291" y="50618"/>
                </a:cubicBezTo>
                <a:lnTo>
                  <a:pt x="42291" y="50645"/>
                </a:lnTo>
                <a:lnTo>
                  <a:pt x="42263" y="50645"/>
                </a:lnTo>
                <a:lnTo>
                  <a:pt x="42235" y="50618"/>
                </a:lnTo>
                <a:lnTo>
                  <a:pt x="42123" y="50562"/>
                </a:lnTo>
                <a:lnTo>
                  <a:pt x="41956" y="50450"/>
                </a:lnTo>
                <a:lnTo>
                  <a:pt x="41621" y="50283"/>
                </a:lnTo>
                <a:lnTo>
                  <a:pt x="40924" y="49892"/>
                </a:lnTo>
                <a:cubicBezTo>
                  <a:pt x="40477" y="49641"/>
                  <a:pt x="40087" y="49418"/>
                  <a:pt x="39696" y="49195"/>
                </a:cubicBezTo>
                <a:cubicBezTo>
                  <a:pt x="38943" y="48748"/>
                  <a:pt x="38245" y="48302"/>
                  <a:pt x="37631" y="47883"/>
                </a:cubicBezTo>
                <a:lnTo>
                  <a:pt x="37631" y="47883"/>
                </a:lnTo>
                <a:cubicBezTo>
                  <a:pt x="37671" y="47928"/>
                  <a:pt x="37679" y="47946"/>
                  <a:pt x="37665" y="47946"/>
                </a:cubicBezTo>
                <a:cubicBezTo>
                  <a:pt x="37603" y="47946"/>
                  <a:pt x="37098" y="47576"/>
                  <a:pt x="37049" y="47576"/>
                </a:cubicBezTo>
                <a:cubicBezTo>
                  <a:pt x="37047" y="47576"/>
                  <a:pt x="37046" y="47576"/>
                  <a:pt x="37046" y="47577"/>
                </a:cubicBezTo>
                <a:cubicBezTo>
                  <a:pt x="37352" y="47911"/>
                  <a:pt x="37687" y="48190"/>
                  <a:pt x="38050" y="48441"/>
                </a:cubicBezTo>
                <a:cubicBezTo>
                  <a:pt x="38636" y="48888"/>
                  <a:pt x="39333" y="49362"/>
                  <a:pt x="39835" y="49669"/>
                </a:cubicBezTo>
                <a:cubicBezTo>
                  <a:pt x="40114" y="49836"/>
                  <a:pt x="40366" y="49976"/>
                  <a:pt x="40645" y="50143"/>
                </a:cubicBezTo>
                <a:lnTo>
                  <a:pt x="41760" y="50729"/>
                </a:lnTo>
                <a:lnTo>
                  <a:pt x="42095" y="50924"/>
                </a:lnTo>
                <a:lnTo>
                  <a:pt x="42291" y="51036"/>
                </a:lnTo>
                <a:lnTo>
                  <a:pt x="42374" y="51092"/>
                </a:lnTo>
                <a:cubicBezTo>
                  <a:pt x="42393" y="51092"/>
                  <a:pt x="42424" y="51104"/>
                  <a:pt x="42442" y="51104"/>
                </a:cubicBezTo>
                <a:cubicBezTo>
                  <a:pt x="42452" y="51104"/>
                  <a:pt x="42458" y="51101"/>
                  <a:pt x="42458" y="51092"/>
                </a:cubicBezTo>
                <a:cubicBezTo>
                  <a:pt x="42625" y="50618"/>
                  <a:pt x="42821" y="50087"/>
                  <a:pt x="43016" y="49557"/>
                </a:cubicBezTo>
                <a:cubicBezTo>
                  <a:pt x="43128" y="49278"/>
                  <a:pt x="43183" y="49111"/>
                  <a:pt x="43267" y="48916"/>
                </a:cubicBezTo>
                <a:lnTo>
                  <a:pt x="43546" y="48302"/>
                </a:lnTo>
                <a:cubicBezTo>
                  <a:pt x="43713" y="47911"/>
                  <a:pt x="43909" y="47521"/>
                  <a:pt x="44132" y="47130"/>
                </a:cubicBezTo>
                <a:cubicBezTo>
                  <a:pt x="44383" y="46656"/>
                  <a:pt x="44662" y="46126"/>
                  <a:pt x="44941" y="45651"/>
                </a:cubicBezTo>
                <a:cubicBezTo>
                  <a:pt x="44634" y="45428"/>
                  <a:pt x="44243" y="45261"/>
                  <a:pt x="43909" y="45066"/>
                </a:cubicBezTo>
                <a:lnTo>
                  <a:pt x="42988" y="44591"/>
                </a:lnTo>
                <a:cubicBezTo>
                  <a:pt x="42430" y="44340"/>
                  <a:pt x="41928" y="44117"/>
                  <a:pt x="41454" y="43894"/>
                </a:cubicBezTo>
                <a:cubicBezTo>
                  <a:pt x="40672" y="43475"/>
                  <a:pt x="39640" y="43029"/>
                  <a:pt x="38775" y="42583"/>
                </a:cubicBezTo>
                <a:cubicBezTo>
                  <a:pt x="38189" y="42331"/>
                  <a:pt x="37604" y="42053"/>
                  <a:pt x="37408" y="41997"/>
                </a:cubicBezTo>
                <a:cubicBezTo>
                  <a:pt x="36515" y="41550"/>
                  <a:pt x="35316" y="40964"/>
                  <a:pt x="34730" y="40490"/>
                </a:cubicBezTo>
                <a:lnTo>
                  <a:pt x="34758" y="40434"/>
                </a:lnTo>
                <a:lnTo>
                  <a:pt x="33698" y="39597"/>
                </a:lnTo>
                <a:cubicBezTo>
                  <a:pt x="33502" y="39402"/>
                  <a:pt x="33279" y="39235"/>
                  <a:pt x="33084" y="39039"/>
                </a:cubicBezTo>
                <a:cubicBezTo>
                  <a:pt x="32916" y="38872"/>
                  <a:pt x="32721" y="38677"/>
                  <a:pt x="32582" y="38509"/>
                </a:cubicBezTo>
                <a:cubicBezTo>
                  <a:pt x="31912" y="37812"/>
                  <a:pt x="31438" y="37393"/>
                  <a:pt x="30908" y="36780"/>
                </a:cubicBezTo>
                <a:cubicBezTo>
                  <a:pt x="30629" y="36445"/>
                  <a:pt x="30712" y="36473"/>
                  <a:pt x="30406" y="36110"/>
                </a:cubicBezTo>
                <a:cubicBezTo>
                  <a:pt x="29680" y="35106"/>
                  <a:pt x="29317" y="34603"/>
                  <a:pt x="29011" y="34213"/>
                </a:cubicBezTo>
                <a:cubicBezTo>
                  <a:pt x="28704" y="33850"/>
                  <a:pt x="28425" y="33460"/>
                  <a:pt x="28146" y="33041"/>
                </a:cubicBezTo>
                <a:cubicBezTo>
                  <a:pt x="28146" y="32930"/>
                  <a:pt x="28118" y="32790"/>
                  <a:pt x="28062" y="32678"/>
                </a:cubicBezTo>
                <a:cubicBezTo>
                  <a:pt x="27978" y="32511"/>
                  <a:pt x="27923" y="32288"/>
                  <a:pt x="27839" y="32037"/>
                </a:cubicBezTo>
                <a:cubicBezTo>
                  <a:pt x="27755" y="31758"/>
                  <a:pt x="27644" y="31451"/>
                  <a:pt x="27532" y="31116"/>
                </a:cubicBezTo>
                <a:cubicBezTo>
                  <a:pt x="27448" y="30837"/>
                  <a:pt x="27337" y="30614"/>
                  <a:pt x="27141" y="30391"/>
                </a:cubicBezTo>
                <a:cubicBezTo>
                  <a:pt x="27113" y="30363"/>
                  <a:pt x="27086" y="30307"/>
                  <a:pt x="27030" y="30279"/>
                </a:cubicBezTo>
                <a:cubicBezTo>
                  <a:pt x="27030" y="30279"/>
                  <a:pt x="27030" y="30279"/>
                  <a:pt x="27030" y="30251"/>
                </a:cubicBezTo>
                <a:lnTo>
                  <a:pt x="27058" y="30251"/>
                </a:lnTo>
                <a:lnTo>
                  <a:pt x="27141" y="30223"/>
                </a:lnTo>
                <a:cubicBezTo>
                  <a:pt x="27225" y="30223"/>
                  <a:pt x="27337" y="30167"/>
                  <a:pt x="27420" y="30140"/>
                </a:cubicBezTo>
                <a:cubicBezTo>
                  <a:pt x="27616" y="30084"/>
                  <a:pt x="27783" y="30000"/>
                  <a:pt x="27978" y="29916"/>
                </a:cubicBezTo>
                <a:cubicBezTo>
                  <a:pt x="27988" y="29926"/>
                  <a:pt x="28008" y="29931"/>
                  <a:pt x="28037" y="29931"/>
                </a:cubicBezTo>
                <a:cubicBezTo>
                  <a:pt x="28334" y="29931"/>
                  <a:pt x="29569" y="29406"/>
                  <a:pt x="30712" y="28187"/>
                </a:cubicBezTo>
                <a:cubicBezTo>
                  <a:pt x="30908" y="28019"/>
                  <a:pt x="31075" y="27852"/>
                  <a:pt x="31243" y="27657"/>
                </a:cubicBezTo>
                <a:cubicBezTo>
                  <a:pt x="31438" y="27433"/>
                  <a:pt x="31633" y="27210"/>
                  <a:pt x="31745" y="27099"/>
                </a:cubicBezTo>
                <a:cubicBezTo>
                  <a:pt x="31912" y="26820"/>
                  <a:pt x="31856" y="26875"/>
                  <a:pt x="31968" y="26680"/>
                </a:cubicBezTo>
                <a:cubicBezTo>
                  <a:pt x="32303" y="26150"/>
                  <a:pt x="32554" y="25592"/>
                  <a:pt x="32749" y="24978"/>
                </a:cubicBezTo>
                <a:cubicBezTo>
                  <a:pt x="32972" y="24197"/>
                  <a:pt x="33112" y="23388"/>
                  <a:pt x="33168" y="22579"/>
                </a:cubicBezTo>
                <a:cubicBezTo>
                  <a:pt x="33195" y="21993"/>
                  <a:pt x="33168" y="21407"/>
                  <a:pt x="33084" y="20849"/>
                </a:cubicBezTo>
                <a:cubicBezTo>
                  <a:pt x="33028" y="20347"/>
                  <a:pt x="32944" y="19845"/>
                  <a:pt x="32805" y="19036"/>
                </a:cubicBezTo>
                <a:cubicBezTo>
                  <a:pt x="32777" y="18282"/>
                  <a:pt x="32693" y="17557"/>
                  <a:pt x="32526" y="16832"/>
                </a:cubicBezTo>
                <a:cubicBezTo>
                  <a:pt x="32442" y="16302"/>
                  <a:pt x="32331" y="15772"/>
                  <a:pt x="32219" y="15269"/>
                </a:cubicBezTo>
                <a:cubicBezTo>
                  <a:pt x="32219" y="15186"/>
                  <a:pt x="32191" y="15130"/>
                  <a:pt x="32191" y="15074"/>
                </a:cubicBezTo>
                <a:lnTo>
                  <a:pt x="32024" y="14879"/>
                </a:lnTo>
                <a:lnTo>
                  <a:pt x="31689" y="14544"/>
                </a:lnTo>
                <a:lnTo>
                  <a:pt x="31382" y="14181"/>
                </a:lnTo>
                <a:lnTo>
                  <a:pt x="31243" y="14042"/>
                </a:lnTo>
                <a:cubicBezTo>
                  <a:pt x="31326" y="13819"/>
                  <a:pt x="31689" y="13233"/>
                  <a:pt x="31773" y="13037"/>
                </a:cubicBezTo>
                <a:cubicBezTo>
                  <a:pt x="31773" y="13010"/>
                  <a:pt x="31745" y="12954"/>
                  <a:pt x="31522" y="12870"/>
                </a:cubicBezTo>
                <a:cubicBezTo>
                  <a:pt x="31438" y="12842"/>
                  <a:pt x="31354" y="12814"/>
                  <a:pt x="31243" y="12786"/>
                </a:cubicBezTo>
                <a:lnTo>
                  <a:pt x="31047" y="12758"/>
                </a:lnTo>
                <a:lnTo>
                  <a:pt x="30936" y="12758"/>
                </a:lnTo>
                <a:cubicBezTo>
                  <a:pt x="30908" y="12731"/>
                  <a:pt x="30880" y="12731"/>
                  <a:pt x="30852" y="12731"/>
                </a:cubicBezTo>
                <a:lnTo>
                  <a:pt x="30824" y="12731"/>
                </a:lnTo>
                <a:cubicBezTo>
                  <a:pt x="30852" y="12870"/>
                  <a:pt x="30880" y="13010"/>
                  <a:pt x="30908" y="13149"/>
                </a:cubicBezTo>
                <a:cubicBezTo>
                  <a:pt x="30908" y="13177"/>
                  <a:pt x="30908" y="13177"/>
                  <a:pt x="30880" y="13177"/>
                </a:cubicBezTo>
                <a:cubicBezTo>
                  <a:pt x="30880" y="13205"/>
                  <a:pt x="30852" y="13233"/>
                  <a:pt x="30824" y="13261"/>
                </a:cubicBezTo>
                <a:cubicBezTo>
                  <a:pt x="30768" y="13316"/>
                  <a:pt x="30740" y="13372"/>
                  <a:pt x="30685" y="13400"/>
                </a:cubicBezTo>
                <a:lnTo>
                  <a:pt x="30601" y="13456"/>
                </a:lnTo>
                <a:cubicBezTo>
                  <a:pt x="30545" y="13512"/>
                  <a:pt x="30489" y="13568"/>
                  <a:pt x="30406" y="13595"/>
                </a:cubicBezTo>
                <a:lnTo>
                  <a:pt x="30210" y="13735"/>
                </a:lnTo>
                <a:lnTo>
                  <a:pt x="30154" y="13763"/>
                </a:lnTo>
                <a:cubicBezTo>
                  <a:pt x="30154" y="13763"/>
                  <a:pt x="30154" y="13735"/>
                  <a:pt x="30154" y="13735"/>
                </a:cubicBezTo>
                <a:lnTo>
                  <a:pt x="30154" y="13623"/>
                </a:lnTo>
                <a:lnTo>
                  <a:pt x="30127" y="13428"/>
                </a:lnTo>
                <a:cubicBezTo>
                  <a:pt x="30099" y="13177"/>
                  <a:pt x="30071" y="12926"/>
                  <a:pt x="30015" y="12647"/>
                </a:cubicBezTo>
                <a:cubicBezTo>
                  <a:pt x="29736" y="12898"/>
                  <a:pt x="29429" y="13093"/>
                  <a:pt x="29122" y="13316"/>
                </a:cubicBezTo>
                <a:cubicBezTo>
                  <a:pt x="28704" y="13623"/>
                  <a:pt x="28592" y="13679"/>
                  <a:pt x="28341" y="13874"/>
                </a:cubicBezTo>
                <a:cubicBezTo>
                  <a:pt x="27448" y="14405"/>
                  <a:pt x="26583" y="15018"/>
                  <a:pt x="25774" y="15660"/>
                </a:cubicBezTo>
                <a:cubicBezTo>
                  <a:pt x="25300" y="16078"/>
                  <a:pt x="24854" y="16525"/>
                  <a:pt x="24463" y="17027"/>
                </a:cubicBezTo>
                <a:cubicBezTo>
                  <a:pt x="24296" y="17250"/>
                  <a:pt x="24128" y="17473"/>
                  <a:pt x="23989" y="17725"/>
                </a:cubicBezTo>
                <a:cubicBezTo>
                  <a:pt x="23849" y="17920"/>
                  <a:pt x="23738" y="18115"/>
                  <a:pt x="23626" y="18338"/>
                </a:cubicBezTo>
                <a:cubicBezTo>
                  <a:pt x="23319" y="18729"/>
                  <a:pt x="23068" y="19119"/>
                  <a:pt x="22845" y="19538"/>
                </a:cubicBezTo>
                <a:cubicBezTo>
                  <a:pt x="22566" y="20208"/>
                  <a:pt x="22315" y="20905"/>
                  <a:pt x="22120" y="21630"/>
                </a:cubicBezTo>
                <a:cubicBezTo>
                  <a:pt x="22036" y="21965"/>
                  <a:pt x="21952" y="22328"/>
                  <a:pt x="21868" y="22663"/>
                </a:cubicBezTo>
                <a:cubicBezTo>
                  <a:pt x="21841" y="22858"/>
                  <a:pt x="21813" y="23025"/>
                  <a:pt x="21785" y="23221"/>
                </a:cubicBezTo>
                <a:lnTo>
                  <a:pt x="21785" y="23249"/>
                </a:lnTo>
                <a:cubicBezTo>
                  <a:pt x="21813" y="23332"/>
                  <a:pt x="21841" y="23416"/>
                  <a:pt x="21868" y="23500"/>
                </a:cubicBezTo>
                <a:cubicBezTo>
                  <a:pt x="21896" y="23611"/>
                  <a:pt x="21924" y="23695"/>
                  <a:pt x="21924" y="23807"/>
                </a:cubicBezTo>
                <a:lnTo>
                  <a:pt x="21868" y="23751"/>
                </a:lnTo>
                <a:lnTo>
                  <a:pt x="21813" y="23611"/>
                </a:lnTo>
                <a:cubicBezTo>
                  <a:pt x="21785" y="23555"/>
                  <a:pt x="21757" y="23500"/>
                  <a:pt x="21701" y="23444"/>
                </a:cubicBezTo>
                <a:lnTo>
                  <a:pt x="21673" y="23360"/>
                </a:lnTo>
                <a:lnTo>
                  <a:pt x="21645" y="23360"/>
                </a:lnTo>
                <a:lnTo>
                  <a:pt x="21617" y="23332"/>
                </a:lnTo>
                <a:lnTo>
                  <a:pt x="21450" y="23081"/>
                </a:lnTo>
                <a:cubicBezTo>
                  <a:pt x="21310" y="22858"/>
                  <a:pt x="21171" y="22663"/>
                  <a:pt x="20976" y="22467"/>
                </a:cubicBezTo>
                <a:cubicBezTo>
                  <a:pt x="20557" y="21686"/>
                  <a:pt x="20669" y="22049"/>
                  <a:pt x="20222" y="21296"/>
                </a:cubicBezTo>
                <a:cubicBezTo>
                  <a:pt x="20055" y="21017"/>
                  <a:pt x="20194" y="21128"/>
                  <a:pt x="20055" y="20905"/>
                </a:cubicBezTo>
                <a:cubicBezTo>
                  <a:pt x="19525" y="19901"/>
                  <a:pt x="18911" y="18813"/>
                  <a:pt x="18325" y="17864"/>
                </a:cubicBezTo>
                <a:lnTo>
                  <a:pt x="17879" y="17167"/>
                </a:lnTo>
                <a:cubicBezTo>
                  <a:pt x="17823" y="17055"/>
                  <a:pt x="17767" y="16943"/>
                  <a:pt x="17684" y="16832"/>
                </a:cubicBezTo>
                <a:lnTo>
                  <a:pt x="17628" y="16748"/>
                </a:lnTo>
                <a:lnTo>
                  <a:pt x="17628" y="16720"/>
                </a:lnTo>
                <a:lnTo>
                  <a:pt x="17600" y="16692"/>
                </a:lnTo>
                <a:cubicBezTo>
                  <a:pt x="17544" y="16664"/>
                  <a:pt x="17544" y="16581"/>
                  <a:pt x="17544" y="16497"/>
                </a:cubicBezTo>
                <a:lnTo>
                  <a:pt x="17544" y="15995"/>
                </a:lnTo>
                <a:cubicBezTo>
                  <a:pt x="17656" y="15158"/>
                  <a:pt x="17628" y="14293"/>
                  <a:pt x="17460" y="13456"/>
                </a:cubicBezTo>
                <a:cubicBezTo>
                  <a:pt x="17321" y="12898"/>
                  <a:pt x="17153" y="12368"/>
                  <a:pt x="16930" y="11838"/>
                </a:cubicBezTo>
                <a:cubicBezTo>
                  <a:pt x="16735" y="11336"/>
                  <a:pt x="16484" y="10861"/>
                  <a:pt x="16233" y="10387"/>
                </a:cubicBezTo>
                <a:cubicBezTo>
                  <a:pt x="15814" y="9690"/>
                  <a:pt x="15312" y="9076"/>
                  <a:pt x="14726" y="8546"/>
                </a:cubicBezTo>
                <a:cubicBezTo>
                  <a:pt x="14419" y="8267"/>
                  <a:pt x="14085" y="8016"/>
                  <a:pt x="13750" y="7792"/>
                </a:cubicBezTo>
                <a:cubicBezTo>
                  <a:pt x="12801" y="6928"/>
                  <a:pt x="11769" y="6174"/>
                  <a:pt x="10625" y="5616"/>
                </a:cubicBezTo>
                <a:cubicBezTo>
                  <a:pt x="10011" y="5170"/>
                  <a:pt x="9146" y="4696"/>
                  <a:pt x="8477" y="4305"/>
                </a:cubicBezTo>
                <a:cubicBezTo>
                  <a:pt x="7389" y="3775"/>
                  <a:pt x="6161" y="3217"/>
                  <a:pt x="5436" y="2938"/>
                </a:cubicBezTo>
                <a:cubicBezTo>
                  <a:pt x="4878" y="2826"/>
                  <a:pt x="4348" y="2715"/>
                  <a:pt x="3846" y="2547"/>
                </a:cubicBezTo>
                <a:cubicBezTo>
                  <a:pt x="3539" y="2380"/>
                  <a:pt x="3232" y="2213"/>
                  <a:pt x="2925" y="2017"/>
                </a:cubicBezTo>
                <a:lnTo>
                  <a:pt x="1753" y="1208"/>
                </a:lnTo>
                <a:cubicBezTo>
                  <a:pt x="1391" y="957"/>
                  <a:pt x="749" y="483"/>
                  <a:pt x="107" y="9"/>
                </a:cubicBezTo>
                <a:cubicBezTo>
                  <a:pt x="96" y="3"/>
                  <a:pt x="87" y="1"/>
                  <a:pt x="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21"/>
          <p:cNvSpPr/>
          <p:nvPr/>
        </p:nvSpPr>
        <p:spPr>
          <a:xfrm>
            <a:off x="9999834" y="4852801"/>
            <a:ext cx="388733" cy="424100"/>
          </a:xfrm>
          <a:custGeom>
            <a:avLst/>
            <a:gdLst/>
            <a:ahLst/>
            <a:cxnLst/>
            <a:rect l="l" t="t" r="r" b="b"/>
            <a:pathLst>
              <a:path w="11662" h="12723" extrusionOk="0">
                <a:moveTo>
                  <a:pt x="2678" y="503"/>
                </a:moveTo>
                <a:cubicBezTo>
                  <a:pt x="2790" y="419"/>
                  <a:pt x="2874" y="391"/>
                  <a:pt x="2985" y="279"/>
                </a:cubicBezTo>
                <a:lnTo>
                  <a:pt x="3208" y="196"/>
                </a:lnTo>
                <a:cubicBezTo>
                  <a:pt x="3208" y="251"/>
                  <a:pt x="3320" y="196"/>
                  <a:pt x="3208" y="307"/>
                </a:cubicBezTo>
                <a:cubicBezTo>
                  <a:pt x="3236" y="307"/>
                  <a:pt x="3292" y="251"/>
                  <a:pt x="3320" y="224"/>
                </a:cubicBezTo>
                <a:cubicBezTo>
                  <a:pt x="3404" y="335"/>
                  <a:pt x="3487" y="419"/>
                  <a:pt x="3543" y="530"/>
                </a:cubicBezTo>
                <a:cubicBezTo>
                  <a:pt x="3571" y="558"/>
                  <a:pt x="3627" y="586"/>
                  <a:pt x="3655" y="614"/>
                </a:cubicBezTo>
                <a:cubicBezTo>
                  <a:pt x="3766" y="558"/>
                  <a:pt x="3878" y="503"/>
                  <a:pt x="4017" y="447"/>
                </a:cubicBezTo>
                <a:lnTo>
                  <a:pt x="4045" y="447"/>
                </a:lnTo>
                <a:cubicBezTo>
                  <a:pt x="4129" y="363"/>
                  <a:pt x="4213" y="307"/>
                  <a:pt x="4324" y="251"/>
                </a:cubicBezTo>
                <a:cubicBezTo>
                  <a:pt x="4408" y="224"/>
                  <a:pt x="4464" y="168"/>
                  <a:pt x="4548" y="140"/>
                </a:cubicBezTo>
                <a:cubicBezTo>
                  <a:pt x="4659" y="112"/>
                  <a:pt x="4771" y="84"/>
                  <a:pt x="4882" y="56"/>
                </a:cubicBezTo>
                <a:cubicBezTo>
                  <a:pt x="4882" y="56"/>
                  <a:pt x="4966" y="28"/>
                  <a:pt x="4966" y="28"/>
                </a:cubicBezTo>
                <a:cubicBezTo>
                  <a:pt x="5161" y="28"/>
                  <a:pt x="5245" y="0"/>
                  <a:pt x="5385" y="28"/>
                </a:cubicBezTo>
                <a:cubicBezTo>
                  <a:pt x="5580" y="56"/>
                  <a:pt x="5803" y="112"/>
                  <a:pt x="5998" y="168"/>
                </a:cubicBezTo>
                <a:cubicBezTo>
                  <a:pt x="6026" y="224"/>
                  <a:pt x="6138" y="251"/>
                  <a:pt x="6222" y="307"/>
                </a:cubicBezTo>
                <a:cubicBezTo>
                  <a:pt x="6305" y="363"/>
                  <a:pt x="6361" y="419"/>
                  <a:pt x="6417" y="503"/>
                </a:cubicBezTo>
                <a:cubicBezTo>
                  <a:pt x="6445" y="503"/>
                  <a:pt x="6473" y="530"/>
                  <a:pt x="6501" y="558"/>
                </a:cubicBezTo>
                <a:cubicBezTo>
                  <a:pt x="6528" y="586"/>
                  <a:pt x="6584" y="642"/>
                  <a:pt x="6612" y="698"/>
                </a:cubicBezTo>
                <a:cubicBezTo>
                  <a:pt x="6668" y="782"/>
                  <a:pt x="6752" y="921"/>
                  <a:pt x="6752" y="977"/>
                </a:cubicBezTo>
                <a:cubicBezTo>
                  <a:pt x="6807" y="1088"/>
                  <a:pt x="6891" y="1200"/>
                  <a:pt x="6975" y="1312"/>
                </a:cubicBezTo>
                <a:cubicBezTo>
                  <a:pt x="7003" y="1340"/>
                  <a:pt x="7031" y="1340"/>
                  <a:pt x="7058" y="1367"/>
                </a:cubicBezTo>
                <a:cubicBezTo>
                  <a:pt x="7226" y="1451"/>
                  <a:pt x="7393" y="1535"/>
                  <a:pt x="7561" y="1563"/>
                </a:cubicBezTo>
                <a:cubicBezTo>
                  <a:pt x="7672" y="1591"/>
                  <a:pt x="7756" y="1646"/>
                  <a:pt x="7868" y="1674"/>
                </a:cubicBezTo>
                <a:lnTo>
                  <a:pt x="7923" y="1674"/>
                </a:lnTo>
                <a:cubicBezTo>
                  <a:pt x="8202" y="1786"/>
                  <a:pt x="8453" y="1981"/>
                  <a:pt x="8621" y="2232"/>
                </a:cubicBezTo>
                <a:lnTo>
                  <a:pt x="8677" y="2288"/>
                </a:lnTo>
                <a:cubicBezTo>
                  <a:pt x="8760" y="2344"/>
                  <a:pt x="8844" y="2428"/>
                  <a:pt x="8928" y="2483"/>
                </a:cubicBezTo>
                <a:cubicBezTo>
                  <a:pt x="9095" y="2651"/>
                  <a:pt x="9207" y="2762"/>
                  <a:pt x="9402" y="2958"/>
                </a:cubicBezTo>
                <a:cubicBezTo>
                  <a:pt x="9569" y="3181"/>
                  <a:pt x="9793" y="3488"/>
                  <a:pt x="10016" y="3739"/>
                </a:cubicBezTo>
                <a:cubicBezTo>
                  <a:pt x="10211" y="4018"/>
                  <a:pt x="10323" y="4157"/>
                  <a:pt x="10518" y="4436"/>
                </a:cubicBezTo>
                <a:cubicBezTo>
                  <a:pt x="10602" y="4604"/>
                  <a:pt x="10713" y="4743"/>
                  <a:pt x="10825" y="4939"/>
                </a:cubicBezTo>
                <a:cubicBezTo>
                  <a:pt x="10909" y="5106"/>
                  <a:pt x="10992" y="5301"/>
                  <a:pt x="11048" y="5497"/>
                </a:cubicBezTo>
                <a:cubicBezTo>
                  <a:pt x="11076" y="5608"/>
                  <a:pt x="11076" y="5720"/>
                  <a:pt x="11048" y="5831"/>
                </a:cubicBezTo>
                <a:cubicBezTo>
                  <a:pt x="11522" y="6808"/>
                  <a:pt x="11662" y="7896"/>
                  <a:pt x="11467" y="8984"/>
                </a:cubicBezTo>
                <a:cubicBezTo>
                  <a:pt x="11160" y="10100"/>
                  <a:pt x="10406" y="11048"/>
                  <a:pt x="9374" y="11606"/>
                </a:cubicBezTo>
                <a:cubicBezTo>
                  <a:pt x="9318" y="11662"/>
                  <a:pt x="9235" y="11718"/>
                  <a:pt x="9151" y="11746"/>
                </a:cubicBezTo>
                <a:cubicBezTo>
                  <a:pt x="8872" y="11885"/>
                  <a:pt x="8593" y="12025"/>
                  <a:pt x="8314" y="12109"/>
                </a:cubicBezTo>
                <a:lnTo>
                  <a:pt x="8314" y="12109"/>
                </a:lnTo>
                <a:lnTo>
                  <a:pt x="8314" y="12109"/>
                </a:lnTo>
                <a:cubicBezTo>
                  <a:pt x="7533" y="12332"/>
                  <a:pt x="6724" y="12471"/>
                  <a:pt x="5915" y="12527"/>
                </a:cubicBezTo>
                <a:cubicBezTo>
                  <a:pt x="5887" y="12555"/>
                  <a:pt x="5831" y="12555"/>
                  <a:pt x="5775" y="12555"/>
                </a:cubicBezTo>
                <a:cubicBezTo>
                  <a:pt x="5775" y="12667"/>
                  <a:pt x="5078" y="12722"/>
                  <a:pt x="4687" y="12639"/>
                </a:cubicBezTo>
                <a:cubicBezTo>
                  <a:pt x="4659" y="12639"/>
                  <a:pt x="4659" y="12611"/>
                  <a:pt x="4631" y="12611"/>
                </a:cubicBezTo>
                <a:cubicBezTo>
                  <a:pt x="4520" y="12639"/>
                  <a:pt x="4464" y="12667"/>
                  <a:pt x="4352" y="12694"/>
                </a:cubicBezTo>
                <a:cubicBezTo>
                  <a:pt x="4241" y="12694"/>
                  <a:pt x="4157" y="12694"/>
                  <a:pt x="4045" y="12694"/>
                </a:cubicBezTo>
                <a:cubicBezTo>
                  <a:pt x="3934" y="12667"/>
                  <a:pt x="3850" y="12667"/>
                  <a:pt x="3739" y="12667"/>
                </a:cubicBezTo>
                <a:cubicBezTo>
                  <a:pt x="3711" y="12639"/>
                  <a:pt x="3683" y="12639"/>
                  <a:pt x="3655" y="12611"/>
                </a:cubicBezTo>
                <a:cubicBezTo>
                  <a:pt x="3571" y="12611"/>
                  <a:pt x="3487" y="12611"/>
                  <a:pt x="3432" y="12611"/>
                </a:cubicBezTo>
                <a:cubicBezTo>
                  <a:pt x="3376" y="12611"/>
                  <a:pt x="3320" y="12583"/>
                  <a:pt x="3292" y="12583"/>
                </a:cubicBezTo>
                <a:cubicBezTo>
                  <a:pt x="3292" y="12611"/>
                  <a:pt x="3153" y="12583"/>
                  <a:pt x="3097" y="12583"/>
                </a:cubicBezTo>
                <a:lnTo>
                  <a:pt x="3041" y="12583"/>
                </a:lnTo>
                <a:cubicBezTo>
                  <a:pt x="3041" y="12583"/>
                  <a:pt x="3013" y="12583"/>
                  <a:pt x="3013" y="12583"/>
                </a:cubicBezTo>
                <a:lnTo>
                  <a:pt x="2985" y="12583"/>
                </a:lnTo>
                <a:lnTo>
                  <a:pt x="2902" y="12555"/>
                </a:lnTo>
                <a:cubicBezTo>
                  <a:pt x="2818" y="12555"/>
                  <a:pt x="2734" y="12527"/>
                  <a:pt x="2650" y="12499"/>
                </a:cubicBezTo>
                <a:cubicBezTo>
                  <a:pt x="2595" y="12499"/>
                  <a:pt x="2511" y="12443"/>
                  <a:pt x="2455" y="12415"/>
                </a:cubicBezTo>
                <a:cubicBezTo>
                  <a:pt x="2483" y="12415"/>
                  <a:pt x="2567" y="12415"/>
                  <a:pt x="2567" y="12360"/>
                </a:cubicBezTo>
                <a:cubicBezTo>
                  <a:pt x="2427" y="12332"/>
                  <a:pt x="2344" y="12276"/>
                  <a:pt x="2260" y="12248"/>
                </a:cubicBezTo>
                <a:cubicBezTo>
                  <a:pt x="2176" y="12192"/>
                  <a:pt x="2120" y="12164"/>
                  <a:pt x="2065" y="12109"/>
                </a:cubicBezTo>
                <a:cubicBezTo>
                  <a:pt x="1953" y="12053"/>
                  <a:pt x="1897" y="12025"/>
                  <a:pt x="1841" y="11997"/>
                </a:cubicBezTo>
                <a:cubicBezTo>
                  <a:pt x="1758" y="11969"/>
                  <a:pt x="1841" y="12025"/>
                  <a:pt x="1813" y="11997"/>
                </a:cubicBezTo>
                <a:cubicBezTo>
                  <a:pt x="1786" y="11969"/>
                  <a:pt x="1869" y="12025"/>
                  <a:pt x="1841" y="12053"/>
                </a:cubicBezTo>
                <a:cubicBezTo>
                  <a:pt x="1813" y="12053"/>
                  <a:pt x="1786" y="12137"/>
                  <a:pt x="1758" y="12220"/>
                </a:cubicBezTo>
                <a:cubicBezTo>
                  <a:pt x="1758" y="12276"/>
                  <a:pt x="1730" y="12332"/>
                  <a:pt x="1590" y="12304"/>
                </a:cubicBezTo>
                <a:cubicBezTo>
                  <a:pt x="1311" y="12164"/>
                  <a:pt x="1088" y="11969"/>
                  <a:pt x="893" y="11718"/>
                </a:cubicBezTo>
                <a:cubicBezTo>
                  <a:pt x="865" y="11662"/>
                  <a:pt x="865" y="11606"/>
                  <a:pt x="865" y="11579"/>
                </a:cubicBezTo>
                <a:cubicBezTo>
                  <a:pt x="614" y="11216"/>
                  <a:pt x="558" y="10965"/>
                  <a:pt x="586" y="10909"/>
                </a:cubicBezTo>
                <a:cubicBezTo>
                  <a:pt x="558" y="10909"/>
                  <a:pt x="502" y="10965"/>
                  <a:pt x="446" y="10965"/>
                </a:cubicBezTo>
                <a:cubicBezTo>
                  <a:pt x="391" y="10965"/>
                  <a:pt x="307" y="10937"/>
                  <a:pt x="223" y="10797"/>
                </a:cubicBezTo>
                <a:cubicBezTo>
                  <a:pt x="140" y="10630"/>
                  <a:pt x="84" y="10490"/>
                  <a:pt x="56" y="10323"/>
                </a:cubicBezTo>
                <a:cubicBezTo>
                  <a:pt x="0" y="10211"/>
                  <a:pt x="0" y="10072"/>
                  <a:pt x="28" y="9960"/>
                </a:cubicBezTo>
                <a:cubicBezTo>
                  <a:pt x="28" y="9932"/>
                  <a:pt x="112" y="9988"/>
                  <a:pt x="140" y="9905"/>
                </a:cubicBezTo>
                <a:cubicBezTo>
                  <a:pt x="112" y="9793"/>
                  <a:pt x="84" y="9653"/>
                  <a:pt x="56" y="9542"/>
                </a:cubicBezTo>
                <a:cubicBezTo>
                  <a:pt x="56" y="9486"/>
                  <a:pt x="84" y="9402"/>
                  <a:pt x="84" y="9319"/>
                </a:cubicBezTo>
                <a:cubicBezTo>
                  <a:pt x="84" y="9235"/>
                  <a:pt x="56" y="9068"/>
                  <a:pt x="56" y="8984"/>
                </a:cubicBezTo>
                <a:cubicBezTo>
                  <a:pt x="56" y="8705"/>
                  <a:pt x="112" y="8621"/>
                  <a:pt x="167" y="8593"/>
                </a:cubicBezTo>
                <a:cubicBezTo>
                  <a:pt x="112" y="8314"/>
                  <a:pt x="140" y="8035"/>
                  <a:pt x="167" y="7784"/>
                </a:cubicBezTo>
                <a:cubicBezTo>
                  <a:pt x="167" y="7728"/>
                  <a:pt x="223" y="7673"/>
                  <a:pt x="223" y="7617"/>
                </a:cubicBezTo>
                <a:cubicBezTo>
                  <a:pt x="251" y="7366"/>
                  <a:pt x="307" y="7143"/>
                  <a:pt x="391" y="6919"/>
                </a:cubicBezTo>
                <a:cubicBezTo>
                  <a:pt x="391" y="6836"/>
                  <a:pt x="419" y="6696"/>
                  <a:pt x="419" y="6640"/>
                </a:cubicBezTo>
                <a:cubicBezTo>
                  <a:pt x="419" y="6585"/>
                  <a:pt x="474" y="6389"/>
                  <a:pt x="530" y="6278"/>
                </a:cubicBezTo>
                <a:cubicBezTo>
                  <a:pt x="558" y="6306"/>
                  <a:pt x="586" y="6222"/>
                  <a:pt x="614" y="6222"/>
                </a:cubicBezTo>
                <a:cubicBezTo>
                  <a:pt x="614" y="6138"/>
                  <a:pt x="586" y="6138"/>
                  <a:pt x="586" y="6110"/>
                </a:cubicBezTo>
                <a:cubicBezTo>
                  <a:pt x="586" y="6055"/>
                  <a:pt x="614" y="6110"/>
                  <a:pt x="614" y="6055"/>
                </a:cubicBezTo>
                <a:cubicBezTo>
                  <a:pt x="614" y="6027"/>
                  <a:pt x="586" y="6110"/>
                  <a:pt x="558" y="6055"/>
                </a:cubicBezTo>
                <a:cubicBezTo>
                  <a:pt x="530" y="5859"/>
                  <a:pt x="419" y="5859"/>
                  <a:pt x="446" y="5524"/>
                </a:cubicBezTo>
                <a:cubicBezTo>
                  <a:pt x="530" y="5357"/>
                  <a:pt x="586" y="4966"/>
                  <a:pt x="670" y="4911"/>
                </a:cubicBezTo>
                <a:cubicBezTo>
                  <a:pt x="670" y="4855"/>
                  <a:pt x="670" y="4771"/>
                  <a:pt x="642" y="4771"/>
                </a:cubicBezTo>
                <a:cubicBezTo>
                  <a:pt x="670" y="4632"/>
                  <a:pt x="698" y="4492"/>
                  <a:pt x="753" y="4381"/>
                </a:cubicBezTo>
                <a:cubicBezTo>
                  <a:pt x="781" y="4297"/>
                  <a:pt x="781" y="4241"/>
                  <a:pt x="809" y="4157"/>
                </a:cubicBezTo>
                <a:cubicBezTo>
                  <a:pt x="837" y="4018"/>
                  <a:pt x="893" y="3906"/>
                  <a:pt x="921" y="3767"/>
                </a:cubicBezTo>
                <a:cubicBezTo>
                  <a:pt x="976" y="3655"/>
                  <a:pt x="1032" y="3544"/>
                  <a:pt x="1088" y="3432"/>
                </a:cubicBezTo>
                <a:cubicBezTo>
                  <a:pt x="1116" y="3432"/>
                  <a:pt x="1144" y="3460"/>
                  <a:pt x="1172" y="3432"/>
                </a:cubicBezTo>
                <a:cubicBezTo>
                  <a:pt x="1200" y="3376"/>
                  <a:pt x="1200" y="3292"/>
                  <a:pt x="1172" y="3237"/>
                </a:cubicBezTo>
                <a:cubicBezTo>
                  <a:pt x="1172" y="3181"/>
                  <a:pt x="1200" y="3069"/>
                  <a:pt x="1200" y="3014"/>
                </a:cubicBezTo>
                <a:cubicBezTo>
                  <a:pt x="1283" y="2902"/>
                  <a:pt x="1311" y="2790"/>
                  <a:pt x="1367" y="2679"/>
                </a:cubicBezTo>
                <a:cubicBezTo>
                  <a:pt x="1451" y="2539"/>
                  <a:pt x="1534" y="2428"/>
                  <a:pt x="1618" y="2316"/>
                </a:cubicBezTo>
                <a:cubicBezTo>
                  <a:pt x="1702" y="2344"/>
                  <a:pt x="1758" y="2456"/>
                  <a:pt x="1841" y="2483"/>
                </a:cubicBezTo>
                <a:cubicBezTo>
                  <a:pt x="1925" y="2232"/>
                  <a:pt x="1841" y="2149"/>
                  <a:pt x="1925" y="1898"/>
                </a:cubicBezTo>
                <a:cubicBezTo>
                  <a:pt x="1925" y="1870"/>
                  <a:pt x="1953" y="1758"/>
                  <a:pt x="1953" y="1702"/>
                </a:cubicBezTo>
                <a:cubicBezTo>
                  <a:pt x="1953" y="1646"/>
                  <a:pt x="2037" y="1451"/>
                  <a:pt x="2065" y="1367"/>
                </a:cubicBezTo>
                <a:cubicBezTo>
                  <a:pt x="2065" y="1340"/>
                  <a:pt x="2092" y="1312"/>
                  <a:pt x="2092" y="1312"/>
                </a:cubicBezTo>
                <a:cubicBezTo>
                  <a:pt x="2148" y="1116"/>
                  <a:pt x="2260" y="921"/>
                  <a:pt x="2399" y="782"/>
                </a:cubicBezTo>
                <a:cubicBezTo>
                  <a:pt x="2511" y="670"/>
                  <a:pt x="2595" y="558"/>
                  <a:pt x="2678" y="503"/>
                </a:cubicBezTo>
                <a:close/>
                <a:moveTo>
                  <a:pt x="1646" y="2428"/>
                </a:moveTo>
                <a:cubicBezTo>
                  <a:pt x="1646" y="2428"/>
                  <a:pt x="1618" y="2456"/>
                  <a:pt x="1590" y="2511"/>
                </a:cubicBezTo>
                <a:cubicBezTo>
                  <a:pt x="1618" y="2483"/>
                  <a:pt x="1646" y="2456"/>
                  <a:pt x="1646" y="2428"/>
                </a:cubicBezTo>
                <a:close/>
                <a:moveTo>
                  <a:pt x="2009" y="1786"/>
                </a:moveTo>
                <a:cubicBezTo>
                  <a:pt x="2009" y="1786"/>
                  <a:pt x="1981" y="1814"/>
                  <a:pt x="1953" y="1814"/>
                </a:cubicBezTo>
                <a:cubicBezTo>
                  <a:pt x="1953" y="1842"/>
                  <a:pt x="2009" y="1814"/>
                  <a:pt x="2037" y="1758"/>
                </a:cubicBezTo>
                <a:close/>
                <a:moveTo>
                  <a:pt x="2260" y="1842"/>
                </a:moveTo>
                <a:cubicBezTo>
                  <a:pt x="2288" y="1814"/>
                  <a:pt x="2316" y="1786"/>
                  <a:pt x="2288" y="1786"/>
                </a:cubicBezTo>
                <a:cubicBezTo>
                  <a:pt x="2288" y="1786"/>
                  <a:pt x="2288" y="1786"/>
                  <a:pt x="2260" y="1814"/>
                </a:cubicBezTo>
                <a:cubicBezTo>
                  <a:pt x="2232" y="1870"/>
                  <a:pt x="2288" y="1842"/>
                  <a:pt x="2288" y="1842"/>
                </a:cubicBezTo>
                <a:close/>
                <a:moveTo>
                  <a:pt x="3264" y="12499"/>
                </a:moveTo>
                <a:cubicBezTo>
                  <a:pt x="3264" y="12499"/>
                  <a:pt x="3264" y="12471"/>
                  <a:pt x="3208" y="12471"/>
                </a:cubicBezTo>
                <a:cubicBezTo>
                  <a:pt x="3125" y="12471"/>
                  <a:pt x="3181" y="12471"/>
                  <a:pt x="3181" y="12471"/>
                </a:cubicBezTo>
                <a:cubicBezTo>
                  <a:pt x="3208" y="12499"/>
                  <a:pt x="3236" y="12499"/>
                  <a:pt x="3264" y="12499"/>
                </a:cubicBezTo>
                <a:close/>
                <a:moveTo>
                  <a:pt x="6417" y="558"/>
                </a:moveTo>
                <a:cubicBezTo>
                  <a:pt x="6417" y="558"/>
                  <a:pt x="6473" y="586"/>
                  <a:pt x="6501" y="614"/>
                </a:cubicBezTo>
                <a:cubicBezTo>
                  <a:pt x="6528" y="642"/>
                  <a:pt x="6473" y="558"/>
                  <a:pt x="6445" y="558"/>
                </a:cubicBezTo>
                <a:close/>
                <a:moveTo>
                  <a:pt x="5022" y="279"/>
                </a:moveTo>
                <a:cubicBezTo>
                  <a:pt x="5440" y="251"/>
                  <a:pt x="5831" y="363"/>
                  <a:pt x="6166" y="558"/>
                </a:cubicBezTo>
                <a:cubicBezTo>
                  <a:pt x="6138" y="530"/>
                  <a:pt x="6110" y="503"/>
                  <a:pt x="6082" y="475"/>
                </a:cubicBezTo>
                <a:cubicBezTo>
                  <a:pt x="5998" y="419"/>
                  <a:pt x="5915" y="335"/>
                  <a:pt x="5831" y="307"/>
                </a:cubicBezTo>
                <a:cubicBezTo>
                  <a:pt x="5831" y="307"/>
                  <a:pt x="5803" y="251"/>
                  <a:pt x="5747" y="224"/>
                </a:cubicBezTo>
                <a:cubicBezTo>
                  <a:pt x="5608" y="196"/>
                  <a:pt x="5440" y="196"/>
                  <a:pt x="5301" y="196"/>
                </a:cubicBezTo>
                <a:cubicBezTo>
                  <a:pt x="5245" y="224"/>
                  <a:pt x="5078" y="224"/>
                  <a:pt x="5022" y="251"/>
                </a:cubicBezTo>
                <a:close/>
                <a:moveTo>
                  <a:pt x="4185" y="363"/>
                </a:moveTo>
                <a:lnTo>
                  <a:pt x="4241" y="363"/>
                </a:lnTo>
                <a:cubicBezTo>
                  <a:pt x="4269" y="363"/>
                  <a:pt x="4213" y="363"/>
                  <a:pt x="4185" y="363"/>
                </a:cubicBezTo>
                <a:close/>
                <a:moveTo>
                  <a:pt x="3376" y="614"/>
                </a:moveTo>
                <a:lnTo>
                  <a:pt x="3376" y="614"/>
                </a:lnTo>
                <a:cubicBezTo>
                  <a:pt x="3404" y="586"/>
                  <a:pt x="3404" y="586"/>
                  <a:pt x="3404" y="558"/>
                </a:cubicBezTo>
                <a:close/>
                <a:moveTo>
                  <a:pt x="2567" y="949"/>
                </a:moveTo>
                <a:cubicBezTo>
                  <a:pt x="2511" y="1061"/>
                  <a:pt x="2539" y="1116"/>
                  <a:pt x="2455" y="1228"/>
                </a:cubicBezTo>
                <a:cubicBezTo>
                  <a:pt x="2455" y="1340"/>
                  <a:pt x="2427" y="1423"/>
                  <a:pt x="2371" y="1535"/>
                </a:cubicBezTo>
                <a:cubicBezTo>
                  <a:pt x="2399" y="1535"/>
                  <a:pt x="2344" y="1702"/>
                  <a:pt x="2371" y="1758"/>
                </a:cubicBezTo>
                <a:cubicBezTo>
                  <a:pt x="2344" y="1786"/>
                  <a:pt x="2344" y="1814"/>
                  <a:pt x="2316" y="1870"/>
                </a:cubicBezTo>
                <a:lnTo>
                  <a:pt x="2344" y="1870"/>
                </a:lnTo>
                <a:cubicBezTo>
                  <a:pt x="2344" y="1870"/>
                  <a:pt x="2344" y="1870"/>
                  <a:pt x="2344" y="1898"/>
                </a:cubicBezTo>
                <a:cubicBezTo>
                  <a:pt x="2511" y="1619"/>
                  <a:pt x="2734" y="1395"/>
                  <a:pt x="2957" y="1172"/>
                </a:cubicBezTo>
                <a:cubicBezTo>
                  <a:pt x="2818" y="1061"/>
                  <a:pt x="2706" y="1005"/>
                  <a:pt x="2567" y="921"/>
                </a:cubicBezTo>
                <a:close/>
                <a:moveTo>
                  <a:pt x="2176" y="1284"/>
                </a:moveTo>
                <a:lnTo>
                  <a:pt x="2176" y="1284"/>
                </a:lnTo>
                <a:lnTo>
                  <a:pt x="2204" y="1228"/>
                </a:lnTo>
                <a:cubicBezTo>
                  <a:pt x="2204" y="1228"/>
                  <a:pt x="2204" y="1200"/>
                  <a:pt x="2176" y="1256"/>
                </a:cubicBezTo>
                <a:close/>
                <a:moveTo>
                  <a:pt x="2232" y="1116"/>
                </a:moveTo>
                <a:cubicBezTo>
                  <a:pt x="2204" y="1144"/>
                  <a:pt x="2176" y="1172"/>
                  <a:pt x="2176" y="1200"/>
                </a:cubicBezTo>
                <a:lnTo>
                  <a:pt x="2204" y="1200"/>
                </a:lnTo>
                <a:cubicBezTo>
                  <a:pt x="2232" y="1200"/>
                  <a:pt x="2232" y="1116"/>
                  <a:pt x="2232" y="11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21"/>
          <p:cNvSpPr/>
          <p:nvPr/>
        </p:nvSpPr>
        <p:spPr>
          <a:xfrm>
            <a:off x="9604985" y="2961433"/>
            <a:ext cx="882567" cy="1541000"/>
          </a:xfrm>
          <a:custGeom>
            <a:avLst/>
            <a:gdLst/>
            <a:ahLst/>
            <a:cxnLst/>
            <a:rect l="l" t="t" r="r" b="b"/>
            <a:pathLst>
              <a:path w="26477" h="46230" extrusionOk="0">
                <a:moveTo>
                  <a:pt x="21371" y="46229"/>
                </a:moveTo>
                <a:cubicBezTo>
                  <a:pt x="21092" y="46118"/>
                  <a:pt x="20785" y="46006"/>
                  <a:pt x="20478" y="45867"/>
                </a:cubicBezTo>
                <a:lnTo>
                  <a:pt x="19976" y="45671"/>
                </a:lnTo>
                <a:lnTo>
                  <a:pt x="19753" y="45588"/>
                </a:lnTo>
                <a:lnTo>
                  <a:pt x="19557" y="45476"/>
                </a:lnTo>
                <a:cubicBezTo>
                  <a:pt x="19083" y="45253"/>
                  <a:pt x="18637" y="44974"/>
                  <a:pt x="18162" y="44695"/>
                </a:cubicBezTo>
                <a:lnTo>
                  <a:pt x="17577" y="44360"/>
                </a:lnTo>
                <a:lnTo>
                  <a:pt x="17046" y="43970"/>
                </a:lnTo>
                <a:cubicBezTo>
                  <a:pt x="16516" y="43607"/>
                  <a:pt x="16042" y="43188"/>
                  <a:pt x="15568" y="42742"/>
                </a:cubicBezTo>
                <a:cubicBezTo>
                  <a:pt x="15205" y="42407"/>
                  <a:pt x="14842" y="42017"/>
                  <a:pt x="14536" y="41626"/>
                </a:cubicBezTo>
                <a:cubicBezTo>
                  <a:pt x="13559" y="40538"/>
                  <a:pt x="12722" y="39366"/>
                  <a:pt x="12052" y="38083"/>
                </a:cubicBezTo>
                <a:cubicBezTo>
                  <a:pt x="11411" y="36911"/>
                  <a:pt x="10937" y="35684"/>
                  <a:pt x="10630" y="34400"/>
                </a:cubicBezTo>
                <a:cubicBezTo>
                  <a:pt x="10574" y="33926"/>
                  <a:pt x="10574" y="33452"/>
                  <a:pt x="10602" y="32977"/>
                </a:cubicBezTo>
                <a:cubicBezTo>
                  <a:pt x="10490" y="32391"/>
                  <a:pt x="10379" y="31861"/>
                  <a:pt x="10295" y="31359"/>
                </a:cubicBezTo>
                <a:cubicBezTo>
                  <a:pt x="10295" y="31136"/>
                  <a:pt x="10295" y="31136"/>
                  <a:pt x="10295" y="30941"/>
                </a:cubicBezTo>
                <a:cubicBezTo>
                  <a:pt x="10155" y="29546"/>
                  <a:pt x="10406" y="27621"/>
                  <a:pt x="10406" y="26533"/>
                </a:cubicBezTo>
                <a:cubicBezTo>
                  <a:pt x="10518" y="25724"/>
                  <a:pt x="10518" y="24970"/>
                  <a:pt x="10574" y="24050"/>
                </a:cubicBezTo>
                <a:lnTo>
                  <a:pt x="10574" y="23547"/>
                </a:lnTo>
                <a:cubicBezTo>
                  <a:pt x="10574" y="23464"/>
                  <a:pt x="10574" y="23408"/>
                  <a:pt x="10602" y="23352"/>
                </a:cubicBezTo>
                <a:cubicBezTo>
                  <a:pt x="10602" y="22934"/>
                  <a:pt x="10546" y="22738"/>
                  <a:pt x="10574" y="22152"/>
                </a:cubicBezTo>
                <a:cubicBezTo>
                  <a:pt x="10602" y="21455"/>
                  <a:pt x="10574" y="20423"/>
                  <a:pt x="10351" y="19865"/>
                </a:cubicBezTo>
                <a:cubicBezTo>
                  <a:pt x="10351" y="19781"/>
                  <a:pt x="10295" y="19558"/>
                  <a:pt x="10323" y="19614"/>
                </a:cubicBezTo>
                <a:cubicBezTo>
                  <a:pt x="10323" y="19446"/>
                  <a:pt x="10295" y="19558"/>
                  <a:pt x="10267" y="19418"/>
                </a:cubicBezTo>
                <a:cubicBezTo>
                  <a:pt x="10211" y="19195"/>
                  <a:pt x="10155" y="18916"/>
                  <a:pt x="10072" y="18665"/>
                </a:cubicBezTo>
                <a:cubicBezTo>
                  <a:pt x="10016" y="18386"/>
                  <a:pt x="9904" y="18163"/>
                  <a:pt x="9876" y="17968"/>
                </a:cubicBezTo>
                <a:cubicBezTo>
                  <a:pt x="9848" y="17828"/>
                  <a:pt x="9793" y="17717"/>
                  <a:pt x="9765" y="17577"/>
                </a:cubicBezTo>
                <a:cubicBezTo>
                  <a:pt x="9709" y="17465"/>
                  <a:pt x="9681" y="17354"/>
                  <a:pt x="9625" y="17242"/>
                </a:cubicBezTo>
                <a:cubicBezTo>
                  <a:pt x="9542" y="16991"/>
                  <a:pt x="9458" y="16768"/>
                  <a:pt x="9374" y="16545"/>
                </a:cubicBezTo>
                <a:cubicBezTo>
                  <a:pt x="9179" y="16098"/>
                  <a:pt x="9039" y="15680"/>
                  <a:pt x="8844" y="15317"/>
                </a:cubicBezTo>
                <a:cubicBezTo>
                  <a:pt x="8788" y="15094"/>
                  <a:pt x="8705" y="14899"/>
                  <a:pt x="8593" y="14703"/>
                </a:cubicBezTo>
                <a:cubicBezTo>
                  <a:pt x="8537" y="14592"/>
                  <a:pt x="8481" y="14424"/>
                  <a:pt x="8426" y="14313"/>
                </a:cubicBezTo>
                <a:cubicBezTo>
                  <a:pt x="7728" y="13336"/>
                  <a:pt x="6947" y="12499"/>
                  <a:pt x="6054" y="11746"/>
                </a:cubicBezTo>
                <a:lnTo>
                  <a:pt x="6054" y="11746"/>
                </a:lnTo>
                <a:cubicBezTo>
                  <a:pt x="5998" y="11690"/>
                  <a:pt x="5943" y="11635"/>
                  <a:pt x="5859" y="11607"/>
                </a:cubicBezTo>
                <a:lnTo>
                  <a:pt x="5078" y="11244"/>
                </a:lnTo>
                <a:cubicBezTo>
                  <a:pt x="4799" y="11160"/>
                  <a:pt x="4492" y="11049"/>
                  <a:pt x="4213" y="10937"/>
                </a:cubicBezTo>
                <a:cubicBezTo>
                  <a:pt x="4101" y="10853"/>
                  <a:pt x="4073" y="10881"/>
                  <a:pt x="4018" y="10825"/>
                </a:cubicBezTo>
                <a:cubicBezTo>
                  <a:pt x="3683" y="10742"/>
                  <a:pt x="3208" y="10491"/>
                  <a:pt x="2678" y="10295"/>
                </a:cubicBezTo>
                <a:cubicBezTo>
                  <a:pt x="2567" y="10240"/>
                  <a:pt x="2427" y="10156"/>
                  <a:pt x="2288" y="10128"/>
                </a:cubicBezTo>
                <a:lnTo>
                  <a:pt x="1786" y="9961"/>
                </a:lnTo>
                <a:cubicBezTo>
                  <a:pt x="1618" y="9877"/>
                  <a:pt x="1423" y="9821"/>
                  <a:pt x="1228" y="9765"/>
                </a:cubicBezTo>
                <a:lnTo>
                  <a:pt x="725" y="9626"/>
                </a:lnTo>
                <a:cubicBezTo>
                  <a:pt x="725" y="9598"/>
                  <a:pt x="725" y="9598"/>
                  <a:pt x="614" y="9542"/>
                </a:cubicBezTo>
                <a:cubicBezTo>
                  <a:pt x="391" y="9486"/>
                  <a:pt x="363" y="9458"/>
                  <a:pt x="167" y="9403"/>
                </a:cubicBezTo>
                <a:cubicBezTo>
                  <a:pt x="167" y="9375"/>
                  <a:pt x="0" y="9375"/>
                  <a:pt x="140" y="9263"/>
                </a:cubicBezTo>
                <a:lnTo>
                  <a:pt x="363" y="8984"/>
                </a:lnTo>
                <a:cubicBezTo>
                  <a:pt x="502" y="8817"/>
                  <a:pt x="614" y="8677"/>
                  <a:pt x="698" y="8677"/>
                </a:cubicBezTo>
                <a:cubicBezTo>
                  <a:pt x="781" y="8566"/>
                  <a:pt x="837" y="8510"/>
                  <a:pt x="893" y="8426"/>
                </a:cubicBezTo>
                <a:lnTo>
                  <a:pt x="1060" y="8398"/>
                </a:lnTo>
                <a:cubicBezTo>
                  <a:pt x="1535" y="7561"/>
                  <a:pt x="1981" y="6752"/>
                  <a:pt x="2427" y="5915"/>
                </a:cubicBezTo>
                <a:cubicBezTo>
                  <a:pt x="2455" y="5748"/>
                  <a:pt x="2483" y="5580"/>
                  <a:pt x="2455" y="5441"/>
                </a:cubicBezTo>
                <a:cubicBezTo>
                  <a:pt x="2567" y="5022"/>
                  <a:pt x="2651" y="4660"/>
                  <a:pt x="2818" y="4213"/>
                </a:cubicBezTo>
                <a:cubicBezTo>
                  <a:pt x="2957" y="3962"/>
                  <a:pt x="2985" y="3767"/>
                  <a:pt x="3097" y="3516"/>
                </a:cubicBezTo>
                <a:cubicBezTo>
                  <a:pt x="3236" y="3265"/>
                  <a:pt x="3543" y="2623"/>
                  <a:pt x="3683" y="2372"/>
                </a:cubicBezTo>
                <a:cubicBezTo>
                  <a:pt x="3934" y="1870"/>
                  <a:pt x="4073" y="1814"/>
                  <a:pt x="4297" y="1368"/>
                </a:cubicBezTo>
                <a:cubicBezTo>
                  <a:pt x="4352" y="893"/>
                  <a:pt x="4408" y="559"/>
                  <a:pt x="4464" y="56"/>
                </a:cubicBezTo>
                <a:lnTo>
                  <a:pt x="4464" y="1"/>
                </a:lnTo>
                <a:cubicBezTo>
                  <a:pt x="5078" y="308"/>
                  <a:pt x="5692" y="614"/>
                  <a:pt x="6305" y="977"/>
                </a:cubicBezTo>
                <a:cubicBezTo>
                  <a:pt x="6417" y="1061"/>
                  <a:pt x="6528" y="1144"/>
                  <a:pt x="6612" y="1228"/>
                </a:cubicBezTo>
                <a:lnTo>
                  <a:pt x="6863" y="1396"/>
                </a:lnTo>
                <a:cubicBezTo>
                  <a:pt x="7003" y="1507"/>
                  <a:pt x="7142" y="1619"/>
                  <a:pt x="7282" y="1730"/>
                </a:cubicBezTo>
                <a:cubicBezTo>
                  <a:pt x="7505" y="1842"/>
                  <a:pt x="7700" y="1954"/>
                  <a:pt x="7923" y="2065"/>
                </a:cubicBezTo>
                <a:cubicBezTo>
                  <a:pt x="8175" y="2233"/>
                  <a:pt x="8426" y="2400"/>
                  <a:pt x="8677" y="2623"/>
                </a:cubicBezTo>
                <a:cubicBezTo>
                  <a:pt x="9179" y="2735"/>
                  <a:pt x="9625" y="3014"/>
                  <a:pt x="9988" y="3376"/>
                </a:cubicBezTo>
                <a:cubicBezTo>
                  <a:pt x="10100" y="3488"/>
                  <a:pt x="10267" y="3683"/>
                  <a:pt x="10462" y="3851"/>
                </a:cubicBezTo>
                <a:lnTo>
                  <a:pt x="10937" y="4353"/>
                </a:lnTo>
                <a:cubicBezTo>
                  <a:pt x="11188" y="4660"/>
                  <a:pt x="11327" y="4911"/>
                  <a:pt x="11522" y="5190"/>
                </a:cubicBezTo>
                <a:cubicBezTo>
                  <a:pt x="11857" y="5441"/>
                  <a:pt x="12164" y="5720"/>
                  <a:pt x="12415" y="6027"/>
                </a:cubicBezTo>
                <a:cubicBezTo>
                  <a:pt x="12778" y="6417"/>
                  <a:pt x="13085" y="6836"/>
                  <a:pt x="13392" y="7282"/>
                </a:cubicBezTo>
                <a:cubicBezTo>
                  <a:pt x="13447" y="7366"/>
                  <a:pt x="13392" y="7338"/>
                  <a:pt x="13447" y="7478"/>
                </a:cubicBezTo>
                <a:cubicBezTo>
                  <a:pt x="13699" y="7784"/>
                  <a:pt x="13671" y="7589"/>
                  <a:pt x="13866" y="7924"/>
                </a:cubicBezTo>
                <a:cubicBezTo>
                  <a:pt x="14173" y="8147"/>
                  <a:pt x="14396" y="8398"/>
                  <a:pt x="14563" y="8705"/>
                </a:cubicBezTo>
                <a:cubicBezTo>
                  <a:pt x="14842" y="9124"/>
                  <a:pt x="15121" y="9654"/>
                  <a:pt x="15372" y="10072"/>
                </a:cubicBezTo>
                <a:cubicBezTo>
                  <a:pt x="15484" y="10212"/>
                  <a:pt x="15540" y="10240"/>
                  <a:pt x="15568" y="10212"/>
                </a:cubicBezTo>
                <a:cubicBezTo>
                  <a:pt x="15735" y="10407"/>
                  <a:pt x="15986" y="10825"/>
                  <a:pt x="16182" y="11132"/>
                </a:cubicBezTo>
                <a:cubicBezTo>
                  <a:pt x="16349" y="11411"/>
                  <a:pt x="16461" y="11718"/>
                  <a:pt x="16572" y="12025"/>
                </a:cubicBezTo>
                <a:cubicBezTo>
                  <a:pt x="16656" y="12304"/>
                  <a:pt x="16767" y="12583"/>
                  <a:pt x="16879" y="12890"/>
                </a:cubicBezTo>
                <a:cubicBezTo>
                  <a:pt x="16907" y="13085"/>
                  <a:pt x="16935" y="13281"/>
                  <a:pt x="16935" y="13504"/>
                </a:cubicBezTo>
                <a:cubicBezTo>
                  <a:pt x="17158" y="13922"/>
                  <a:pt x="17325" y="14341"/>
                  <a:pt x="17437" y="14815"/>
                </a:cubicBezTo>
                <a:cubicBezTo>
                  <a:pt x="17577" y="15317"/>
                  <a:pt x="17716" y="15819"/>
                  <a:pt x="17772" y="16154"/>
                </a:cubicBezTo>
                <a:cubicBezTo>
                  <a:pt x="17856" y="16517"/>
                  <a:pt x="17939" y="16880"/>
                  <a:pt x="17939" y="17242"/>
                </a:cubicBezTo>
                <a:cubicBezTo>
                  <a:pt x="17967" y="17354"/>
                  <a:pt x="17995" y="17465"/>
                  <a:pt x="18023" y="17549"/>
                </a:cubicBezTo>
                <a:cubicBezTo>
                  <a:pt x="18079" y="17968"/>
                  <a:pt x="18023" y="18135"/>
                  <a:pt x="17939" y="18135"/>
                </a:cubicBezTo>
                <a:cubicBezTo>
                  <a:pt x="18051" y="18609"/>
                  <a:pt x="18107" y="19056"/>
                  <a:pt x="18134" y="19530"/>
                </a:cubicBezTo>
                <a:cubicBezTo>
                  <a:pt x="18162" y="19865"/>
                  <a:pt x="18134" y="20200"/>
                  <a:pt x="18079" y="20534"/>
                </a:cubicBezTo>
                <a:cubicBezTo>
                  <a:pt x="18107" y="20869"/>
                  <a:pt x="18134" y="21092"/>
                  <a:pt x="18162" y="21316"/>
                </a:cubicBezTo>
                <a:cubicBezTo>
                  <a:pt x="18218" y="21567"/>
                  <a:pt x="18246" y="21790"/>
                  <a:pt x="18246" y="22041"/>
                </a:cubicBezTo>
                <a:cubicBezTo>
                  <a:pt x="18246" y="22627"/>
                  <a:pt x="18190" y="23213"/>
                  <a:pt x="18079" y="23799"/>
                </a:cubicBezTo>
                <a:cubicBezTo>
                  <a:pt x="18079" y="23882"/>
                  <a:pt x="18107" y="23854"/>
                  <a:pt x="18079" y="23994"/>
                </a:cubicBezTo>
                <a:cubicBezTo>
                  <a:pt x="18023" y="24105"/>
                  <a:pt x="17967" y="24468"/>
                  <a:pt x="17883" y="24580"/>
                </a:cubicBezTo>
                <a:cubicBezTo>
                  <a:pt x="17856" y="25305"/>
                  <a:pt x="17800" y="25863"/>
                  <a:pt x="17660" y="25919"/>
                </a:cubicBezTo>
                <a:cubicBezTo>
                  <a:pt x="17660" y="26728"/>
                  <a:pt x="17744" y="27844"/>
                  <a:pt x="17577" y="27983"/>
                </a:cubicBezTo>
                <a:cubicBezTo>
                  <a:pt x="17632" y="28179"/>
                  <a:pt x="17716" y="28402"/>
                  <a:pt x="17828" y="28597"/>
                </a:cubicBezTo>
                <a:cubicBezTo>
                  <a:pt x="17967" y="28904"/>
                  <a:pt x="18051" y="29211"/>
                  <a:pt x="18107" y="29546"/>
                </a:cubicBezTo>
                <a:cubicBezTo>
                  <a:pt x="18190" y="29741"/>
                  <a:pt x="18134" y="29713"/>
                  <a:pt x="18190" y="29908"/>
                </a:cubicBezTo>
                <a:cubicBezTo>
                  <a:pt x="18246" y="30048"/>
                  <a:pt x="18302" y="30187"/>
                  <a:pt x="18386" y="30355"/>
                </a:cubicBezTo>
                <a:cubicBezTo>
                  <a:pt x="18441" y="30494"/>
                  <a:pt x="18497" y="30662"/>
                  <a:pt x="18581" y="30829"/>
                </a:cubicBezTo>
                <a:cubicBezTo>
                  <a:pt x="18609" y="31052"/>
                  <a:pt x="18692" y="31248"/>
                  <a:pt x="18776" y="31443"/>
                </a:cubicBezTo>
                <a:cubicBezTo>
                  <a:pt x="18832" y="31554"/>
                  <a:pt x="18860" y="31666"/>
                  <a:pt x="18888" y="31750"/>
                </a:cubicBezTo>
                <a:cubicBezTo>
                  <a:pt x="18944" y="31833"/>
                  <a:pt x="18971" y="31889"/>
                  <a:pt x="18999" y="31973"/>
                </a:cubicBezTo>
                <a:lnTo>
                  <a:pt x="18944" y="32001"/>
                </a:lnTo>
                <a:cubicBezTo>
                  <a:pt x="19027" y="32196"/>
                  <a:pt x="19167" y="32364"/>
                  <a:pt x="19306" y="32531"/>
                </a:cubicBezTo>
                <a:lnTo>
                  <a:pt x="19529" y="32782"/>
                </a:lnTo>
                <a:cubicBezTo>
                  <a:pt x="19613" y="32866"/>
                  <a:pt x="19697" y="32949"/>
                  <a:pt x="19753" y="33033"/>
                </a:cubicBezTo>
                <a:cubicBezTo>
                  <a:pt x="19948" y="33145"/>
                  <a:pt x="20115" y="33284"/>
                  <a:pt x="20255" y="33424"/>
                </a:cubicBezTo>
                <a:cubicBezTo>
                  <a:pt x="20394" y="33591"/>
                  <a:pt x="20534" y="33731"/>
                  <a:pt x="20701" y="33870"/>
                </a:cubicBezTo>
                <a:cubicBezTo>
                  <a:pt x="20869" y="34038"/>
                  <a:pt x="21008" y="34177"/>
                  <a:pt x="21148" y="34316"/>
                </a:cubicBezTo>
                <a:cubicBezTo>
                  <a:pt x="22208" y="35153"/>
                  <a:pt x="23324" y="35907"/>
                  <a:pt x="24495" y="36548"/>
                </a:cubicBezTo>
                <a:cubicBezTo>
                  <a:pt x="24774" y="36716"/>
                  <a:pt x="25026" y="36800"/>
                  <a:pt x="25249" y="36967"/>
                </a:cubicBezTo>
                <a:cubicBezTo>
                  <a:pt x="25667" y="37218"/>
                  <a:pt x="26476" y="37804"/>
                  <a:pt x="26448" y="37860"/>
                </a:cubicBezTo>
                <a:cubicBezTo>
                  <a:pt x="26393" y="37943"/>
                  <a:pt x="26058" y="37692"/>
                  <a:pt x="26142" y="37832"/>
                </a:cubicBezTo>
                <a:cubicBezTo>
                  <a:pt x="25026" y="37246"/>
                  <a:pt x="23910" y="36632"/>
                  <a:pt x="22849" y="35963"/>
                </a:cubicBezTo>
                <a:cubicBezTo>
                  <a:pt x="22264" y="35572"/>
                  <a:pt x="21678" y="35153"/>
                  <a:pt x="21148" y="34707"/>
                </a:cubicBezTo>
                <a:cubicBezTo>
                  <a:pt x="20980" y="34568"/>
                  <a:pt x="20729" y="34372"/>
                  <a:pt x="20618" y="34289"/>
                </a:cubicBezTo>
                <a:cubicBezTo>
                  <a:pt x="20534" y="34205"/>
                  <a:pt x="20450" y="34149"/>
                  <a:pt x="20339" y="34093"/>
                </a:cubicBezTo>
                <a:cubicBezTo>
                  <a:pt x="22068" y="35684"/>
                  <a:pt x="24412" y="36939"/>
                  <a:pt x="26225" y="38139"/>
                </a:cubicBezTo>
                <a:lnTo>
                  <a:pt x="26225" y="38139"/>
                </a:lnTo>
                <a:lnTo>
                  <a:pt x="26253" y="38139"/>
                </a:lnTo>
                <a:lnTo>
                  <a:pt x="26253" y="38139"/>
                </a:lnTo>
                <a:cubicBezTo>
                  <a:pt x="26253" y="38194"/>
                  <a:pt x="26197" y="38306"/>
                  <a:pt x="26169" y="38334"/>
                </a:cubicBezTo>
                <a:cubicBezTo>
                  <a:pt x="26030" y="38557"/>
                  <a:pt x="25863" y="38780"/>
                  <a:pt x="25723" y="39004"/>
                </a:cubicBezTo>
                <a:cubicBezTo>
                  <a:pt x="25611" y="39171"/>
                  <a:pt x="25667" y="39004"/>
                  <a:pt x="25695" y="38976"/>
                </a:cubicBezTo>
                <a:cubicBezTo>
                  <a:pt x="25611" y="39059"/>
                  <a:pt x="25556" y="39087"/>
                  <a:pt x="25472" y="39199"/>
                </a:cubicBezTo>
                <a:cubicBezTo>
                  <a:pt x="25388" y="39366"/>
                  <a:pt x="25639" y="39004"/>
                  <a:pt x="25639" y="39115"/>
                </a:cubicBezTo>
                <a:cubicBezTo>
                  <a:pt x="25221" y="39785"/>
                  <a:pt x="24663" y="40622"/>
                  <a:pt x="24161" y="41375"/>
                </a:cubicBezTo>
                <a:lnTo>
                  <a:pt x="24105" y="41319"/>
                </a:lnTo>
                <a:cubicBezTo>
                  <a:pt x="24021" y="41459"/>
                  <a:pt x="24133" y="41375"/>
                  <a:pt x="24105" y="41459"/>
                </a:cubicBezTo>
                <a:cubicBezTo>
                  <a:pt x="23826" y="41877"/>
                  <a:pt x="23547" y="42463"/>
                  <a:pt x="23240" y="42909"/>
                </a:cubicBezTo>
                <a:lnTo>
                  <a:pt x="22570" y="44137"/>
                </a:lnTo>
                <a:lnTo>
                  <a:pt x="21622" y="45783"/>
                </a:lnTo>
                <a:close/>
                <a:moveTo>
                  <a:pt x="22180" y="44416"/>
                </a:moveTo>
                <a:cubicBezTo>
                  <a:pt x="22152" y="44416"/>
                  <a:pt x="22124" y="44444"/>
                  <a:pt x="22040" y="44555"/>
                </a:cubicBezTo>
                <a:cubicBezTo>
                  <a:pt x="21985" y="44639"/>
                  <a:pt x="22040" y="44611"/>
                  <a:pt x="22096" y="44555"/>
                </a:cubicBezTo>
                <a:cubicBezTo>
                  <a:pt x="22124" y="44528"/>
                  <a:pt x="22124" y="44472"/>
                  <a:pt x="22180" y="44416"/>
                </a:cubicBezTo>
                <a:close/>
                <a:moveTo>
                  <a:pt x="23212" y="42491"/>
                </a:moveTo>
                <a:cubicBezTo>
                  <a:pt x="23296" y="42435"/>
                  <a:pt x="23156" y="42686"/>
                  <a:pt x="23268" y="42519"/>
                </a:cubicBezTo>
                <a:cubicBezTo>
                  <a:pt x="23268" y="42491"/>
                  <a:pt x="23324" y="42351"/>
                  <a:pt x="23212" y="42491"/>
                </a:cubicBezTo>
                <a:close/>
                <a:moveTo>
                  <a:pt x="4213" y="10909"/>
                </a:moveTo>
                <a:cubicBezTo>
                  <a:pt x="4241" y="10909"/>
                  <a:pt x="4185" y="10825"/>
                  <a:pt x="4073" y="10770"/>
                </a:cubicBezTo>
                <a:lnTo>
                  <a:pt x="4018" y="10770"/>
                </a:lnTo>
                <a:cubicBezTo>
                  <a:pt x="4045" y="10798"/>
                  <a:pt x="4101" y="10825"/>
                  <a:pt x="4213" y="10909"/>
                </a:cubicBezTo>
                <a:close/>
                <a:moveTo>
                  <a:pt x="4603" y="11049"/>
                </a:moveTo>
                <a:cubicBezTo>
                  <a:pt x="4687" y="11049"/>
                  <a:pt x="4352" y="10825"/>
                  <a:pt x="4297" y="10825"/>
                </a:cubicBezTo>
                <a:cubicBezTo>
                  <a:pt x="4380" y="10909"/>
                  <a:pt x="4492" y="10993"/>
                  <a:pt x="4603" y="11049"/>
                </a:cubicBezTo>
                <a:close/>
                <a:moveTo>
                  <a:pt x="4799" y="11077"/>
                </a:moveTo>
                <a:cubicBezTo>
                  <a:pt x="4827" y="11049"/>
                  <a:pt x="4799" y="11021"/>
                  <a:pt x="4715" y="10965"/>
                </a:cubicBezTo>
                <a:cubicBezTo>
                  <a:pt x="4687" y="10993"/>
                  <a:pt x="4631" y="10993"/>
                  <a:pt x="4771" y="11077"/>
                </a:cubicBezTo>
                <a:close/>
                <a:moveTo>
                  <a:pt x="3460" y="10072"/>
                </a:moveTo>
                <a:cubicBezTo>
                  <a:pt x="3125" y="9905"/>
                  <a:pt x="2762" y="9765"/>
                  <a:pt x="2427" y="9626"/>
                </a:cubicBezTo>
                <a:cubicBezTo>
                  <a:pt x="2399" y="9654"/>
                  <a:pt x="2399" y="9682"/>
                  <a:pt x="2372" y="9682"/>
                </a:cubicBezTo>
                <a:cubicBezTo>
                  <a:pt x="2427" y="9710"/>
                  <a:pt x="2539" y="9765"/>
                  <a:pt x="2511" y="9793"/>
                </a:cubicBezTo>
                <a:cubicBezTo>
                  <a:pt x="2818" y="9905"/>
                  <a:pt x="3125" y="10016"/>
                  <a:pt x="3460" y="10072"/>
                </a:cubicBezTo>
                <a:close/>
                <a:moveTo>
                  <a:pt x="10434" y="19111"/>
                </a:moveTo>
                <a:cubicBezTo>
                  <a:pt x="10434" y="19195"/>
                  <a:pt x="10462" y="19251"/>
                  <a:pt x="10490" y="19335"/>
                </a:cubicBezTo>
                <a:cubicBezTo>
                  <a:pt x="10546" y="19363"/>
                  <a:pt x="10462" y="19084"/>
                  <a:pt x="10434" y="19111"/>
                </a:cubicBezTo>
                <a:close/>
                <a:moveTo>
                  <a:pt x="10490" y="19753"/>
                </a:moveTo>
                <a:cubicBezTo>
                  <a:pt x="10518" y="19753"/>
                  <a:pt x="10490" y="19586"/>
                  <a:pt x="10490" y="19530"/>
                </a:cubicBezTo>
                <a:cubicBezTo>
                  <a:pt x="10490" y="19474"/>
                  <a:pt x="10462" y="19614"/>
                  <a:pt x="10490" y="19753"/>
                </a:cubicBezTo>
                <a:close/>
                <a:moveTo>
                  <a:pt x="10769" y="19976"/>
                </a:moveTo>
                <a:cubicBezTo>
                  <a:pt x="10630" y="19000"/>
                  <a:pt x="10379" y="18079"/>
                  <a:pt x="9988" y="17186"/>
                </a:cubicBezTo>
                <a:cubicBezTo>
                  <a:pt x="10044" y="17326"/>
                  <a:pt x="10100" y="17493"/>
                  <a:pt x="10127" y="17661"/>
                </a:cubicBezTo>
                <a:cubicBezTo>
                  <a:pt x="10183" y="17856"/>
                  <a:pt x="10239" y="18051"/>
                  <a:pt x="10295" y="18247"/>
                </a:cubicBezTo>
                <a:cubicBezTo>
                  <a:pt x="10379" y="18470"/>
                  <a:pt x="10406" y="18693"/>
                  <a:pt x="10462" y="18888"/>
                </a:cubicBezTo>
                <a:cubicBezTo>
                  <a:pt x="10546" y="19111"/>
                  <a:pt x="10602" y="19307"/>
                  <a:pt x="10630" y="19474"/>
                </a:cubicBezTo>
                <a:cubicBezTo>
                  <a:pt x="10658" y="19642"/>
                  <a:pt x="10713" y="19809"/>
                  <a:pt x="10769" y="19976"/>
                </a:cubicBezTo>
                <a:close/>
                <a:moveTo>
                  <a:pt x="10909" y="22766"/>
                </a:moveTo>
                <a:lnTo>
                  <a:pt x="10909" y="22989"/>
                </a:lnTo>
                <a:lnTo>
                  <a:pt x="10909" y="22710"/>
                </a:lnTo>
                <a:cubicBezTo>
                  <a:pt x="10909" y="22738"/>
                  <a:pt x="10909" y="22738"/>
                  <a:pt x="10909" y="22766"/>
                </a:cubicBezTo>
                <a:close/>
                <a:moveTo>
                  <a:pt x="12443" y="38390"/>
                </a:moveTo>
                <a:cubicBezTo>
                  <a:pt x="12638" y="38808"/>
                  <a:pt x="12583" y="38446"/>
                  <a:pt x="12443" y="38390"/>
                </a:cubicBezTo>
                <a:close/>
                <a:moveTo>
                  <a:pt x="21231" y="45839"/>
                </a:moveTo>
                <a:lnTo>
                  <a:pt x="22180" y="44081"/>
                </a:lnTo>
                <a:cubicBezTo>
                  <a:pt x="22487" y="43579"/>
                  <a:pt x="22766" y="43077"/>
                  <a:pt x="23073" y="42547"/>
                </a:cubicBezTo>
                <a:cubicBezTo>
                  <a:pt x="23101" y="42547"/>
                  <a:pt x="23045" y="42630"/>
                  <a:pt x="23101" y="42547"/>
                </a:cubicBezTo>
                <a:cubicBezTo>
                  <a:pt x="23240" y="42379"/>
                  <a:pt x="23045" y="42603"/>
                  <a:pt x="23128" y="42463"/>
                </a:cubicBezTo>
                <a:cubicBezTo>
                  <a:pt x="23380" y="42045"/>
                  <a:pt x="23714" y="41542"/>
                  <a:pt x="24077" y="40984"/>
                </a:cubicBezTo>
                <a:cubicBezTo>
                  <a:pt x="23017" y="42463"/>
                  <a:pt x="22040" y="43970"/>
                  <a:pt x="21148" y="45532"/>
                </a:cubicBezTo>
                <a:cubicBezTo>
                  <a:pt x="16628" y="43886"/>
                  <a:pt x="13029" y="40120"/>
                  <a:pt x="11355" y="35628"/>
                </a:cubicBezTo>
                <a:lnTo>
                  <a:pt x="11355" y="35739"/>
                </a:lnTo>
                <a:cubicBezTo>
                  <a:pt x="11578" y="36660"/>
                  <a:pt x="12331" y="38083"/>
                  <a:pt x="13085" y="39199"/>
                </a:cubicBezTo>
                <a:cubicBezTo>
                  <a:pt x="13671" y="40120"/>
                  <a:pt x="14340" y="41012"/>
                  <a:pt x="15093" y="41821"/>
                </a:cubicBezTo>
                <a:cubicBezTo>
                  <a:pt x="16321" y="43105"/>
                  <a:pt x="17716" y="44165"/>
                  <a:pt x="19278" y="44974"/>
                </a:cubicBezTo>
                <a:cubicBezTo>
                  <a:pt x="19920" y="45309"/>
                  <a:pt x="20562" y="45588"/>
                  <a:pt x="21231" y="4583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21"/>
          <p:cNvSpPr/>
          <p:nvPr/>
        </p:nvSpPr>
        <p:spPr>
          <a:xfrm>
            <a:off x="10885820" y="3684433"/>
            <a:ext cx="751281" cy="666861"/>
          </a:xfrm>
          <a:custGeom>
            <a:avLst/>
            <a:gdLst/>
            <a:ahLst/>
            <a:cxnLst/>
            <a:rect l="l" t="t" r="r" b="b"/>
            <a:pathLst>
              <a:path w="19614" h="17410" extrusionOk="0">
                <a:moveTo>
                  <a:pt x="19446" y="6669"/>
                </a:moveTo>
                <a:cubicBezTo>
                  <a:pt x="19474" y="6892"/>
                  <a:pt x="19446" y="7143"/>
                  <a:pt x="19390" y="7394"/>
                </a:cubicBezTo>
                <a:cubicBezTo>
                  <a:pt x="19363" y="7645"/>
                  <a:pt x="19307" y="7896"/>
                  <a:pt x="19251" y="8063"/>
                </a:cubicBezTo>
                <a:cubicBezTo>
                  <a:pt x="19223" y="8231"/>
                  <a:pt x="19195" y="8426"/>
                  <a:pt x="19139" y="8594"/>
                </a:cubicBezTo>
                <a:cubicBezTo>
                  <a:pt x="19139" y="8649"/>
                  <a:pt x="19111" y="8705"/>
                  <a:pt x="19111" y="8733"/>
                </a:cubicBezTo>
                <a:cubicBezTo>
                  <a:pt x="19056" y="8928"/>
                  <a:pt x="19028" y="9012"/>
                  <a:pt x="18972" y="9012"/>
                </a:cubicBezTo>
                <a:cubicBezTo>
                  <a:pt x="18944" y="9403"/>
                  <a:pt x="18860" y="9793"/>
                  <a:pt x="18749" y="10156"/>
                </a:cubicBezTo>
                <a:cubicBezTo>
                  <a:pt x="18693" y="10491"/>
                  <a:pt x="18749" y="10602"/>
                  <a:pt x="18693" y="10909"/>
                </a:cubicBezTo>
                <a:cubicBezTo>
                  <a:pt x="18637" y="11216"/>
                  <a:pt x="18581" y="11495"/>
                  <a:pt x="18498" y="11802"/>
                </a:cubicBezTo>
                <a:lnTo>
                  <a:pt x="18498" y="11886"/>
                </a:lnTo>
                <a:cubicBezTo>
                  <a:pt x="18498" y="11941"/>
                  <a:pt x="18386" y="12109"/>
                  <a:pt x="18358" y="12165"/>
                </a:cubicBezTo>
                <a:cubicBezTo>
                  <a:pt x="18274" y="12555"/>
                  <a:pt x="18219" y="12834"/>
                  <a:pt x="18135" y="12834"/>
                </a:cubicBezTo>
                <a:cubicBezTo>
                  <a:pt x="18051" y="13253"/>
                  <a:pt x="17996" y="13839"/>
                  <a:pt x="17856" y="13894"/>
                </a:cubicBezTo>
                <a:cubicBezTo>
                  <a:pt x="17856" y="14034"/>
                  <a:pt x="17884" y="14118"/>
                  <a:pt x="17884" y="14229"/>
                </a:cubicBezTo>
                <a:cubicBezTo>
                  <a:pt x="17884" y="14424"/>
                  <a:pt x="17856" y="14620"/>
                  <a:pt x="17800" y="14787"/>
                </a:cubicBezTo>
                <a:cubicBezTo>
                  <a:pt x="17772" y="14899"/>
                  <a:pt x="17744" y="14871"/>
                  <a:pt x="17717" y="14982"/>
                </a:cubicBezTo>
                <a:cubicBezTo>
                  <a:pt x="17689" y="15178"/>
                  <a:pt x="17605" y="15345"/>
                  <a:pt x="17521" y="15513"/>
                </a:cubicBezTo>
                <a:lnTo>
                  <a:pt x="17298" y="15847"/>
                </a:lnTo>
                <a:cubicBezTo>
                  <a:pt x="17242" y="15931"/>
                  <a:pt x="17159" y="16015"/>
                  <a:pt x="17075" y="16098"/>
                </a:cubicBezTo>
                <a:lnTo>
                  <a:pt x="17075" y="16098"/>
                </a:lnTo>
                <a:cubicBezTo>
                  <a:pt x="16935" y="16210"/>
                  <a:pt x="16768" y="16489"/>
                  <a:pt x="16545" y="16628"/>
                </a:cubicBezTo>
                <a:cubicBezTo>
                  <a:pt x="16545" y="16656"/>
                  <a:pt x="16517" y="16712"/>
                  <a:pt x="16461" y="16740"/>
                </a:cubicBezTo>
                <a:lnTo>
                  <a:pt x="16294" y="16880"/>
                </a:lnTo>
                <a:cubicBezTo>
                  <a:pt x="16210" y="16935"/>
                  <a:pt x="16070" y="16991"/>
                  <a:pt x="15959" y="17047"/>
                </a:cubicBezTo>
                <a:cubicBezTo>
                  <a:pt x="15875" y="17103"/>
                  <a:pt x="15764" y="17131"/>
                  <a:pt x="15652" y="17159"/>
                </a:cubicBezTo>
                <a:cubicBezTo>
                  <a:pt x="15317" y="17298"/>
                  <a:pt x="14955" y="17382"/>
                  <a:pt x="14592" y="17410"/>
                </a:cubicBezTo>
                <a:cubicBezTo>
                  <a:pt x="14229" y="17410"/>
                  <a:pt x="13839" y="17410"/>
                  <a:pt x="13476" y="17382"/>
                </a:cubicBezTo>
                <a:cubicBezTo>
                  <a:pt x="13308" y="17382"/>
                  <a:pt x="13197" y="17382"/>
                  <a:pt x="13057" y="17354"/>
                </a:cubicBezTo>
                <a:cubicBezTo>
                  <a:pt x="12778" y="17326"/>
                  <a:pt x="12527" y="17270"/>
                  <a:pt x="12276" y="17186"/>
                </a:cubicBezTo>
                <a:cubicBezTo>
                  <a:pt x="12276" y="17159"/>
                  <a:pt x="12499" y="17186"/>
                  <a:pt x="12444" y="17131"/>
                </a:cubicBezTo>
                <a:cubicBezTo>
                  <a:pt x="12695" y="17131"/>
                  <a:pt x="12974" y="17131"/>
                  <a:pt x="13281" y="17186"/>
                </a:cubicBezTo>
                <a:cubicBezTo>
                  <a:pt x="13643" y="17214"/>
                  <a:pt x="14006" y="17242"/>
                  <a:pt x="14397" y="17214"/>
                </a:cubicBezTo>
                <a:cubicBezTo>
                  <a:pt x="14759" y="17214"/>
                  <a:pt x="15122" y="17159"/>
                  <a:pt x="15485" y="17047"/>
                </a:cubicBezTo>
                <a:cubicBezTo>
                  <a:pt x="15596" y="17019"/>
                  <a:pt x="15680" y="16991"/>
                  <a:pt x="15791" y="16935"/>
                </a:cubicBezTo>
                <a:cubicBezTo>
                  <a:pt x="15847" y="16907"/>
                  <a:pt x="15903" y="16852"/>
                  <a:pt x="15931" y="16824"/>
                </a:cubicBezTo>
                <a:cubicBezTo>
                  <a:pt x="15875" y="16852"/>
                  <a:pt x="15819" y="16880"/>
                  <a:pt x="15764" y="16907"/>
                </a:cubicBezTo>
                <a:cubicBezTo>
                  <a:pt x="15122" y="17186"/>
                  <a:pt x="14424" y="17270"/>
                  <a:pt x="13727" y="17186"/>
                </a:cubicBezTo>
                <a:cubicBezTo>
                  <a:pt x="13253" y="17131"/>
                  <a:pt x="12778" y="17075"/>
                  <a:pt x="12332" y="17019"/>
                </a:cubicBezTo>
                <a:lnTo>
                  <a:pt x="12332" y="17019"/>
                </a:lnTo>
                <a:lnTo>
                  <a:pt x="12220" y="17019"/>
                </a:lnTo>
                <a:cubicBezTo>
                  <a:pt x="12081" y="16991"/>
                  <a:pt x="11941" y="16963"/>
                  <a:pt x="11802" y="16963"/>
                </a:cubicBezTo>
                <a:cubicBezTo>
                  <a:pt x="11690" y="16963"/>
                  <a:pt x="11774" y="16935"/>
                  <a:pt x="11802" y="16935"/>
                </a:cubicBezTo>
                <a:cubicBezTo>
                  <a:pt x="11746" y="16935"/>
                  <a:pt x="11718" y="16907"/>
                  <a:pt x="11635" y="16907"/>
                </a:cubicBezTo>
                <a:cubicBezTo>
                  <a:pt x="11551" y="16880"/>
                  <a:pt x="11774" y="16935"/>
                  <a:pt x="11718" y="16963"/>
                </a:cubicBezTo>
                <a:cubicBezTo>
                  <a:pt x="11244" y="16907"/>
                  <a:pt x="10798" y="16852"/>
                  <a:pt x="10323" y="16740"/>
                </a:cubicBezTo>
                <a:lnTo>
                  <a:pt x="10323" y="16712"/>
                </a:lnTo>
                <a:cubicBezTo>
                  <a:pt x="10240" y="16684"/>
                  <a:pt x="10295" y="16740"/>
                  <a:pt x="10267" y="16740"/>
                </a:cubicBezTo>
                <a:cubicBezTo>
                  <a:pt x="9988" y="16684"/>
                  <a:pt x="9682" y="16628"/>
                  <a:pt x="9403" y="16545"/>
                </a:cubicBezTo>
                <a:cubicBezTo>
                  <a:pt x="8900" y="16461"/>
                  <a:pt x="8398" y="16322"/>
                  <a:pt x="7896" y="16154"/>
                </a:cubicBezTo>
                <a:cubicBezTo>
                  <a:pt x="7338" y="15987"/>
                  <a:pt x="6808" y="15764"/>
                  <a:pt x="6278" y="15485"/>
                </a:cubicBezTo>
                <a:cubicBezTo>
                  <a:pt x="6055" y="15401"/>
                  <a:pt x="5859" y="15317"/>
                  <a:pt x="5664" y="15206"/>
                </a:cubicBezTo>
                <a:cubicBezTo>
                  <a:pt x="5385" y="15066"/>
                  <a:pt x="5078" y="14899"/>
                  <a:pt x="4799" y="14759"/>
                </a:cubicBezTo>
                <a:cubicBezTo>
                  <a:pt x="4548" y="14592"/>
                  <a:pt x="4325" y="14480"/>
                  <a:pt x="4158" y="14341"/>
                </a:cubicBezTo>
                <a:cubicBezTo>
                  <a:pt x="3516" y="13978"/>
                  <a:pt x="2902" y="13560"/>
                  <a:pt x="2316" y="13113"/>
                </a:cubicBezTo>
                <a:cubicBezTo>
                  <a:pt x="1758" y="12723"/>
                  <a:pt x="1284" y="12220"/>
                  <a:pt x="893" y="11662"/>
                </a:cubicBezTo>
                <a:cubicBezTo>
                  <a:pt x="782" y="11439"/>
                  <a:pt x="698" y="11216"/>
                  <a:pt x="642" y="10965"/>
                </a:cubicBezTo>
                <a:cubicBezTo>
                  <a:pt x="503" y="10714"/>
                  <a:pt x="363" y="10463"/>
                  <a:pt x="252" y="10212"/>
                </a:cubicBezTo>
                <a:cubicBezTo>
                  <a:pt x="224" y="10100"/>
                  <a:pt x="224" y="10100"/>
                  <a:pt x="196" y="9988"/>
                </a:cubicBezTo>
                <a:cubicBezTo>
                  <a:pt x="84" y="9598"/>
                  <a:pt x="28" y="9207"/>
                  <a:pt x="1" y="8817"/>
                </a:cubicBezTo>
                <a:cubicBezTo>
                  <a:pt x="1" y="8454"/>
                  <a:pt x="28" y="8091"/>
                  <a:pt x="84" y="7729"/>
                </a:cubicBezTo>
                <a:cubicBezTo>
                  <a:pt x="196" y="7310"/>
                  <a:pt x="363" y="6892"/>
                  <a:pt x="559" y="6473"/>
                </a:cubicBezTo>
                <a:cubicBezTo>
                  <a:pt x="614" y="6390"/>
                  <a:pt x="642" y="6334"/>
                  <a:pt x="670" y="6250"/>
                </a:cubicBezTo>
                <a:cubicBezTo>
                  <a:pt x="698" y="6222"/>
                  <a:pt x="726" y="6194"/>
                  <a:pt x="726" y="6166"/>
                </a:cubicBezTo>
                <a:cubicBezTo>
                  <a:pt x="838" y="5971"/>
                  <a:pt x="949" y="5804"/>
                  <a:pt x="1061" y="5608"/>
                </a:cubicBezTo>
                <a:lnTo>
                  <a:pt x="1089" y="5580"/>
                </a:lnTo>
                <a:lnTo>
                  <a:pt x="1144" y="5525"/>
                </a:lnTo>
                <a:lnTo>
                  <a:pt x="1144" y="5525"/>
                </a:lnTo>
                <a:cubicBezTo>
                  <a:pt x="1144" y="5553"/>
                  <a:pt x="1089" y="5580"/>
                  <a:pt x="1089" y="5580"/>
                </a:cubicBezTo>
                <a:lnTo>
                  <a:pt x="1200" y="5525"/>
                </a:lnTo>
                <a:lnTo>
                  <a:pt x="1200" y="5525"/>
                </a:lnTo>
                <a:lnTo>
                  <a:pt x="1144" y="5525"/>
                </a:lnTo>
                <a:cubicBezTo>
                  <a:pt x="1340" y="5246"/>
                  <a:pt x="1647" y="4883"/>
                  <a:pt x="1814" y="4632"/>
                </a:cubicBezTo>
                <a:cubicBezTo>
                  <a:pt x="1842" y="4604"/>
                  <a:pt x="1926" y="4492"/>
                  <a:pt x="1926" y="4520"/>
                </a:cubicBezTo>
                <a:cubicBezTo>
                  <a:pt x="1954" y="4464"/>
                  <a:pt x="1926" y="4492"/>
                  <a:pt x="1954" y="4437"/>
                </a:cubicBezTo>
                <a:cubicBezTo>
                  <a:pt x="2149" y="4241"/>
                  <a:pt x="2316" y="4046"/>
                  <a:pt x="2512" y="3851"/>
                </a:cubicBezTo>
                <a:cubicBezTo>
                  <a:pt x="2874" y="3488"/>
                  <a:pt x="3265" y="3153"/>
                  <a:pt x="3683" y="2874"/>
                </a:cubicBezTo>
                <a:cubicBezTo>
                  <a:pt x="3767" y="2818"/>
                  <a:pt x="3879" y="2763"/>
                  <a:pt x="3962" y="2707"/>
                </a:cubicBezTo>
                <a:lnTo>
                  <a:pt x="4158" y="2595"/>
                </a:lnTo>
                <a:cubicBezTo>
                  <a:pt x="4632" y="2205"/>
                  <a:pt x="5106" y="1842"/>
                  <a:pt x="5636" y="1535"/>
                </a:cubicBezTo>
                <a:lnTo>
                  <a:pt x="5636" y="1535"/>
                </a:lnTo>
                <a:lnTo>
                  <a:pt x="5720" y="1451"/>
                </a:lnTo>
                <a:cubicBezTo>
                  <a:pt x="5832" y="1340"/>
                  <a:pt x="5943" y="1256"/>
                  <a:pt x="6055" y="1144"/>
                </a:cubicBezTo>
                <a:cubicBezTo>
                  <a:pt x="6166" y="1033"/>
                  <a:pt x="6278" y="921"/>
                  <a:pt x="6417" y="810"/>
                </a:cubicBezTo>
                <a:cubicBezTo>
                  <a:pt x="6445" y="782"/>
                  <a:pt x="6501" y="782"/>
                  <a:pt x="6529" y="754"/>
                </a:cubicBezTo>
                <a:cubicBezTo>
                  <a:pt x="6752" y="614"/>
                  <a:pt x="6975" y="475"/>
                  <a:pt x="7226" y="391"/>
                </a:cubicBezTo>
                <a:cubicBezTo>
                  <a:pt x="7505" y="280"/>
                  <a:pt x="7812" y="196"/>
                  <a:pt x="8119" y="112"/>
                </a:cubicBezTo>
                <a:cubicBezTo>
                  <a:pt x="8119" y="140"/>
                  <a:pt x="8147" y="140"/>
                  <a:pt x="8175" y="112"/>
                </a:cubicBezTo>
                <a:cubicBezTo>
                  <a:pt x="8259" y="112"/>
                  <a:pt x="8315" y="84"/>
                  <a:pt x="8370" y="84"/>
                </a:cubicBezTo>
                <a:cubicBezTo>
                  <a:pt x="8510" y="84"/>
                  <a:pt x="8761" y="56"/>
                  <a:pt x="8761" y="112"/>
                </a:cubicBezTo>
                <a:lnTo>
                  <a:pt x="8900" y="112"/>
                </a:lnTo>
                <a:cubicBezTo>
                  <a:pt x="8900" y="140"/>
                  <a:pt x="8900" y="168"/>
                  <a:pt x="8928" y="196"/>
                </a:cubicBezTo>
                <a:cubicBezTo>
                  <a:pt x="9151" y="140"/>
                  <a:pt x="9375" y="140"/>
                  <a:pt x="9598" y="112"/>
                </a:cubicBezTo>
                <a:cubicBezTo>
                  <a:pt x="9849" y="112"/>
                  <a:pt x="10100" y="112"/>
                  <a:pt x="10351" y="112"/>
                </a:cubicBezTo>
                <a:cubicBezTo>
                  <a:pt x="10435" y="112"/>
                  <a:pt x="10519" y="84"/>
                  <a:pt x="10602" y="56"/>
                </a:cubicBezTo>
                <a:cubicBezTo>
                  <a:pt x="10825" y="1"/>
                  <a:pt x="11049" y="1"/>
                  <a:pt x="11272" y="1"/>
                </a:cubicBezTo>
                <a:cubicBezTo>
                  <a:pt x="11411" y="56"/>
                  <a:pt x="11523" y="56"/>
                  <a:pt x="11662" y="56"/>
                </a:cubicBezTo>
                <a:cubicBezTo>
                  <a:pt x="11802" y="84"/>
                  <a:pt x="12192" y="196"/>
                  <a:pt x="12332" y="252"/>
                </a:cubicBezTo>
                <a:cubicBezTo>
                  <a:pt x="12555" y="335"/>
                  <a:pt x="12583" y="419"/>
                  <a:pt x="12778" y="503"/>
                </a:cubicBezTo>
                <a:cubicBezTo>
                  <a:pt x="12918" y="475"/>
                  <a:pt x="13057" y="447"/>
                  <a:pt x="13197" y="419"/>
                </a:cubicBezTo>
                <a:cubicBezTo>
                  <a:pt x="13448" y="475"/>
                  <a:pt x="13699" y="531"/>
                  <a:pt x="13950" y="614"/>
                </a:cubicBezTo>
                <a:cubicBezTo>
                  <a:pt x="14090" y="698"/>
                  <a:pt x="14285" y="782"/>
                  <a:pt x="14452" y="865"/>
                </a:cubicBezTo>
                <a:cubicBezTo>
                  <a:pt x="14703" y="921"/>
                  <a:pt x="14982" y="1005"/>
                  <a:pt x="15233" y="1144"/>
                </a:cubicBezTo>
                <a:cubicBezTo>
                  <a:pt x="15485" y="1144"/>
                  <a:pt x="15736" y="1228"/>
                  <a:pt x="15959" y="1340"/>
                </a:cubicBezTo>
                <a:cubicBezTo>
                  <a:pt x="16098" y="1423"/>
                  <a:pt x="16405" y="1591"/>
                  <a:pt x="16573" y="1702"/>
                </a:cubicBezTo>
                <a:cubicBezTo>
                  <a:pt x="16712" y="1786"/>
                  <a:pt x="16852" y="1926"/>
                  <a:pt x="16991" y="2037"/>
                </a:cubicBezTo>
                <a:cubicBezTo>
                  <a:pt x="17465" y="2233"/>
                  <a:pt x="17884" y="2567"/>
                  <a:pt x="18191" y="2958"/>
                </a:cubicBezTo>
                <a:cubicBezTo>
                  <a:pt x="18247" y="3014"/>
                  <a:pt x="18191" y="2986"/>
                  <a:pt x="18247" y="3042"/>
                </a:cubicBezTo>
                <a:cubicBezTo>
                  <a:pt x="18386" y="3237"/>
                  <a:pt x="18358" y="3125"/>
                  <a:pt x="18498" y="3293"/>
                </a:cubicBezTo>
                <a:cubicBezTo>
                  <a:pt x="18665" y="3404"/>
                  <a:pt x="18805" y="3572"/>
                  <a:pt x="18888" y="3739"/>
                </a:cubicBezTo>
                <a:cubicBezTo>
                  <a:pt x="19056" y="3990"/>
                  <a:pt x="19167" y="4269"/>
                  <a:pt x="19279" y="4576"/>
                </a:cubicBezTo>
                <a:cubicBezTo>
                  <a:pt x="19307" y="4660"/>
                  <a:pt x="19335" y="4688"/>
                  <a:pt x="19363" y="4660"/>
                </a:cubicBezTo>
                <a:cubicBezTo>
                  <a:pt x="19446" y="4855"/>
                  <a:pt x="19502" y="5078"/>
                  <a:pt x="19558" y="5274"/>
                </a:cubicBezTo>
                <a:cubicBezTo>
                  <a:pt x="19614" y="5636"/>
                  <a:pt x="19614" y="5971"/>
                  <a:pt x="19586" y="6334"/>
                </a:cubicBezTo>
                <a:cubicBezTo>
                  <a:pt x="19530" y="6445"/>
                  <a:pt x="19502" y="6557"/>
                  <a:pt x="19446" y="6669"/>
                </a:cubicBezTo>
                <a:close/>
                <a:moveTo>
                  <a:pt x="13420" y="13364"/>
                </a:moveTo>
                <a:cubicBezTo>
                  <a:pt x="13420" y="13392"/>
                  <a:pt x="13476" y="13392"/>
                  <a:pt x="13476" y="13364"/>
                </a:cubicBezTo>
                <a:cubicBezTo>
                  <a:pt x="13448" y="13364"/>
                  <a:pt x="13420" y="13364"/>
                  <a:pt x="13420" y="13364"/>
                </a:cubicBezTo>
                <a:close/>
                <a:moveTo>
                  <a:pt x="13281" y="13308"/>
                </a:moveTo>
                <a:cubicBezTo>
                  <a:pt x="13281" y="13308"/>
                  <a:pt x="13336" y="13336"/>
                  <a:pt x="13364" y="13336"/>
                </a:cubicBezTo>
                <a:cubicBezTo>
                  <a:pt x="13392" y="13308"/>
                  <a:pt x="13364" y="13308"/>
                  <a:pt x="13281" y="13308"/>
                </a:cubicBezTo>
                <a:close/>
                <a:moveTo>
                  <a:pt x="14620" y="10212"/>
                </a:moveTo>
                <a:cubicBezTo>
                  <a:pt x="14592" y="10212"/>
                  <a:pt x="14592" y="10212"/>
                  <a:pt x="14564" y="10212"/>
                </a:cubicBezTo>
                <a:cubicBezTo>
                  <a:pt x="14564" y="10212"/>
                  <a:pt x="14564" y="10267"/>
                  <a:pt x="14536" y="10267"/>
                </a:cubicBezTo>
                <a:cubicBezTo>
                  <a:pt x="14536" y="10351"/>
                  <a:pt x="14536" y="10463"/>
                  <a:pt x="14564" y="10546"/>
                </a:cubicBezTo>
                <a:close/>
                <a:moveTo>
                  <a:pt x="3767" y="8761"/>
                </a:moveTo>
                <a:close/>
                <a:moveTo>
                  <a:pt x="3767" y="8817"/>
                </a:moveTo>
                <a:cubicBezTo>
                  <a:pt x="3795" y="9040"/>
                  <a:pt x="3879" y="9263"/>
                  <a:pt x="4046" y="9458"/>
                </a:cubicBezTo>
                <a:cubicBezTo>
                  <a:pt x="4409" y="9877"/>
                  <a:pt x="4827" y="10212"/>
                  <a:pt x="5301" y="10491"/>
                </a:cubicBezTo>
                <a:cubicBezTo>
                  <a:pt x="6334" y="11160"/>
                  <a:pt x="7450" y="11746"/>
                  <a:pt x="8566" y="12193"/>
                </a:cubicBezTo>
                <a:lnTo>
                  <a:pt x="8566" y="12165"/>
                </a:lnTo>
                <a:cubicBezTo>
                  <a:pt x="8315" y="12025"/>
                  <a:pt x="7868" y="11858"/>
                  <a:pt x="7505" y="11662"/>
                </a:cubicBezTo>
                <a:cubicBezTo>
                  <a:pt x="7226" y="11523"/>
                  <a:pt x="6920" y="11356"/>
                  <a:pt x="6641" y="11160"/>
                </a:cubicBezTo>
                <a:cubicBezTo>
                  <a:pt x="6194" y="10909"/>
                  <a:pt x="5748" y="10630"/>
                  <a:pt x="5301" y="10351"/>
                </a:cubicBezTo>
                <a:cubicBezTo>
                  <a:pt x="5050" y="10156"/>
                  <a:pt x="4827" y="10016"/>
                  <a:pt x="4604" y="9877"/>
                </a:cubicBezTo>
                <a:cubicBezTo>
                  <a:pt x="4381" y="9710"/>
                  <a:pt x="4185" y="9542"/>
                  <a:pt x="4018" y="9347"/>
                </a:cubicBezTo>
                <a:cubicBezTo>
                  <a:pt x="4018" y="9347"/>
                  <a:pt x="4046" y="9347"/>
                  <a:pt x="4018" y="9347"/>
                </a:cubicBezTo>
                <a:cubicBezTo>
                  <a:pt x="3990" y="9347"/>
                  <a:pt x="4018" y="9375"/>
                  <a:pt x="3990" y="9347"/>
                </a:cubicBezTo>
                <a:cubicBezTo>
                  <a:pt x="3906" y="9235"/>
                  <a:pt x="3851" y="9124"/>
                  <a:pt x="3795" y="9012"/>
                </a:cubicBezTo>
                <a:cubicBezTo>
                  <a:pt x="3767" y="8956"/>
                  <a:pt x="3767" y="8873"/>
                  <a:pt x="3767" y="8789"/>
                </a:cubicBezTo>
                <a:close/>
                <a:moveTo>
                  <a:pt x="4018" y="9291"/>
                </a:moveTo>
                <a:cubicBezTo>
                  <a:pt x="4018" y="9263"/>
                  <a:pt x="4074" y="9319"/>
                  <a:pt x="4046" y="9263"/>
                </a:cubicBezTo>
                <a:cubicBezTo>
                  <a:pt x="3990" y="9207"/>
                  <a:pt x="3962" y="9235"/>
                  <a:pt x="4018" y="9263"/>
                </a:cubicBezTo>
                <a:close/>
                <a:moveTo>
                  <a:pt x="4520" y="9737"/>
                </a:moveTo>
                <a:cubicBezTo>
                  <a:pt x="4520" y="9737"/>
                  <a:pt x="4548" y="9737"/>
                  <a:pt x="4520" y="9737"/>
                </a:cubicBezTo>
                <a:cubicBezTo>
                  <a:pt x="4520" y="9710"/>
                  <a:pt x="4492" y="9737"/>
                  <a:pt x="4492" y="9710"/>
                </a:cubicBezTo>
                <a:cubicBezTo>
                  <a:pt x="4464" y="9654"/>
                  <a:pt x="4492" y="9710"/>
                  <a:pt x="4520" y="9737"/>
                </a:cubicBezTo>
                <a:close/>
                <a:moveTo>
                  <a:pt x="7812" y="11718"/>
                </a:moveTo>
                <a:cubicBezTo>
                  <a:pt x="7701" y="11662"/>
                  <a:pt x="7757" y="11746"/>
                  <a:pt x="7812" y="11718"/>
                </a:cubicBezTo>
                <a:close/>
                <a:moveTo>
                  <a:pt x="12388" y="13281"/>
                </a:moveTo>
                <a:lnTo>
                  <a:pt x="12388" y="13281"/>
                </a:lnTo>
                <a:lnTo>
                  <a:pt x="12304" y="13281"/>
                </a:lnTo>
                <a:close/>
                <a:moveTo>
                  <a:pt x="14369" y="11021"/>
                </a:moveTo>
                <a:cubicBezTo>
                  <a:pt x="14369" y="11021"/>
                  <a:pt x="14397" y="11021"/>
                  <a:pt x="14397" y="10993"/>
                </a:cubicBezTo>
                <a:cubicBezTo>
                  <a:pt x="14424" y="10937"/>
                  <a:pt x="14369" y="10993"/>
                  <a:pt x="14369" y="11021"/>
                </a:cubicBezTo>
                <a:close/>
                <a:moveTo>
                  <a:pt x="14369" y="10853"/>
                </a:moveTo>
                <a:cubicBezTo>
                  <a:pt x="14341" y="10881"/>
                  <a:pt x="14341" y="10937"/>
                  <a:pt x="14341" y="10965"/>
                </a:cubicBezTo>
                <a:cubicBezTo>
                  <a:pt x="14369" y="10993"/>
                  <a:pt x="14397" y="10881"/>
                  <a:pt x="14369" y="10853"/>
                </a:cubicBezTo>
                <a:close/>
                <a:moveTo>
                  <a:pt x="14341" y="10770"/>
                </a:moveTo>
                <a:cubicBezTo>
                  <a:pt x="14313" y="10798"/>
                  <a:pt x="14313" y="10798"/>
                  <a:pt x="14341" y="10825"/>
                </a:cubicBezTo>
                <a:cubicBezTo>
                  <a:pt x="14341" y="10825"/>
                  <a:pt x="14341" y="10825"/>
                  <a:pt x="14369" y="10770"/>
                </a:cubicBezTo>
                <a:cubicBezTo>
                  <a:pt x="14369" y="10714"/>
                  <a:pt x="14341" y="10770"/>
                  <a:pt x="14341" y="10770"/>
                </a:cubicBezTo>
                <a:close/>
                <a:moveTo>
                  <a:pt x="6445" y="838"/>
                </a:moveTo>
                <a:cubicBezTo>
                  <a:pt x="6445" y="838"/>
                  <a:pt x="6473" y="838"/>
                  <a:pt x="6529" y="810"/>
                </a:cubicBezTo>
                <a:lnTo>
                  <a:pt x="6529" y="782"/>
                </a:lnTo>
                <a:close/>
                <a:moveTo>
                  <a:pt x="6278" y="977"/>
                </a:moveTo>
                <a:cubicBezTo>
                  <a:pt x="6278" y="1005"/>
                  <a:pt x="6445" y="921"/>
                  <a:pt x="6445" y="893"/>
                </a:cubicBezTo>
                <a:cubicBezTo>
                  <a:pt x="6389" y="921"/>
                  <a:pt x="6334" y="949"/>
                  <a:pt x="6278" y="977"/>
                </a:cubicBezTo>
                <a:close/>
                <a:moveTo>
                  <a:pt x="6194" y="1061"/>
                </a:moveTo>
                <a:lnTo>
                  <a:pt x="6278" y="1061"/>
                </a:lnTo>
                <a:cubicBezTo>
                  <a:pt x="6306" y="1061"/>
                  <a:pt x="6278" y="1005"/>
                  <a:pt x="6194" y="1089"/>
                </a:cubicBezTo>
                <a:close/>
                <a:moveTo>
                  <a:pt x="7031" y="754"/>
                </a:moveTo>
                <a:cubicBezTo>
                  <a:pt x="7199" y="698"/>
                  <a:pt x="7394" y="614"/>
                  <a:pt x="7561" y="559"/>
                </a:cubicBezTo>
                <a:cubicBezTo>
                  <a:pt x="7561" y="531"/>
                  <a:pt x="7561" y="531"/>
                  <a:pt x="7561" y="503"/>
                </a:cubicBezTo>
                <a:cubicBezTo>
                  <a:pt x="7533" y="503"/>
                  <a:pt x="7450" y="531"/>
                  <a:pt x="7450" y="503"/>
                </a:cubicBezTo>
                <a:cubicBezTo>
                  <a:pt x="7310" y="587"/>
                  <a:pt x="7171" y="670"/>
                  <a:pt x="7031" y="782"/>
                </a:cubicBezTo>
                <a:close/>
                <a:moveTo>
                  <a:pt x="1926" y="4827"/>
                </a:moveTo>
                <a:cubicBezTo>
                  <a:pt x="2260" y="4437"/>
                  <a:pt x="2567" y="4074"/>
                  <a:pt x="2902" y="3739"/>
                </a:cubicBezTo>
                <a:lnTo>
                  <a:pt x="2707" y="3879"/>
                </a:lnTo>
                <a:cubicBezTo>
                  <a:pt x="2651" y="3962"/>
                  <a:pt x="2567" y="4046"/>
                  <a:pt x="2484" y="4102"/>
                </a:cubicBezTo>
                <a:cubicBezTo>
                  <a:pt x="2288" y="4325"/>
                  <a:pt x="2093" y="4576"/>
                  <a:pt x="1926" y="4827"/>
                </a:cubicBezTo>
                <a:close/>
                <a:moveTo>
                  <a:pt x="2093" y="4520"/>
                </a:moveTo>
                <a:cubicBezTo>
                  <a:pt x="2093" y="4548"/>
                  <a:pt x="2177" y="4437"/>
                  <a:pt x="2149" y="4409"/>
                </a:cubicBezTo>
                <a:cubicBezTo>
                  <a:pt x="2121" y="4437"/>
                  <a:pt x="2093" y="4492"/>
                  <a:pt x="2093" y="4520"/>
                </a:cubicBezTo>
                <a:close/>
                <a:moveTo>
                  <a:pt x="1898" y="4660"/>
                </a:moveTo>
                <a:cubicBezTo>
                  <a:pt x="1898" y="4660"/>
                  <a:pt x="1981" y="4604"/>
                  <a:pt x="2009" y="4576"/>
                </a:cubicBezTo>
                <a:cubicBezTo>
                  <a:pt x="2009" y="4520"/>
                  <a:pt x="1954" y="4604"/>
                  <a:pt x="1926" y="4660"/>
                </a:cubicBezTo>
                <a:close/>
                <a:moveTo>
                  <a:pt x="977" y="6083"/>
                </a:moveTo>
                <a:lnTo>
                  <a:pt x="1061" y="5971"/>
                </a:lnTo>
                <a:lnTo>
                  <a:pt x="1061" y="5971"/>
                </a:lnTo>
                <a:cubicBezTo>
                  <a:pt x="1033" y="6027"/>
                  <a:pt x="1005" y="6055"/>
                  <a:pt x="977" y="6111"/>
                </a:cubicBezTo>
                <a:close/>
                <a:moveTo>
                  <a:pt x="2567" y="13197"/>
                </a:moveTo>
                <a:cubicBezTo>
                  <a:pt x="2735" y="13336"/>
                  <a:pt x="2651" y="13197"/>
                  <a:pt x="2567" y="13197"/>
                </a:cubicBezTo>
                <a:close/>
                <a:moveTo>
                  <a:pt x="8482" y="16238"/>
                </a:moveTo>
                <a:cubicBezTo>
                  <a:pt x="8482" y="16238"/>
                  <a:pt x="8454" y="16210"/>
                  <a:pt x="8398" y="16182"/>
                </a:cubicBezTo>
                <a:cubicBezTo>
                  <a:pt x="8342" y="16182"/>
                  <a:pt x="8370" y="16182"/>
                  <a:pt x="8398" y="16210"/>
                </a:cubicBezTo>
                <a:cubicBezTo>
                  <a:pt x="8426" y="16210"/>
                  <a:pt x="8482" y="16238"/>
                  <a:pt x="8510" y="16238"/>
                </a:cubicBezTo>
                <a:close/>
                <a:moveTo>
                  <a:pt x="9598" y="16489"/>
                </a:moveTo>
                <a:cubicBezTo>
                  <a:pt x="9626" y="16517"/>
                  <a:pt x="9486" y="16489"/>
                  <a:pt x="9598" y="16517"/>
                </a:cubicBezTo>
                <a:cubicBezTo>
                  <a:pt x="9626" y="16517"/>
                  <a:pt x="9709" y="16517"/>
                  <a:pt x="9626" y="16489"/>
                </a:cubicBezTo>
                <a:close/>
                <a:moveTo>
                  <a:pt x="10435" y="16628"/>
                </a:moveTo>
                <a:cubicBezTo>
                  <a:pt x="7896" y="16015"/>
                  <a:pt x="5497" y="14982"/>
                  <a:pt x="3293" y="13560"/>
                </a:cubicBezTo>
                <a:cubicBezTo>
                  <a:pt x="2623" y="13141"/>
                  <a:pt x="2009" y="12667"/>
                  <a:pt x="1479" y="12109"/>
                </a:cubicBezTo>
                <a:cubicBezTo>
                  <a:pt x="1479" y="12109"/>
                  <a:pt x="1479" y="12137"/>
                  <a:pt x="1507" y="12165"/>
                </a:cubicBezTo>
                <a:cubicBezTo>
                  <a:pt x="1702" y="12388"/>
                  <a:pt x="1926" y="12611"/>
                  <a:pt x="2149" y="12806"/>
                </a:cubicBezTo>
                <a:cubicBezTo>
                  <a:pt x="2428" y="13029"/>
                  <a:pt x="2735" y="13253"/>
                  <a:pt x="3014" y="13448"/>
                </a:cubicBezTo>
                <a:cubicBezTo>
                  <a:pt x="3460" y="13727"/>
                  <a:pt x="3990" y="14090"/>
                  <a:pt x="4464" y="14369"/>
                </a:cubicBezTo>
                <a:cubicBezTo>
                  <a:pt x="5218" y="14815"/>
                  <a:pt x="6027" y="15234"/>
                  <a:pt x="6864" y="15596"/>
                </a:cubicBezTo>
                <a:cubicBezTo>
                  <a:pt x="7729" y="15959"/>
                  <a:pt x="8621" y="16238"/>
                  <a:pt x="9542" y="16433"/>
                </a:cubicBezTo>
                <a:cubicBezTo>
                  <a:pt x="9542" y="16433"/>
                  <a:pt x="9486" y="16433"/>
                  <a:pt x="9542" y="16433"/>
                </a:cubicBezTo>
                <a:cubicBezTo>
                  <a:pt x="9654" y="16461"/>
                  <a:pt x="9514" y="16405"/>
                  <a:pt x="9598" y="16433"/>
                </a:cubicBezTo>
                <a:cubicBezTo>
                  <a:pt x="9849" y="16517"/>
                  <a:pt x="10128" y="16573"/>
                  <a:pt x="10463" y="16628"/>
                </a:cubicBezTo>
                <a:close/>
                <a:moveTo>
                  <a:pt x="14062" y="13504"/>
                </a:moveTo>
                <a:lnTo>
                  <a:pt x="14062" y="13504"/>
                </a:lnTo>
                <a:lnTo>
                  <a:pt x="14062" y="13504"/>
                </a:lnTo>
                <a:lnTo>
                  <a:pt x="13894" y="13448"/>
                </a:lnTo>
                <a:cubicBezTo>
                  <a:pt x="13839" y="13448"/>
                  <a:pt x="13783" y="13448"/>
                  <a:pt x="13727" y="13420"/>
                </a:cubicBezTo>
                <a:cubicBezTo>
                  <a:pt x="13560" y="13392"/>
                  <a:pt x="13364" y="13392"/>
                  <a:pt x="13197" y="13420"/>
                </a:cubicBezTo>
                <a:cubicBezTo>
                  <a:pt x="13476" y="13448"/>
                  <a:pt x="13755" y="13476"/>
                  <a:pt x="14006" y="135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21"/>
          <p:cNvSpPr txBox="1">
            <a:spLocks noGrp="1"/>
          </p:cNvSpPr>
          <p:nvPr>
            <p:ph type="ctrTitle"/>
          </p:nvPr>
        </p:nvSpPr>
        <p:spPr>
          <a:xfrm>
            <a:off x="2925800" y="2479200"/>
            <a:ext cx="63404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C4B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21"/>
          <p:cNvSpPr txBox="1">
            <a:spLocks noGrp="1"/>
          </p:cNvSpPr>
          <p:nvPr>
            <p:ph type="subTitle" idx="1"/>
          </p:nvPr>
        </p:nvSpPr>
        <p:spPr>
          <a:xfrm>
            <a:off x="2925800" y="3864600"/>
            <a:ext cx="6340400" cy="18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rgbClr val="4C4B4B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00349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054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68181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53265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75974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27349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"/>
          <p:cNvSpPr txBox="1">
            <a:spLocks noGrp="1"/>
          </p:cNvSpPr>
          <p:nvPr>
            <p:ph type="title"/>
          </p:nvPr>
        </p:nvSpPr>
        <p:spPr>
          <a:xfrm>
            <a:off x="2260067" y="3109367"/>
            <a:ext cx="7672000" cy="14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 idx="2" hasCustomPrompt="1"/>
          </p:nvPr>
        </p:nvSpPr>
        <p:spPr>
          <a:xfrm>
            <a:off x="5332228" y="1682167"/>
            <a:ext cx="1508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3" name="Google Shape;33;p3"/>
          <p:cNvSpPr txBox="1">
            <a:spLocks noGrp="1"/>
          </p:cNvSpPr>
          <p:nvPr>
            <p:ph type="subTitle" idx="1"/>
          </p:nvPr>
        </p:nvSpPr>
        <p:spPr>
          <a:xfrm>
            <a:off x="4204200" y="4481033"/>
            <a:ext cx="37836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"/>
          <p:cNvSpPr/>
          <p:nvPr/>
        </p:nvSpPr>
        <p:spPr>
          <a:xfrm flipH="1">
            <a:off x="3859558" y="450900"/>
            <a:ext cx="248055" cy="275216"/>
          </a:xfrm>
          <a:custGeom>
            <a:avLst/>
            <a:gdLst/>
            <a:ahLst/>
            <a:cxnLst/>
            <a:rect l="l" t="t" r="r" b="b"/>
            <a:pathLst>
              <a:path w="4347" h="4823" extrusionOk="0">
                <a:moveTo>
                  <a:pt x="2177" y="1"/>
                </a:moveTo>
                <a:cubicBezTo>
                  <a:pt x="2174" y="1"/>
                  <a:pt x="2171" y="1"/>
                  <a:pt x="2168" y="1"/>
                </a:cubicBezTo>
                <a:cubicBezTo>
                  <a:pt x="1858" y="1"/>
                  <a:pt x="1882" y="537"/>
                  <a:pt x="1822" y="834"/>
                </a:cubicBezTo>
                <a:cubicBezTo>
                  <a:pt x="1739" y="1430"/>
                  <a:pt x="1108" y="1953"/>
                  <a:pt x="417" y="2120"/>
                </a:cubicBezTo>
                <a:cubicBezTo>
                  <a:pt x="263" y="2144"/>
                  <a:pt x="72" y="2192"/>
                  <a:pt x="24" y="2311"/>
                </a:cubicBezTo>
                <a:cubicBezTo>
                  <a:pt x="1" y="2406"/>
                  <a:pt x="72" y="2513"/>
                  <a:pt x="191" y="2573"/>
                </a:cubicBezTo>
                <a:cubicBezTo>
                  <a:pt x="286" y="2620"/>
                  <a:pt x="417" y="2644"/>
                  <a:pt x="536" y="2668"/>
                </a:cubicBezTo>
                <a:cubicBezTo>
                  <a:pt x="965" y="2775"/>
                  <a:pt x="1310" y="3037"/>
                  <a:pt x="1525" y="3358"/>
                </a:cubicBezTo>
                <a:cubicBezTo>
                  <a:pt x="1739" y="3680"/>
                  <a:pt x="1822" y="4049"/>
                  <a:pt x="1882" y="4406"/>
                </a:cubicBezTo>
                <a:cubicBezTo>
                  <a:pt x="1906" y="4573"/>
                  <a:pt x="1965" y="4799"/>
                  <a:pt x="2168" y="4823"/>
                </a:cubicBezTo>
                <a:cubicBezTo>
                  <a:pt x="2394" y="4799"/>
                  <a:pt x="2441" y="4573"/>
                  <a:pt x="2465" y="4406"/>
                </a:cubicBezTo>
                <a:cubicBezTo>
                  <a:pt x="2513" y="4049"/>
                  <a:pt x="2608" y="3680"/>
                  <a:pt x="2822" y="3358"/>
                </a:cubicBezTo>
                <a:cubicBezTo>
                  <a:pt x="3037" y="3037"/>
                  <a:pt x="3382" y="2775"/>
                  <a:pt x="3811" y="2668"/>
                </a:cubicBezTo>
                <a:cubicBezTo>
                  <a:pt x="3930" y="2644"/>
                  <a:pt x="4049" y="2620"/>
                  <a:pt x="4156" y="2573"/>
                </a:cubicBezTo>
                <a:cubicBezTo>
                  <a:pt x="4275" y="2513"/>
                  <a:pt x="4346" y="2406"/>
                  <a:pt x="4323" y="2311"/>
                </a:cubicBezTo>
                <a:cubicBezTo>
                  <a:pt x="4275" y="2192"/>
                  <a:pt x="4084" y="2144"/>
                  <a:pt x="3930" y="2120"/>
                </a:cubicBezTo>
                <a:cubicBezTo>
                  <a:pt x="3239" y="1953"/>
                  <a:pt x="2644" y="1430"/>
                  <a:pt x="2560" y="834"/>
                </a:cubicBezTo>
                <a:cubicBezTo>
                  <a:pt x="2513" y="540"/>
                  <a:pt x="2478" y="1"/>
                  <a:pt x="217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 flipH="1">
            <a:off x="8058545" y="462109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rgbClr val="5ECCD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 rot="-5400000" flipH="1">
            <a:off x="2334329" y="873194"/>
            <a:ext cx="138728" cy="104940"/>
          </a:xfrm>
          <a:custGeom>
            <a:avLst/>
            <a:gdLst/>
            <a:ahLst/>
            <a:cxnLst/>
            <a:rect l="l" t="t" r="r" b="b"/>
            <a:pathLst>
              <a:path w="1942" h="1469" extrusionOk="0">
                <a:moveTo>
                  <a:pt x="862" y="1"/>
                </a:moveTo>
                <a:cubicBezTo>
                  <a:pt x="741" y="1"/>
                  <a:pt x="618" y="31"/>
                  <a:pt x="501" y="75"/>
                </a:cubicBezTo>
                <a:cubicBezTo>
                  <a:pt x="310" y="87"/>
                  <a:pt x="191" y="206"/>
                  <a:pt x="72" y="337"/>
                </a:cubicBezTo>
                <a:cubicBezTo>
                  <a:pt x="48" y="361"/>
                  <a:pt x="1" y="397"/>
                  <a:pt x="24" y="456"/>
                </a:cubicBezTo>
                <a:cubicBezTo>
                  <a:pt x="191" y="516"/>
                  <a:pt x="370" y="552"/>
                  <a:pt x="536" y="587"/>
                </a:cubicBezTo>
                <a:cubicBezTo>
                  <a:pt x="644" y="647"/>
                  <a:pt x="751" y="683"/>
                  <a:pt x="846" y="754"/>
                </a:cubicBezTo>
                <a:cubicBezTo>
                  <a:pt x="905" y="802"/>
                  <a:pt x="977" y="849"/>
                  <a:pt x="1048" y="897"/>
                </a:cubicBezTo>
                <a:lnTo>
                  <a:pt x="1322" y="1195"/>
                </a:lnTo>
                <a:cubicBezTo>
                  <a:pt x="1370" y="1242"/>
                  <a:pt x="1417" y="1302"/>
                  <a:pt x="1441" y="1373"/>
                </a:cubicBezTo>
                <a:cubicBezTo>
                  <a:pt x="1453" y="1421"/>
                  <a:pt x="1489" y="1469"/>
                  <a:pt x="1548" y="1469"/>
                </a:cubicBezTo>
                <a:cubicBezTo>
                  <a:pt x="1608" y="1469"/>
                  <a:pt x="1644" y="1421"/>
                  <a:pt x="1667" y="1373"/>
                </a:cubicBezTo>
                <a:cubicBezTo>
                  <a:pt x="1667" y="1349"/>
                  <a:pt x="1667" y="1326"/>
                  <a:pt x="1667" y="1302"/>
                </a:cubicBezTo>
                <a:cubicBezTo>
                  <a:pt x="1691" y="1302"/>
                  <a:pt x="1715" y="1302"/>
                  <a:pt x="1739" y="1290"/>
                </a:cubicBezTo>
                <a:cubicBezTo>
                  <a:pt x="1787" y="1266"/>
                  <a:pt x="1798" y="1218"/>
                  <a:pt x="1810" y="1171"/>
                </a:cubicBezTo>
                <a:cubicBezTo>
                  <a:pt x="1858" y="1111"/>
                  <a:pt x="1894" y="1040"/>
                  <a:pt x="1906" y="957"/>
                </a:cubicBezTo>
                <a:cubicBezTo>
                  <a:pt x="1918" y="885"/>
                  <a:pt x="1929" y="802"/>
                  <a:pt x="1941" y="730"/>
                </a:cubicBezTo>
                <a:cubicBezTo>
                  <a:pt x="1941" y="707"/>
                  <a:pt x="1929" y="671"/>
                  <a:pt x="1918" y="671"/>
                </a:cubicBezTo>
                <a:cubicBezTo>
                  <a:pt x="1846" y="635"/>
                  <a:pt x="1834" y="540"/>
                  <a:pt x="1775" y="504"/>
                </a:cubicBezTo>
                <a:lnTo>
                  <a:pt x="1679" y="409"/>
                </a:lnTo>
                <a:cubicBezTo>
                  <a:pt x="1656" y="385"/>
                  <a:pt x="1632" y="349"/>
                  <a:pt x="1608" y="349"/>
                </a:cubicBezTo>
                <a:cubicBezTo>
                  <a:pt x="1465" y="183"/>
                  <a:pt x="1286" y="87"/>
                  <a:pt x="1084" y="40"/>
                </a:cubicBezTo>
                <a:cubicBezTo>
                  <a:pt x="1011" y="12"/>
                  <a:pt x="937" y="1"/>
                  <a:pt x="8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-1747020" flipH="1">
            <a:off x="10667951" y="2796081"/>
            <a:ext cx="130228" cy="187948"/>
          </a:xfrm>
          <a:custGeom>
            <a:avLst/>
            <a:gdLst/>
            <a:ahLst/>
            <a:cxnLst/>
            <a:rect l="l" t="t" r="r" b="b"/>
            <a:pathLst>
              <a:path w="1823" h="2631" extrusionOk="0">
                <a:moveTo>
                  <a:pt x="252" y="0"/>
                </a:moveTo>
                <a:cubicBezTo>
                  <a:pt x="229" y="0"/>
                  <a:pt x="209" y="12"/>
                  <a:pt x="203" y="38"/>
                </a:cubicBezTo>
                <a:cubicBezTo>
                  <a:pt x="155" y="145"/>
                  <a:pt x="60" y="252"/>
                  <a:pt x="72" y="395"/>
                </a:cubicBezTo>
                <a:cubicBezTo>
                  <a:pt x="13" y="478"/>
                  <a:pt x="1" y="573"/>
                  <a:pt x="72" y="657"/>
                </a:cubicBezTo>
                <a:cubicBezTo>
                  <a:pt x="72" y="716"/>
                  <a:pt x="72" y="776"/>
                  <a:pt x="72" y="847"/>
                </a:cubicBezTo>
                <a:cubicBezTo>
                  <a:pt x="60" y="859"/>
                  <a:pt x="36" y="883"/>
                  <a:pt x="36" y="907"/>
                </a:cubicBezTo>
                <a:cubicBezTo>
                  <a:pt x="1" y="1216"/>
                  <a:pt x="72" y="1502"/>
                  <a:pt x="274" y="1740"/>
                </a:cubicBezTo>
                <a:cubicBezTo>
                  <a:pt x="286" y="1788"/>
                  <a:pt x="322" y="1824"/>
                  <a:pt x="370" y="1847"/>
                </a:cubicBezTo>
                <a:cubicBezTo>
                  <a:pt x="370" y="1835"/>
                  <a:pt x="382" y="1824"/>
                  <a:pt x="394" y="1824"/>
                </a:cubicBezTo>
                <a:cubicBezTo>
                  <a:pt x="382" y="1835"/>
                  <a:pt x="370" y="1835"/>
                  <a:pt x="370" y="1847"/>
                </a:cubicBezTo>
                <a:cubicBezTo>
                  <a:pt x="548" y="2062"/>
                  <a:pt x="751" y="2264"/>
                  <a:pt x="965" y="2443"/>
                </a:cubicBezTo>
                <a:cubicBezTo>
                  <a:pt x="1013" y="2490"/>
                  <a:pt x="1048" y="2538"/>
                  <a:pt x="1096" y="2586"/>
                </a:cubicBezTo>
                <a:cubicBezTo>
                  <a:pt x="1126" y="2615"/>
                  <a:pt x="1159" y="2630"/>
                  <a:pt x="1191" y="2630"/>
                </a:cubicBezTo>
                <a:cubicBezTo>
                  <a:pt x="1224" y="2630"/>
                  <a:pt x="1257" y="2615"/>
                  <a:pt x="1287" y="2586"/>
                </a:cubicBezTo>
                <a:cubicBezTo>
                  <a:pt x="1322" y="2562"/>
                  <a:pt x="1346" y="2526"/>
                  <a:pt x="1370" y="2490"/>
                </a:cubicBezTo>
                <a:cubicBezTo>
                  <a:pt x="1429" y="2431"/>
                  <a:pt x="1429" y="2312"/>
                  <a:pt x="1537" y="2264"/>
                </a:cubicBezTo>
                <a:cubicBezTo>
                  <a:pt x="1560" y="2252"/>
                  <a:pt x="1584" y="2216"/>
                  <a:pt x="1584" y="2181"/>
                </a:cubicBezTo>
                <a:cubicBezTo>
                  <a:pt x="1644" y="1919"/>
                  <a:pt x="1822" y="1669"/>
                  <a:pt x="1727" y="1371"/>
                </a:cubicBezTo>
                <a:cubicBezTo>
                  <a:pt x="1787" y="1240"/>
                  <a:pt x="1691" y="1193"/>
                  <a:pt x="1608" y="1145"/>
                </a:cubicBezTo>
                <a:cubicBezTo>
                  <a:pt x="1429" y="1050"/>
                  <a:pt x="1239" y="954"/>
                  <a:pt x="1060" y="859"/>
                </a:cubicBezTo>
                <a:lnTo>
                  <a:pt x="667" y="609"/>
                </a:lnTo>
                <a:cubicBezTo>
                  <a:pt x="596" y="597"/>
                  <a:pt x="548" y="561"/>
                  <a:pt x="513" y="502"/>
                </a:cubicBezTo>
                <a:cubicBezTo>
                  <a:pt x="477" y="395"/>
                  <a:pt x="417" y="288"/>
                  <a:pt x="382" y="180"/>
                </a:cubicBezTo>
                <a:cubicBezTo>
                  <a:pt x="358" y="133"/>
                  <a:pt x="334" y="73"/>
                  <a:pt x="310" y="26"/>
                </a:cubicBezTo>
                <a:cubicBezTo>
                  <a:pt x="294" y="9"/>
                  <a:pt x="272" y="0"/>
                  <a:pt x="2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-5400000" flipH="1">
            <a:off x="11150738" y="4136438"/>
            <a:ext cx="126799" cy="98796"/>
          </a:xfrm>
          <a:custGeom>
            <a:avLst/>
            <a:gdLst/>
            <a:ahLst/>
            <a:cxnLst/>
            <a:rect l="l" t="t" r="r" b="b"/>
            <a:pathLst>
              <a:path w="1775" h="1383" extrusionOk="0">
                <a:moveTo>
                  <a:pt x="1469" y="1"/>
                </a:moveTo>
                <a:cubicBezTo>
                  <a:pt x="1398" y="1"/>
                  <a:pt x="1324" y="17"/>
                  <a:pt x="1251" y="37"/>
                </a:cubicBezTo>
                <a:cubicBezTo>
                  <a:pt x="1245" y="34"/>
                  <a:pt x="1238" y="32"/>
                  <a:pt x="1232" y="32"/>
                </a:cubicBezTo>
                <a:cubicBezTo>
                  <a:pt x="1214" y="32"/>
                  <a:pt x="1197" y="43"/>
                  <a:pt x="1179" y="61"/>
                </a:cubicBezTo>
                <a:cubicBezTo>
                  <a:pt x="1168" y="61"/>
                  <a:pt x="1132" y="61"/>
                  <a:pt x="1120" y="73"/>
                </a:cubicBezTo>
                <a:cubicBezTo>
                  <a:pt x="822" y="168"/>
                  <a:pt x="572" y="346"/>
                  <a:pt x="346" y="573"/>
                </a:cubicBezTo>
                <a:cubicBezTo>
                  <a:pt x="191" y="704"/>
                  <a:pt x="48" y="847"/>
                  <a:pt x="48" y="1073"/>
                </a:cubicBezTo>
                <a:cubicBezTo>
                  <a:pt x="36" y="1132"/>
                  <a:pt x="1" y="1180"/>
                  <a:pt x="1" y="1251"/>
                </a:cubicBezTo>
                <a:cubicBezTo>
                  <a:pt x="1" y="1347"/>
                  <a:pt x="36" y="1370"/>
                  <a:pt x="120" y="1382"/>
                </a:cubicBezTo>
                <a:cubicBezTo>
                  <a:pt x="215" y="1382"/>
                  <a:pt x="298" y="1347"/>
                  <a:pt x="382" y="1311"/>
                </a:cubicBezTo>
                <a:cubicBezTo>
                  <a:pt x="417" y="1311"/>
                  <a:pt x="441" y="1311"/>
                  <a:pt x="453" y="1275"/>
                </a:cubicBezTo>
                <a:lnTo>
                  <a:pt x="489" y="1275"/>
                </a:lnTo>
                <a:cubicBezTo>
                  <a:pt x="537" y="1251"/>
                  <a:pt x="584" y="1239"/>
                  <a:pt x="632" y="1216"/>
                </a:cubicBezTo>
                <a:cubicBezTo>
                  <a:pt x="855" y="1138"/>
                  <a:pt x="1079" y="1060"/>
                  <a:pt x="1316" y="1060"/>
                </a:cubicBezTo>
                <a:cubicBezTo>
                  <a:pt x="1369" y="1060"/>
                  <a:pt x="1423" y="1064"/>
                  <a:pt x="1477" y="1073"/>
                </a:cubicBezTo>
                <a:cubicBezTo>
                  <a:pt x="1537" y="1073"/>
                  <a:pt x="1572" y="1061"/>
                  <a:pt x="1596" y="1001"/>
                </a:cubicBezTo>
                <a:cubicBezTo>
                  <a:pt x="1656" y="966"/>
                  <a:pt x="1620" y="906"/>
                  <a:pt x="1656" y="858"/>
                </a:cubicBezTo>
                <a:cubicBezTo>
                  <a:pt x="1775" y="704"/>
                  <a:pt x="1775" y="525"/>
                  <a:pt x="1775" y="346"/>
                </a:cubicBezTo>
                <a:cubicBezTo>
                  <a:pt x="1775" y="311"/>
                  <a:pt x="1763" y="287"/>
                  <a:pt x="1739" y="275"/>
                </a:cubicBezTo>
                <a:cubicBezTo>
                  <a:pt x="1739" y="251"/>
                  <a:pt x="1739" y="227"/>
                  <a:pt x="1739" y="204"/>
                </a:cubicBezTo>
                <a:cubicBezTo>
                  <a:pt x="1739" y="168"/>
                  <a:pt x="1739" y="144"/>
                  <a:pt x="1703" y="132"/>
                </a:cubicBezTo>
                <a:cubicBezTo>
                  <a:pt x="1703" y="85"/>
                  <a:pt x="1668" y="61"/>
                  <a:pt x="1632" y="37"/>
                </a:cubicBezTo>
                <a:cubicBezTo>
                  <a:pt x="1580" y="11"/>
                  <a:pt x="1525" y="1"/>
                  <a:pt x="1469" y="1"/>
                </a:cubicBezTo>
                <a:close/>
              </a:path>
            </a:pathLst>
          </a:custGeom>
          <a:solidFill>
            <a:srgbClr val="A0DAA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 rot="-198679" flipH="1">
            <a:off x="8768170" y="5197454"/>
            <a:ext cx="124231" cy="174593"/>
          </a:xfrm>
          <a:custGeom>
            <a:avLst/>
            <a:gdLst/>
            <a:ahLst/>
            <a:cxnLst/>
            <a:rect l="l" t="t" r="r" b="b"/>
            <a:pathLst>
              <a:path w="1739" h="2444" extrusionOk="0">
                <a:moveTo>
                  <a:pt x="239" y="2110"/>
                </a:moveTo>
                <a:cubicBezTo>
                  <a:pt x="239" y="2122"/>
                  <a:pt x="239" y="2122"/>
                  <a:pt x="239" y="2134"/>
                </a:cubicBezTo>
                <a:cubicBezTo>
                  <a:pt x="239" y="2134"/>
                  <a:pt x="239" y="2122"/>
                  <a:pt x="227" y="2122"/>
                </a:cubicBezTo>
                <a:cubicBezTo>
                  <a:pt x="239" y="2122"/>
                  <a:pt x="239" y="2110"/>
                  <a:pt x="239" y="2110"/>
                </a:cubicBezTo>
                <a:close/>
                <a:moveTo>
                  <a:pt x="951" y="0"/>
                </a:moveTo>
                <a:cubicBezTo>
                  <a:pt x="790" y="0"/>
                  <a:pt x="644" y="33"/>
                  <a:pt x="489" y="74"/>
                </a:cubicBezTo>
                <a:cubicBezTo>
                  <a:pt x="370" y="98"/>
                  <a:pt x="251" y="146"/>
                  <a:pt x="191" y="277"/>
                </a:cubicBezTo>
                <a:cubicBezTo>
                  <a:pt x="48" y="622"/>
                  <a:pt x="1" y="979"/>
                  <a:pt x="96" y="1348"/>
                </a:cubicBezTo>
                <a:cubicBezTo>
                  <a:pt x="108" y="1420"/>
                  <a:pt x="108" y="1479"/>
                  <a:pt x="108" y="1551"/>
                </a:cubicBezTo>
                <a:cubicBezTo>
                  <a:pt x="120" y="1682"/>
                  <a:pt x="72" y="1824"/>
                  <a:pt x="155" y="1955"/>
                </a:cubicBezTo>
                <a:cubicBezTo>
                  <a:pt x="155" y="2015"/>
                  <a:pt x="155" y="2086"/>
                  <a:pt x="155" y="2146"/>
                </a:cubicBezTo>
                <a:cubicBezTo>
                  <a:pt x="166" y="2299"/>
                  <a:pt x="248" y="2423"/>
                  <a:pt x="382" y="2423"/>
                </a:cubicBezTo>
                <a:cubicBezTo>
                  <a:pt x="393" y="2423"/>
                  <a:pt x="405" y="2422"/>
                  <a:pt x="417" y="2420"/>
                </a:cubicBezTo>
                <a:cubicBezTo>
                  <a:pt x="430" y="2419"/>
                  <a:pt x="442" y="2418"/>
                  <a:pt x="454" y="2418"/>
                </a:cubicBezTo>
                <a:cubicBezTo>
                  <a:pt x="540" y="2418"/>
                  <a:pt x="622" y="2443"/>
                  <a:pt x="707" y="2443"/>
                </a:cubicBezTo>
                <a:cubicBezTo>
                  <a:pt x="737" y="2443"/>
                  <a:pt x="767" y="2440"/>
                  <a:pt x="798" y="2432"/>
                </a:cubicBezTo>
                <a:cubicBezTo>
                  <a:pt x="825" y="2435"/>
                  <a:pt x="852" y="2436"/>
                  <a:pt x="878" y="2436"/>
                </a:cubicBezTo>
                <a:cubicBezTo>
                  <a:pt x="1048" y="2436"/>
                  <a:pt x="1203" y="2373"/>
                  <a:pt x="1358" y="2301"/>
                </a:cubicBezTo>
                <a:cubicBezTo>
                  <a:pt x="1465" y="2289"/>
                  <a:pt x="1513" y="2193"/>
                  <a:pt x="1596" y="2146"/>
                </a:cubicBezTo>
                <a:cubicBezTo>
                  <a:pt x="1739" y="2027"/>
                  <a:pt x="1739" y="2027"/>
                  <a:pt x="1632" y="1896"/>
                </a:cubicBezTo>
                <a:cubicBezTo>
                  <a:pt x="1620" y="1884"/>
                  <a:pt x="1608" y="1860"/>
                  <a:pt x="1596" y="1848"/>
                </a:cubicBezTo>
                <a:cubicBezTo>
                  <a:pt x="1513" y="1646"/>
                  <a:pt x="1465" y="1431"/>
                  <a:pt x="1346" y="1253"/>
                </a:cubicBezTo>
                <a:cubicBezTo>
                  <a:pt x="1358" y="1146"/>
                  <a:pt x="1275" y="1074"/>
                  <a:pt x="1251" y="979"/>
                </a:cubicBezTo>
                <a:cubicBezTo>
                  <a:pt x="1203" y="729"/>
                  <a:pt x="1144" y="491"/>
                  <a:pt x="1144" y="229"/>
                </a:cubicBezTo>
                <a:cubicBezTo>
                  <a:pt x="1144" y="169"/>
                  <a:pt x="1156" y="98"/>
                  <a:pt x="1108" y="50"/>
                </a:cubicBezTo>
                <a:cubicBezTo>
                  <a:pt x="1084" y="15"/>
                  <a:pt x="1060" y="3"/>
                  <a:pt x="1025" y="3"/>
                </a:cubicBezTo>
                <a:cubicBezTo>
                  <a:pt x="1000" y="1"/>
                  <a:pt x="975" y="0"/>
                  <a:pt x="9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 rot="-684224" flipH="1">
            <a:off x="4306467" y="5532422"/>
            <a:ext cx="114012" cy="228809"/>
          </a:xfrm>
          <a:custGeom>
            <a:avLst/>
            <a:gdLst/>
            <a:ahLst/>
            <a:cxnLst/>
            <a:rect l="l" t="t" r="r" b="b"/>
            <a:pathLst>
              <a:path w="1596" h="3203" extrusionOk="0">
                <a:moveTo>
                  <a:pt x="564" y="1"/>
                </a:moveTo>
                <a:cubicBezTo>
                  <a:pt x="535" y="1"/>
                  <a:pt x="510" y="20"/>
                  <a:pt x="500" y="39"/>
                </a:cubicBezTo>
                <a:cubicBezTo>
                  <a:pt x="464" y="182"/>
                  <a:pt x="357" y="301"/>
                  <a:pt x="333" y="444"/>
                </a:cubicBezTo>
                <a:cubicBezTo>
                  <a:pt x="250" y="587"/>
                  <a:pt x="214" y="730"/>
                  <a:pt x="191" y="885"/>
                </a:cubicBezTo>
                <a:cubicBezTo>
                  <a:pt x="107" y="956"/>
                  <a:pt x="155" y="1052"/>
                  <a:pt x="143" y="1135"/>
                </a:cubicBezTo>
                <a:cubicBezTo>
                  <a:pt x="12" y="1504"/>
                  <a:pt x="0" y="1873"/>
                  <a:pt x="119" y="2230"/>
                </a:cubicBezTo>
                <a:cubicBezTo>
                  <a:pt x="167" y="2385"/>
                  <a:pt x="155" y="2564"/>
                  <a:pt x="286" y="2683"/>
                </a:cubicBezTo>
                <a:cubicBezTo>
                  <a:pt x="286" y="2695"/>
                  <a:pt x="286" y="2718"/>
                  <a:pt x="298" y="2730"/>
                </a:cubicBezTo>
                <a:cubicBezTo>
                  <a:pt x="286" y="2778"/>
                  <a:pt x="298" y="2814"/>
                  <a:pt x="345" y="2826"/>
                </a:cubicBezTo>
                <a:cubicBezTo>
                  <a:pt x="357" y="2849"/>
                  <a:pt x="369" y="2861"/>
                  <a:pt x="393" y="2885"/>
                </a:cubicBezTo>
                <a:cubicBezTo>
                  <a:pt x="417" y="2921"/>
                  <a:pt x="429" y="2968"/>
                  <a:pt x="452" y="3004"/>
                </a:cubicBezTo>
                <a:cubicBezTo>
                  <a:pt x="545" y="3139"/>
                  <a:pt x="632" y="3202"/>
                  <a:pt x="755" y="3202"/>
                </a:cubicBezTo>
                <a:cubicBezTo>
                  <a:pt x="806" y="3202"/>
                  <a:pt x="863" y="3192"/>
                  <a:pt x="929" y="3171"/>
                </a:cubicBezTo>
                <a:cubicBezTo>
                  <a:pt x="988" y="3159"/>
                  <a:pt x="1048" y="3135"/>
                  <a:pt x="1084" y="3076"/>
                </a:cubicBezTo>
                <a:cubicBezTo>
                  <a:pt x="1191" y="3040"/>
                  <a:pt x="1286" y="2992"/>
                  <a:pt x="1310" y="2849"/>
                </a:cubicBezTo>
                <a:cubicBezTo>
                  <a:pt x="1310" y="2814"/>
                  <a:pt x="1357" y="2778"/>
                  <a:pt x="1381" y="2742"/>
                </a:cubicBezTo>
                <a:cubicBezTo>
                  <a:pt x="1476" y="2623"/>
                  <a:pt x="1524" y="2480"/>
                  <a:pt x="1536" y="2337"/>
                </a:cubicBezTo>
                <a:cubicBezTo>
                  <a:pt x="1572" y="2147"/>
                  <a:pt x="1595" y="1956"/>
                  <a:pt x="1488" y="1778"/>
                </a:cubicBezTo>
                <a:cubicBezTo>
                  <a:pt x="1465" y="1659"/>
                  <a:pt x="1393" y="1575"/>
                  <a:pt x="1310" y="1492"/>
                </a:cubicBezTo>
                <a:cubicBezTo>
                  <a:pt x="1203" y="1397"/>
                  <a:pt x="1107" y="1290"/>
                  <a:pt x="1000" y="1182"/>
                </a:cubicBezTo>
                <a:cubicBezTo>
                  <a:pt x="833" y="1040"/>
                  <a:pt x="714" y="861"/>
                  <a:pt x="643" y="647"/>
                </a:cubicBezTo>
                <a:cubicBezTo>
                  <a:pt x="631" y="528"/>
                  <a:pt x="631" y="409"/>
                  <a:pt x="631" y="301"/>
                </a:cubicBezTo>
                <a:cubicBezTo>
                  <a:pt x="631" y="218"/>
                  <a:pt x="631" y="135"/>
                  <a:pt x="631" y="63"/>
                </a:cubicBezTo>
                <a:cubicBezTo>
                  <a:pt x="631" y="39"/>
                  <a:pt x="595" y="16"/>
                  <a:pt x="583" y="4"/>
                </a:cubicBezTo>
                <a:cubicBezTo>
                  <a:pt x="577" y="2"/>
                  <a:pt x="570" y="1"/>
                  <a:pt x="56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 rot="-5400000" flipH="1">
            <a:off x="10908290" y="5800043"/>
            <a:ext cx="210164" cy="150516"/>
          </a:xfrm>
          <a:custGeom>
            <a:avLst/>
            <a:gdLst/>
            <a:ahLst/>
            <a:cxnLst/>
            <a:rect l="l" t="t" r="r" b="b"/>
            <a:pathLst>
              <a:path w="2942" h="2107" extrusionOk="0">
                <a:moveTo>
                  <a:pt x="1287" y="0"/>
                </a:moveTo>
                <a:cubicBezTo>
                  <a:pt x="1251" y="0"/>
                  <a:pt x="1227" y="24"/>
                  <a:pt x="1192" y="36"/>
                </a:cubicBezTo>
                <a:cubicBezTo>
                  <a:pt x="1166" y="34"/>
                  <a:pt x="1141" y="33"/>
                  <a:pt x="1116" y="33"/>
                </a:cubicBezTo>
                <a:cubicBezTo>
                  <a:pt x="861" y="33"/>
                  <a:pt x="632" y="137"/>
                  <a:pt x="382" y="203"/>
                </a:cubicBezTo>
                <a:cubicBezTo>
                  <a:pt x="334" y="214"/>
                  <a:pt x="287" y="238"/>
                  <a:pt x="263" y="286"/>
                </a:cubicBezTo>
                <a:cubicBezTo>
                  <a:pt x="168" y="441"/>
                  <a:pt x="84" y="595"/>
                  <a:pt x="25" y="774"/>
                </a:cubicBezTo>
                <a:cubicBezTo>
                  <a:pt x="1" y="845"/>
                  <a:pt x="25" y="917"/>
                  <a:pt x="96" y="929"/>
                </a:cubicBezTo>
                <a:cubicBezTo>
                  <a:pt x="276" y="951"/>
                  <a:pt x="434" y="1037"/>
                  <a:pt x="621" y="1037"/>
                </a:cubicBezTo>
                <a:cubicBezTo>
                  <a:pt x="632" y="1037"/>
                  <a:pt x="644" y="1037"/>
                  <a:pt x="656" y="1036"/>
                </a:cubicBezTo>
                <a:cubicBezTo>
                  <a:pt x="716" y="1083"/>
                  <a:pt x="780" y="1088"/>
                  <a:pt x="846" y="1088"/>
                </a:cubicBezTo>
                <a:cubicBezTo>
                  <a:pt x="866" y="1088"/>
                  <a:pt x="885" y="1088"/>
                  <a:pt x="905" y="1088"/>
                </a:cubicBezTo>
                <a:cubicBezTo>
                  <a:pt x="937" y="1088"/>
                  <a:pt x="969" y="1089"/>
                  <a:pt x="1001" y="1096"/>
                </a:cubicBezTo>
                <a:cubicBezTo>
                  <a:pt x="1025" y="1127"/>
                  <a:pt x="1059" y="1138"/>
                  <a:pt x="1097" y="1138"/>
                </a:cubicBezTo>
                <a:cubicBezTo>
                  <a:pt x="1116" y="1138"/>
                  <a:pt x="1136" y="1135"/>
                  <a:pt x="1156" y="1131"/>
                </a:cubicBezTo>
                <a:lnTo>
                  <a:pt x="1180" y="1143"/>
                </a:lnTo>
                <a:lnTo>
                  <a:pt x="1192" y="1143"/>
                </a:lnTo>
                <a:cubicBezTo>
                  <a:pt x="1218" y="1170"/>
                  <a:pt x="1245" y="1183"/>
                  <a:pt x="1272" y="1183"/>
                </a:cubicBezTo>
                <a:cubicBezTo>
                  <a:pt x="1281" y="1183"/>
                  <a:pt x="1290" y="1182"/>
                  <a:pt x="1299" y="1179"/>
                </a:cubicBezTo>
                <a:cubicBezTo>
                  <a:pt x="1323" y="1191"/>
                  <a:pt x="1334" y="1191"/>
                  <a:pt x="1346" y="1191"/>
                </a:cubicBezTo>
                <a:cubicBezTo>
                  <a:pt x="1418" y="1250"/>
                  <a:pt x="1513" y="1262"/>
                  <a:pt x="1596" y="1286"/>
                </a:cubicBezTo>
                <a:cubicBezTo>
                  <a:pt x="1751" y="1369"/>
                  <a:pt x="1870" y="1488"/>
                  <a:pt x="1965" y="1643"/>
                </a:cubicBezTo>
                <a:cubicBezTo>
                  <a:pt x="2025" y="1750"/>
                  <a:pt x="2120" y="1858"/>
                  <a:pt x="2192" y="1965"/>
                </a:cubicBezTo>
                <a:cubicBezTo>
                  <a:pt x="2227" y="2012"/>
                  <a:pt x="2275" y="2036"/>
                  <a:pt x="2311" y="2084"/>
                </a:cubicBezTo>
                <a:cubicBezTo>
                  <a:pt x="2332" y="2100"/>
                  <a:pt x="2354" y="2106"/>
                  <a:pt x="2375" y="2106"/>
                </a:cubicBezTo>
                <a:cubicBezTo>
                  <a:pt x="2401" y="2106"/>
                  <a:pt x="2427" y="2097"/>
                  <a:pt x="2454" y="2084"/>
                </a:cubicBezTo>
                <a:cubicBezTo>
                  <a:pt x="2549" y="2024"/>
                  <a:pt x="2573" y="1929"/>
                  <a:pt x="2596" y="1834"/>
                </a:cubicBezTo>
                <a:cubicBezTo>
                  <a:pt x="2704" y="1786"/>
                  <a:pt x="2751" y="1703"/>
                  <a:pt x="2739" y="1584"/>
                </a:cubicBezTo>
                <a:cubicBezTo>
                  <a:pt x="2763" y="1560"/>
                  <a:pt x="2787" y="1548"/>
                  <a:pt x="2787" y="1524"/>
                </a:cubicBezTo>
                <a:cubicBezTo>
                  <a:pt x="2847" y="1334"/>
                  <a:pt x="2942" y="1143"/>
                  <a:pt x="2858" y="941"/>
                </a:cubicBezTo>
                <a:cubicBezTo>
                  <a:pt x="2918" y="786"/>
                  <a:pt x="2823" y="691"/>
                  <a:pt x="2727" y="607"/>
                </a:cubicBezTo>
                <a:cubicBezTo>
                  <a:pt x="2656" y="524"/>
                  <a:pt x="2585" y="453"/>
                  <a:pt x="2501" y="381"/>
                </a:cubicBezTo>
                <a:cubicBezTo>
                  <a:pt x="2418" y="238"/>
                  <a:pt x="2287" y="131"/>
                  <a:pt x="2132" y="95"/>
                </a:cubicBezTo>
                <a:cubicBezTo>
                  <a:pt x="1846" y="24"/>
                  <a:pt x="1573" y="0"/>
                  <a:pt x="1287" y="0"/>
                </a:cubicBezTo>
                <a:close/>
              </a:path>
            </a:pathLst>
          </a:custGeom>
          <a:solidFill>
            <a:srgbClr val="8FCDE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3"/>
          <p:cNvSpPr/>
          <p:nvPr/>
        </p:nvSpPr>
        <p:spPr>
          <a:xfrm rot="4032399" flipH="1">
            <a:off x="8894259" y="6363637"/>
            <a:ext cx="207588" cy="92793"/>
          </a:xfrm>
          <a:custGeom>
            <a:avLst/>
            <a:gdLst/>
            <a:ahLst/>
            <a:cxnLst/>
            <a:rect l="l" t="t" r="r" b="b"/>
            <a:pathLst>
              <a:path w="2906" h="1299" extrusionOk="0">
                <a:moveTo>
                  <a:pt x="715" y="524"/>
                </a:moveTo>
                <a:lnTo>
                  <a:pt x="715" y="524"/>
                </a:lnTo>
                <a:cubicBezTo>
                  <a:pt x="727" y="536"/>
                  <a:pt x="727" y="560"/>
                  <a:pt x="727" y="572"/>
                </a:cubicBezTo>
                <a:cubicBezTo>
                  <a:pt x="715" y="560"/>
                  <a:pt x="715" y="536"/>
                  <a:pt x="715" y="524"/>
                </a:cubicBezTo>
                <a:close/>
                <a:moveTo>
                  <a:pt x="548" y="1"/>
                </a:moveTo>
                <a:cubicBezTo>
                  <a:pt x="396" y="1"/>
                  <a:pt x="270" y="102"/>
                  <a:pt x="144" y="203"/>
                </a:cubicBezTo>
                <a:cubicBezTo>
                  <a:pt x="25" y="286"/>
                  <a:pt x="1" y="405"/>
                  <a:pt x="96" y="524"/>
                </a:cubicBezTo>
                <a:cubicBezTo>
                  <a:pt x="263" y="703"/>
                  <a:pt x="441" y="882"/>
                  <a:pt x="691" y="953"/>
                </a:cubicBezTo>
                <a:cubicBezTo>
                  <a:pt x="739" y="1013"/>
                  <a:pt x="810" y="1036"/>
                  <a:pt x="894" y="1048"/>
                </a:cubicBezTo>
                <a:cubicBezTo>
                  <a:pt x="930" y="1108"/>
                  <a:pt x="989" y="1096"/>
                  <a:pt x="1037" y="1108"/>
                </a:cubicBezTo>
                <a:cubicBezTo>
                  <a:pt x="1055" y="1135"/>
                  <a:pt x="1079" y="1148"/>
                  <a:pt x="1110" y="1148"/>
                </a:cubicBezTo>
                <a:cubicBezTo>
                  <a:pt x="1121" y="1148"/>
                  <a:pt x="1132" y="1146"/>
                  <a:pt x="1144" y="1144"/>
                </a:cubicBezTo>
                <a:cubicBezTo>
                  <a:pt x="1263" y="1239"/>
                  <a:pt x="1394" y="1251"/>
                  <a:pt x="1537" y="1251"/>
                </a:cubicBezTo>
                <a:cubicBezTo>
                  <a:pt x="1586" y="1289"/>
                  <a:pt x="1640" y="1297"/>
                  <a:pt x="1694" y="1297"/>
                </a:cubicBezTo>
                <a:cubicBezTo>
                  <a:pt x="1736" y="1297"/>
                  <a:pt x="1777" y="1292"/>
                  <a:pt x="1817" y="1292"/>
                </a:cubicBezTo>
                <a:cubicBezTo>
                  <a:pt x="1840" y="1292"/>
                  <a:pt x="1861" y="1294"/>
                  <a:pt x="1882" y="1298"/>
                </a:cubicBezTo>
                <a:cubicBezTo>
                  <a:pt x="2073" y="1274"/>
                  <a:pt x="2406" y="1108"/>
                  <a:pt x="2525" y="941"/>
                </a:cubicBezTo>
                <a:cubicBezTo>
                  <a:pt x="2596" y="846"/>
                  <a:pt x="2739" y="798"/>
                  <a:pt x="2727" y="655"/>
                </a:cubicBezTo>
                <a:cubicBezTo>
                  <a:pt x="2751" y="632"/>
                  <a:pt x="2763" y="620"/>
                  <a:pt x="2787" y="608"/>
                </a:cubicBezTo>
                <a:cubicBezTo>
                  <a:pt x="2835" y="584"/>
                  <a:pt x="2835" y="548"/>
                  <a:pt x="2823" y="501"/>
                </a:cubicBezTo>
                <a:cubicBezTo>
                  <a:pt x="2870" y="441"/>
                  <a:pt x="2906" y="382"/>
                  <a:pt x="2882" y="298"/>
                </a:cubicBezTo>
                <a:cubicBezTo>
                  <a:pt x="2857" y="256"/>
                  <a:pt x="2819" y="250"/>
                  <a:pt x="2778" y="250"/>
                </a:cubicBezTo>
                <a:cubicBezTo>
                  <a:pt x="2761" y="250"/>
                  <a:pt x="2744" y="251"/>
                  <a:pt x="2727" y="251"/>
                </a:cubicBezTo>
                <a:cubicBezTo>
                  <a:pt x="2711" y="249"/>
                  <a:pt x="2695" y="249"/>
                  <a:pt x="2679" y="249"/>
                </a:cubicBezTo>
                <a:cubicBezTo>
                  <a:pt x="2516" y="249"/>
                  <a:pt x="2354" y="298"/>
                  <a:pt x="2192" y="298"/>
                </a:cubicBezTo>
                <a:cubicBezTo>
                  <a:pt x="2132" y="258"/>
                  <a:pt x="2064" y="252"/>
                  <a:pt x="1996" y="252"/>
                </a:cubicBezTo>
                <a:cubicBezTo>
                  <a:pt x="1963" y="252"/>
                  <a:pt x="1930" y="253"/>
                  <a:pt x="1898" y="253"/>
                </a:cubicBezTo>
                <a:cubicBezTo>
                  <a:pt x="1876" y="253"/>
                  <a:pt x="1855" y="253"/>
                  <a:pt x="1834" y="251"/>
                </a:cubicBezTo>
                <a:lnTo>
                  <a:pt x="1787" y="251"/>
                </a:lnTo>
                <a:cubicBezTo>
                  <a:pt x="1769" y="224"/>
                  <a:pt x="1744" y="210"/>
                  <a:pt x="1718" y="210"/>
                </a:cubicBezTo>
                <a:cubicBezTo>
                  <a:pt x="1709" y="210"/>
                  <a:pt x="1700" y="212"/>
                  <a:pt x="1692" y="215"/>
                </a:cubicBezTo>
                <a:cubicBezTo>
                  <a:pt x="1546" y="215"/>
                  <a:pt x="1400" y="151"/>
                  <a:pt x="1254" y="151"/>
                </a:cubicBezTo>
                <a:cubicBezTo>
                  <a:pt x="1233" y="151"/>
                  <a:pt x="1212" y="152"/>
                  <a:pt x="1191" y="155"/>
                </a:cubicBezTo>
                <a:cubicBezTo>
                  <a:pt x="1096" y="143"/>
                  <a:pt x="989" y="120"/>
                  <a:pt x="894" y="108"/>
                </a:cubicBezTo>
                <a:cubicBezTo>
                  <a:pt x="868" y="65"/>
                  <a:pt x="831" y="59"/>
                  <a:pt x="794" y="59"/>
                </a:cubicBezTo>
                <a:cubicBezTo>
                  <a:pt x="779" y="59"/>
                  <a:pt x="765" y="60"/>
                  <a:pt x="751" y="60"/>
                </a:cubicBezTo>
                <a:cubicBezTo>
                  <a:pt x="678" y="18"/>
                  <a:pt x="611" y="1"/>
                  <a:pt x="548" y="1"/>
                </a:cubicBezTo>
                <a:close/>
              </a:path>
            </a:pathLst>
          </a:custGeom>
          <a:solidFill>
            <a:srgbClr val="95CF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3"/>
          <p:cNvSpPr/>
          <p:nvPr/>
        </p:nvSpPr>
        <p:spPr>
          <a:xfrm flipH="1">
            <a:off x="1630766" y="1576221"/>
            <a:ext cx="142772" cy="191676"/>
          </a:xfrm>
          <a:custGeom>
            <a:avLst/>
            <a:gdLst/>
            <a:ahLst/>
            <a:cxnLst/>
            <a:rect l="l" t="t" r="r" b="b"/>
            <a:pathLst>
              <a:path w="2502" h="3359" extrusionOk="0">
                <a:moveTo>
                  <a:pt x="1259" y="1"/>
                </a:moveTo>
                <a:cubicBezTo>
                  <a:pt x="1256" y="1"/>
                  <a:pt x="1254" y="1"/>
                  <a:pt x="1251" y="1"/>
                </a:cubicBezTo>
                <a:cubicBezTo>
                  <a:pt x="1072" y="1"/>
                  <a:pt x="1084" y="370"/>
                  <a:pt x="1060" y="584"/>
                </a:cubicBezTo>
                <a:cubicBezTo>
                  <a:pt x="1001" y="989"/>
                  <a:pt x="644" y="1358"/>
                  <a:pt x="239" y="1466"/>
                </a:cubicBezTo>
                <a:cubicBezTo>
                  <a:pt x="156" y="1489"/>
                  <a:pt x="48" y="1525"/>
                  <a:pt x="25" y="1608"/>
                </a:cubicBezTo>
                <a:cubicBezTo>
                  <a:pt x="1" y="1680"/>
                  <a:pt x="48" y="1751"/>
                  <a:pt x="120" y="1787"/>
                </a:cubicBezTo>
                <a:cubicBezTo>
                  <a:pt x="179" y="1823"/>
                  <a:pt x="251" y="1835"/>
                  <a:pt x="322" y="1858"/>
                </a:cubicBezTo>
                <a:cubicBezTo>
                  <a:pt x="560" y="1930"/>
                  <a:pt x="763" y="2120"/>
                  <a:pt x="882" y="2335"/>
                </a:cubicBezTo>
                <a:cubicBezTo>
                  <a:pt x="1001" y="2561"/>
                  <a:pt x="1060" y="2811"/>
                  <a:pt x="1084" y="3073"/>
                </a:cubicBezTo>
                <a:cubicBezTo>
                  <a:pt x="1096" y="3192"/>
                  <a:pt x="1132" y="3347"/>
                  <a:pt x="1251" y="3359"/>
                </a:cubicBezTo>
                <a:cubicBezTo>
                  <a:pt x="1382" y="3347"/>
                  <a:pt x="1406" y="3192"/>
                  <a:pt x="1429" y="3073"/>
                </a:cubicBezTo>
                <a:cubicBezTo>
                  <a:pt x="1453" y="2811"/>
                  <a:pt x="1501" y="2561"/>
                  <a:pt x="1632" y="2335"/>
                </a:cubicBezTo>
                <a:cubicBezTo>
                  <a:pt x="1751" y="2120"/>
                  <a:pt x="1953" y="1930"/>
                  <a:pt x="2191" y="1858"/>
                </a:cubicBezTo>
                <a:cubicBezTo>
                  <a:pt x="2263" y="1835"/>
                  <a:pt x="2334" y="1823"/>
                  <a:pt x="2394" y="1787"/>
                </a:cubicBezTo>
                <a:cubicBezTo>
                  <a:pt x="2453" y="1751"/>
                  <a:pt x="2501" y="1680"/>
                  <a:pt x="2489" y="1608"/>
                </a:cubicBezTo>
                <a:cubicBezTo>
                  <a:pt x="2453" y="1525"/>
                  <a:pt x="2346" y="1489"/>
                  <a:pt x="2263" y="1466"/>
                </a:cubicBezTo>
                <a:cubicBezTo>
                  <a:pt x="1870" y="1358"/>
                  <a:pt x="1525" y="989"/>
                  <a:pt x="1477" y="584"/>
                </a:cubicBezTo>
                <a:cubicBezTo>
                  <a:pt x="1442" y="373"/>
                  <a:pt x="1430" y="1"/>
                  <a:pt x="1259" y="1"/>
                </a:cubicBezTo>
                <a:close/>
              </a:path>
            </a:pathLst>
          </a:custGeom>
          <a:solidFill>
            <a:srgbClr val="FEA66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3"/>
          <p:cNvSpPr/>
          <p:nvPr/>
        </p:nvSpPr>
        <p:spPr>
          <a:xfrm flipH="1">
            <a:off x="10107945" y="1830608"/>
            <a:ext cx="188252" cy="252791"/>
          </a:xfrm>
          <a:custGeom>
            <a:avLst/>
            <a:gdLst/>
            <a:ahLst/>
            <a:cxnLst/>
            <a:rect l="l" t="t" r="r" b="b"/>
            <a:pathLst>
              <a:path w="3299" h="4430" extrusionOk="0">
                <a:moveTo>
                  <a:pt x="1643" y="0"/>
                </a:moveTo>
                <a:cubicBezTo>
                  <a:pt x="1417" y="0"/>
                  <a:pt x="1429" y="500"/>
                  <a:pt x="1381" y="774"/>
                </a:cubicBezTo>
                <a:cubicBezTo>
                  <a:pt x="1322" y="1322"/>
                  <a:pt x="846" y="1798"/>
                  <a:pt x="322" y="1953"/>
                </a:cubicBezTo>
                <a:cubicBezTo>
                  <a:pt x="203" y="1977"/>
                  <a:pt x="60" y="2012"/>
                  <a:pt x="24" y="2132"/>
                </a:cubicBezTo>
                <a:cubicBezTo>
                  <a:pt x="0" y="2215"/>
                  <a:pt x="60" y="2322"/>
                  <a:pt x="143" y="2370"/>
                </a:cubicBezTo>
                <a:cubicBezTo>
                  <a:pt x="226" y="2417"/>
                  <a:pt x="322" y="2429"/>
                  <a:pt x="417" y="2453"/>
                </a:cubicBezTo>
                <a:cubicBezTo>
                  <a:pt x="738" y="2548"/>
                  <a:pt x="988" y="2798"/>
                  <a:pt x="1155" y="3096"/>
                </a:cubicBezTo>
                <a:cubicBezTo>
                  <a:pt x="1322" y="3394"/>
                  <a:pt x="1381" y="3715"/>
                  <a:pt x="1429" y="4048"/>
                </a:cubicBezTo>
                <a:cubicBezTo>
                  <a:pt x="1441" y="4215"/>
                  <a:pt x="1488" y="4418"/>
                  <a:pt x="1643" y="4429"/>
                </a:cubicBezTo>
                <a:cubicBezTo>
                  <a:pt x="1810" y="4418"/>
                  <a:pt x="1858" y="4215"/>
                  <a:pt x="1869" y="4048"/>
                </a:cubicBezTo>
                <a:cubicBezTo>
                  <a:pt x="1905" y="3715"/>
                  <a:pt x="1977" y="3394"/>
                  <a:pt x="2131" y="3096"/>
                </a:cubicBezTo>
                <a:cubicBezTo>
                  <a:pt x="2298" y="2798"/>
                  <a:pt x="2560" y="2548"/>
                  <a:pt x="2882" y="2453"/>
                </a:cubicBezTo>
                <a:cubicBezTo>
                  <a:pt x="2977" y="2429"/>
                  <a:pt x="3072" y="2417"/>
                  <a:pt x="3143" y="2370"/>
                </a:cubicBezTo>
                <a:cubicBezTo>
                  <a:pt x="3227" y="2322"/>
                  <a:pt x="3298" y="2215"/>
                  <a:pt x="3274" y="2132"/>
                </a:cubicBezTo>
                <a:cubicBezTo>
                  <a:pt x="3227" y="2012"/>
                  <a:pt x="3096" y="1977"/>
                  <a:pt x="2977" y="1953"/>
                </a:cubicBezTo>
                <a:cubicBezTo>
                  <a:pt x="2453" y="1798"/>
                  <a:pt x="2000" y="1322"/>
                  <a:pt x="1941" y="774"/>
                </a:cubicBezTo>
                <a:cubicBezTo>
                  <a:pt x="1905" y="500"/>
                  <a:pt x="1881" y="0"/>
                  <a:pt x="164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3"/>
          <p:cNvSpPr/>
          <p:nvPr/>
        </p:nvSpPr>
        <p:spPr>
          <a:xfrm flipH="1">
            <a:off x="2900405" y="1893118"/>
            <a:ext cx="143457" cy="127765"/>
          </a:xfrm>
          <a:custGeom>
            <a:avLst/>
            <a:gdLst/>
            <a:ahLst/>
            <a:cxnLst/>
            <a:rect l="l" t="t" r="r" b="b"/>
            <a:pathLst>
              <a:path w="2514" h="2239" extrusionOk="0">
                <a:moveTo>
                  <a:pt x="1251" y="0"/>
                </a:moveTo>
                <a:cubicBezTo>
                  <a:pt x="1072" y="0"/>
                  <a:pt x="1084" y="250"/>
                  <a:pt x="1061" y="393"/>
                </a:cubicBezTo>
                <a:cubicBezTo>
                  <a:pt x="1001" y="667"/>
                  <a:pt x="644" y="905"/>
                  <a:pt x="239" y="976"/>
                </a:cubicBezTo>
                <a:cubicBezTo>
                  <a:pt x="156" y="1000"/>
                  <a:pt x="48" y="1012"/>
                  <a:pt x="13" y="1072"/>
                </a:cubicBezTo>
                <a:cubicBezTo>
                  <a:pt x="1" y="1119"/>
                  <a:pt x="48" y="1167"/>
                  <a:pt x="108" y="1191"/>
                </a:cubicBezTo>
                <a:cubicBezTo>
                  <a:pt x="168" y="1215"/>
                  <a:pt x="239" y="1226"/>
                  <a:pt x="310" y="1238"/>
                </a:cubicBezTo>
                <a:cubicBezTo>
                  <a:pt x="560" y="1286"/>
                  <a:pt x="751" y="1405"/>
                  <a:pt x="882" y="1560"/>
                </a:cubicBezTo>
                <a:cubicBezTo>
                  <a:pt x="1001" y="1703"/>
                  <a:pt x="1061" y="1869"/>
                  <a:pt x="1084" y="2036"/>
                </a:cubicBezTo>
                <a:cubicBezTo>
                  <a:pt x="1096" y="2119"/>
                  <a:pt x="1132" y="2227"/>
                  <a:pt x="1251" y="2238"/>
                </a:cubicBezTo>
                <a:cubicBezTo>
                  <a:pt x="1382" y="2227"/>
                  <a:pt x="1418" y="2119"/>
                  <a:pt x="1430" y="2036"/>
                </a:cubicBezTo>
                <a:cubicBezTo>
                  <a:pt x="1453" y="1869"/>
                  <a:pt x="1513" y="1703"/>
                  <a:pt x="1632" y="1560"/>
                </a:cubicBezTo>
                <a:cubicBezTo>
                  <a:pt x="1751" y="1405"/>
                  <a:pt x="1953" y="1286"/>
                  <a:pt x="2192" y="1238"/>
                </a:cubicBezTo>
                <a:cubicBezTo>
                  <a:pt x="2263" y="1226"/>
                  <a:pt x="2346" y="1215"/>
                  <a:pt x="2406" y="1191"/>
                </a:cubicBezTo>
                <a:cubicBezTo>
                  <a:pt x="2465" y="1167"/>
                  <a:pt x="2513" y="1119"/>
                  <a:pt x="2489" y="1072"/>
                </a:cubicBezTo>
                <a:cubicBezTo>
                  <a:pt x="2465" y="1012"/>
                  <a:pt x="2358" y="1000"/>
                  <a:pt x="2275" y="976"/>
                </a:cubicBezTo>
                <a:cubicBezTo>
                  <a:pt x="1870" y="905"/>
                  <a:pt x="1525" y="667"/>
                  <a:pt x="1477" y="393"/>
                </a:cubicBezTo>
                <a:cubicBezTo>
                  <a:pt x="1453" y="250"/>
                  <a:pt x="1430" y="0"/>
                  <a:pt x="1251" y="0"/>
                </a:cubicBezTo>
                <a:close/>
              </a:path>
            </a:pathLst>
          </a:custGeom>
          <a:solidFill>
            <a:srgbClr val="FE676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3"/>
          <p:cNvSpPr/>
          <p:nvPr/>
        </p:nvSpPr>
        <p:spPr>
          <a:xfrm flipH="1">
            <a:off x="480005" y="2587423"/>
            <a:ext cx="247369" cy="392767"/>
          </a:xfrm>
          <a:custGeom>
            <a:avLst/>
            <a:gdLst/>
            <a:ahLst/>
            <a:cxnLst/>
            <a:rect l="l" t="t" r="r" b="b"/>
            <a:pathLst>
              <a:path w="4335" h="6883" extrusionOk="0">
                <a:moveTo>
                  <a:pt x="2175" y="1"/>
                </a:moveTo>
                <a:cubicBezTo>
                  <a:pt x="2172" y="1"/>
                  <a:pt x="2170" y="1"/>
                  <a:pt x="2168" y="1"/>
                </a:cubicBezTo>
                <a:cubicBezTo>
                  <a:pt x="1858" y="1"/>
                  <a:pt x="1870" y="763"/>
                  <a:pt x="1823" y="1191"/>
                </a:cubicBezTo>
                <a:cubicBezTo>
                  <a:pt x="1739" y="2049"/>
                  <a:pt x="1108" y="2799"/>
                  <a:pt x="418" y="3025"/>
                </a:cubicBezTo>
                <a:cubicBezTo>
                  <a:pt x="263" y="3073"/>
                  <a:pt x="84" y="3120"/>
                  <a:pt x="37" y="3299"/>
                </a:cubicBezTo>
                <a:cubicBezTo>
                  <a:pt x="1" y="3442"/>
                  <a:pt x="84" y="3597"/>
                  <a:pt x="191" y="3668"/>
                </a:cubicBezTo>
                <a:cubicBezTo>
                  <a:pt x="299" y="3739"/>
                  <a:pt x="418" y="3775"/>
                  <a:pt x="537" y="3811"/>
                </a:cubicBezTo>
                <a:cubicBezTo>
                  <a:pt x="965" y="3966"/>
                  <a:pt x="1311" y="4347"/>
                  <a:pt x="1525" y="4799"/>
                </a:cubicBezTo>
                <a:cubicBezTo>
                  <a:pt x="1739" y="5263"/>
                  <a:pt x="1823" y="5775"/>
                  <a:pt x="1870" y="6287"/>
                </a:cubicBezTo>
                <a:cubicBezTo>
                  <a:pt x="1894" y="6537"/>
                  <a:pt x="1953" y="6859"/>
                  <a:pt x="2168" y="6883"/>
                </a:cubicBezTo>
                <a:cubicBezTo>
                  <a:pt x="2382" y="6859"/>
                  <a:pt x="2442" y="6537"/>
                  <a:pt x="2465" y="6287"/>
                </a:cubicBezTo>
                <a:cubicBezTo>
                  <a:pt x="2513" y="5775"/>
                  <a:pt x="2608" y="5263"/>
                  <a:pt x="2811" y="4799"/>
                </a:cubicBezTo>
                <a:cubicBezTo>
                  <a:pt x="3025" y="4347"/>
                  <a:pt x="3370" y="3966"/>
                  <a:pt x="3787" y="3811"/>
                </a:cubicBezTo>
                <a:cubicBezTo>
                  <a:pt x="3906" y="3775"/>
                  <a:pt x="4037" y="3739"/>
                  <a:pt x="4144" y="3668"/>
                </a:cubicBezTo>
                <a:cubicBezTo>
                  <a:pt x="4251" y="3597"/>
                  <a:pt x="4335" y="3442"/>
                  <a:pt x="4299" y="3299"/>
                </a:cubicBezTo>
                <a:cubicBezTo>
                  <a:pt x="4251" y="3120"/>
                  <a:pt x="4073" y="3073"/>
                  <a:pt x="3918" y="3025"/>
                </a:cubicBezTo>
                <a:cubicBezTo>
                  <a:pt x="3227" y="2799"/>
                  <a:pt x="2632" y="2049"/>
                  <a:pt x="2549" y="1191"/>
                </a:cubicBezTo>
                <a:cubicBezTo>
                  <a:pt x="2502" y="766"/>
                  <a:pt x="2478" y="1"/>
                  <a:pt x="21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3"/>
          <p:cNvSpPr/>
          <p:nvPr/>
        </p:nvSpPr>
        <p:spPr>
          <a:xfrm flipH="1">
            <a:off x="1242657" y="3746334"/>
            <a:ext cx="186883" cy="251479"/>
          </a:xfrm>
          <a:custGeom>
            <a:avLst/>
            <a:gdLst/>
            <a:ahLst/>
            <a:cxnLst/>
            <a:rect l="l" t="t" r="r" b="b"/>
            <a:pathLst>
              <a:path w="3275" h="4407" extrusionOk="0">
                <a:moveTo>
                  <a:pt x="1631" y="1"/>
                </a:moveTo>
                <a:cubicBezTo>
                  <a:pt x="1405" y="1"/>
                  <a:pt x="1417" y="489"/>
                  <a:pt x="1381" y="763"/>
                </a:cubicBezTo>
                <a:cubicBezTo>
                  <a:pt x="1310" y="1310"/>
                  <a:pt x="834" y="1787"/>
                  <a:pt x="310" y="1930"/>
                </a:cubicBezTo>
                <a:cubicBezTo>
                  <a:pt x="203" y="1965"/>
                  <a:pt x="60" y="2001"/>
                  <a:pt x="24" y="2120"/>
                </a:cubicBezTo>
                <a:cubicBezTo>
                  <a:pt x="0" y="2203"/>
                  <a:pt x="60" y="2299"/>
                  <a:pt x="143" y="2346"/>
                </a:cubicBezTo>
                <a:cubicBezTo>
                  <a:pt x="227" y="2394"/>
                  <a:pt x="322" y="2418"/>
                  <a:pt x="405" y="2442"/>
                </a:cubicBezTo>
                <a:cubicBezTo>
                  <a:pt x="727" y="2537"/>
                  <a:pt x="989" y="2787"/>
                  <a:pt x="1143" y="3073"/>
                </a:cubicBezTo>
                <a:cubicBezTo>
                  <a:pt x="1310" y="3370"/>
                  <a:pt x="1381" y="3704"/>
                  <a:pt x="1417" y="4025"/>
                </a:cubicBezTo>
                <a:cubicBezTo>
                  <a:pt x="1429" y="4180"/>
                  <a:pt x="1477" y="4394"/>
                  <a:pt x="1631" y="4406"/>
                </a:cubicBezTo>
                <a:cubicBezTo>
                  <a:pt x="1798" y="4394"/>
                  <a:pt x="1846" y="4180"/>
                  <a:pt x="1858" y="4025"/>
                </a:cubicBezTo>
                <a:cubicBezTo>
                  <a:pt x="1893" y="3704"/>
                  <a:pt x="1965" y="3370"/>
                  <a:pt x="2120" y="3073"/>
                </a:cubicBezTo>
                <a:cubicBezTo>
                  <a:pt x="2286" y="2787"/>
                  <a:pt x="2548" y="2537"/>
                  <a:pt x="2858" y="2442"/>
                </a:cubicBezTo>
                <a:cubicBezTo>
                  <a:pt x="2953" y="2418"/>
                  <a:pt x="3048" y="2394"/>
                  <a:pt x="3132" y="2346"/>
                </a:cubicBezTo>
                <a:cubicBezTo>
                  <a:pt x="3215" y="2299"/>
                  <a:pt x="3275" y="2203"/>
                  <a:pt x="3251" y="2120"/>
                </a:cubicBezTo>
                <a:cubicBezTo>
                  <a:pt x="3215" y="2001"/>
                  <a:pt x="3072" y="1965"/>
                  <a:pt x="2965" y="1930"/>
                </a:cubicBezTo>
                <a:cubicBezTo>
                  <a:pt x="2441" y="1787"/>
                  <a:pt x="1989" y="1310"/>
                  <a:pt x="1929" y="763"/>
                </a:cubicBezTo>
                <a:cubicBezTo>
                  <a:pt x="1893" y="489"/>
                  <a:pt x="1870" y="1"/>
                  <a:pt x="1631" y="1"/>
                </a:cubicBezTo>
                <a:close/>
              </a:path>
            </a:pathLst>
          </a:custGeom>
          <a:solidFill>
            <a:srgbClr val="9D6E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48" name="Google Shape;48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5400000">
            <a:off x="-3615" y="3629843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9" name="Google Shape;49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>
            <a:off x="8963851" y="3610"/>
            <a:ext cx="3231764" cy="3224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" name="Google Shape;50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369733" y="720000"/>
            <a:ext cx="1793400" cy="1220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Google Shape;51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697234" y="4669768"/>
            <a:ext cx="3069533" cy="14682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437112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3"/>
          <p:cNvSpPr txBox="1">
            <a:spLocks noGrp="1"/>
          </p:cNvSpPr>
          <p:nvPr>
            <p:ph type="subTitle" idx="1"/>
          </p:nvPr>
        </p:nvSpPr>
        <p:spPr>
          <a:xfrm>
            <a:off x="1389900" y="2855999"/>
            <a:ext cx="4218400" cy="18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23"/>
          <p:cNvSpPr/>
          <p:nvPr/>
        </p:nvSpPr>
        <p:spPr>
          <a:xfrm>
            <a:off x="10734145" y="96234"/>
            <a:ext cx="1425591" cy="504188"/>
          </a:xfrm>
          <a:custGeom>
            <a:avLst/>
            <a:gdLst/>
            <a:ahLst/>
            <a:cxnLst/>
            <a:rect l="l" t="t" r="r" b="b"/>
            <a:pathLst>
              <a:path w="48517" h="17159" extrusionOk="0">
                <a:moveTo>
                  <a:pt x="48517" y="12918"/>
                </a:moveTo>
                <a:cubicBezTo>
                  <a:pt x="48293" y="13113"/>
                  <a:pt x="48014" y="13336"/>
                  <a:pt x="47763" y="13531"/>
                </a:cubicBezTo>
                <a:lnTo>
                  <a:pt x="47345" y="13866"/>
                </a:lnTo>
                <a:cubicBezTo>
                  <a:pt x="47289" y="13922"/>
                  <a:pt x="47205" y="13978"/>
                  <a:pt x="47150" y="14006"/>
                </a:cubicBezTo>
                <a:lnTo>
                  <a:pt x="46954" y="14117"/>
                </a:lnTo>
                <a:cubicBezTo>
                  <a:pt x="46508" y="14424"/>
                  <a:pt x="46062" y="14703"/>
                  <a:pt x="45559" y="14954"/>
                </a:cubicBezTo>
                <a:lnTo>
                  <a:pt x="44973" y="15289"/>
                </a:lnTo>
                <a:lnTo>
                  <a:pt x="44360" y="15568"/>
                </a:lnTo>
                <a:cubicBezTo>
                  <a:pt x="43774" y="15847"/>
                  <a:pt x="43188" y="16042"/>
                  <a:pt x="42574" y="16238"/>
                </a:cubicBezTo>
                <a:cubicBezTo>
                  <a:pt x="42072" y="16377"/>
                  <a:pt x="41598" y="16517"/>
                  <a:pt x="41095" y="16600"/>
                </a:cubicBezTo>
                <a:cubicBezTo>
                  <a:pt x="39673" y="16907"/>
                  <a:pt x="38222" y="17019"/>
                  <a:pt x="36771" y="16963"/>
                </a:cubicBezTo>
                <a:cubicBezTo>
                  <a:pt x="35460" y="16963"/>
                  <a:pt x="34149" y="16768"/>
                  <a:pt x="32893" y="16377"/>
                </a:cubicBezTo>
                <a:cubicBezTo>
                  <a:pt x="32447" y="16182"/>
                  <a:pt x="32028" y="15959"/>
                  <a:pt x="31638" y="15680"/>
                </a:cubicBezTo>
                <a:cubicBezTo>
                  <a:pt x="31080" y="15484"/>
                  <a:pt x="30550" y="15345"/>
                  <a:pt x="30075" y="15150"/>
                </a:cubicBezTo>
                <a:cubicBezTo>
                  <a:pt x="29880" y="15038"/>
                  <a:pt x="29880" y="15010"/>
                  <a:pt x="29741" y="14926"/>
                </a:cubicBezTo>
                <a:cubicBezTo>
                  <a:pt x="28457" y="14368"/>
                  <a:pt x="26895" y="13197"/>
                  <a:pt x="25974" y="12667"/>
                </a:cubicBezTo>
                <a:cubicBezTo>
                  <a:pt x="25305" y="12136"/>
                  <a:pt x="24663" y="11774"/>
                  <a:pt x="23882" y="11272"/>
                </a:cubicBezTo>
                <a:cubicBezTo>
                  <a:pt x="23742" y="11160"/>
                  <a:pt x="23603" y="11104"/>
                  <a:pt x="23435" y="11020"/>
                </a:cubicBezTo>
                <a:cubicBezTo>
                  <a:pt x="23352" y="10965"/>
                  <a:pt x="23352" y="10937"/>
                  <a:pt x="23296" y="10909"/>
                </a:cubicBezTo>
                <a:cubicBezTo>
                  <a:pt x="22933" y="10686"/>
                  <a:pt x="22738" y="10630"/>
                  <a:pt x="22236" y="10351"/>
                </a:cubicBezTo>
                <a:cubicBezTo>
                  <a:pt x="21650" y="9988"/>
                  <a:pt x="20757" y="9458"/>
                  <a:pt x="20143" y="9374"/>
                </a:cubicBezTo>
                <a:cubicBezTo>
                  <a:pt x="20060" y="9347"/>
                  <a:pt x="19864" y="9291"/>
                  <a:pt x="19920" y="9263"/>
                </a:cubicBezTo>
                <a:cubicBezTo>
                  <a:pt x="19781" y="9207"/>
                  <a:pt x="19836" y="9263"/>
                  <a:pt x="19725" y="9235"/>
                </a:cubicBezTo>
                <a:cubicBezTo>
                  <a:pt x="19502" y="9151"/>
                  <a:pt x="19223" y="9095"/>
                  <a:pt x="18972" y="9012"/>
                </a:cubicBezTo>
                <a:cubicBezTo>
                  <a:pt x="18693" y="8956"/>
                  <a:pt x="18441" y="8900"/>
                  <a:pt x="18274" y="8844"/>
                </a:cubicBezTo>
                <a:lnTo>
                  <a:pt x="17883" y="8761"/>
                </a:lnTo>
                <a:lnTo>
                  <a:pt x="17493" y="8705"/>
                </a:lnTo>
                <a:cubicBezTo>
                  <a:pt x="17270" y="8649"/>
                  <a:pt x="17019" y="8593"/>
                  <a:pt x="16795" y="8565"/>
                </a:cubicBezTo>
                <a:cubicBezTo>
                  <a:pt x="16321" y="8510"/>
                  <a:pt x="15875" y="8426"/>
                  <a:pt x="15484" y="8398"/>
                </a:cubicBezTo>
                <a:cubicBezTo>
                  <a:pt x="15261" y="8370"/>
                  <a:pt x="15038" y="8342"/>
                  <a:pt x="14815" y="8342"/>
                </a:cubicBezTo>
                <a:lnTo>
                  <a:pt x="14368" y="8286"/>
                </a:lnTo>
                <a:cubicBezTo>
                  <a:pt x="13224" y="8398"/>
                  <a:pt x="12080" y="8649"/>
                  <a:pt x="10964" y="9068"/>
                </a:cubicBezTo>
                <a:lnTo>
                  <a:pt x="10964" y="9068"/>
                </a:lnTo>
                <a:cubicBezTo>
                  <a:pt x="10909" y="9068"/>
                  <a:pt x="10825" y="9123"/>
                  <a:pt x="10769" y="9151"/>
                </a:cubicBezTo>
                <a:lnTo>
                  <a:pt x="10072" y="9681"/>
                </a:lnTo>
                <a:cubicBezTo>
                  <a:pt x="9849" y="9877"/>
                  <a:pt x="9625" y="10072"/>
                  <a:pt x="9374" y="10267"/>
                </a:cubicBezTo>
                <a:cubicBezTo>
                  <a:pt x="9235" y="10323"/>
                  <a:pt x="9263" y="10351"/>
                  <a:pt x="9179" y="10379"/>
                </a:cubicBezTo>
                <a:cubicBezTo>
                  <a:pt x="8928" y="10630"/>
                  <a:pt x="8481" y="10909"/>
                  <a:pt x="8063" y="11272"/>
                </a:cubicBezTo>
                <a:cubicBezTo>
                  <a:pt x="7951" y="11355"/>
                  <a:pt x="7812" y="11411"/>
                  <a:pt x="7700" y="11523"/>
                </a:cubicBezTo>
                <a:lnTo>
                  <a:pt x="7310" y="11857"/>
                </a:lnTo>
                <a:cubicBezTo>
                  <a:pt x="7142" y="11997"/>
                  <a:pt x="7003" y="12136"/>
                  <a:pt x="6863" y="12276"/>
                </a:cubicBezTo>
                <a:lnTo>
                  <a:pt x="6501" y="12611"/>
                </a:lnTo>
                <a:cubicBezTo>
                  <a:pt x="6473" y="12611"/>
                  <a:pt x="6445" y="12611"/>
                  <a:pt x="6361" y="12667"/>
                </a:cubicBezTo>
                <a:cubicBezTo>
                  <a:pt x="6222" y="12834"/>
                  <a:pt x="6166" y="12862"/>
                  <a:pt x="5998" y="13001"/>
                </a:cubicBezTo>
                <a:cubicBezTo>
                  <a:pt x="5971" y="13001"/>
                  <a:pt x="5915" y="13113"/>
                  <a:pt x="5859" y="12946"/>
                </a:cubicBezTo>
                <a:cubicBezTo>
                  <a:pt x="5831" y="12834"/>
                  <a:pt x="5775" y="12750"/>
                  <a:pt x="5747" y="12639"/>
                </a:cubicBezTo>
                <a:cubicBezTo>
                  <a:pt x="5664" y="12499"/>
                  <a:pt x="5636" y="12332"/>
                  <a:pt x="5636" y="12192"/>
                </a:cubicBezTo>
                <a:cubicBezTo>
                  <a:pt x="5580" y="12081"/>
                  <a:pt x="5552" y="11997"/>
                  <a:pt x="5524" y="11913"/>
                </a:cubicBezTo>
                <a:cubicBezTo>
                  <a:pt x="5468" y="11830"/>
                  <a:pt x="5552" y="11774"/>
                  <a:pt x="5552" y="11718"/>
                </a:cubicBezTo>
                <a:cubicBezTo>
                  <a:pt x="5078" y="10909"/>
                  <a:pt x="4576" y="10100"/>
                  <a:pt x="4073" y="9319"/>
                </a:cubicBezTo>
                <a:cubicBezTo>
                  <a:pt x="3962" y="9207"/>
                  <a:pt x="3850" y="9123"/>
                  <a:pt x="3683" y="9040"/>
                </a:cubicBezTo>
                <a:cubicBezTo>
                  <a:pt x="3404" y="8761"/>
                  <a:pt x="3125" y="8510"/>
                  <a:pt x="2790" y="8147"/>
                </a:cubicBezTo>
                <a:cubicBezTo>
                  <a:pt x="2651" y="7896"/>
                  <a:pt x="2511" y="7756"/>
                  <a:pt x="2372" y="7533"/>
                </a:cubicBezTo>
                <a:cubicBezTo>
                  <a:pt x="2204" y="7310"/>
                  <a:pt x="1786" y="6696"/>
                  <a:pt x="1674" y="6473"/>
                </a:cubicBezTo>
                <a:cubicBezTo>
                  <a:pt x="1367" y="5999"/>
                  <a:pt x="1367" y="5831"/>
                  <a:pt x="1116" y="5441"/>
                </a:cubicBezTo>
                <a:lnTo>
                  <a:pt x="28" y="4632"/>
                </a:lnTo>
                <a:lnTo>
                  <a:pt x="0" y="4604"/>
                </a:lnTo>
                <a:cubicBezTo>
                  <a:pt x="335" y="4353"/>
                  <a:pt x="1060" y="3906"/>
                  <a:pt x="1758" y="3516"/>
                </a:cubicBezTo>
                <a:cubicBezTo>
                  <a:pt x="1897" y="3460"/>
                  <a:pt x="2037" y="3376"/>
                  <a:pt x="2120" y="3348"/>
                </a:cubicBezTo>
                <a:lnTo>
                  <a:pt x="2372" y="3209"/>
                </a:lnTo>
                <a:cubicBezTo>
                  <a:pt x="2539" y="3153"/>
                  <a:pt x="2706" y="3069"/>
                  <a:pt x="2902" y="3013"/>
                </a:cubicBezTo>
                <a:cubicBezTo>
                  <a:pt x="3097" y="2874"/>
                  <a:pt x="3292" y="2762"/>
                  <a:pt x="3488" y="2623"/>
                </a:cubicBezTo>
                <a:cubicBezTo>
                  <a:pt x="3767" y="2483"/>
                  <a:pt x="4046" y="2372"/>
                  <a:pt x="4352" y="2260"/>
                </a:cubicBezTo>
                <a:cubicBezTo>
                  <a:pt x="4687" y="1897"/>
                  <a:pt x="5161" y="1618"/>
                  <a:pt x="5664" y="1507"/>
                </a:cubicBezTo>
                <a:cubicBezTo>
                  <a:pt x="5831" y="1451"/>
                  <a:pt x="6054" y="1395"/>
                  <a:pt x="6305" y="1312"/>
                </a:cubicBezTo>
                <a:lnTo>
                  <a:pt x="6975" y="1144"/>
                </a:lnTo>
                <a:cubicBezTo>
                  <a:pt x="7365" y="1088"/>
                  <a:pt x="7644" y="1088"/>
                  <a:pt x="8007" y="1061"/>
                </a:cubicBezTo>
                <a:cubicBezTo>
                  <a:pt x="8370" y="893"/>
                  <a:pt x="8760" y="782"/>
                  <a:pt x="9179" y="698"/>
                </a:cubicBezTo>
                <a:cubicBezTo>
                  <a:pt x="9681" y="614"/>
                  <a:pt x="10211" y="530"/>
                  <a:pt x="10741" y="503"/>
                </a:cubicBezTo>
                <a:cubicBezTo>
                  <a:pt x="10853" y="503"/>
                  <a:pt x="10797" y="530"/>
                  <a:pt x="10937" y="530"/>
                </a:cubicBezTo>
                <a:cubicBezTo>
                  <a:pt x="11327" y="475"/>
                  <a:pt x="11160" y="419"/>
                  <a:pt x="11550" y="391"/>
                </a:cubicBezTo>
                <a:cubicBezTo>
                  <a:pt x="11885" y="251"/>
                  <a:pt x="12220" y="168"/>
                  <a:pt x="12583" y="168"/>
                </a:cubicBezTo>
                <a:cubicBezTo>
                  <a:pt x="13085" y="140"/>
                  <a:pt x="13671" y="168"/>
                  <a:pt x="14173" y="168"/>
                </a:cubicBezTo>
                <a:cubicBezTo>
                  <a:pt x="14312" y="140"/>
                  <a:pt x="14368" y="112"/>
                  <a:pt x="14368" y="56"/>
                </a:cubicBezTo>
                <a:cubicBezTo>
                  <a:pt x="14647" y="28"/>
                  <a:pt x="15094" y="28"/>
                  <a:pt x="15484" y="0"/>
                </a:cubicBezTo>
                <a:cubicBezTo>
                  <a:pt x="15819" y="0"/>
                  <a:pt x="16126" y="28"/>
                  <a:pt x="16433" y="112"/>
                </a:cubicBezTo>
                <a:cubicBezTo>
                  <a:pt x="16740" y="140"/>
                  <a:pt x="17019" y="196"/>
                  <a:pt x="17353" y="251"/>
                </a:cubicBezTo>
                <a:cubicBezTo>
                  <a:pt x="17521" y="335"/>
                  <a:pt x="17716" y="419"/>
                  <a:pt x="17883" y="530"/>
                </a:cubicBezTo>
                <a:cubicBezTo>
                  <a:pt x="18358" y="558"/>
                  <a:pt x="18832" y="614"/>
                  <a:pt x="19278" y="726"/>
                </a:cubicBezTo>
                <a:cubicBezTo>
                  <a:pt x="19808" y="865"/>
                  <a:pt x="20311" y="1005"/>
                  <a:pt x="20618" y="1116"/>
                </a:cubicBezTo>
                <a:cubicBezTo>
                  <a:pt x="20980" y="1228"/>
                  <a:pt x="21315" y="1340"/>
                  <a:pt x="21650" y="1507"/>
                </a:cubicBezTo>
                <a:cubicBezTo>
                  <a:pt x="21734" y="1535"/>
                  <a:pt x="21873" y="1563"/>
                  <a:pt x="21929" y="1591"/>
                </a:cubicBezTo>
                <a:cubicBezTo>
                  <a:pt x="22319" y="1758"/>
                  <a:pt x="22431" y="1897"/>
                  <a:pt x="22431" y="1953"/>
                </a:cubicBezTo>
                <a:cubicBezTo>
                  <a:pt x="22849" y="2093"/>
                  <a:pt x="23296" y="2260"/>
                  <a:pt x="23714" y="2483"/>
                </a:cubicBezTo>
                <a:cubicBezTo>
                  <a:pt x="24021" y="2623"/>
                  <a:pt x="24300" y="2790"/>
                  <a:pt x="24523" y="3013"/>
                </a:cubicBezTo>
                <a:cubicBezTo>
                  <a:pt x="24858" y="3181"/>
                  <a:pt x="25081" y="3237"/>
                  <a:pt x="25277" y="3320"/>
                </a:cubicBezTo>
                <a:cubicBezTo>
                  <a:pt x="25500" y="3404"/>
                  <a:pt x="25723" y="3516"/>
                  <a:pt x="25946" y="3627"/>
                </a:cubicBezTo>
                <a:cubicBezTo>
                  <a:pt x="26448" y="3934"/>
                  <a:pt x="26923" y="4269"/>
                  <a:pt x="27369" y="4632"/>
                </a:cubicBezTo>
                <a:cubicBezTo>
                  <a:pt x="27453" y="4687"/>
                  <a:pt x="27425" y="4632"/>
                  <a:pt x="27537" y="4715"/>
                </a:cubicBezTo>
                <a:cubicBezTo>
                  <a:pt x="27620" y="4827"/>
                  <a:pt x="27899" y="5050"/>
                  <a:pt x="27955" y="5162"/>
                </a:cubicBezTo>
                <a:cubicBezTo>
                  <a:pt x="28569" y="5580"/>
                  <a:pt x="29015" y="5887"/>
                  <a:pt x="29015" y="6054"/>
                </a:cubicBezTo>
                <a:cubicBezTo>
                  <a:pt x="29713" y="6445"/>
                  <a:pt x="30745" y="6919"/>
                  <a:pt x="30745" y="7143"/>
                </a:cubicBezTo>
                <a:cubicBezTo>
                  <a:pt x="30968" y="7198"/>
                  <a:pt x="31191" y="7226"/>
                  <a:pt x="31387" y="7226"/>
                </a:cubicBezTo>
                <a:cubicBezTo>
                  <a:pt x="31721" y="7282"/>
                  <a:pt x="32056" y="7338"/>
                  <a:pt x="32391" y="7449"/>
                </a:cubicBezTo>
                <a:cubicBezTo>
                  <a:pt x="32586" y="7505"/>
                  <a:pt x="32530" y="7533"/>
                  <a:pt x="32726" y="7561"/>
                </a:cubicBezTo>
                <a:cubicBezTo>
                  <a:pt x="32893" y="7617"/>
                  <a:pt x="33061" y="7617"/>
                  <a:pt x="33200" y="7645"/>
                </a:cubicBezTo>
                <a:cubicBezTo>
                  <a:pt x="33367" y="7645"/>
                  <a:pt x="33535" y="7673"/>
                  <a:pt x="33730" y="7700"/>
                </a:cubicBezTo>
                <a:cubicBezTo>
                  <a:pt x="33953" y="7784"/>
                  <a:pt x="34149" y="7812"/>
                  <a:pt x="34372" y="7840"/>
                </a:cubicBezTo>
                <a:lnTo>
                  <a:pt x="34679" y="7868"/>
                </a:lnTo>
                <a:cubicBezTo>
                  <a:pt x="34762" y="7896"/>
                  <a:pt x="34846" y="7896"/>
                  <a:pt x="34930" y="7924"/>
                </a:cubicBezTo>
                <a:lnTo>
                  <a:pt x="34930" y="7952"/>
                </a:lnTo>
                <a:cubicBezTo>
                  <a:pt x="35153" y="8007"/>
                  <a:pt x="35348" y="7979"/>
                  <a:pt x="35544" y="7924"/>
                </a:cubicBezTo>
                <a:lnTo>
                  <a:pt x="35906" y="7868"/>
                </a:lnTo>
                <a:cubicBezTo>
                  <a:pt x="36213" y="7812"/>
                  <a:pt x="36520" y="7700"/>
                  <a:pt x="36799" y="7561"/>
                </a:cubicBezTo>
                <a:cubicBezTo>
                  <a:pt x="37022" y="7533"/>
                  <a:pt x="37218" y="7477"/>
                  <a:pt x="37441" y="7394"/>
                </a:cubicBezTo>
                <a:cubicBezTo>
                  <a:pt x="37636" y="7338"/>
                  <a:pt x="37831" y="7254"/>
                  <a:pt x="38027" y="7226"/>
                </a:cubicBezTo>
                <a:cubicBezTo>
                  <a:pt x="39282" y="6724"/>
                  <a:pt x="40482" y="6110"/>
                  <a:pt x="41653" y="5441"/>
                </a:cubicBezTo>
                <a:cubicBezTo>
                  <a:pt x="41905" y="5273"/>
                  <a:pt x="42100" y="5106"/>
                  <a:pt x="42351" y="4994"/>
                </a:cubicBezTo>
                <a:cubicBezTo>
                  <a:pt x="42769" y="4743"/>
                  <a:pt x="43690" y="4353"/>
                  <a:pt x="43746" y="4408"/>
                </a:cubicBezTo>
                <a:cubicBezTo>
                  <a:pt x="43774" y="4464"/>
                  <a:pt x="43383" y="4659"/>
                  <a:pt x="43551" y="4632"/>
                </a:cubicBezTo>
                <a:cubicBezTo>
                  <a:pt x="42490" y="5329"/>
                  <a:pt x="41402" y="5971"/>
                  <a:pt x="40286" y="6557"/>
                </a:cubicBezTo>
                <a:cubicBezTo>
                  <a:pt x="39645" y="6891"/>
                  <a:pt x="39003" y="7170"/>
                  <a:pt x="38333" y="7422"/>
                </a:cubicBezTo>
                <a:cubicBezTo>
                  <a:pt x="38166" y="7505"/>
                  <a:pt x="37859" y="7617"/>
                  <a:pt x="37748" y="7673"/>
                </a:cubicBezTo>
                <a:cubicBezTo>
                  <a:pt x="37636" y="7700"/>
                  <a:pt x="37524" y="7756"/>
                  <a:pt x="37413" y="7840"/>
                </a:cubicBezTo>
                <a:cubicBezTo>
                  <a:pt x="39673" y="7087"/>
                  <a:pt x="41905" y="5692"/>
                  <a:pt x="43857" y="4715"/>
                </a:cubicBezTo>
                <a:lnTo>
                  <a:pt x="43857" y="4715"/>
                </a:lnTo>
                <a:lnTo>
                  <a:pt x="43885" y="4715"/>
                </a:lnTo>
                <a:lnTo>
                  <a:pt x="43885" y="4743"/>
                </a:lnTo>
                <a:cubicBezTo>
                  <a:pt x="43913" y="4771"/>
                  <a:pt x="43969" y="4855"/>
                  <a:pt x="44025" y="4911"/>
                </a:cubicBezTo>
                <a:cubicBezTo>
                  <a:pt x="44109" y="5162"/>
                  <a:pt x="44248" y="5385"/>
                  <a:pt x="44360" y="5608"/>
                </a:cubicBezTo>
                <a:cubicBezTo>
                  <a:pt x="44443" y="5803"/>
                  <a:pt x="44332" y="5664"/>
                  <a:pt x="44304" y="5636"/>
                </a:cubicBezTo>
                <a:cubicBezTo>
                  <a:pt x="44360" y="5748"/>
                  <a:pt x="44360" y="5803"/>
                  <a:pt x="44415" y="5943"/>
                </a:cubicBezTo>
                <a:cubicBezTo>
                  <a:pt x="44527" y="6110"/>
                  <a:pt x="44332" y="5692"/>
                  <a:pt x="44415" y="5748"/>
                </a:cubicBezTo>
                <a:cubicBezTo>
                  <a:pt x="44778" y="6445"/>
                  <a:pt x="45225" y="7338"/>
                  <a:pt x="45643" y="8147"/>
                </a:cubicBezTo>
                <a:lnTo>
                  <a:pt x="45559" y="8175"/>
                </a:lnTo>
                <a:cubicBezTo>
                  <a:pt x="45643" y="8314"/>
                  <a:pt x="45643" y="8175"/>
                  <a:pt x="45671" y="8231"/>
                </a:cubicBezTo>
                <a:cubicBezTo>
                  <a:pt x="45922" y="8705"/>
                  <a:pt x="46285" y="9235"/>
                  <a:pt x="46508" y="9737"/>
                </a:cubicBezTo>
                <a:lnTo>
                  <a:pt x="47233" y="10909"/>
                </a:lnTo>
                <a:cubicBezTo>
                  <a:pt x="47568" y="11439"/>
                  <a:pt x="47875" y="11997"/>
                  <a:pt x="48210" y="12527"/>
                </a:cubicBezTo>
                <a:close/>
                <a:moveTo>
                  <a:pt x="47317" y="11327"/>
                </a:moveTo>
                <a:cubicBezTo>
                  <a:pt x="47317" y="11327"/>
                  <a:pt x="47317" y="11411"/>
                  <a:pt x="47373" y="11495"/>
                </a:cubicBezTo>
                <a:cubicBezTo>
                  <a:pt x="47429" y="11551"/>
                  <a:pt x="47429" y="11551"/>
                  <a:pt x="47429" y="11495"/>
                </a:cubicBezTo>
                <a:cubicBezTo>
                  <a:pt x="47401" y="11439"/>
                  <a:pt x="47345" y="11411"/>
                  <a:pt x="47317" y="11327"/>
                </a:cubicBezTo>
                <a:close/>
                <a:moveTo>
                  <a:pt x="46173" y="9486"/>
                </a:moveTo>
                <a:cubicBezTo>
                  <a:pt x="46173" y="9374"/>
                  <a:pt x="46313" y="9626"/>
                  <a:pt x="46229" y="9458"/>
                </a:cubicBezTo>
                <a:cubicBezTo>
                  <a:pt x="46201" y="9430"/>
                  <a:pt x="46062" y="9291"/>
                  <a:pt x="46173" y="9486"/>
                </a:cubicBezTo>
                <a:close/>
                <a:moveTo>
                  <a:pt x="9318" y="10211"/>
                </a:moveTo>
                <a:cubicBezTo>
                  <a:pt x="9318" y="10184"/>
                  <a:pt x="9235" y="10184"/>
                  <a:pt x="9123" y="10267"/>
                </a:cubicBezTo>
                <a:lnTo>
                  <a:pt x="9095" y="10323"/>
                </a:lnTo>
                <a:cubicBezTo>
                  <a:pt x="9151" y="10323"/>
                  <a:pt x="9207" y="10267"/>
                  <a:pt x="9318" y="10211"/>
                </a:cubicBezTo>
                <a:close/>
                <a:moveTo>
                  <a:pt x="9625" y="9932"/>
                </a:moveTo>
                <a:cubicBezTo>
                  <a:pt x="9653" y="9877"/>
                  <a:pt x="9318" y="10044"/>
                  <a:pt x="9291" y="10100"/>
                </a:cubicBezTo>
                <a:cubicBezTo>
                  <a:pt x="9402" y="10044"/>
                  <a:pt x="9514" y="10016"/>
                  <a:pt x="9625" y="9932"/>
                </a:cubicBezTo>
                <a:close/>
                <a:moveTo>
                  <a:pt x="9765" y="9793"/>
                </a:moveTo>
                <a:cubicBezTo>
                  <a:pt x="9765" y="9765"/>
                  <a:pt x="9709" y="9793"/>
                  <a:pt x="9625" y="9821"/>
                </a:cubicBezTo>
                <a:cubicBezTo>
                  <a:pt x="9625" y="9849"/>
                  <a:pt x="9625" y="9877"/>
                  <a:pt x="9765" y="9793"/>
                </a:cubicBezTo>
                <a:close/>
                <a:moveTo>
                  <a:pt x="8202" y="10435"/>
                </a:moveTo>
                <a:cubicBezTo>
                  <a:pt x="7896" y="10658"/>
                  <a:pt x="7589" y="10881"/>
                  <a:pt x="7310" y="11132"/>
                </a:cubicBezTo>
                <a:cubicBezTo>
                  <a:pt x="7338" y="11160"/>
                  <a:pt x="7338" y="11188"/>
                  <a:pt x="7338" y="11216"/>
                </a:cubicBezTo>
                <a:cubicBezTo>
                  <a:pt x="7393" y="11188"/>
                  <a:pt x="7505" y="11104"/>
                  <a:pt x="7505" y="11160"/>
                </a:cubicBezTo>
                <a:cubicBezTo>
                  <a:pt x="7756" y="10937"/>
                  <a:pt x="8007" y="10686"/>
                  <a:pt x="8202" y="10435"/>
                </a:cubicBezTo>
                <a:close/>
                <a:moveTo>
                  <a:pt x="19529" y="8928"/>
                </a:moveTo>
                <a:cubicBezTo>
                  <a:pt x="19613" y="8956"/>
                  <a:pt x="19669" y="8956"/>
                  <a:pt x="19753" y="8984"/>
                </a:cubicBezTo>
                <a:cubicBezTo>
                  <a:pt x="19808" y="8928"/>
                  <a:pt x="19529" y="8872"/>
                  <a:pt x="19529" y="8928"/>
                </a:cubicBezTo>
                <a:close/>
                <a:moveTo>
                  <a:pt x="20115" y="9179"/>
                </a:moveTo>
                <a:cubicBezTo>
                  <a:pt x="20115" y="9179"/>
                  <a:pt x="19976" y="9095"/>
                  <a:pt x="19920" y="9095"/>
                </a:cubicBezTo>
                <a:cubicBezTo>
                  <a:pt x="19836" y="9068"/>
                  <a:pt x="20004" y="9123"/>
                  <a:pt x="20115" y="9179"/>
                </a:cubicBezTo>
                <a:close/>
                <a:moveTo>
                  <a:pt x="20450" y="9040"/>
                </a:moveTo>
                <a:cubicBezTo>
                  <a:pt x="19529" y="8705"/>
                  <a:pt x="18609" y="8482"/>
                  <a:pt x="17660" y="8342"/>
                </a:cubicBezTo>
                <a:cubicBezTo>
                  <a:pt x="17828" y="8370"/>
                  <a:pt x="17967" y="8426"/>
                  <a:pt x="18135" y="8482"/>
                </a:cubicBezTo>
                <a:cubicBezTo>
                  <a:pt x="18330" y="8510"/>
                  <a:pt x="18525" y="8565"/>
                  <a:pt x="18720" y="8621"/>
                </a:cubicBezTo>
                <a:cubicBezTo>
                  <a:pt x="18944" y="8677"/>
                  <a:pt x="19167" y="8733"/>
                  <a:pt x="19390" y="8789"/>
                </a:cubicBezTo>
                <a:cubicBezTo>
                  <a:pt x="19585" y="8844"/>
                  <a:pt x="19808" y="8900"/>
                  <a:pt x="19976" y="8956"/>
                </a:cubicBezTo>
                <a:cubicBezTo>
                  <a:pt x="20115" y="8984"/>
                  <a:pt x="20283" y="9012"/>
                  <a:pt x="20450" y="9040"/>
                </a:cubicBezTo>
                <a:close/>
                <a:moveTo>
                  <a:pt x="22933" y="10323"/>
                </a:moveTo>
                <a:lnTo>
                  <a:pt x="23128" y="10407"/>
                </a:lnTo>
                <a:lnTo>
                  <a:pt x="22905" y="10267"/>
                </a:lnTo>
                <a:close/>
                <a:moveTo>
                  <a:pt x="37245" y="16768"/>
                </a:moveTo>
                <a:cubicBezTo>
                  <a:pt x="37692" y="16823"/>
                  <a:pt x="37357" y="16684"/>
                  <a:pt x="37245" y="16768"/>
                </a:cubicBezTo>
                <a:close/>
                <a:moveTo>
                  <a:pt x="48042" y="12834"/>
                </a:moveTo>
                <a:lnTo>
                  <a:pt x="47038" y="11160"/>
                </a:lnTo>
                <a:cubicBezTo>
                  <a:pt x="46731" y="10658"/>
                  <a:pt x="46452" y="10156"/>
                  <a:pt x="46145" y="9626"/>
                </a:cubicBezTo>
                <a:cubicBezTo>
                  <a:pt x="46145" y="9626"/>
                  <a:pt x="46201" y="9681"/>
                  <a:pt x="46173" y="9626"/>
                </a:cubicBezTo>
                <a:cubicBezTo>
                  <a:pt x="46089" y="9430"/>
                  <a:pt x="46173" y="9681"/>
                  <a:pt x="46117" y="9542"/>
                </a:cubicBezTo>
                <a:cubicBezTo>
                  <a:pt x="45866" y="9123"/>
                  <a:pt x="45587" y="8593"/>
                  <a:pt x="45308" y="8007"/>
                </a:cubicBezTo>
                <a:cubicBezTo>
                  <a:pt x="46062" y="9653"/>
                  <a:pt x="46871" y="11244"/>
                  <a:pt x="47763" y="12806"/>
                </a:cubicBezTo>
                <a:cubicBezTo>
                  <a:pt x="44109" y="15903"/>
                  <a:pt x="39031" y="17158"/>
                  <a:pt x="34316" y="16349"/>
                </a:cubicBezTo>
                <a:lnTo>
                  <a:pt x="34400" y="16377"/>
                </a:lnTo>
                <a:cubicBezTo>
                  <a:pt x="35655" y="16656"/>
                  <a:pt x="36966" y="16740"/>
                  <a:pt x="38250" y="16628"/>
                </a:cubicBezTo>
                <a:cubicBezTo>
                  <a:pt x="39366" y="16572"/>
                  <a:pt x="40454" y="16433"/>
                  <a:pt x="41542" y="16182"/>
                </a:cubicBezTo>
                <a:cubicBezTo>
                  <a:pt x="43272" y="15763"/>
                  <a:pt x="44918" y="15066"/>
                  <a:pt x="46424" y="14117"/>
                </a:cubicBezTo>
                <a:cubicBezTo>
                  <a:pt x="46982" y="13727"/>
                  <a:pt x="47540" y="13308"/>
                  <a:pt x="48070" y="12834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23"/>
          <p:cNvSpPr/>
          <p:nvPr/>
        </p:nvSpPr>
        <p:spPr>
          <a:xfrm>
            <a:off x="11331569" y="763559"/>
            <a:ext cx="738639" cy="753419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3"/>
          <p:cNvSpPr/>
          <p:nvPr/>
        </p:nvSpPr>
        <p:spPr>
          <a:xfrm>
            <a:off x="10279159" y="541375"/>
            <a:ext cx="928807" cy="724711"/>
          </a:xfrm>
          <a:custGeom>
            <a:avLst/>
            <a:gdLst/>
            <a:ahLst/>
            <a:cxnLst/>
            <a:rect l="l" t="t" r="r" b="b"/>
            <a:pathLst>
              <a:path w="31610" h="24664" extrusionOk="0">
                <a:moveTo>
                  <a:pt x="31610" y="15903"/>
                </a:moveTo>
                <a:lnTo>
                  <a:pt x="31415" y="15987"/>
                </a:lnTo>
                <a:cubicBezTo>
                  <a:pt x="30801" y="16238"/>
                  <a:pt x="30326" y="16489"/>
                  <a:pt x="29796" y="16712"/>
                </a:cubicBezTo>
                <a:cubicBezTo>
                  <a:pt x="29657" y="16768"/>
                  <a:pt x="29545" y="16824"/>
                  <a:pt x="29434" y="16852"/>
                </a:cubicBezTo>
                <a:lnTo>
                  <a:pt x="29238" y="16907"/>
                </a:lnTo>
                <a:lnTo>
                  <a:pt x="29155" y="16963"/>
                </a:lnTo>
                <a:lnTo>
                  <a:pt x="29127" y="16963"/>
                </a:lnTo>
                <a:cubicBezTo>
                  <a:pt x="28987" y="16991"/>
                  <a:pt x="28876" y="17047"/>
                  <a:pt x="28736" y="17103"/>
                </a:cubicBezTo>
                <a:lnTo>
                  <a:pt x="28234" y="17214"/>
                </a:lnTo>
                <a:cubicBezTo>
                  <a:pt x="28234" y="17131"/>
                  <a:pt x="27927" y="17214"/>
                  <a:pt x="28290" y="16991"/>
                </a:cubicBezTo>
                <a:cubicBezTo>
                  <a:pt x="28178" y="17019"/>
                  <a:pt x="28067" y="17103"/>
                  <a:pt x="27955" y="17131"/>
                </a:cubicBezTo>
                <a:cubicBezTo>
                  <a:pt x="27788" y="16907"/>
                  <a:pt x="27704" y="16684"/>
                  <a:pt x="27564" y="16517"/>
                </a:cubicBezTo>
                <a:cubicBezTo>
                  <a:pt x="27509" y="16433"/>
                  <a:pt x="27369" y="16405"/>
                  <a:pt x="27313" y="16322"/>
                </a:cubicBezTo>
                <a:lnTo>
                  <a:pt x="26365" y="16796"/>
                </a:lnTo>
                <a:cubicBezTo>
                  <a:pt x="26114" y="16991"/>
                  <a:pt x="25863" y="17186"/>
                  <a:pt x="25584" y="17326"/>
                </a:cubicBezTo>
                <a:cubicBezTo>
                  <a:pt x="25193" y="17633"/>
                  <a:pt x="24775" y="17912"/>
                  <a:pt x="24328" y="18163"/>
                </a:cubicBezTo>
                <a:cubicBezTo>
                  <a:pt x="24328" y="18191"/>
                  <a:pt x="24189" y="18274"/>
                  <a:pt x="24133" y="18302"/>
                </a:cubicBezTo>
                <a:cubicBezTo>
                  <a:pt x="23826" y="18442"/>
                  <a:pt x="23547" y="18609"/>
                  <a:pt x="23268" y="18777"/>
                </a:cubicBezTo>
                <a:cubicBezTo>
                  <a:pt x="22766" y="19000"/>
                  <a:pt x="22292" y="19195"/>
                  <a:pt x="21873" y="19390"/>
                </a:cubicBezTo>
                <a:cubicBezTo>
                  <a:pt x="21761" y="19390"/>
                  <a:pt x="21482" y="19530"/>
                  <a:pt x="21287" y="19614"/>
                </a:cubicBezTo>
                <a:cubicBezTo>
                  <a:pt x="21064" y="19697"/>
                  <a:pt x="20869" y="19725"/>
                  <a:pt x="20673" y="19781"/>
                </a:cubicBezTo>
                <a:cubicBezTo>
                  <a:pt x="20618" y="19809"/>
                  <a:pt x="20506" y="19865"/>
                  <a:pt x="20478" y="19865"/>
                </a:cubicBezTo>
                <a:cubicBezTo>
                  <a:pt x="20311" y="19920"/>
                  <a:pt x="20143" y="19948"/>
                  <a:pt x="20004" y="19976"/>
                </a:cubicBezTo>
                <a:cubicBezTo>
                  <a:pt x="19753" y="20060"/>
                  <a:pt x="19530" y="20116"/>
                  <a:pt x="19278" y="20144"/>
                </a:cubicBezTo>
                <a:lnTo>
                  <a:pt x="18190" y="20478"/>
                </a:lnTo>
                <a:lnTo>
                  <a:pt x="15791" y="21594"/>
                </a:lnTo>
                <a:cubicBezTo>
                  <a:pt x="15735" y="21650"/>
                  <a:pt x="15707" y="21678"/>
                  <a:pt x="15707" y="21734"/>
                </a:cubicBezTo>
                <a:cubicBezTo>
                  <a:pt x="15038" y="22125"/>
                  <a:pt x="14284" y="22431"/>
                  <a:pt x="13531" y="22683"/>
                </a:cubicBezTo>
                <a:lnTo>
                  <a:pt x="13196" y="22822"/>
                </a:lnTo>
                <a:cubicBezTo>
                  <a:pt x="12973" y="22961"/>
                  <a:pt x="12750" y="23101"/>
                  <a:pt x="12583" y="23213"/>
                </a:cubicBezTo>
                <a:cubicBezTo>
                  <a:pt x="11997" y="23492"/>
                  <a:pt x="11634" y="23715"/>
                  <a:pt x="10964" y="24050"/>
                </a:cubicBezTo>
                <a:lnTo>
                  <a:pt x="9737" y="24663"/>
                </a:lnTo>
                <a:cubicBezTo>
                  <a:pt x="9235" y="24552"/>
                  <a:pt x="8816" y="24468"/>
                  <a:pt x="8370" y="24384"/>
                </a:cubicBezTo>
                <a:cubicBezTo>
                  <a:pt x="7589" y="24245"/>
                  <a:pt x="7003" y="24161"/>
                  <a:pt x="6082" y="23966"/>
                </a:cubicBezTo>
                <a:cubicBezTo>
                  <a:pt x="5859" y="23938"/>
                  <a:pt x="5608" y="23882"/>
                  <a:pt x="5385" y="23854"/>
                </a:cubicBezTo>
                <a:lnTo>
                  <a:pt x="4994" y="23771"/>
                </a:lnTo>
                <a:lnTo>
                  <a:pt x="4464" y="23659"/>
                </a:lnTo>
                <a:lnTo>
                  <a:pt x="3850" y="23519"/>
                </a:lnTo>
                <a:cubicBezTo>
                  <a:pt x="3794" y="23296"/>
                  <a:pt x="3767" y="23073"/>
                  <a:pt x="3711" y="22822"/>
                </a:cubicBezTo>
                <a:cubicBezTo>
                  <a:pt x="3655" y="22599"/>
                  <a:pt x="3627" y="22404"/>
                  <a:pt x="3627" y="22292"/>
                </a:cubicBezTo>
                <a:cubicBezTo>
                  <a:pt x="3599" y="21985"/>
                  <a:pt x="3627" y="21678"/>
                  <a:pt x="3683" y="21399"/>
                </a:cubicBezTo>
                <a:cubicBezTo>
                  <a:pt x="2427" y="15540"/>
                  <a:pt x="1339" y="9626"/>
                  <a:pt x="474" y="3711"/>
                </a:cubicBezTo>
                <a:cubicBezTo>
                  <a:pt x="279" y="2595"/>
                  <a:pt x="112" y="1312"/>
                  <a:pt x="0" y="447"/>
                </a:cubicBezTo>
                <a:lnTo>
                  <a:pt x="28" y="447"/>
                </a:lnTo>
                <a:lnTo>
                  <a:pt x="28" y="419"/>
                </a:lnTo>
                <a:cubicBezTo>
                  <a:pt x="2176" y="56"/>
                  <a:pt x="4380" y="1"/>
                  <a:pt x="6556" y="196"/>
                </a:cubicBezTo>
                <a:cubicBezTo>
                  <a:pt x="6696" y="168"/>
                  <a:pt x="6863" y="168"/>
                  <a:pt x="7003" y="168"/>
                </a:cubicBezTo>
                <a:cubicBezTo>
                  <a:pt x="7003" y="140"/>
                  <a:pt x="7142" y="112"/>
                  <a:pt x="7338" y="84"/>
                </a:cubicBezTo>
                <a:cubicBezTo>
                  <a:pt x="7589" y="84"/>
                  <a:pt x="7868" y="112"/>
                  <a:pt x="8147" y="140"/>
                </a:cubicBezTo>
                <a:cubicBezTo>
                  <a:pt x="8314" y="168"/>
                  <a:pt x="8481" y="196"/>
                  <a:pt x="8677" y="252"/>
                </a:cubicBezTo>
                <a:lnTo>
                  <a:pt x="8984" y="307"/>
                </a:lnTo>
                <a:cubicBezTo>
                  <a:pt x="8984" y="307"/>
                  <a:pt x="9039" y="307"/>
                  <a:pt x="9039" y="307"/>
                </a:cubicBezTo>
                <a:lnTo>
                  <a:pt x="9039" y="391"/>
                </a:lnTo>
                <a:lnTo>
                  <a:pt x="9039" y="531"/>
                </a:lnTo>
                <a:cubicBezTo>
                  <a:pt x="9095" y="921"/>
                  <a:pt x="9151" y="1312"/>
                  <a:pt x="9151" y="1591"/>
                </a:cubicBezTo>
                <a:cubicBezTo>
                  <a:pt x="9123" y="1647"/>
                  <a:pt x="9123" y="1702"/>
                  <a:pt x="9151" y="1758"/>
                </a:cubicBezTo>
                <a:cubicBezTo>
                  <a:pt x="9235" y="2009"/>
                  <a:pt x="9346" y="2177"/>
                  <a:pt x="9430" y="2456"/>
                </a:cubicBezTo>
                <a:cubicBezTo>
                  <a:pt x="9458" y="2707"/>
                  <a:pt x="9514" y="2986"/>
                  <a:pt x="9570" y="3237"/>
                </a:cubicBezTo>
                <a:cubicBezTo>
                  <a:pt x="9597" y="3516"/>
                  <a:pt x="9625" y="3767"/>
                  <a:pt x="9681" y="4046"/>
                </a:cubicBezTo>
                <a:lnTo>
                  <a:pt x="9681" y="4297"/>
                </a:lnTo>
                <a:cubicBezTo>
                  <a:pt x="9709" y="4492"/>
                  <a:pt x="9765" y="4688"/>
                  <a:pt x="9821" y="4883"/>
                </a:cubicBezTo>
                <a:cubicBezTo>
                  <a:pt x="9821" y="4994"/>
                  <a:pt x="9849" y="5162"/>
                  <a:pt x="9876" y="5246"/>
                </a:cubicBezTo>
                <a:cubicBezTo>
                  <a:pt x="9904" y="5246"/>
                  <a:pt x="9960" y="5552"/>
                  <a:pt x="9988" y="5720"/>
                </a:cubicBezTo>
                <a:cubicBezTo>
                  <a:pt x="10016" y="5776"/>
                  <a:pt x="10044" y="5748"/>
                  <a:pt x="10072" y="5831"/>
                </a:cubicBezTo>
                <a:cubicBezTo>
                  <a:pt x="10072" y="5859"/>
                  <a:pt x="10072" y="5915"/>
                  <a:pt x="10072" y="5943"/>
                </a:cubicBezTo>
                <a:cubicBezTo>
                  <a:pt x="10072" y="5999"/>
                  <a:pt x="10100" y="5943"/>
                  <a:pt x="10100" y="5999"/>
                </a:cubicBezTo>
                <a:cubicBezTo>
                  <a:pt x="10100" y="6027"/>
                  <a:pt x="10100" y="6083"/>
                  <a:pt x="10128" y="6194"/>
                </a:cubicBezTo>
                <a:cubicBezTo>
                  <a:pt x="10155" y="6306"/>
                  <a:pt x="10239" y="6557"/>
                  <a:pt x="10267" y="6836"/>
                </a:cubicBezTo>
                <a:cubicBezTo>
                  <a:pt x="10295" y="7087"/>
                  <a:pt x="10267" y="7226"/>
                  <a:pt x="10267" y="7422"/>
                </a:cubicBezTo>
                <a:cubicBezTo>
                  <a:pt x="10211" y="7338"/>
                  <a:pt x="10128" y="7143"/>
                  <a:pt x="10072" y="7226"/>
                </a:cubicBezTo>
                <a:cubicBezTo>
                  <a:pt x="10155" y="7729"/>
                  <a:pt x="10155" y="8203"/>
                  <a:pt x="10128" y="8677"/>
                </a:cubicBezTo>
                <a:cubicBezTo>
                  <a:pt x="10128" y="8900"/>
                  <a:pt x="10183" y="9096"/>
                  <a:pt x="10239" y="9319"/>
                </a:cubicBezTo>
                <a:cubicBezTo>
                  <a:pt x="10239" y="9319"/>
                  <a:pt x="10267" y="9263"/>
                  <a:pt x="10267" y="9347"/>
                </a:cubicBezTo>
                <a:cubicBezTo>
                  <a:pt x="10323" y="9375"/>
                  <a:pt x="10267" y="9179"/>
                  <a:pt x="10295" y="9207"/>
                </a:cubicBezTo>
                <a:cubicBezTo>
                  <a:pt x="10546" y="9375"/>
                  <a:pt x="10797" y="8733"/>
                  <a:pt x="11020" y="9291"/>
                </a:cubicBezTo>
                <a:cubicBezTo>
                  <a:pt x="11188" y="9933"/>
                  <a:pt x="11299" y="10602"/>
                  <a:pt x="11327" y="11300"/>
                </a:cubicBezTo>
                <a:cubicBezTo>
                  <a:pt x="11299" y="11411"/>
                  <a:pt x="11271" y="11495"/>
                  <a:pt x="11243" y="11607"/>
                </a:cubicBezTo>
                <a:cubicBezTo>
                  <a:pt x="11355" y="12555"/>
                  <a:pt x="11327" y="13141"/>
                  <a:pt x="11216" y="13281"/>
                </a:cubicBezTo>
                <a:cubicBezTo>
                  <a:pt x="11299" y="13336"/>
                  <a:pt x="11439" y="13253"/>
                  <a:pt x="11550" y="13281"/>
                </a:cubicBezTo>
                <a:cubicBezTo>
                  <a:pt x="11718" y="13392"/>
                  <a:pt x="11829" y="13587"/>
                  <a:pt x="11913" y="13783"/>
                </a:cubicBezTo>
                <a:lnTo>
                  <a:pt x="11941" y="14034"/>
                </a:lnTo>
                <a:cubicBezTo>
                  <a:pt x="11941" y="14062"/>
                  <a:pt x="11941" y="14034"/>
                  <a:pt x="11941" y="14034"/>
                </a:cubicBezTo>
                <a:lnTo>
                  <a:pt x="11941" y="14034"/>
                </a:lnTo>
                <a:cubicBezTo>
                  <a:pt x="11913" y="14090"/>
                  <a:pt x="11885" y="14145"/>
                  <a:pt x="11857" y="14229"/>
                </a:cubicBezTo>
                <a:cubicBezTo>
                  <a:pt x="11774" y="14341"/>
                  <a:pt x="11718" y="14452"/>
                  <a:pt x="11662" y="14592"/>
                </a:cubicBezTo>
                <a:cubicBezTo>
                  <a:pt x="11662" y="14592"/>
                  <a:pt x="11662" y="14592"/>
                  <a:pt x="11662" y="14620"/>
                </a:cubicBezTo>
                <a:lnTo>
                  <a:pt x="11690" y="14620"/>
                </a:lnTo>
                <a:lnTo>
                  <a:pt x="11718" y="14592"/>
                </a:lnTo>
                <a:cubicBezTo>
                  <a:pt x="11774" y="14592"/>
                  <a:pt x="11801" y="14564"/>
                  <a:pt x="11857" y="14536"/>
                </a:cubicBezTo>
                <a:cubicBezTo>
                  <a:pt x="11885" y="14564"/>
                  <a:pt x="11941" y="14592"/>
                  <a:pt x="11969" y="14564"/>
                </a:cubicBezTo>
                <a:cubicBezTo>
                  <a:pt x="12025" y="14564"/>
                  <a:pt x="12080" y="14536"/>
                  <a:pt x="12136" y="14508"/>
                </a:cubicBezTo>
                <a:lnTo>
                  <a:pt x="12164" y="14480"/>
                </a:lnTo>
                <a:lnTo>
                  <a:pt x="12276" y="14424"/>
                </a:lnTo>
                <a:lnTo>
                  <a:pt x="12471" y="14341"/>
                </a:lnTo>
                <a:cubicBezTo>
                  <a:pt x="13057" y="14062"/>
                  <a:pt x="13280" y="14062"/>
                  <a:pt x="13448" y="14117"/>
                </a:cubicBezTo>
                <a:cubicBezTo>
                  <a:pt x="14061" y="13755"/>
                  <a:pt x="14703" y="13448"/>
                  <a:pt x="15373" y="13197"/>
                </a:cubicBezTo>
                <a:cubicBezTo>
                  <a:pt x="15512" y="13141"/>
                  <a:pt x="15624" y="13141"/>
                  <a:pt x="15791" y="13085"/>
                </a:cubicBezTo>
                <a:cubicBezTo>
                  <a:pt x="16349" y="12806"/>
                  <a:pt x="16935" y="12583"/>
                  <a:pt x="17521" y="12416"/>
                </a:cubicBezTo>
                <a:cubicBezTo>
                  <a:pt x="17772" y="12304"/>
                  <a:pt x="18079" y="12192"/>
                  <a:pt x="18218" y="12109"/>
                </a:cubicBezTo>
                <a:cubicBezTo>
                  <a:pt x="18497" y="12025"/>
                  <a:pt x="18888" y="11886"/>
                  <a:pt x="19139" y="11830"/>
                </a:cubicBezTo>
                <a:cubicBezTo>
                  <a:pt x="19111" y="11886"/>
                  <a:pt x="19362" y="11830"/>
                  <a:pt x="19418" y="11886"/>
                </a:cubicBezTo>
                <a:cubicBezTo>
                  <a:pt x="19613" y="11774"/>
                  <a:pt x="19557" y="11746"/>
                  <a:pt x="19613" y="11662"/>
                </a:cubicBezTo>
                <a:cubicBezTo>
                  <a:pt x="19781" y="11579"/>
                  <a:pt x="19641" y="11690"/>
                  <a:pt x="19753" y="11662"/>
                </a:cubicBezTo>
                <a:cubicBezTo>
                  <a:pt x="19836" y="11607"/>
                  <a:pt x="19613" y="11662"/>
                  <a:pt x="19669" y="11551"/>
                </a:cubicBezTo>
                <a:cubicBezTo>
                  <a:pt x="20087" y="11244"/>
                  <a:pt x="19948" y="11049"/>
                  <a:pt x="20757" y="10658"/>
                </a:cubicBezTo>
                <a:cubicBezTo>
                  <a:pt x="21231" y="10546"/>
                  <a:pt x="22152" y="10100"/>
                  <a:pt x="22403" y="10128"/>
                </a:cubicBezTo>
                <a:cubicBezTo>
                  <a:pt x="22515" y="10044"/>
                  <a:pt x="22682" y="9961"/>
                  <a:pt x="22710" y="9905"/>
                </a:cubicBezTo>
                <a:cubicBezTo>
                  <a:pt x="23017" y="9737"/>
                  <a:pt x="23352" y="9626"/>
                  <a:pt x="23659" y="9514"/>
                </a:cubicBezTo>
                <a:cubicBezTo>
                  <a:pt x="23854" y="9430"/>
                  <a:pt x="24021" y="9347"/>
                  <a:pt x="24217" y="9263"/>
                </a:cubicBezTo>
                <a:cubicBezTo>
                  <a:pt x="24551" y="9124"/>
                  <a:pt x="24858" y="9040"/>
                  <a:pt x="25221" y="8900"/>
                </a:cubicBezTo>
                <a:lnTo>
                  <a:pt x="25751" y="8761"/>
                </a:lnTo>
                <a:cubicBezTo>
                  <a:pt x="25974" y="8677"/>
                  <a:pt x="26225" y="8621"/>
                  <a:pt x="26448" y="8593"/>
                </a:cubicBezTo>
                <a:cubicBezTo>
                  <a:pt x="26476" y="8649"/>
                  <a:pt x="26393" y="8733"/>
                  <a:pt x="26588" y="8705"/>
                </a:cubicBezTo>
                <a:cubicBezTo>
                  <a:pt x="26811" y="8566"/>
                  <a:pt x="27062" y="8426"/>
                  <a:pt x="27285" y="8287"/>
                </a:cubicBezTo>
                <a:lnTo>
                  <a:pt x="27509" y="8175"/>
                </a:lnTo>
                <a:cubicBezTo>
                  <a:pt x="27537" y="8175"/>
                  <a:pt x="27564" y="8147"/>
                  <a:pt x="27564" y="8175"/>
                </a:cubicBezTo>
                <a:lnTo>
                  <a:pt x="27592" y="8231"/>
                </a:lnTo>
                <a:lnTo>
                  <a:pt x="27676" y="8314"/>
                </a:lnTo>
                <a:cubicBezTo>
                  <a:pt x="27760" y="8454"/>
                  <a:pt x="27843" y="8593"/>
                  <a:pt x="27899" y="8677"/>
                </a:cubicBezTo>
                <a:cubicBezTo>
                  <a:pt x="28039" y="8956"/>
                  <a:pt x="28178" y="9207"/>
                  <a:pt x="28318" y="9430"/>
                </a:cubicBezTo>
                <a:cubicBezTo>
                  <a:pt x="28457" y="9682"/>
                  <a:pt x="28597" y="9933"/>
                  <a:pt x="28680" y="10072"/>
                </a:cubicBezTo>
                <a:cubicBezTo>
                  <a:pt x="28820" y="10407"/>
                  <a:pt x="28931" y="10770"/>
                  <a:pt x="29043" y="11132"/>
                </a:cubicBezTo>
                <a:cubicBezTo>
                  <a:pt x="28904" y="11244"/>
                  <a:pt x="28625" y="11160"/>
                  <a:pt x="28485" y="11300"/>
                </a:cubicBezTo>
                <a:cubicBezTo>
                  <a:pt x="28876" y="11886"/>
                  <a:pt x="29099" y="11830"/>
                  <a:pt x="29489" y="12388"/>
                </a:cubicBezTo>
                <a:cubicBezTo>
                  <a:pt x="29573" y="12416"/>
                  <a:pt x="29713" y="12667"/>
                  <a:pt x="29824" y="12750"/>
                </a:cubicBezTo>
                <a:cubicBezTo>
                  <a:pt x="29992" y="12918"/>
                  <a:pt x="30187" y="13281"/>
                  <a:pt x="30354" y="13448"/>
                </a:cubicBezTo>
                <a:cubicBezTo>
                  <a:pt x="30382" y="13476"/>
                  <a:pt x="30382" y="13504"/>
                  <a:pt x="30410" y="13532"/>
                </a:cubicBezTo>
                <a:cubicBezTo>
                  <a:pt x="30410" y="13560"/>
                  <a:pt x="30438" y="13615"/>
                  <a:pt x="30438" y="13671"/>
                </a:cubicBezTo>
                <a:cubicBezTo>
                  <a:pt x="30661" y="13950"/>
                  <a:pt x="30857" y="14229"/>
                  <a:pt x="30996" y="14564"/>
                </a:cubicBezTo>
                <a:lnTo>
                  <a:pt x="31331" y="15289"/>
                </a:lnTo>
                <a:cubicBezTo>
                  <a:pt x="31415" y="15401"/>
                  <a:pt x="31470" y="15540"/>
                  <a:pt x="31526" y="15680"/>
                </a:cubicBezTo>
                <a:close/>
                <a:moveTo>
                  <a:pt x="28653" y="10770"/>
                </a:moveTo>
                <a:cubicBezTo>
                  <a:pt x="28680" y="10825"/>
                  <a:pt x="28708" y="10909"/>
                  <a:pt x="28736" y="10965"/>
                </a:cubicBezTo>
                <a:cubicBezTo>
                  <a:pt x="28764" y="10965"/>
                  <a:pt x="28736" y="10881"/>
                  <a:pt x="28653" y="10770"/>
                </a:cubicBezTo>
                <a:close/>
                <a:moveTo>
                  <a:pt x="30689" y="14285"/>
                </a:moveTo>
                <a:cubicBezTo>
                  <a:pt x="30745" y="14341"/>
                  <a:pt x="30829" y="14564"/>
                  <a:pt x="30829" y="14508"/>
                </a:cubicBezTo>
                <a:cubicBezTo>
                  <a:pt x="30773" y="14341"/>
                  <a:pt x="30717" y="14229"/>
                  <a:pt x="30689" y="14145"/>
                </a:cubicBezTo>
                <a:cubicBezTo>
                  <a:pt x="30661" y="14145"/>
                  <a:pt x="30633" y="14145"/>
                  <a:pt x="30689" y="14285"/>
                </a:cubicBezTo>
                <a:close/>
                <a:moveTo>
                  <a:pt x="30466" y="13978"/>
                </a:moveTo>
                <a:lnTo>
                  <a:pt x="30550" y="14173"/>
                </a:lnTo>
                <a:cubicBezTo>
                  <a:pt x="30578" y="14173"/>
                  <a:pt x="30578" y="14145"/>
                  <a:pt x="30494" y="13950"/>
                </a:cubicBezTo>
                <a:close/>
                <a:moveTo>
                  <a:pt x="29573" y="12750"/>
                </a:moveTo>
                <a:cubicBezTo>
                  <a:pt x="29601" y="12750"/>
                  <a:pt x="29573" y="12639"/>
                  <a:pt x="29545" y="12583"/>
                </a:cubicBezTo>
                <a:cubicBezTo>
                  <a:pt x="29517" y="12611"/>
                  <a:pt x="29545" y="12639"/>
                  <a:pt x="29573" y="12750"/>
                </a:cubicBezTo>
                <a:close/>
                <a:moveTo>
                  <a:pt x="29183" y="13169"/>
                </a:moveTo>
                <a:cubicBezTo>
                  <a:pt x="29238" y="13253"/>
                  <a:pt x="29266" y="13336"/>
                  <a:pt x="29266" y="13308"/>
                </a:cubicBezTo>
                <a:cubicBezTo>
                  <a:pt x="29294" y="13281"/>
                  <a:pt x="29266" y="13253"/>
                  <a:pt x="29238" y="13169"/>
                </a:cubicBezTo>
                <a:cubicBezTo>
                  <a:pt x="29210" y="13169"/>
                  <a:pt x="29210" y="13141"/>
                  <a:pt x="29183" y="13169"/>
                </a:cubicBezTo>
                <a:close/>
                <a:moveTo>
                  <a:pt x="9765" y="5580"/>
                </a:moveTo>
                <a:cubicBezTo>
                  <a:pt x="9765" y="5580"/>
                  <a:pt x="9793" y="5636"/>
                  <a:pt x="9793" y="5608"/>
                </a:cubicBezTo>
                <a:cubicBezTo>
                  <a:pt x="9793" y="5525"/>
                  <a:pt x="9793" y="5469"/>
                  <a:pt x="9765" y="5385"/>
                </a:cubicBezTo>
                <a:cubicBezTo>
                  <a:pt x="9765" y="5413"/>
                  <a:pt x="9737" y="5469"/>
                  <a:pt x="9765" y="5580"/>
                </a:cubicBezTo>
                <a:close/>
                <a:moveTo>
                  <a:pt x="20450" y="19753"/>
                </a:moveTo>
                <a:cubicBezTo>
                  <a:pt x="20478" y="19697"/>
                  <a:pt x="20339" y="19781"/>
                  <a:pt x="20255" y="19809"/>
                </a:cubicBezTo>
                <a:cubicBezTo>
                  <a:pt x="20255" y="19865"/>
                  <a:pt x="20422" y="19781"/>
                  <a:pt x="20450" y="19753"/>
                </a:cubicBezTo>
                <a:close/>
                <a:moveTo>
                  <a:pt x="25918" y="17019"/>
                </a:moveTo>
                <a:cubicBezTo>
                  <a:pt x="25918" y="16991"/>
                  <a:pt x="25807" y="17019"/>
                  <a:pt x="25751" y="17047"/>
                </a:cubicBezTo>
                <a:cubicBezTo>
                  <a:pt x="25667" y="17075"/>
                  <a:pt x="25835" y="17047"/>
                  <a:pt x="25918" y="17019"/>
                </a:cubicBezTo>
                <a:close/>
                <a:moveTo>
                  <a:pt x="23798" y="17912"/>
                </a:moveTo>
                <a:cubicBezTo>
                  <a:pt x="22822" y="18330"/>
                  <a:pt x="21845" y="18777"/>
                  <a:pt x="20897" y="19195"/>
                </a:cubicBezTo>
                <a:cubicBezTo>
                  <a:pt x="21203" y="19139"/>
                  <a:pt x="21566" y="19056"/>
                  <a:pt x="21957" y="18944"/>
                </a:cubicBezTo>
                <a:cubicBezTo>
                  <a:pt x="21985" y="18972"/>
                  <a:pt x="22096" y="18944"/>
                  <a:pt x="22208" y="18888"/>
                </a:cubicBezTo>
                <a:cubicBezTo>
                  <a:pt x="22682" y="18693"/>
                  <a:pt x="22738" y="18581"/>
                  <a:pt x="23212" y="18330"/>
                </a:cubicBezTo>
                <a:cubicBezTo>
                  <a:pt x="23296" y="18219"/>
                  <a:pt x="23686" y="18023"/>
                  <a:pt x="23798" y="17912"/>
                </a:cubicBezTo>
                <a:close/>
                <a:moveTo>
                  <a:pt x="28039" y="16349"/>
                </a:moveTo>
                <a:lnTo>
                  <a:pt x="28039" y="16322"/>
                </a:lnTo>
                <a:cubicBezTo>
                  <a:pt x="27927" y="16377"/>
                  <a:pt x="27899" y="16377"/>
                  <a:pt x="27927" y="16405"/>
                </a:cubicBezTo>
                <a:close/>
                <a:moveTo>
                  <a:pt x="30940" y="15624"/>
                </a:moveTo>
                <a:cubicBezTo>
                  <a:pt x="30940" y="15596"/>
                  <a:pt x="30884" y="15540"/>
                  <a:pt x="30857" y="15485"/>
                </a:cubicBezTo>
                <a:lnTo>
                  <a:pt x="30717" y="15261"/>
                </a:lnTo>
                <a:cubicBezTo>
                  <a:pt x="30605" y="15094"/>
                  <a:pt x="30494" y="14927"/>
                  <a:pt x="30410" y="14731"/>
                </a:cubicBezTo>
                <a:cubicBezTo>
                  <a:pt x="30159" y="14452"/>
                  <a:pt x="29964" y="14145"/>
                  <a:pt x="29768" y="13838"/>
                </a:cubicBezTo>
                <a:cubicBezTo>
                  <a:pt x="29685" y="13894"/>
                  <a:pt x="29462" y="13532"/>
                  <a:pt x="29322" y="13476"/>
                </a:cubicBezTo>
                <a:cubicBezTo>
                  <a:pt x="29294" y="13392"/>
                  <a:pt x="29238" y="13308"/>
                  <a:pt x="29183" y="13225"/>
                </a:cubicBezTo>
                <a:cubicBezTo>
                  <a:pt x="29183" y="13225"/>
                  <a:pt x="29183" y="13281"/>
                  <a:pt x="29155" y="13281"/>
                </a:cubicBezTo>
                <a:lnTo>
                  <a:pt x="29071" y="13197"/>
                </a:lnTo>
                <a:cubicBezTo>
                  <a:pt x="29378" y="13866"/>
                  <a:pt x="29657" y="14536"/>
                  <a:pt x="29936" y="15206"/>
                </a:cubicBezTo>
                <a:lnTo>
                  <a:pt x="29573" y="15345"/>
                </a:lnTo>
                <a:cubicBezTo>
                  <a:pt x="29964" y="15512"/>
                  <a:pt x="30382" y="15624"/>
                  <a:pt x="30801" y="157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3"/>
          <p:cNvSpPr/>
          <p:nvPr/>
        </p:nvSpPr>
        <p:spPr>
          <a:xfrm>
            <a:off x="10662502" y="1723357"/>
            <a:ext cx="1250996" cy="574679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3"/>
          <p:cNvSpPr/>
          <p:nvPr/>
        </p:nvSpPr>
        <p:spPr>
          <a:xfrm>
            <a:off x="10237963" y="1566943"/>
            <a:ext cx="380396" cy="362355"/>
          </a:xfrm>
          <a:custGeom>
            <a:avLst/>
            <a:gdLst/>
            <a:ahLst/>
            <a:cxnLst/>
            <a:rect l="l" t="t" r="r" b="b"/>
            <a:pathLst>
              <a:path w="12946" h="12332" extrusionOk="0">
                <a:moveTo>
                  <a:pt x="12917" y="9486"/>
                </a:moveTo>
                <a:cubicBezTo>
                  <a:pt x="12917" y="9598"/>
                  <a:pt x="12862" y="9681"/>
                  <a:pt x="12862" y="9821"/>
                </a:cubicBezTo>
                <a:lnTo>
                  <a:pt x="12750" y="10044"/>
                </a:lnTo>
                <a:cubicBezTo>
                  <a:pt x="12722" y="10016"/>
                  <a:pt x="12666" y="10156"/>
                  <a:pt x="12666" y="9960"/>
                </a:cubicBezTo>
                <a:cubicBezTo>
                  <a:pt x="12666" y="10016"/>
                  <a:pt x="12666" y="10072"/>
                  <a:pt x="12638" y="10100"/>
                </a:cubicBezTo>
                <a:cubicBezTo>
                  <a:pt x="12499" y="10100"/>
                  <a:pt x="12387" y="10072"/>
                  <a:pt x="12276" y="10044"/>
                </a:cubicBezTo>
                <a:cubicBezTo>
                  <a:pt x="12248" y="10044"/>
                  <a:pt x="12192" y="10072"/>
                  <a:pt x="12136" y="10044"/>
                </a:cubicBezTo>
                <a:cubicBezTo>
                  <a:pt x="12108" y="10183"/>
                  <a:pt x="12052" y="10295"/>
                  <a:pt x="11997" y="10407"/>
                </a:cubicBezTo>
                <a:cubicBezTo>
                  <a:pt x="11997" y="10407"/>
                  <a:pt x="11997" y="10435"/>
                  <a:pt x="11997" y="10435"/>
                </a:cubicBezTo>
                <a:cubicBezTo>
                  <a:pt x="11997" y="10546"/>
                  <a:pt x="11969" y="10658"/>
                  <a:pt x="11913" y="10769"/>
                </a:cubicBezTo>
                <a:cubicBezTo>
                  <a:pt x="11885" y="10853"/>
                  <a:pt x="11857" y="10937"/>
                  <a:pt x="11829" y="10993"/>
                </a:cubicBezTo>
                <a:cubicBezTo>
                  <a:pt x="11773" y="11104"/>
                  <a:pt x="11718" y="11188"/>
                  <a:pt x="11634" y="11272"/>
                </a:cubicBezTo>
                <a:cubicBezTo>
                  <a:pt x="11634" y="11299"/>
                  <a:pt x="11606" y="11355"/>
                  <a:pt x="11578" y="11383"/>
                </a:cubicBezTo>
                <a:cubicBezTo>
                  <a:pt x="11467" y="11495"/>
                  <a:pt x="11411" y="11578"/>
                  <a:pt x="11299" y="11662"/>
                </a:cubicBezTo>
                <a:cubicBezTo>
                  <a:pt x="11132" y="11774"/>
                  <a:pt x="10964" y="11885"/>
                  <a:pt x="10769" y="11969"/>
                </a:cubicBezTo>
                <a:cubicBezTo>
                  <a:pt x="10713" y="11969"/>
                  <a:pt x="10574" y="12025"/>
                  <a:pt x="10490" y="12025"/>
                </a:cubicBezTo>
                <a:cubicBezTo>
                  <a:pt x="10406" y="12025"/>
                  <a:pt x="10323" y="12025"/>
                  <a:pt x="10239" y="12025"/>
                </a:cubicBezTo>
                <a:cubicBezTo>
                  <a:pt x="10211" y="12025"/>
                  <a:pt x="10155" y="12025"/>
                  <a:pt x="10155" y="12025"/>
                </a:cubicBezTo>
                <a:cubicBezTo>
                  <a:pt x="10072" y="12025"/>
                  <a:pt x="10016" y="12025"/>
                  <a:pt x="9960" y="11997"/>
                </a:cubicBezTo>
                <a:cubicBezTo>
                  <a:pt x="9848" y="11969"/>
                  <a:pt x="9709" y="11941"/>
                  <a:pt x="9681" y="11885"/>
                </a:cubicBezTo>
                <a:cubicBezTo>
                  <a:pt x="9542" y="11857"/>
                  <a:pt x="9402" y="11802"/>
                  <a:pt x="9263" y="11802"/>
                </a:cubicBezTo>
                <a:lnTo>
                  <a:pt x="9151" y="11802"/>
                </a:lnTo>
                <a:cubicBezTo>
                  <a:pt x="8984" y="11857"/>
                  <a:pt x="8816" y="11913"/>
                  <a:pt x="8649" y="11997"/>
                </a:cubicBezTo>
                <a:cubicBezTo>
                  <a:pt x="8565" y="12053"/>
                  <a:pt x="8453" y="12081"/>
                  <a:pt x="8370" y="12109"/>
                </a:cubicBezTo>
                <a:cubicBezTo>
                  <a:pt x="8342" y="12136"/>
                  <a:pt x="8314" y="12164"/>
                  <a:pt x="8314" y="12192"/>
                </a:cubicBezTo>
                <a:cubicBezTo>
                  <a:pt x="8035" y="12304"/>
                  <a:pt x="7728" y="12332"/>
                  <a:pt x="7421" y="12276"/>
                </a:cubicBezTo>
                <a:lnTo>
                  <a:pt x="7338" y="12276"/>
                </a:lnTo>
                <a:cubicBezTo>
                  <a:pt x="7226" y="12276"/>
                  <a:pt x="7114" y="12276"/>
                  <a:pt x="7031" y="12304"/>
                </a:cubicBezTo>
                <a:cubicBezTo>
                  <a:pt x="6780" y="12304"/>
                  <a:pt x="6612" y="12304"/>
                  <a:pt x="6333" y="12276"/>
                </a:cubicBezTo>
                <a:cubicBezTo>
                  <a:pt x="6026" y="12248"/>
                  <a:pt x="5664" y="12164"/>
                  <a:pt x="5329" y="12109"/>
                </a:cubicBezTo>
                <a:cubicBezTo>
                  <a:pt x="5050" y="12081"/>
                  <a:pt x="4771" y="12025"/>
                  <a:pt x="4492" y="11941"/>
                </a:cubicBezTo>
                <a:cubicBezTo>
                  <a:pt x="4297" y="11913"/>
                  <a:pt x="4101" y="11857"/>
                  <a:pt x="3906" y="11802"/>
                </a:cubicBezTo>
                <a:cubicBezTo>
                  <a:pt x="3739" y="11746"/>
                  <a:pt x="3543" y="11662"/>
                  <a:pt x="3376" y="11551"/>
                </a:cubicBezTo>
                <a:cubicBezTo>
                  <a:pt x="3264" y="11495"/>
                  <a:pt x="3181" y="11411"/>
                  <a:pt x="3125" y="11327"/>
                </a:cubicBezTo>
                <a:cubicBezTo>
                  <a:pt x="2120" y="10937"/>
                  <a:pt x="1256" y="10211"/>
                  <a:pt x="670" y="9319"/>
                </a:cubicBezTo>
                <a:cubicBezTo>
                  <a:pt x="112" y="8286"/>
                  <a:pt x="0" y="7059"/>
                  <a:pt x="363" y="5943"/>
                </a:cubicBezTo>
                <a:cubicBezTo>
                  <a:pt x="391" y="5859"/>
                  <a:pt x="419" y="5775"/>
                  <a:pt x="446" y="5692"/>
                </a:cubicBezTo>
                <a:cubicBezTo>
                  <a:pt x="530" y="5413"/>
                  <a:pt x="642" y="5134"/>
                  <a:pt x="781" y="4855"/>
                </a:cubicBezTo>
                <a:lnTo>
                  <a:pt x="781" y="4855"/>
                </a:lnTo>
                <a:lnTo>
                  <a:pt x="781" y="4855"/>
                </a:lnTo>
                <a:cubicBezTo>
                  <a:pt x="1200" y="4157"/>
                  <a:pt x="1674" y="3488"/>
                  <a:pt x="2232" y="2930"/>
                </a:cubicBezTo>
                <a:cubicBezTo>
                  <a:pt x="2260" y="2874"/>
                  <a:pt x="2288" y="2818"/>
                  <a:pt x="2316" y="2790"/>
                </a:cubicBezTo>
                <a:cubicBezTo>
                  <a:pt x="2260" y="2707"/>
                  <a:pt x="2734" y="2204"/>
                  <a:pt x="3069" y="1981"/>
                </a:cubicBezTo>
                <a:cubicBezTo>
                  <a:pt x="3069" y="1981"/>
                  <a:pt x="3097" y="1981"/>
                  <a:pt x="3125" y="1953"/>
                </a:cubicBezTo>
                <a:cubicBezTo>
                  <a:pt x="3181" y="1870"/>
                  <a:pt x="3208" y="1786"/>
                  <a:pt x="3264" y="1702"/>
                </a:cubicBezTo>
                <a:cubicBezTo>
                  <a:pt x="3348" y="1646"/>
                  <a:pt x="3432" y="1591"/>
                  <a:pt x="3487" y="1507"/>
                </a:cubicBezTo>
                <a:cubicBezTo>
                  <a:pt x="3571" y="1451"/>
                  <a:pt x="3655" y="1395"/>
                  <a:pt x="3739" y="1339"/>
                </a:cubicBezTo>
                <a:cubicBezTo>
                  <a:pt x="3766" y="1312"/>
                  <a:pt x="3794" y="1312"/>
                  <a:pt x="3850" y="1312"/>
                </a:cubicBezTo>
                <a:cubicBezTo>
                  <a:pt x="3906" y="1256"/>
                  <a:pt x="3962" y="1200"/>
                  <a:pt x="4018" y="1144"/>
                </a:cubicBezTo>
                <a:cubicBezTo>
                  <a:pt x="4045" y="1116"/>
                  <a:pt x="4101" y="1088"/>
                  <a:pt x="4129" y="1088"/>
                </a:cubicBezTo>
                <a:cubicBezTo>
                  <a:pt x="4129" y="1060"/>
                  <a:pt x="4241" y="1005"/>
                  <a:pt x="4269" y="949"/>
                </a:cubicBezTo>
                <a:cubicBezTo>
                  <a:pt x="4324" y="921"/>
                  <a:pt x="4269" y="921"/>
                  <a:pt x="4297" y="921"/>
                </a:cubicBezTo>
                <a:cubicBezTo>
                  <a:pt x="4324" y="921"/>
                  <a:pt x="4324" y="893"/>
                  <a:pt x="4352" y="893"/>
                </a:cubicBezTo>
                <a:lnTo>
                  <a:pt x="4352" y="865"/>
                </a:lnTo>
                <a:cubicBezTo>
                  <a:pt x="4352" y="837"/>
                  <a:pt x="4380" y="865"/>
                  <a:pt x="4408" y="837"/>
                </a:cubicBezTo>
                <a:cubicBezTo>
                  <a:pt x="4492" y="781"/>
                  <a:pt x="4548" y="726"/>
                  <a:pt x="4631" y="698"/>
                </a:cubicBezTo>
                <a:cubicBezTo>
                  <a:pt x="4687" y="670"/>
                  <a:pt x="4771" y="642"/>
                  <a:pt x="4855" y="614"/>
                </a:cubicBezTo>
                <a:cubicBezTo>
                  <a:pt x="4827" y="670"/>
                  <a:pt x="4771" y="726"/>
                  <a:pt x="4799" y="726"/>
                </a:cubicBezTo>
                <a:cubicBezTo>
                  <a:pt x="4910" y="670"/>
                  <a:pt x="5022" y="642"/>
                  <a:pt x="5106" y="614"/>
                </a:cubicBezTo>
                <a:cubicBezTo>
                  <a:pt x="5189" y="586"/>
                  <a:pt x="5273" y="586"/>
                  <a:pt x="5357" y="586"/>
                </a:cubicBezTo>
                <a:cubicBezTo>
                  <a:pt x="5468" y="558"/>
                  <a:pt x="5524" y="530"/>
                  <a:pt x="5580" y="502"/>
                </a:cubicBezTo>
                <a:cubicBezTo>
                  <a:pt x="5580" y="502"/>
                  <a:pt x="5552" y="502"/>
                  <a:pt x="5580" y="475"/>
                </a:cubicBezTo>
                <a:cubicBezTo>
                  <a:pt x="5608" y="475"/>
                  <a:pt x="5524" y="475"/>
                  <a:pt x="5524" y="475"/>
                </a:cubicBezTo>
                <a:cubicBezTo>
                  <a:pt x="5552" y="475"/>
                  <a:pt x="5496" y="363"/>
                  <a:pt x="5468" y="307"/>
                </a:cubicBezTo>
                <a:cubicBezTo>
                  <a:pt x="5440" y="251"/>
                  <a:pt x="5412" y="196"/>
                  <a:pt x="5524" y="140"/>
                </a:cubicBezTo>
                <a:cubicBezTo>
                  <a:pt x="5831" y="28"/>
                  <a:pt x="6138" y="0"/>
                  <a:pt x="6445" y="84"/>
                </a:cubicBezTo>
                <a:cubicBezTo>
                  <a:pt x="6501" y="84"/>
                  <a:pt x="6528" y="112"/>
                  <a:pt x="6556" y="168"/>
                </a:cubicBezTo>
                <a:cubicBezTo>
                  <a:pt x="6975" y="223"/>
                  <a:pt x="7198" y="391"/>
                  <a:pt x="7226" y="447"/>
                </a:cubicBezTo>
                <a:cubicBezTo>
                  <a:pt x="7254" y="419"/>
                  <a:pt x="7254" y="335"/>
                  <a:pt x="7282" y="307"/>
                </a:cubicBezTo>
                <a:cubicBezTo>
                  <a:pt x="7365" y="251"/>
                  <a:pt x="7477" y="251"/>
                  <a:pt x="7561" y="279"/>
                </a:cubicBezTo>
                <a:cubicBezTo>
                  <a:pt x="7728" y="335"/>
                  <a:pt x="7868" y="419"/>
                  <a:pt x="8035" y="502"/>
                </a:cubicBezTo>
                <a:cubicBezTo>
                  <a:pt x="8119" y="558"/>
                  <a:pt x="8202" y="642"/>
                  <a:pt x="8286" y="754"/>
                </a:cubicBezTo>
                <a:cubicBezTo>
                  <a:pt x="8286" y="809"/>
                  <a:pt x="8202" y="781"/>
                  <a:pt x="8258" y="865"/>
                </a:cubicBezTo>
                <a:cubicBezTo>
                  <a:pt x="8370" y="921"/>
                  <a:pt x="8426" y="1005"/>
                  <a:pt x="8537" y="1088"/>
                </a:cubicBezTo>
                <a:cubicBezTo>
                  <a:pt x="8593" y="1144"/>
                  <a:pt x="8621" y="1200"/>
                  <a:pt x="8677" y="1256"/>
                </a:cubicBezTo>
                <a:cubicBezTo>
                  <a:pt x="8760" y="1339"/>
                  <a:pt x="8872" y="1423"/>
                  <a:pt x="8956" y="1507"/>
                </a:cubicBezTo>
                <a:cubicBezTo>
                  <a:pt x="9123" y="1702"/>
                  <a:pt x="9151" y="1786"/>
                  <a:pt x="9123" y="1842"/>
                </a:cubicBezTo>
                <a:cubicBezTo>
                  <a:pt x="9374" y="2037"/>
                  <a:pt x="9597" y="2232"/>
                  <a:pt x="9765" y="2483"/>
                </a:cubicBezTo>
                <a:cubicBezTo>
                  <a:pt x="9793" y="2539"/>
                  <a:pt x="9793" y="2595"/>
                  <a:pt x="9821" y="2651"/>
                </a:cubicBezTo>
                <a:cubicBezTo>
                  <a:pt x="9988" y="2818"/>
                  <a:pt x="10100" y="3013"/>
                  <a:pt x="10211" y="3237"/>
                </a:cubicBezTo>
                <a:cubicBezTo>
                  <a:pt x="10239" y="3320"/>
                  <a:pt x="10295" y="3404"/>
                  <a:pt x="10379" y="3488"/>
                </a:cubicBezTo>
                <a:cubicBezTo>
                  <a:pt x="10406" y="3571"/>
                  <a:pt x="10490" y="3711"/>
                  <a:pt x="10518" y="3795"/>
                </a:cubicBezTo>
                <a:cubicBezTo>
                  <a:pt x="10490" y="3795"/>
                  <a:pt x="10518" y="3906"/>
                  <a:pt x="10518" y="3934"/>
                </a:cubicBezTo>
                <a:cubicBezTo>
                  <a:pt x="10574" y="3990"/>
                  <a:pt x="10574" y="3962"/>
                  <a:pt x="10630" y="3962"/>
                </a:cubicBezTo>
                <a:cubicBezTo>
                  <a:pt x="10658" y="3990"/>
                  <a:pt x="10630" y="3962"/>
                  <a:pt x="10630" y="4018"/>
                </a:cubicBezTo>
                <a:cubicBezTo>
                  <a:pt x="10630" y="4074"/>
                  <a:pt x="10630" y="3962"/>
                  <a:pt x="10658" y="3990"/>
                </a:cubicBezTo>
                <a:cubicBezTo>
                  <a:pt x="10825" y="4101"/>
                  <a:pt x="10909" y="4046"/>
                  <a:pt x="11104" y="4297"/>
                </a:cubicBezTo>
                <a:cubicBezTo>
                  <a:pt x="11160" y="4492"/>
                  <a:pt x="11383" y="4799"/>
                  <a:pt x="11355" y="4911"/>
                </a:cubicBezTo>
                <a:cubicBezTo>
                  <a:pt x="11411" y="4938"/>
                  <a:pt x="11439" y="4994"/>
                  <a:pt x="11494" y="4994"/>
                </a:cubicBezTo>
                <a:cubicBezTo>
                  <a:pt x="11550" y="5106"/>
                  <a:pt x="11606" y="5217"/>
                  <a:pt x="11662" y="5357"/>
                </a:cubicBezTo>
                <a:cubicBezTo>
                  <a:pt x="11718" y="5413"/>
                  <a:pt x="11746" y="5469"/>
                  <a:pt x="11773" y="5552"/>
                </a:cubicBezTo>
                <a:cubicBezTo>
                  <a:pt x="11829" y="5608"/>
                  <a:pt x="11885" y="5775"/>
                  <a:pt x="11969" y="5887"/>
                </a:cubicBezTo>
                <a:cubicBezTo>
                  <a:pt x="11997" y="5999"/>
                  <a:pt x="12025" y="6110"/>
                  <a:pt x="12052" y="6250"/>
                </a:cubicBezTo>
                <a:cubicBezTo>
                  <a:pt x="12025" y="6250"/>
                  <a:pt x="11997" y="6250"/>
                  <a:pt x="11997" y="6305"/>
                </a:cubicBezTo>
                <a:cubicBezTo>
                  <a:pt x="12052" y="6361"/>
                  <a:pt x="12080" y="6389"/>
                  <a:pt x="12136" y="6445"/>
                </a:cubicBezTo>
                <a:cubicBezTo>
                  <a:pt x="12192" y="6473"/>
                  <a:pt x="12220" y="6557"/>
                  <a:pt x="12276" y="6612"/>
                </a:cubicBezTo>
                <a:cubicBezTo>
                  <a:pt x="12304" y="6752"/>
                  <a:pt x="12359" y="6863"/>
                  <a:pt x="12415" y="6975"/>
                </a:cubicBezTo>
                <a:cubicBezTo>
                  <a:pt x="12443" y="7115"/>
                  <a:pt x="12471" y="7282"/>
                  <a:pt x="12471" y="7421"/>
                </a:cubicBezTo>
                <a:cubicBezTo>
                  <a:pt x="12387" y="7449"/>
                  <a:pt x="12276" y="7421"/>
                  <a:pt x="12192" y="7477"/>
                </a:cubicBezTo>
                <a:cubicBezTo>
                  <a:pt x="12304" y="7700"/>
                  <a:pt x="12415" y="7700"/>
                  <a:pt x="12527" y="7924"/>
                </a:cubicBezTo>
                <a:cubicBezTo>
                  <a:pt x="12583" y="7924"/>
                  <a:pt x="12610" y="8063"/>
                  <a:pt x="12666" y="8091"/>
                </a:cubicBezTo>
                <a:cubicBezTo>
                  <a:pt x="12694" y="8147"/>
                  <a:pt x="12750" y="8342"/>
                  <a:pt x="12806" y="8426"/>
                </a:cubicBezTo>
                <a:cubicBezTo>
                  <a:pt x="12806" y="8426"/>
                  <a:pt x="12806" y="8454"/>
                  <a:pt x="12806" y="8482"/>
                </a:cubicBezTo>
                <a:cubicBezTo>
                  <a:pt x="12889" y="8649"/>
                  <a:pt x="12945" y="8872"/>
                  <a:pt x="12945" y="9068"/>
                </a:cubicBezTo>
                <a:cubicBezTo>
                  <a:pt x="12917" y="9235"/>
                  <a:pt x="12945" y="9346"/>
                  <a:pt x="12917" y="9486"/>
                </a:cubicBezTo>
                <a:close/>
                <a:moveTo>
                  <a:pt x="12331" y="7366"/>
                </a:moveTo>
                <a:lnTo>
                  <a:pt x="12331" y="7282"/>
                </a:lnTo>
                <a:cubicBezTo>
                  <a:pt x="12331" y="7310"/>
                  <a:pt x="12331" y="7338"/>
                  <a:pt x="12331" y="7366"/>
                </a:cubicBezTo>
                <a:close/>
                <a:moveTo>
                  <a:pt x="12527" y="8091"/>
                </a:moveTo>
                <a:lnTo>
                  <a:pt x="12527" y="8007"/>
                </a:lnTo>
                <a:cubicBezTo>
                  <a:pt x="12527" y="7979"/>
                  <a:pt x="12527" y="8035"/>
                  <a:pt x="12527" y="8091"/>
                </a:cubicBezTo>
                <a:close/>
                <a:moveTo>
                  <a:pt x="12276" y="8203"/>
                </a:moveTo>
                <a:cubicBezTo>
                  <a:pt x="12276" y="8258"/>
                  <a:pt x="12276" y="8286"/>
                  <a:pt x="12304" y="8286"/>
                </a:cubicBezTo>
                <a:cubicBezTo>
                  <a:pt x="12304" y="8258"/>
                  <a:pt x="12304" y="8231"/>
                  <a:pt x="12304" y="8231"/>
                </a:cubicBezTo>
                <a:cubicBezTo>
                  <a:pt x="12304" y="8231"/>
                  <a:pt x="12276" y="8203"/>
                  <a:pt x="12276" y="8203"/>
                </a:cubicBezTo>
                <a:close/>
                <a:moveTo>
                  <a:pt x="4269" y="1144"/>
                </a:moveTo>
                <a:cubicBezTo>
                  <a:pt x="4269" y="1144"/>
                  <a:pt x="4297" y="1144"/>
                  <a:pt x="4324" y="1116"/>
                </a:cubicBezTo>
                <a:cubicBezTo>
                  <a:pt x="4352" y="1088"/>
                  <a:pt x="4324" y="1088"/>
                  <a:pt x="4324" y="1088"/>
                </a:cubicBezTo>
                <a:cubicBezTo>
                  <a:pt x="4297" y="1116"/>
                  <a:pt x="4269" y="1116"/>
                  <a:pt x="4269" y="1144"/>
                </a:cubicBezTo>
                <a:close/>
                <a:moveTo>
                  <a:pt x="10155" y="11997"/>
                </a:moveTo>
                <a:lnTo>
                  <a:pt x="10044" y="11997"/>
                </a:lnTo>
                <a:cubicBezTo>
                  <a:pt x="10016" y="11997"/>
                  <a:pt x="10127" y="12025"/>
                  <a:pt x="10155" y="11997"/>
                </a:cubicBezTo>
                <a:close/>
                <a:moveTo>
                  <a:pt x="11383" y="11244"/>
                </a:moveTo>
                <a:cubicBezTo>
                  <a:pt x="11076" y="11523"/>
                  <a:pt x="10713" y="11718"/>
                  <a:pt x="10323" y="11802"/>
                </a:cubicBezTo>
                <a:lnTo>
                  <a:pt x="10462" y="11802"/>
                </a:lnTo>
                <a:cubicBezTo>
                  <a:pt x="10546" y="11802"/>
                  <a:pt x="10658" y="11802"/>
                  <a:pt x="10769" y="11774"/>
                </a:cubicBezTo>
                <a:lnTo>
                  <a:pt x="10853" y="11774"/>
                </a:lnTo>
                <a:cubicBezTo>
                  <a:pt x="10992" y="11690"/>
                  <a:pt x="11104" y="11606"/>
                  <a:pt x="11215" y="11495"/>
                </a:cubicBezTo>
                <a:cubicBezTo>
                  <a:pt x="11243" y="11439"/>
                  <a:pt x="11355" y="11299"/>
                  <a:pt x="11383" y="11244"/>
                </a:cubicBezTo>
                <a:close/>
                <a:moveTo>
                  <a:pt x="11913" y="10602"/>
                </a:moveTo>
                <a:cubicBezTo>
                  <a:pt x="11913" y="10602"/>
                  <a:pt x="11885" y="10602"/>
                  <a:pt x="11857" y="10630"/>
                </a:cubicBezTo>
                <a:cubicBezTo>
                  <a:pt x="11857" y="10658"/>
                  <a:pt x="11913" y="10630"/>
                  <a:pt x="11913" y="10602"/>
                </a:cubicBezTo>
                <a:close/>
                <a:moveTo>
                  <a:pt x="12331" y="9849"/>
                </a:moveTo>
                <a:lnTo>
                  <a:pt x="12331" y="9849"/>
                </a:lnTo>
                <a:lnTo>
                  <a:pt x="12331" y="9904"/>
                </a:lnTo>
                <a:close/>
                <a:moveTo>
                  <a:pt x="12694" y="9068"/>
                </a:moveTo>
                <a:cubicBezTo>
                  <a:pt x="12666" y="8956"/>
                  <a:pt x="12610" y="8928"/>
                  <a:pt x="12610" y="8789"/>
                </a:cubicBezTo>
                <a:cubicBezTo>
                  <a:pt x="12527" y="8705"/>
                  <a:pt x="12471" y="8621"/>
                  <a:pt x="12443" y="8510"/>
                </a:cubicBezTo>
                <a:cubicBezTo>
                  <a:pt x="12415" y="8537"/>
                  <a:pt x="12359" y="8370"/>
                  <a:pt x="12304" y="8342"/>
                </a:cubicBezTo>
                <a:cubicBezTo>
                  <a:pt x="12304" y="8314"/>
                  <a:pt x="12276" y="8258"/>
                  <a:pt x="12276" y="8231"/>
                </a:cubicBezTo>
                <a:cubicBezTo>
                  <a:pt x="12276" y="8231"/>
                  <a:pt x="12276" y="8258"/>
                  <a:pt x="12248" y="8258"/>
                </a:cubicBezTo>
                <a:lnTo>
                  <a:pt x="12248" y="8231"/>
                </a:lnTo>
                <a:cubicBezTo>
                  <a:pt x="12304" y="8537"/>
                  <a:pt x="12304" y="8844"/>
                  <a:pt x="12304" y="9151"/>
                </a:cubicBezTo>
                <a:cubicBezTo>
                  <a:pt x="12443" y="9151"/>
                  <a:pt x="12555" y="9123"/>
                  <a:pt x="12694" y="9095"/>
                </a:cubicBezTo>
                <a:close/>
                <a:moveTo>
                  <a:pt x="12778" y="8565"/>
                </a:moveTo>
                <a:lnTo>
                  <a:pt x="12750" y="8565"/>
                </a:lnTo>
                <a:lnTo>
                  <a:pt x="12750" y="8621"/>
                </a:lnTo>
                <a:cubicBezTo>
                  <a:pt x="12750" y="8621"/>
                  <a:pt x="12778" y="8621"/>
                  <a:pt x="12778" y="8565"/>
                </a:cubicBezTo>
                <a:close/>
                <a:moveTo>
                  <a:pt x="12834" y="8705"/>
                </a:moveTo>
                <a:lnTo>
                  <a:pt x="12834" y="8621"/>
                </a:lnTo>
                <a:cubicBezTo>
                  <a:pt x="12834" y="8593"/>
                  <a:pt x="12806" y="8621"/>
                  <a:pt x="12806" y="8649"/>
                </a:cubicBezTo>
                <a:cubicBezTo>
                  <a:pt x="12806" y="8677"/>
                  <a:pt x="12806" y="8733"/>
                  <a:pt x="12834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3"/>
          <p:cNvSpPr/>
          <p:nvPr/>
        </p:nvSpPr>
        <p:spPr>
          <a:xfrm>
            <a:off x="11195844" y="527609"/>
            <a:ext cx="962451" cy="544385"/>
          </a:xfrm>
          <a:custGeom>
            <a:avLst/>
            <a:gdLst/>
            <a:ahLst/>
            <a:cxnLst/>
            <a:rect l="l" t="t" r="r" b="b"/>
            <a:pathLst>
              <a:path w="32755" h="18527" extrusionOk="0">
                <a:moveTo>
                  <a:pt x="24204" y="17141"/>
                </a:moveTo>
                <a:lnTo>
                  <a:pt x="24204" y="17141"/>
                </a:lnTo>
                <a:cubicBezTo>
                  <a:pt x="24459" y="17266"/>
                  <a:pt x="24714" y="17389"/>
                  <a:pt x="24970" y="17510"/>
                </a:cubicBezTo>
                <a:cubicBezTo>
                  <a:pt x="24716" y="17385"/>
                  <a:pt x="24461" y="17262"/>
                  <a:pt x="24204" y="17141"/>
                </a:cubicBezTo>
                <a:close/>
                <a:moveTo>
                  <a:pt x="24971" y="17510"/>
                </a:moveTo>
                <a:cubicBezTo>
                  <a:pt x="25240" y="17660"/>
                  <a:pt x="25517" y="17794"/>
                  <a:pt x="25802" y="17911"/>
                </a:cubicBezTo>
                <a:lnTo>
                  <a:pt x="25802" y="17911"/>
                </a:lnTo>
                <a:cubicBezTo>
                  <a:pt x="25516" y="17792"/>
                  <a:pt x="25238" y="17659"/>
                  <a:pt x="24971" y="17510"/>
                </a:cubicBezTo>
                <a:close/>
                <a:moveTo>
                  <a:pt x="3869" y="0"/>
                </a:moveTo>
                <a:cubicBezTo>
                  <a:pt x="3705" y="0"/>
                  <a:pt x="3541" y="6"/>
                  <a:pt x="3377" y="17"/>
                </a:cubicBezTo>
                <a:cubicBezTo>
                  <a:pt x="3126" y="17"/>
                  <a:pt x="2902" y="73"/>
                  <a:pt x="2679" y="128"/>
                </a:cubicBezTo>
                <a:cubicBezTo>
                  <a:pt x="2456" y="212"/>
                  <a:pt x="2261" y="296"/>
                  <a:pt x="2065" y="407"/>
                </a:cubicBezTo>
                <a:lnTo>
                  <a:pt x="1758" y="575"/>
                </a:lnTo>
                <a:cubicBezTo>
                  <a:pt x="1675" y="659"/>
                  <a:pt x="1591" y="714"/>
                  <a:pt x="1507" y="798"/>
                </a:cubicBezTo>
                <a:cubicBezTo>
                  <a:pt x="1340" y="938"/>
                  <a:pt x="1200" y="1105"/>
                  <a:pt x="1061" y="1300"/>
                </a:cubicBezTo>
                <a:cubicBezTo>
                  <a:pt x="921" y="1468"/>
                  <a:pt x="810" y="1663"/>
                  <a:pt x="698" y="1858"/>
                </a:cubicBezTo>
                <a:cubicBezTo>
                  <a:pt x="615" y="2054"/>
                  <a:pt x="531" y="2249"/>
                  <a:pt x="447" y="2444"/>
                </a:cubicBezTo>
                <a:cubicBezTo>
                  <a:pt x="363" y="2639"/>
                  <a:pt x="308" y="2835"/>
                  <a:pt x="252" y="3030"/>
                </a:cubicBezTo>
                <a:cubicBezTo>
                  <a:pt x="168" y="3253"/>
                  <a:pt x="112" y="3448"/>
                  <a:pt x="85" y="3672"/>
                </a:cubicBezTo>
                <a:cubicBezTo>
                  <a:pt x="1" y="4090"/>
                  <a:pt x="1" y="4564"/>
                  <a:pt x="85" y="5011"/>
                </a:cubicBezTo>
                <a:cubicBezTo>
                  <a:pt x="196" y="5457"/>
                  <a:pt x="475" y="5876"/>
                  <a:pt x="866" y="6183"/>
                </a:cubicBezTo>
                <a:cubicBezTo>
                  <a:pt x="1200" y="6434"/>
                  <a:pt x="1563" y="6657"/>
                  <a:pt x="1982" y="6824"/>
                </a:cubicBezTo>
                <a:lnTo>
                  <a:pt x="3098" y="7326"/>
                </a:lnTo>
                <a:cubicBezTo>
                  <a:pt x="4520" y="7996"/>
                  <a:pt x="5971" y="8721"/>
                  <a:pt x="7422" y="9419"/>
                </a:cubicBezTo>
                <a:lnTo>
                  <a:pt x="16126" y="13632"/>
                </a:lnTo>
                <a:cubicBezTo>
                  <a:pt x="18799" y="14828"/>
                  <a:pt x="21541" y="15885"/>
                  <a:pt x="24204" y="17141"/>
                </a:cubicBezTo>
                <a:lnTo>
                  <a:pt x="24204" y="17141"/>
                </a:lnTo>
                <a:cubicBezTo>
                  <a:pt x="21575" y="15853"/>
                  <a:pt x="19023" y="14363"/>
                  <a:pt x="16378" y="12990"/>
                </a:cubicBezTo>
                <a:lnTo>
                  <a:pt x="7701" y="8777"/>
                </a:lnTo>
                <a:cubicBezTo>
                  <a:pt x="6250" y="8080"/>
                  <a:pt x="4827" y="7382"/>
                  <a:pt x="3349" y="6685"/>
                </a:cubicBezTo>
                <a:cubicBezTo>
                  <a:pt x="2623" y="6406"/>
                  <a:pt x="1926" y="6043"/>
                  <a:pt x="1284" y="5625"/>
                </a:cubicBezTo>
                <a:cubicBezTo>
                  <a:pt x="1005" y="5429"/>
                  <a:pt x="810" y="5150"/>
                  <a:pt x="754" y="4843"/>
                </a:cubicBezTo>
                <a:cubicBezTo>
                  <a:pt x="670" y="4481"/>
                  <a:pt x="670" y="4146"/>
                  <a:pt x="754" y="3783"/>
                </a:cubicBezTo>
                <a:cubicBezTo>
                  <a:pt x="782" y="3616"/>
                  <a:pt x="810" y="3421"/>
                  <a:pt x="866" y="3253"/>
                </a:cubicBezTo>
                <a:cubicBezTo>
                  <a:pt x="921" y="3058"/>
                  <a:pt x="1005" y="2863"/>
                  <a:pt x="1061" y="2695"/>
                </a:cubicBezTo>
                <a:cubicBezTo>
                  <a:pt x="1117" y="2528"/>
                  <a:pt x="1200" y="2360"/>
                  <a:pt x="1284" y="2193"/>
                </a:cubicBezTo>
                <a:cubicBezTo>
                  <a:pt x="1703" y="1356"/>
                  <a:pt x="2484" y="798"/>
                  <a:pt x="3377" y="714"/>
                </a:cubicBezTo>
                <a:cubicBezTo>
                  <a:pt x="3511" y="705"/>
                  <a:pt x="3644" y="700"/>
                  <a:pt x="3776" y="700"/>
                </a:cubicBezTo>
                <a:cubicBezTo>
                  <a:pt x="4415" y="700"/>
                  <a:pt x="5036" y="808"/>
                  <a:pt x="5636" y="993"/>
                </a:cubicBezTo>
                <a:cubicBezTo>
                  <a:pt x="6418" y="1189"/>
                  <a:pt x="7171" y="1440"/>
                  <a:pt x="7924" y="1691"/>
                </a:cubicBezTo>
                <a:cubicBezTo>
                  <a:pt x="10993" y="2667"/>
                  <a:pt x="14034" y="3755"/>
                  <a:pt x="16991" y="4927"/>
                </a:cubicBezTo>
                <a:cubicBezTo>
                  <a:pt x="18498" y="5513"/>
                  <a:pt x="19949" y="6183"/>
                  <a:pt x="21455" y="6796"/>
                </a:cubicBezTo>
                <a:cubicBezTo>
                  <a:pt x="22934" y="7410"/>
                  <a:pt x="24413" y="8024"/>
                  <a:pt x="25891" y="8666"/>
                </a:cubicBezTo>
                <a:cubicBezTo>
                  <a:pt x="27370" y="9335"/>
                  <a:pt x="28848" y="9977"/>
                  <a:pt x="30243" y="10730"/>
                </a:cubicBezTo>
                <a:cubicBezTo>
                  <a:pt x="30578" y="10898"/>
                  <a:pt x="30941" y="11093"/>
                  <a:pt x="31276" y="11316"/>
                </a:cubicBezTo>
                <a:cubicBezTo>
                  <a:pt x="31443" y="11400"/>
                  <a:pt x="31610" y="11511"/>
                  <a:pt x="31750" y="11623"/>
                </a:cubicBezTo>
                <a:cubicBezTo>
                  <a:pt x="31834" y="11679"/>
                  <a:pt x="31889" y="11734"/>
                  <a:pt x="31945" y="11790"/>
                </a:cubicBezTo>
                <a:cubicBezTo>
                  <a:pt x="32001" y="11818"/>
                  <a:pt x="32029" y="11846"/>
                  <a:pt x="32029" y="11902"/>
                </a:cubicBezTo>
                <a:lnTo>
                  <a:pt x="32029" y="12041"/>
                </a:lnTo>
                <a:lnTo>
                  <a:pt x="32001" y="12348"/>
                </a:lnTo>
                <a:lnTo>
                  <a:pt x="31917" y="12934"/>
                </a:lnTo>
                <a:cubicBezTo>
                  <a:pt x="31862" y="13325"/>
                  <a:pt x="31806" y="13715"/>
                  <a:pt x="31750" y="14106"/>
                </a:cubicBezTo>
                <a:cubicBezTo>
                  <a:pt x="31638" y="14859"/>
                  <a:pt x="31387" y="15612"/>
                  <a:pt x="31052" y="16282"/>
                </a:cubicBezTo>
                <a:cubicBezTo>
                  <a:pt x="30690" y="16980"/>
                  <a:pt x="30160" y="17565"/>
                  <a:pt x="29490" y="17984"/>
                </a:cubicBezTo>
                <a:cubicBezTo>
                  <a:pt x="29008" y="18265"/>
                  <a:pt x="28439" y="18416"/>
                  <a:pt x="27877" y="18416"/>
                </a:cubicBezTo>
                <a:cubicBezTo>
                  <a:pt x="27658" y="18416"/>
                  <a:pt x="27441" y="18393"/>
                  <a:pt x="27230" y="18347"/>
                </a:cubicBezTo>
                <a:cubicBezTo>
                  <a:pt x="26733" y="18244"/>
                  <a:pt x="26257" y="18099"/>
                  <a:pt x="25802" y="17911"/>
                </a:cubicBezTo>
                <a:lnTo>
                  <a:pt x="25802" y="17911"/>
                </a:lnTo>
                <a:cubicBezTo>
                  <a:pt x="26265" y="18105"/>
                  <a:pt x="26747" y="18264"/>
                  <a:pt x="27230" y="18402"/>
                </a:cubicBezTo>
                <a:cubicBezTo>
                  <a:pt x="27524" y="18486"/>
                  <a:pt x="27830" y="18527"/>
                  <a:pt x="28138" y="18527"/>
                </a:cubicBezTo>
                <a:cubicBezTo>
                  <a:pt x="28647" y="18527"/>
                  <a:pt x="29160" y="18416"/>
                  <a:pt x="29630" y="18207"/>
                </a:cubicBezTo>
                <a:cubicBezTo>
                  <a:pt x="30383" y="17816"/>
                  <a:pt x="31025" y="17259"/>
                  <a:pt x="31499" y="16533"/>
                </a:cubicBezTo>
                <a:cubicBezTo>
                  <a:pt x="31945" y="15836"/>
                  <a:pt x="32252" y="15054"/>
                  <a:pt x="32447" y="14218"/>
                </a:cubicBezTo>
                <a:cubicBezTo>
                  <a:pt x="32531" y="13827"/>
                  <a:pt x="32615" y="13408"/>
                  <a:pt x="32643" y="13018"/>
                </a:cubicBezTo>
                <a:lnTo>
                  <a:pt x="32699" y="12404"/>
                </a:lnTo>
                <a:lnTo>
                  <a:pt x="32726" y="12097"/>
                </a:lnTo>
                <a:lnTo>
                  <a:pt x="32754" y="11958"/>
                </a:lnTo>
                <a:lnTo>
                  <a:pt x="32754" y="11902"/>
                </a:lnTo>
                <a:lnTo>
                  <a:pt x="32754" y="11846"/>
                </a:lnTo>
                <a:cubicBezTo>
                  <a:pt x="32754" y="11818"/>
                  <a:pt x="32754" y="11762"/>
                  <a:pt x="32754" y="11734"/>
                </a:cubicBezTo>
                <a:cubicBezTo>
                  <a:pt x="32754" y="11707"/>
                  <a:pt x="32754" y="11679"/>
                  <a:pt x="32726" y="11651"/>
                </a:cubicBezTo>
                <a:cubicBezTo>
                  <a:pt x="32671" y="11511"/>
                  <a:pt x="32587" y="11372"/>
                  <a:pt x="32475" y="11288"/>
                </a:cubicBezTo>
                <a:cubicBezTo>
                  <a:pt x="32392" y="11204"/>
                  <a:pt x="32308" y="11121"/>
                  <a:pt x="32196" y="11065"/>
                </a:cubicBezTo>
                <a:cubicBezTo>
                  <a:pt x="32029" y="10925"/>
                  <a:pt x="31862" y="10814"/>
                  <a:pt x="31694" y="10702"/>
                </a:cubicBezTo>
                <a:cubicBezTo>
                  <a:pt x="31331" y="10479"/>
                  <a:pt x="30969" y="10284"/>
                  <a:pt x="30606" y="10088"/>
                </a:cubicBezTo>
                <a:cubicBezTo>
                  <a:pt x="29183" y="9335"/>
                  <a:pt x="27705" y="8666"/>
                  <a:pt x="26226" y="8024"/>
                </a:cubicBezTo>
                <a:cubicBezTo>
                  <a:pt x="24747" y="7382"/>
                  <a:pt x="23241" y="6768"/>
                  <a:pt x="21762" y="6155"/>
                </a:cubicBezTo>
                <a:cubicBezTo>
                  <a:pt x="20311" y="5513"/>
                  <a:pt x="18805" y="4871"/>
                  <a:pt x="17298" y="4285"/>
                </a:cubicBezTo>
                <a:cubicBezTo>
                  <a:pt x="14313" y="3086"/>
                  <a:pt x="11272" y="1998"/>
                  <a:pt x="8203" y="1021"/>
                </a:cubicBezTo>
                <a:cubicBezTo>
                  <a:pt x="7422" y="770"/>
                  <a:pt x="6669" y="519"/>
                  <a:pt x="5888" y="296"/>
                </a:cubicBezTo>
                <a:cubicBezTo>
                  <a:pt x="5215" y="94"/>
                  <a:pt x="4542" y="0"/>
                  <a:pt x="38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3"/>
          <p:cNvSpPr/>
          <p:nvPr/>
        </p:nvSpPr>
        <p:spPr>
          <a:xfrm rot="1039124">
            <a:off x="6087346" y="4509429"/>
            <a:ext cx="738607" cy="753385"/>
          </a:xfrm>
          <a:custGeom>
            <a:avLst/>
            <a:gdLst/>
            <a:ahLst/>
            <a:cxnLst/>
            <a:rect l="l" t="t" r="r" b="b"/>
            <a:pathLst>
              <a:path w="25138" h="25641" extrusionOk="0">
                <a:moveTo>
                  <a:pt x="24830" y="21567"/>
                </a:moveTo>
                <a:cubicBezTo>
                  <a:pt x="24747" y="21818"/>
                  <a:pt x="24635" y="21957"/>
                  <a:pt x="24551" y="22236"/>
                </a:cubicBezTo>
                <a:lnTo>
                  <a:pt x="24245" y="22599"/>
                </a:lnTo>
                <a:cubicBezTo>
                  <a:pt x="24189" y="22543"/>
                  <a:pt x="24021" y="22767"/>
                  <a:pt x="24133" y="22432"/>
                </a:cubicBezTo>
                <a:cubicBezTo>
                  <a:pt x="24077" y="22488"/>
                  <a:pt x="24049" y="22627"/>
                  <a:pt x="23994" y="22683"/>
                </a:cubicBezTo>
                <a:cubicBezTo>
                  <a:pt x="23742" y="22627"/>
                  <a:pt x="23519" y="22515"/>
                  <a:pt x="23296" y="22432"/>
                </a:cubicBezTo>
                <a:cubicBezTo>
                  <a:pt x="23212" y="22404"/>
                  <a:pt x="23073" y="22432"/>
                  <a:pt x="23017" y="22404"/>
                </a:cubicBezTo>
                <a:cubicBezTo>
                  <a:pt x="22878" y="22599"/>
                  <a:pt x="22738" y="22822"/>
                  <a:pt x="22571" y="23018"/>
                </a:cubicBezTo>
                <a:lnTo>
                  <a:pt x="22543" y="23073"/>
                </a:lnTo>
                <a:cubicBezTo>
                  <a:pt x="22487" y="23297"/>
                  <a:pt x="22375" y="23520"/>
                  <a:pt x="22236" y="23687"/>
                </a:cubicBezTo>
                <a:cubicBezTo>
                  <a:pt x="22180" y="23855"/>
                  <a:pt x="22068" y="23994"/>
                  <a:pt x="21957" y="24134"/>
                </a:cubicBezTo>
                <a:cubicBezTo>
                  <a:pt x="21845" y="24329"/>
                  <a:pt x="21678" y="24468"/>
                  <a:pt x="21510" y="24636"/>
                </a:cubicBezTo>
                <a:cubicBezTo>
                  <a:pt x="21510" y="24664"/>
                  <a:pt x="21399" y="24747"/>
                  <a:pt x="21371" y="24775"/>
                </a:cubicBezTo>
                <a:cubicBezTo>
                  <a:pt x="21064" y="24971"/>
                  <a:pt x="20925" y="25110"/>
                  <a:pt x="20701" y="25222"/>
                </a:cubicBezTo>
                <a:cubicBezTo>
                  <a:pt x="20311" y="25389"/>
                  <a:pt x="19892" y="25529"/>
                  <a:pt x="19474" y="25612"/>
                </a:cubicBezTo>
                <a:cubicBezTo>
                  <a:pt x="19390" y="25584"/>
                  <a:pt x="19139" y="25640"/>
                  <a:pt x="18944" y="25612"/>
                </a:cubicBezTo>
                <a:cubicBezTo>
                  <a:pt x="18748" y="25584"/>
                  <a:pt x="18581" y="25556"/>
                  <a:pt x="18414" y="25501"/>
                </a:cubicBezTo>
                <a:cubicBezTo>
                  <a:pt x="18358" y="25501"/>
                  <a:pt x="18274" y="25501"/>
                  <a:pt x="18218" y="25501"/>
                </a:cubicBezTo>
                <a:cubicBezTo>
                  <a:pt x="18107" y="25445"/>
                  <a:pt x="17995" y="25389"/>
                  <a:pt x="17884" y="25333"/>
                </a:cubicBezTo>
                <a:cubicBezTo>
                  <a:pt x="17688" y="25250"/>
                  <a:pt x="17409" y="25138"/>
                  <a:pt x="17381" y="25026"/>
                </a:cubicBezTo>
                <a:cubicBezTo>
                  <a:pt x="17130" y="24887"/>
                  <a:pt x="16851" y="24747"/>
                  <a:pt x="16600" y="24664"/>
                </a:cubicBezTo>
                <a:cubicBezTo>
                  <a:pt x="16517" y="24636"/>
                  <a:pt x="16461" y="24636"/>
                  <a:pt x="16405" y="24636"/>
                </a:cubicBezTo>
                <a:cubicBezTo>
                  <a:pt x="16014" y="24664"/>
                  <a:pt x="15652" y="24720"/>
                  <a:pt x="15317" y="24859"/>
                </a:cubicBezTo>
                <a:cubicBezTo>
                  <a:pt x="15094" y="24887"/>
                  <a:pt x="14898" y="24943"/>
                  <a:pt x="14675" y="24943"/>
                </a:cubicBezTo>
                <a:cubicBezTo>
                  <a:pt x="14619" y="24971"/>
                  <a:pt x="14592" y="25026"/>
                  <a:pt x="14592" y="25054"/>
                </a:cubicBezTo>
                <a:cubicBezTo>
                  <a:pt x="13950" y="25166"/>
                  <a:pt x="13057" y="25054"/>
                  <a:pt x="12778" y="24859"/>
                </a:cubicBezTo>
                <a:lnTo>
                  <a:pt x="12611" y="24831"/>
                </a:lnTo>
                <a:cubicBezTo>
                  <a:pt x="12387" y="24803"/>
                  <a:pt x="12164" y="24775"/>
                  <a:pt x="11997" y="24775"/>
                </a:cubicBezTo>
                <a:cubicBezTo>
                  <a:pt x="11523" y="24636"/>
                  <a:pt x="11188" y="24608"/>
                  <a:pt x="10658" y="24413"/>
                </a:cubicBezTo>
                <a:cubicBezTo>
                  <a:pt x="10072" y="24217"/>
                  <a:pt x="9430" y="23938"/>
                  <a:pt x="8789" y="23715"/>
                </a:cubicBezTo>
                <a:cubicBezTo>
                  <a:pt x="8231" y="23492"/>
                  <a:pt x="7812" y="23352"/>
                  <a:pt x="7170" y="23018"/>
                </a:cubicBezTo>
                <a:cubicBezTo>
                  <a:pt x="6863" y="22878"/>
                  <a:pt x="6529" y="22739"/>
                  <a:pt x="6138" y="22488"/>
                </a:cubicBezTo>
                <a:cubicBezTo>
                  <a:pt x="5775" y="22292"/>
                  <a:pt x="5469" y="22041"/>
                  <a:pt x="5162" y="21790"/>
                </a:cubicBezTo>
                <a:cubicBezTo>
                  <a:pt x="4994" y="21623"/>
                  <a:pt x="4855" y="21427"/>
                  <a:pt x="4771" y="21204"/>
                </a:cubicBezTo>
                <a:cubicBezTo>
                  <a:pt x="2986" y="19921"/>
                  <a:pt x="1395" y="18275"/>
                  <a:pt x="726" y="16210"/>
                </a:cubicBezTo>
                <a:cubicBezTo>
                  <a:pt x="0" y="14006"/>
                  <a:pt x="419" y="11551"/>
                  <a:pt x="1535" y="9459"/>
                </a:cubicBezTo>
                <a:cubicBezTo>
                  <a:pt x="1618" y="9291"/>
                  <a:pt x="1702" y="9152"/>
                  <a:pt x="1814" y="8984"/>
                </a:cubicBezTo>
                <a:cubicBezTo>
                  <a:pt x="2093" y="8454"/>
                  <a:pt x="2455" y="7952"/>
                  <a:pt x="2846" y="7478"/>
                </a:cubicBezTo>
                <a:cubicBezTo>
                  <a:pt x="2846" y="7478"/>
                  <a:pt x="2846" y="7506"/>
                  <a:pt x="2846" y="7506"/>
                </a:cubicBezTo>
                <a:lnTo>
                  <a:pt x="2846" y="7506"/>
                </a:lnTo>
                <a:cubicBezTo>
                  <a:pt x="3934" y="6278"/>
                  <a:pt x="5162" y="5190"/>
                  <a:pt x="6501" y="4297"/>
                </a:cubicBezTo>
                <a:cubicBezTo>
                  <a:pt x="6557" y="4186"/>
                  <a:pt x="6640" y="4102"/>
                  <a:pt x="6752" y="4046"/>
                </a:cubicBezTo>
                <a:cubicBezTo>
                  <a:pt x="6640" y="3851"/>
                  <a:pt x="7756" y="3070"/>
                  <a:pt x="8510" y="2763"/>
                </a:cubicBezTo>
                <a:cubicBezTo>
                  <a:pt x="8565" y="2791"/>
                  <a:pt x="8593" y="2791"/>
                  <a:pt x="8649" y="2763"/>
                </a:cubicBezTo>
                <a:cubicBezTo>
                  <a:pt x="8816" y="2623"/>
                  <a:pt x="8872" y="2484"/>
                  <a:pt x="9040" y="2344"/>
                </a:cubicBezTo>
                <a:cubicBezTo>
                  <a:pt x="9235" y="2233"/>
                  <a:pt x="9402" y="2149"/>
                  <a:pt x="9570" y="2038"/>
                </a:cubicBezTo>
                <a:cubicBezTo>
                  <a:pt x="9765" y="1982"/>
                  <a:pt x="9960" y="1898"/>
                  <a:pt x="10156" y="1786"/>
                </a:cubicBezTo>
                <a:cubicBezTo>
                  <a:pt x="10211" y="1786"/>
                  <a:pt x="10267" y="1759"/>
                  <a:pt x="10351" y="1759"/>
                </a:cubicBezTo>
                <a:cubicBezTo>
                  <a:pt x="10490" y="1703"/>
                  <a:pt x="10630" y="1619"/>
                  <a:pt x="10741" y="1535"/>
                </a:cubicBezTo>
                <a:cubicBezTo>
                  <a:pt x="10825" y="1507"/>
                  <a:pt x="10937" y="1480"/>
                  <a:pt x="11020" y="1452"/>
                </a:cubicBezTo>
                <a:cubicBezTo>
                  <a:pt x="10993" y="1424"/>
                  <a:pt x="11244" y="1340"/>
                  <a:pt x="11327" y="1256"/>
                </a:cubicBezTo>
                <a:cubicBezTo>
                  <a:pt x="11383" y="1228"/>
                  <a:pt x="11355" y="1201"/>
                  <a:pt x="11411" y="1173"/>
                </a:cubicBezTo>
                <a:cubicBezTo>
                  <a:pt x="11439" y="1173"/>
                  <a:pt x="11467" y="1173"/>
                  <a:pt x="11523" y="1173"/>
                </a:cubicBezTo>
                <a:cubicBezTo>
                  <a:pt x="11551" y="1173"/>
                  <a:pt x="11523" y="1145"/>
                  <a:pt x="11523" y="1117"/>
                </a:cubicBezTo>
                <a:cubicBezTo>
                  <a:pt x="11551" y="1117"/>
                  <a:pt x="11606" y="1117"/>
                  <a:pt x="11690" y="1089"/>
                </a:cubicBezTo>
                <a:cubicBezTo>
                  <a:pt x="11830" y="1005"/>
                  <a:pt x="11997" y="949"/>
                  <a:pt x="12164" y="894"/>
                </a:cubicBezTo>
                <a:cubicBezTo>
                  <a:pt x="12304" y="866"/>
                  <a:pt x="12471" y="838"/>
                  <a:pt x="12611" y="838"/>
                </a:cubicBezTo>
                <a:cubicBezTo>
                  <a:pt x="12555" y="894"/>
                  <a:pt x="12415" y="1005"/>
                  <a:pt x="12499" y="1033"/>
                </a:cubicBezTo>
                <a:cubicBezTo>
                  <a:pt x="12722" y="977"/>
                  <a:pt x="12945" y="949"/>
                  <a:pt x="13169" y="949"/>
                </a:cubicBezTo>
                <a:cubicBezTo>
                  <a:pt x="13308" y="922"/>
                  <a:pt x="13476" y="949"/>
                  <a:pt x="13615" y="977"/>
                </a:cubicBezTo>
                <a:cubicBezTo>
                  <a:pt x="13866" y="949"/>
                  <a:pt x="13978" y="922"/>
                  <a:pt x="14117" y="922"/>
                </a:cubicBezTo>
                <a:cubicBezTo>
                  <a:pt x="14145" y="922"/>
                  <a:pt x="14089" y="866"/>
                  <a:pt x="14173" y="866"/>
                </a:cubicBezTo>
                <a:cubicBezTo>
                  <a:pt x="14229" y="866"/>
                  <a:pt x="14034" y="866"/>
                  <a:pt x="14061" y="838"/>
                </a:cubicBezTo>
                <a:cubicBezTo>
                  <a:pt x="14145" y="726"/>
                  <a:pt x="14061" y="587"/>
                  <a:pt x="14006" y="447"/>
                </a:cubicBezTo>
                <a:cubicBezTo>
                  <a:pt x="13950" y="336"/>
                  <a:pt x="13950" y="196"/>
                  <a:pt x="14201" y="113"/>
                </a:cubicBezTo>
                <a:cubicBezTo>
                  <a:pt x="14536" y="1"/>
                  <a:pt x="15540" y="168"/>
                  <a:pt x="16042" y="419"/>
                </a:cubicBezTo>
                <a:cubicBezTo>
                  <a:pt x="16126" y="475"/>
                  <a:pt x="16238" y="559"/>
                  <a:pt x="16238" y="615"/>
                </a:cubicBezTo>
                <a:cubicBezTo>
                  <a:pt x="17047" y="922"/>
                  <a:pt x="17381" y="1312"/>
                  <a:pt x="17409" y="1480"/>
                </a:cubicBezTo>
                <a:cubicBezTo>
                  <a:pt x="17493" y="1424"/>
                  <a:pt x="17521" y="1284"/>
                  <a:pt x="17605" y="1201"/>
                </a:cubicBezTo>
                <a:cubicBezTo>
                  <a:pt x="17800" y="1145"/>
                  <a:pt x="17995" y="1173"/>
                  <a:pt x="18163" y="1256"/>
                </a:cubicBezTo>
                <a:cubicBezTo>
                  <a:pt x="18442" y="1452"/>
                  <a:pt x="18721" y="1675"/>
                  <a:pt x="18972" y="1898"/>
                </a:cubicBezTo>
                <a:cubicBezTo>
                  <a:pt x="19167" y="2065"/>
                  <a:pt x="19306" y="2261"/>
                  <a:pt x="19390" y="2484"/>
                </a:cubicBezTo>
                <a:cubicBezTo>
                  <a:pt x="19390" y="2596"/>
                  <a:pt x="19195" y="2512"/>
                  <a:pt x="19251" y="2707"/>
                </a:cubicBezTo>
                <a:cubicBezTo>
                  <a:pt x="19446" y="2902"/>
                  <a:pt x="19613" y="3070"/>
                  <a:pt x="19753" y="3293"/>
                </a:cubicBezTo>
                <a:cubicBezTo>
                  <a:pt x="19809" y="3377"/>
                  <a:pt x="19864" y="3516"/>
                  <a:pt x="19948" y="3656"/>
                </a:cubicBezTo>
                <a:cubicBezTo>
                  <a:pt x="20088" y="3851"/>
                  <a:pt x="20283" y="4074"/>
                  <a:pt x="20395" y="4269"/>
                </a:cubicBezTo>
                <a:cubicBezTo>
                  <a:pt x="20674" y="4716"/>
                  <a:pt x="20674" y="4883"/>
                  <a:pt x="20618" y="5023"/>
                </a:cubicBezTo>
                <a:cubicBezTo>
                  <a:pt x="20953" y="5469"/>
                  <a:pt x="21232" y="5943"/>
                  <a:pt x="21427" y="6446"/>
                </a:cubicBezTo>
                <a:cubicBezTo>
                  <a:pt x="21483" y="6585"/>
                  <a:pt x="21455" y="6641"/>
                  <a:pt x="21510" y="6780"/>
                </a:cubicBezTo>
                <a:cubicBezTo>
                  <a:pt x="21734" y="7199"/>
                  <a:pt x="21901" y="7645"/>
                  <a:pt x="21985" y="8120"/>
                </a:cubicBezTo>
                <a:cubicBezTo>
                  <a:pt x="22068" y="8315"/>
                  <a:pt x="22152" y="8482"/>
                  <a:pt x="22264" y="8650"/>
                </a:cubicBezTo>
                <a:cubicBezTo>
                  <a:pt x="22292" y="8845"/>
                  <a:pt x="22403" y="9152"/>
                  <a:pt x="22431" y="9347"/>
                </a:cubicBezTo>
                <a:cubicBezTo>
                  <a:pt x="22347" y="9347"/>
                  <a:pt x="22375" y="9542"/>
                  <a:pt x="22320" y="9598"/>
                </a:cubicBezTo>
                <a:cubicBezTo>
                  <a:pt x="22403" y="9738"/>
                  <a:pt x="22431" y="9682"/>
                  <a:pt x="22515" y="9738"/>
                </a:cubicBezTo>
                <a:cubicBezTo>
                  <a:pt x="22571" y="9849"/>
                  <a:pt x="22459" y="9738"/>
                  <a:pt x="22515" y="9821"/>
                </a:cubicBezTo>
                <a:cubicBezTo>
                  <a:pt x="22543" y="9905"/>
                  <a:pt x="22543" y="9710"/>
                  <a:pt x="22599" y="9766"/>
                </a:cubicBezTo>
                <a:cubicBezTo>
                  <a:pt x="22878" y="10072"/>
                  <a:pt x="23045" y="9961"/>
                  <a:pt x="23352" y="10603"/>
                </a:cubicBezTo>
                <a:cubicBezTo>
                  <a:pt x="23408" y="10965"/>
                  <a:pt x="23687" y="11691"/>
                  <a:pt x="23603" y="11858"/>
                </a:cubicBezTo>
                <a:cubicBezTo>
                  <a:pt x="23687" y="11942"/>
                  <a:pt x="23742" y="12081"/>
                  <a:pt x="23798" y="12109"/>
                </a:cubicBezTo>
                <a:cubicBezTo>
                  <a:pt x="23910" y="12360"/>
                  <a:pt x="23994" y="12611"/>
                  <a:pt x="24021" y="12862"/>
                </a:cubicBezTo>
                <a:cubicBezTo>
                  <a:pt x="24077" y="13002"/>
                  <a:pt x="24133" y="13141"/>
                  <a:pt x="24189" y="13281"/>
                </a:cubicBezTo>
                <a:cubicBezTo>
                  <a:pt x="24273" y="13560"/>
                  <a:pt x="24300" y="13811"/>
                  <a:pt x="24384" y="14062"/>
                </a:cubicBezTo>
                <a:cubicBezTo>
                  <a:pt x="24412" y="14313"/>
                  <a:pt x="24440" y="14564"/>
                  <a:pt x="24412" y="14843"/>
                </a:cubicBezTo>
                <a:cubicBezTo>
                  <a:pt x="24384" y="14843"/>
                  <a:pt x="24300" y="14843"/>
                  <a:pt x="24300" y="14927"/>
                </a:cubicBezTo>
                <a:cubicBezTo>
                  <a:pt x="24356" y="15039"/>
                  <a:pt x="24412" y="15150"/>
                  <a:pt x="24524" y="15234"/>
                </a:cubicBezTo>
                <a:cubicBezTo>
                  <a:pt x="24579" y="15373"/>
                  <a:pt x="24635" y="15541"/>
                  <a:pt x="24691" y="15652"/>
                </a:cubicBezTo>
                <a:cubicBezTo>
                  <a:pt x="24719" y="15931"/>
                  <a:pt x="24775" y="16182"/>
                  <a:pt x="24803" y="16433"/>
                </a:cubicBezTo>
                <a:cubicBezTo>
                  <a:pt x="24803" y="16740"/>
                  <a:pt x="24803" y="17019"/>
                  <a:pt x="24747" y="17326"/>
                </a:cubicBezTo>
                <a:cubicBezTo>
                  <a:pt x="24579" y="17354"/>
                  <a:pt x="24356" y="17243"/>
                  <a:pt x="24161" y="17298"/>
                </a:cubicBezTo>
                <a:cubicBezTo>
                  <a:pt x="24300" y="17828"/>
                  <a:pt x="24551" y="17828"/>
                  <a:pt x="24663" y="18331"/>
                </a:cubicBezTo>
                <a:cubicBezTo>
                  <a:pt x="24719" y="18386"/>
                  <a:pt x="24775" y="18610"/>
                  <a:pt x="24830" y="18721"/>
                </a:cubicBezTo>
                <a:cubicBezTo>
                  <a:pt x="24886" y="18889"/>
                  <a:pt x="24914" y="19223"/>
                  <a:pt x="24970" y="19419"/>
                </a:cubicBezTo>
                <a:cubicBezTo>
                  <a:pt x="24998" y="19447"/>
                  <a:pt x="24998" y="19502"/>
                  <a:pt x="24970" y="19558"/>
                </a:cubicBezTo>
                <a:cubicBezTo>
                  <a:pt x="25109" y="19949"/>
                  <a:pt x="25137" y="20367"/>
                  <a:pt x="25054" y="20758"/>
                </a:cubicBezTo>
                <a:cubicBezTo>
                  <a:pt x="24942" y="21065"/>
                  <a:pt x="24914" y="21344"/>
                  <a:pt x="24830" y="21567"/>
                </a:cubicBezTo>
                <a:close/>
                <a:moveTo>
                  <a:pt x="24551" y="17131"/>
                </a:moveTo>
                <a:cubicBezTo>
                  <a:pt x="24579" y="17131"/>
                  <a:pt x="24579" y="17075"/>
                  <a:pt x="24551" y="16964"/>
                </a:cubicBezTo>
                <a:cubicBezTo>
                  <a:pt x="24524" y="17019"/>
                  <a:pt x="24524" y="17075"/>
                  <a:pt x="24551" y="17131"/>
                </a:cubicBezTo>
                <a:close/>
                <a:moveTo>
                  <a:pt x="24607" y="18665"/>
                </a:moveTo>
                <a:cubicBezTo>
                  <a:pt x="24635" y="18665"/>
                  <a:pt x="24635" y="18582"/>
                  <a:pt x="24663" y="18526"/>
                </a:cubicBezTo>
                <a:cubicBezTo>
                  <a:pt x="24635" y="18526"/>
                  <a:pt x="24607" y="18582"/>
                  <a:pt x="24607" y="18665"/>
                </a:cubicBezTo>
                <a:close/>
                <a:moveTo>
                  <a:pt x="24077" y="18805"/>
                </a:moveTo>
                <a:cubicBezTo>
                  <a:pt x="24077" y="18889"/>
                  <a:pt x="24077" y="18944"/>
                  <a:pt x="24105" y="18944"/>
                </a:cubicBezTo>
                <a:cubicBezTo>
                  <a:pt x="24105" y="18916"/>
                  <a:pt x="24105" y="18861"/>
                  <a:pt x="24105" y="18833"/>
                </a:cubicBezTo>
                <a:cubicBezTo>
                  <a:pt x="24105" y="18833"/>
                  <a:pt x="24105" y="18805"/>
                  <a:pt x="24077" y="18805"/>
                </a:cubicBezTo>
                <a:close/>
                <a:moveTo>
                  <a:pt x="11188" y="1507"/>
                </a:moveTo>
                <a:cubicBezTo>
                  <a:pt x="11188" y="1535"/>
                  <a:pt x="11244" y="1507"/>
                  <a:pt x="11327" y="1507"/>
                </a:cubicBezTo>
                <a:cubicBezTo>
                  <a:pt x="11327" y="1507"/>
                  <a:pt x="11355" y="1480"/>
                  <a:pt x="11327" y="1452"/>
                </a:cubicBezTo>
                <a:cubicBezTo>
                  <a:pt x="11272" y="1452"/>
                  <a:pt x="11216" y="1480"/>
                  <a:pt x="11188" y="1507"/>
                </a:cubicBezTo>
                <a:close/>
                <a:moveTo>
                  <a:pt x="18302" y="25389"/>
                </a:moveTo>
                <a:cubicBezTo>
                  <a:pt x="18330" y="25361"/>
                  <a:pt x="18191" y="25361"/>
                  <a:pt x="18107" y="25361"/>
                </a:cubicBezTo>
                <a:cubicBezTo>
                  <a:pt x="18051" y="25333"/>
                  <a:pt x="18246" y="25417"/>
                  <a:pt x="18302" y="25389"/>
                </a:cubicBezTo>
                <a:close/>
                <a:moveTo>
                  <a:pt x="21036" y="24413"/>
                </a:moveTo>
                <a:cubicBezTo>
                  <a:pt x="20339" y="24831"/>
                  <a:pt x="19558" y="25082"/>
                  <a:pt x="18748" y="25110"/>
                </a:cubicBezTo>
                <a:lnTo>
                  <a:pt x="19000" y="25166"/>
                </a:lnTo>
                <a:cubicBezTo>
                  <a:pt x="19195" y="25194"/>
                  <a:pt x="19418" y="25222"/>
                  <a:pt x="19613" y="25222"/>
                </a:cubicBezTo>
                <a:cubicBezTo>
                  <a:pt x="19613" y="25250"/>
                  <a:pt x="19725" y="25250"/>
                  <a:pt x="19837" y="25222"/>
                </a:cubicBezTo>
                <a:cubicBezTo>
                  <a:pt x="20116" y="25110"/>
                  <a:pt x="20367" y="24998"/>
                  <a:pt x="20646" y="24831"/>
                </a:cubicBezTo>
                <a:cubicBezTo>
                  <a:pt x="20674" y="24720"/>
                  <a:pt x="20980" y="24552"/>
                  <a:pt x="21036" y="24413"/>
                </a:cubicBezTo>
                <a:close/>
                <a:moveTo>
                  <a:pt x="22375" y="23352"/>
                </a:moveTo>
                <a:cubicBezTo>
                  <a:pt x="22347" y="23325"/>
                  <a:pt x="22320" y="23380"/>
                  <a:pt x="22264" y="23408"/>
                </a:cubicBezTo>
                <a:cubicBezTo>
                  <a:pt x="22264" y="23464"/>
                  <a:pt x="22320" y="23380"/>
                  <a:pt x="22375" y="23352"/>
                </a:cubicBezTo>
                <a:close/>
                <a:moveTo>
                  <a:pt x="23519" y="22069"/>
                </a:moveTo>
                <a:lnTo>
                  <a:pt x="23491" y="22069"/>
                </a:lnTo>
                <a:cubicBezTo>
                  <a:pt x="23463" y="22153"/>
                  <a:pt x="23463" y="22181"/>
                  <a:pt x="23491" y="22181"/>
                </a:cubicBezTo>
                <a:close/>
                <a:moveTo>
                  <a:pt x="24551" y="20674"/>
                </a:moveTo>
                <a:cubicBezTo>
                  <a:pt x="24551" y="20395"/>
                  <a:pt x="24468" y="20367"/>
                  <a:pt x="24496" y="20060"/>
                </a:cubicBezTo>
                <a:cubicBezTo>
                  <a:pt x="24384" y="19865"/>
                  <a:pt x="24300" y="19670"/>
                  <a:pt x="24300" y="19474"/>
                </a:cubicBezTo>
                <a:cubicBezTo>
                  <a:pt x="24217" y="19474"/>
                  <a:pt x="24161" y="19140"/>
                  <a:pt x="24077" y="19056"/>
                </a:cubicBezTo>
                <a:cubicBezTo>
                  <a:pt x="24077" y="18972"/>
                  <a:pt x="24049" y="18889"/>
                  <a:pt x="24049" y="18833"/>
                </a:cubicBezTo>
                <a:cubicBezTo>
                  <a:pt x="24021" y="18833"/>
                  <a:pt x="24021" y="18889"/>
                  <a:pt x="23994" y="18861"/>
                </a:cubicBezTo>
                <a:cubicBezTo>
                  <a:pt x="23994" y="18833"/>
                  <a:pt x="23966" y="18805"/>
                  <a:pt x="23966" y="18805"/>
                </a:cubicBezTo>
                <a:cubicBezTo>
                  <a:pt x="23938" y="19419"/>
                  <a:pt x="23854" y="20060"/>
                  <a:pt x="23715" y="20674"/>
                </a:cubicBezTo>
                <a:cubicBezTo>
                  <a:pt x="23994" y="20702"/>
                  <a:pt x="24245" y="20702"/>
                  <a:pt x="24551" y="20674"/>
                </a:cubicBezTo>
                <a:close/>
                <a:moveTo>
                  <a:pt x="24886" y="19698"/>
                </a:moveTo>
                <a:lnTo>
                  <a:pt x="24858" y="19698"/>
                </a:lnTo>
                <a:lnTo>
                  <a:pt x="24858" y="19809"/>
                </a:lnTo>
                <a:cubicBezTo>
                  <a:pt x="24886" y="19809"/>
                  <a:pt x="24886" y="19809"/>
                  <a:pt x="24914" y="19698"/>
                </a:cubicBezTo>
                <a:close/>
                <a:moveTo>
                  <a:pt x="24970" y="20005"/>
                </a:moveTo>
                <a:cubicBezTo>
                  <a:pt x="24970" y="19921"/>
                  <a:pt x="24970" y="19865"/>
                  <a:pt x="24970" y="19809"/>
                </a:cubicBezTo>
                <a:cubicBezTo>
                  <a:pt x="24942" y="19809"/>
                  <a:pt x="24942" y="19809"/>
                  <a:pt x="24914" y="19893"/>
                </a:cubicBezTo>
                <a:cubicBezTo>
                  <a:pt x="24942" y="19921"/>
                  <a:pt x="24942" y="20032"/>
                  <a:pt x="24970" y="2000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3"/>
          <p:cNvSpPr/>
          <p:nvPr/>
        </p:nvSpPr>
        <p:spPr>
          <a:xfrm rot="-5705381">
            <a:off x="1672434" y="6280351"/>
            <a:ext cx="1252607" cy="786981"/>
          </a:xfrm>
          <a:custGeom>
            <a:avLst/>
            <a:gdLst/>
            <a:ahLst/>
            <a:cxnLst/>
            <a:rect l="l" t="t" r="r" b="b"/>
            <a:pathLst>
              <a:path w="42631" h="26784" extrusionOk="0">
                <a:moveTo>
                  <a:pt x="42630" y="25501"/>
                </a:moveTo>
                <a:cubicBezTo>
                  <a:pt x="42379" y="25612"/>
                  <a:pt x="42045" y="25724"/>
                  <a:pt x="41738" y="25807"/>
                </a:cubicBezTo>
                <a:lnTo>
                  <a:pt x="41235" y="25975"/>
                </a:lnTo>
                <a:cubicBezTo>
                  <a:pt x="41152" y="26003"/>
                  <a:pt x="41068" y="26031"/>
                  <a:pt x="40984" y="26059"/>
                </a:cubicBezTo>
                <a:lnTo>
                  <a:pt x="40789" y="26114"/>
                </a:lnTo>
                <a:cubicBezTo>
                  <a:pt x="40259" y="26226"/>
                  <a:pt x="39729" y="26338"/>
                  <a:pt x="39199" y="26393"/>
                </a:cubicBezTo>
                <a:lnTo>
                  <a:pt x="38501" y="26505"/>
                </a:lnTo>
                <a:lnTo>
                  <a:pt x="37860" y="26561"/>
                </a:lnTo>
                <a:cubicBezTo>
                  <a:pt x="37218" y="26589"/>
                  <a:pt x="36576" y="26589"/>
                  <a:pt x="35935" y="26561"/>
                </a:cubicBezTo>
                <a:cubicBezTo>
                  <a:pt x="35432" y="26533"/>
                  <a:pt x="34930" y="26477"/>
                  <a:pt x="34428" y="26365"/>
                </a:cubicBezTo>
                <a:cubicBezTo>
                  <a:pt x="32977" y="26170"/>
                  <a:pt x="31582" y="25807"/>
                  <a:pt x="30243" y="25250"/>
                </a:cubicBezTo>
                <a:cubicBezTo>
                  <a:pt x="29016" y="24775"/>
                  <a:pt x="27844" y="24134"/>
                  <a:pt x="26784" y="23352"/>
                </a:cubicBezTo>
                <a:cubicBezTo>
                  <a:pt x="26421" y="23018"/>
                  <a:pt x="26114" y="22655"/>
                  <a:pt x="25835" y="22264"/>
                </a:cubicBezTo>
                <a:cubicBezTo>
                  <a:pt x="25389" y="21902"/>
                  <a:pt x="24942" y="21567"/>
                  <a:pt x="24580" y="21232"/>
                </a:cubicBezTo>
                <a:cubicBezTo>
                  <a:pt x="24412" y="21065"/>
                  <a:pt x="24440" y="21037"/>
                  <a:pt x="24301" y="20897"/>
                </a:cubicBezTo>
                <a:cubicBezTo>
                  <a:pt x="23324" y="19949"/>
                  <a:pt x="22236" y="18303"/>
                  <a:pt x="21539" y="17494"/>
                </a:cubicBezTo>
                <a:cubicBezTo>
                  <a:pt x="21120" y="16796"/>
                  <a:pt x="20646" y="16182"/>
                  <a:pt x="20088" y="15457"/>
                </a:cubicBezTo>
                <a:cubicBezTo>
                  <a:pt x="19976" y="15317"/>
                  <a:pt x="19865" y="15206"/>
                  <a:pt x="19725" y="15066"/>
                </a:cubicBezTo>
                <a:cubicBezTo>
                  <a:pt x="19669" y="14983"/>
                  <a:pt x="19669" y="14955"/>
                  <a:pt x="19642" y="14927"/>
                </a:cubicBezTo>
                <a:cubicBezTo>
                  <a:pt x="19363" y="14564"/>
                  <a:pt x="19223" y="14480"/>
                  <a:pt x="18860" y="14006"/>
                </a:cubicBezTo>
                <a:cubicBezTo>
                  <a:pt x="18414" y="13476"/>
                  <a:pt x="17744" y="12695"/>
                  <a:pt x="17214" y="12388"/>
                </a:cubicBezTo>
                <a:cubicBezTo>
                  <a:pt x="17159" y="12332"/>
                  <a:pt x="16963" y="12221"/>
                  <a:pt x="17019" y="12221"/>
                </a:cubicBezTo>
                <a:cubicBezTo>
                  <a:pt x="16907" y="12109"/>
                  <a:pt x="16963" y="12221"/>
                  <a:pt x="16852" y="12109"/>
                </a:cubicBezTo>
                <a:cubicBezTo>
                  <a:pt x="16656" y="11970"/>
                  <a:pt x="16433" y="11802"/>
                  <a:pt x="16210" y="11635"/>
                </a:cubicBezTo>
                <a:cubicBezTo>
                  <a:pt x="15987" y="11495"/>
                  <a:pt x="15764" y="11356"/>
                  <a:pt x="15624" y="11244"/>
                </a:cubicBezTo>
                <a:lnTo>
                  <a:pt x="15261" y="11021"/>
                </a:lnTo>
                <a:cubicBezTo>
                  <a:pt x="15150" y="10965"/>
                  <a:pt x="15038" y="10909"/>
                  <a:pt x="14927" y="10854"/>
                </a:cubicBezTo>
                <a:cubicBezTo>
                  <a:pt x="14703" y="10714"/>
                  <a:pt x="14508" y="10602"/>
                  <a:pt x="14313" y="10491"/>
                </a:cubicBezTo>
                <a:cubicBezTo>
                  <a:pt x="13894" y="10296"/>
                  <a:pt x="13504" y="10045"/>
                  <a:pt x="13113" y="9877"/>
                </a:cubicBezTo>
                <a:cubicBezTo>
                  <a:pt x="12946" y="9766"/>
                  <a:pt x="12750" y="9654"/>
                  <a:pt x="12527" y="9598"/>
                </a:cubicBezTo>
                <a:lnTo>
                  <a:pt x="12137" y="9403"/>
                </a:lnTo>
                <a:cubicBezTo>
                  <a:pt x="11021" y="9096"/>
                  <a:pt x="9877" y="8956"/>
                  <a:pt x="8733" y="8984"/>
                </a:cubicBezTo>
                <a:lnTo>
                  <a:pt x="8733" y="8984"/>
                </a:lnTo>
                <a:cubicBezTo>
                  <a:pt x="8649" y="8956"/>
                  <a:pt x="8566" y="8956"/>
                  <a:pt x="8482" y="8984"/>
                </a:cubicBezTo>
                <a:lnTo>
                  <a:pt x="7673" y="9235"/>
                </a:lnTo>
                <a:cubicBezTo>
                  <a:pt x="7394" y="9347"/>
                  <a:pt x="7115" y="9431"/>
                  <a:pt x="6808" y="9542"/>
                </a:cubicBezTo>
                <a:cubicBezTo>
                  <a:pt x="6668" y="9542"/>
                  <a:pt x="6668" y="9598"/>
                  <a:pt x="6585" y="9598"/>
                </a:cubicBezTo>
                <a:cubicBezTo>
                  <a:pt x="6278" y="9738"/>
                  <a:pt x="5748" y="9849"/>
                  <a:pt x="5218" y="10045"/>
                </a:cubicBezTo>
                <a:cubicBezTo>
                  <a:pt x="5078" y="10072"/>
                  <a:pt x="4939" y="10100"/>
                  <a:pt x="4827" y="10156"/>
                </a:cubicBezTo>
                <a:lnTo>
                  <a:pt x="4325" y="10323"/>
                </a:lnTo>
                <a:cubicBezTo>
                  <a:pt x="4130" y="10407"/>
                  <a:pt x="3962" y="10491"/>
                  <a:pt x="3767" y="10575"/>
                </a:cubicBezTo>
                <a:lnTo>
                  <a:pt x="3293" y="10770"/>
                </a:lnTo>
                <a:cubicBezTo>
                  <a:pt x="3265" y="10770"/>
                  <a:pt x="3265" y="10742"/>
                  <a:pt x="3153" y="10770"/>
                </a:cubicBezTo>
                <a:cubicBezTo>
                  <a:pt x="2958" y="10881"/>
                  <a:pt x="2902" y="10881"/>
                  <a:pt x="2735" y="10965"/>
                </a:cubicBezTo>
                <a:cubicBezTo>
                  <a:pt x="2707" y="10937"/>
                  <a:pt x="2595" y="11049"/>
                  <a:pt x="2623" y="10881"/>
                </a:cubicBezTo>
                <a:lnTo>
                  <a:pt x="2623" y="10519"/>
                </a:lnTo>
                <a:cubicBezTo>
                  <a:pt x="2595" y="10379"/>
                  <a:pt x="2595" y="10212"/>
                  <a:pt x="2651" y="10072"/>
                </a:cubicBezTo>
                <a:cubicBezTo>
                  <a:pt x="2651" y="9961"/>
                  <a:pt x="2651" y="9877"/>
                  <a:pt x="2651" y="9766"/>
                </a:cubicBezTo>
                <a:cubicBezTo>
                  <a:pt x="2707" y="9710"/>
                  <a:pt x="2735" y="9654"/>
                  <a:pt x="2763" y="9626"/>
                </a:cubicBezTo>
                <a:cubicBezTo>
                  <a:pt x="2595" y="8677"/>
                  <a:pt x="2400" y="7757"/>
                  <a:pt x="2205" y="6836"/>
                </a:cubicBezTo>
                <a:cubicBezTo>
                  <a:pt x="2149" y="6697"/>
                  <a:pt x="2037" y="6557"/>
                  <a:pt x="1926" y="6446"/>
                </a:cubicBezTo>
                <a:cubicBezTo>
                  <a:pt x="1758" y="6083"/>
                  <a:pt x="1591" y="5748"/>
                  <a:pt x="1396" y="5302"/>
                </a:cubicBezTo>
                <a:cubicBezTo>
                  <a:pt x="1340" y="5023"/>
                  <a:pt x="1256" y="4855"/>
                  <a:pt x="1200" y="4604"/>
                </a:cubicBezTo>
                <a:cubicBezTo>
                  <a:pt x="1144" y="4353"/>
                  <a:pt x="949" y="3600"/>
                  <a:pt x="893" y="3321"/>
                </a:cubicBezTo>
                <a:cubicBezTo>
                  <a:pt x="782" y="2791"/>
                  <a:pt x="838" y="2623"/>
                  <a:pt x="726" y="2177"/>
                </a:cubicBezTo>
                <a:lnTo>
                  <a:pt x="1" y="1061"/>
                </a:lnTo>
                <a:lnTo>
                  <a:pt x="1" y="1033"/>
                </a:lnTo>
                <a:cubicBezTo>
                  <a:pt x="391" y="894"/>
                  <a:pt x="1228" y="754"/>
                  <a:pt x="2037" y="587"/>
                </a:cubicBezTo>
                <a:cubicBezTo>
                  <a:pt x="2149" y="587"/>
                  <a:pt x="2316" y="559"/>
                  <a:pt x="2428" y="559"/>
                </a:cubicBezTo>
                <a:lnTo>
                  <a:pt x="2707" y="559"/>
                </a:lnTo>
                <a:cubicBezTo>
                  <a:pt x="2902" y="559"/>
                  <a:pt x="3097" y="531"/>
                  <a:pt x="3265" y="559"/>
                </a:cubicBezTo>
                <a:cubicBezTo>
                  <a:pt x="3460" y="503"/>
                  <a:pt x="3683" y="447"/>
                  <a:pt x="3962" y="391"/>
                </a:cubicBezTo>
                <a:cubicBezTo>
                  <a:pt x="4269" y="364"/>
                  <a:pt x="4576" y="336"/>
                  <a:pt x="4883" y="336"/>
                </a:cubicBezTo>
                <a:cubicBezTo>
                  <a:pt x="5357" y="112"/>
                  <a:pt x="5859" y="1"/>
                  <a:pt x="6390" y="57"/>
                </a:cubicBezTo>
                <a:cubicBezTo>
                  <a:pt x="6557" y="85"/>
                  <a:pt x="6808" y="112"/>
                  <a:pt x="7031" y="112"/>
                </a:cubicBezTo>
                <a:lnTo>
                  <a:pt x="7729" y="196"/>
                </a:lnTo>
                <a:cubicBezTo>
                  <a:pt x="8147" y="280"/>
                  <a:pt x="8398" y="364"/>
                  <a:pt x="8733" y="447"/>
                </a:cubicBezTo>
                <a:cubicBezTo>
                  <a:pt x="9152" y="447"/>
                  <a:pt x="9542" y="447"/>
                  <a:pt x="9961" y="531"/>
                </a:cubicBezTo>
                <a:cubicBezTo>
                  <a:pt x="10491" y="615"/>
                  <a:pt x="10993" y="726"/>
                  <a:pt x="11495" y="866"/>
                </a:cubicBezTo>
                <a:cubicBezTo>
                  <a:pt x="11607" y="922"/>
                  <a:pt x="11523" y="949"/>
                  <a:pt x="11690" y="977"/>
                </a:cubicBezTo>
                <a:cubicBezTo>
                  <a:pt x="12053" y="1061"/>
                  <a:pt x="11914" y="949"/>
                  <a:pt x="12304" y="1061"/>
                </a:cubicBezTo>
                <a:cubicBezTo>
                  <a:pt x="12667" y="1033"/>
                  <a:pt x="13002" y="1089"/>
                  <a:pt x="13336" y="1200"/>
                </a:cubicBezTo>
                <a:cubicBezTo>
                  <a:pt x="13839" y="1340"/>
                  <a:pt x="14369" y="1535"/>
                  <a:pt x="14843" y="1731"/>
                </a:cubicBezTo>
                <a:cubicBezTo>
                  <a:pt x="15010" y="1758"/>
                  <a:pt x="15038" y="1731"/>
                  <a:pt x="15066" y="1703"/>
                </a:cubicBezTo>
                <a:cubicBezTo>
                  <a:pt x="15345" y="1758"/>
                  <a:pt x="15764" y="1926"/>
                  <a:pt x="16154" y="2037"/>
                </a:cubicBezTo>
                <a:cubicBezTo>
                  <a:pt x="16433" y="2149"/>
                  <a:pt x="16740" y="2289"/>
                  <a:pt x="16991" y="2456"/>
                </a:cubicBezTo>
                <a:cubicBezTo>
                  <a:pt x="17242" y="2595"/>
                  <a:pt x="17521" y="2735"/>
                  <a:pt x="17800" y="2902"/>
                </a:cubicBezTo>
                <a:cubicBezTo>
                  <a:pt x="17940" y="3042"/>
                  <a:pt x="18107" y="3181"/>
                  <a:pt x="18219" y="3349"/>
                </a:cubicBezTo>
                <a:cubicBezTo>
                  <a:pt x="18637" y="3516"/>
                  <a:pt x="19056" y="3739"/>
                  <a:pt x="19418" y="3990"/>
                </a:cubicBezTo>
                <a:cubicBezTo>
                  <a:pt x="19865" y="4297"/>
                  <a:pt x="20283" y="4604"/>
                  <a:pt x="20506" y="4799"/>
                </a:cubicBezTo>
                <a:cubicBezTo>
                  <a:pt x="20841" y="5023"/>
                  <a:pt x="21120" y="5274"/>
                  <a:pt x="21371" y="5525"/>
                </a:cubicBezTo>
                <a:cubicBezTo>
                  <a:pt x="21455" y="5609"/>
                  <a:pt x="21567" y="5664"/>
                  <a:pt x="21622" y="5720"/>
                </a:cubicBezTo>
                <a:cubicBezTo>
                  <a:pt x="21929" y="5999"/>
                  <a:pt x="21957" y="6167"/>
                  <a:pt x="21957" y="6222"/>
                </a:cubicBezTo>
                <a:cubicBezTo>
                  <a:pt x="22320" y="6501"/>
                  <a:pt x="22683" y="6836"/>
                  <a:pt x="23017" y="7171"/>
                </a:cubicBezTo>
                <a:cubicBezTo>
                  <a:pt x="23241" y="7394"/>
                  <a:pt x="23436" y="7673"/>
                  <a:pt x="23603" y="7952"/>
                </a:cubicBezTo>
                <a:cubicBezTo>
                  <a:pt x="23854" y="8203"/>
                  <a:pt x="24022" y="8343"/>
                  <a:pt x="24161" y="8510"/>
                </a:cubicBezTo>
                <a:cubicBezTo>
                  <a:pt x="24357" y="8650"/>
                  <a:pt x="24552" y="8817"/>
                  <a:pt x="24691" y="9012"/>
                </a:cubicBezTo>
                <a:cubicBezTo>
                  <a:pt x="25082" y="9459"/>
                  <a:pt x="25417" y="9933"/>
                  <a:pt x="25696" y="10435"/>
                </a:cubicBezTo>
                <a:cubicBezTo>
                  <a:pt x="25751" y="10519"/>
                  <a:pt x="25751" y="10463"/>
                  <a:pt x="25835" y="10575"/>
                </a:cubicBezTo>
                <a:cubicBezTo>
                  <a:pt x="25863" y="10714"/>
                  <a:pt x="26058" y="11021"/>
                  <a:pt x="26058" y="11160"/>
                </a:cubicBezTo>
                <a:cubicBezTo>
                  <a:pt x="26505" y="11746"/>
                  <a:pt x="26812" y="12193"/>
                  <a:pt x="26728" y="12332"/>
                </a:cubicBezTo>
                <a:cubicBezTo>
                  <a:pt x="27258" y="12946"/>
                  <a:pt x="28067" y="13755"/>
                  <a:pt x="28011" y="13978"/>
                </a:cubicBezTo>
                <a:cubicBezTo>
                  <a:pt x="28207" y="14090"/>
                  <a:pt x="28374" y="14201"/>
                  <a:pt x="28597" y="14257"/>
                </a:cubicBezTo>
                <a:cubicBezTo>
                  <a:pt x="28876" y="14425"/>
                  <a:pt x="29183" y="14620"/>
                  <a:pt x="29434" y="14815"/>
                </a:cubicBezTo>
                <a:cubicBezTo>
                  <a:pt x="29602" y="14927"/>
                  <a:pt x="29574" y="14927"/>
                  <a:pt x="29713" y="15038"/>
                </a:cubicBezTo>
                <a:cubicBezTo>
                  <a:pt x="29853" y="15122"/>
                  <a:pt x="29992" y="15206"/>
                  <a:pt x="30132" y="15262"/>
                </a:cubicBezTo>
                <a:cubicBezTo>
                  <a:pt x="30299" y="15345"/>
                  <a:pt x="30439" y="15429"/>
                  <a:pt x="30606" y="15513"/>
                </a:cubicBezTo>
                <a:cubicBezTo>
                  <a:pt x="30773" y="15652"/>
                  <a:pt x="30969" y="15764"/>
                  <a:pt x="31164" y="15875"/>
                </a:cubicBezTo>
                <a:cubicBezTo>
                  <a:pt x="31275" y="15903"/>
                  <a:pt x="31359" y="15959"/>
                  <a:pt x="31443" y="16015"/>
                </a:cubicBezTo>
                <a:cubicBezTo>
                  <a:pt x="31527" y="16043"/>
                  <a:pt x="31610" y="16099"/>
                  <a:pt x="31666" y="16127"/>
                </a:cubicBezTo>
                <a:lnTo>
                  <a:pt x="31666" y="16182"/>
                </a:lnTo>
                <a:cubicBezTo>
                  <a:pt x="31861" y="16266"/>
                  <a:pt x="32057" y="16350"/>
                  <a:pt x="32252" y="16350"/>
                </a:cubicBezTo>
                <a:lnTo>
                  <a:pt x="32615" y="16405"/>
                </a:lnTo>
                <a:cubicBezTo>
                  <a:pt x="32726" y="16405"/>
                  <a:pt x="32838" y="16433"/>
                  <a:pt x="32949" y="16461"/>
                </a:cubicBezTo>
                <a:cubicBezTo>
                  <a:pt x="33173" y="16433"/>
                  <a:pt x="33368" y="16433"/>
                  <a:pt x="33591" y="16461"/>
                </a:cubicBezTo>
                <a:cubicBezTo>
                  <a:pt x="33786" y="16489"/>
                  <a:pt x="34010" y="16517"/>
                  <a:pt x="34233" y="16517"/>
                </a:cubicBezTo>
                <a:cubicBezTo>
                  <a:pt x="34428" y="16545"/>
                  <a:pt x="34651" y="16545"/>
                  <a:pt x="34847" y="16545"/>
                </a:cubicBezTo>
                <a:cubicBezTo>
                  <a:pt x="36186" y="16517"/>
                  <a:pt x="37525" y="16378"/>
                  <a:pt x="38864" y="16127"/>
                </a:cubicBezTo>
                <a:cubicBezTo>
                  <a:pt x="39171" y="16043"/>
                  <a:pt x="39394" y="15987"/>
                  <a:pt x="39673" y="15931"/>
                </a:cubicBezTo>
                <a:cubicBezTo>
                  <a:pt x="40175" y="15875"/>
                  <a:pt x="41152" y="15792"/>
                  <a:pt x="41180" y="15875"/>
                </a:cubicBezTo>
                <a:cubicBezTo>
                  <a:pt x="41208" y="15959"/>
                  <a:pt x="40761" y="15987"/>
                  <a:pt x="40929" y="16043"/>
                </a:cubicBezTo>
                <a:cubicBezTo>
                  <a:pt x="39701" y="16322"/>
                  <a:pt x="38446" y="16573"/>
                  <a:pt x="37218" y="16740"/>
                </a:cubicBezTo>
                <a:cubicBezTo>
                  <a:pt x="36493" y="16824"/>
                  <a:pt x="35795" y="16852"/>
                  <a:pt x="35070" y="16880"/>
                </a:cubicBezTo>
                <a:cubicBezTo>
                  <a:pt x="34902" y="16880"/>
                  <a:pt x="34568" y="16880"/>
                  <a:pt x="34428" y="16880"/>
                </a:cubicBezTo>
                <a:cubicBezTo>
                  <a:pt x="34316" y="16880"/>
                  <a:pt x="34205" y="16908"/>
                  <a:pt x="34093" y="16936"/>
                </a:cubicBezTo>
                <a:cubicBezTo>
                  <a:pt x="36437" y="17019"/>
                  <a:pt x="39031" y="16461"/>
                  <a:pt x="41180" y="16210"/>
                </a:cubicBezTo>
                <a:lnTo>
                  <a:pt x="41208" y="16210"/>
                </a:lnTo>
                <a:lnTo>
                  <a:pt x="41208" y="16238"/>
                </a:lnTo>
                <a:cubicBezTo>
                  <a:pt x="41235" y="16294"/>
                  <a:pt x="41263" y="16405"/>
                  <a:pt x="41291" y="16433"/>
                </a:cubicBezTo>
                <a:cubicBezTo>
                  <a:pt x="41291" y="16712"/>
                  <a:pt x="41319" y="16963"/>
                  <a:pt x="41375" y="17242"/>
                </a:cubicBezTo>
                <a:cubicBezTo>
                  <a:pt x="41375" y="17438"/>
                  <a:pt x="41319" y="17270"/>
                  <a:pt x="41319" y="17242"/>
                </a:cubicBezTo>
                <a:cubicBezTo>
                  <a:pt x="41319" y="17354"/>
                  <a:pt x="41291" y="17410"/>
                  <a:pt x="41291" y="17549"/>
                </a:cubicBezTo>
                <a:cubicBezTo>
                  <a:pt x="41347" y="17717"/>
                  <a:pt x="41291" y="17270"/>
                  <a:pt x="41375" y="17354"/>
                </a:cubicBezTo>
                <a:cubicBezTo>
                  <a:pt x="41487" y="18163"/>
                  <a:pt x="41598" y="19140"/>
                  <a:pt x="41682" y="20032"/>
                </a:cubicBezTo>
                <a:lnTo>
                  <a:pt x="41626" y="20032"/>
                </a:lnTo>
                <a:cubicBezTo>
                  <a:pt x="41626" y="20200"/>
                  <a:pt x="41682" y="20060"/>
                  <a:pt x="41710" y="20116"/>
                </a:cubicBezTo>
                <a:cubicBezTo>
                  <a:pt x="41766" y="20646"/>
                  <a:pt x="41933" y="21288"/>
                  <a:pt x="41989" y="21818"/>
                </a:cubicBezTo>
                <a:cubicBezTo>
                  <a:pt x="42072" y="22292"/>
                  <a:pt x="42156" y="22739"/>
                  <a:pt x="42240" y="23185"/>
                </a:cubicBezTo>
                <a:cubicBezTo>
                  <a:pt x="42351" y="23799"/>
                  <a:pt x="42491" y="24413"/>
                  <a:pt x="42603" y="25026"/>
                </a:cubicBezTo>
                <a:cubicBezTo>
                  <a:pt x="42575" y="25194"/>
                  <a:pt x="42603" y="25361"/>
                  <a:pt x="42630" y="25501"/>
                </a:cubicBezTo>
                <a:close/>
                <a:moveTo>
                  <a:pt x="42100" y="23603"/>
                </a:moveTo>
                <a:cubicBezTo>
                  <a:pt x="42072" y="23603"/>
                  <a:pt x="42072" y="23659"/>
                  <a:pt x="42100" y="23771"/>
                </a:cubicBezTo>
                <a:cubicBezTo>
                  <a:pt x="42100" y="23827"/>
                  <a:pt x="42128" y="23827"/>
                  <a:pt x="42128" y="23771"/>
                </a:cubicBezTo>
                <a:cubicBezTo>
                  <a:pt x="42128" y="23743"/>
                  <a:pt x="42100" y="23687"/>
                  <a:pt x="42100" y="23603"/>
                </a:cubicBezTo>
                <a:close/>
                <a:moveTo>
                  <a:pt x="41654" y="21455"/>
                </a:moveTo>
                <a:cubicBezTo>
                  <a:pt x="41654" y="21372"/>
                  <a:pt x="41710" y="21651"/>
                  <a:pt x="41710" y="21455"/>
                </a:cubicBezTo>
                <a:cubicBezTo>
                  <a:pt x="41682" y="21427"/>
                  <a:pt x="41626" y="21260"/>
                  <a:pt x="41654" y="21455"/>
                </a:cubicBezTo>
                <a:close/>
                <a:moveTo>
                  <a:pt x="6780" y="9487"/>
                </a:moveTo>
                <a:cubicBezTo>
                  <a:pt x="6780" y="9459"/>
                  <a:pt x="6696" y="9459"/>
                  <a:pt x="6585" y="9487"/>
                </a:cubicBezTo>
                <a:cubicBezTo>
                  <a:pt x="6585" y="9487"/>
                  <a:pt x="6585" y="9514"/>
                  <a:pt x="6557" y="9514"/>
                </a:cubicBezTo>
                <a:cubicBezTo>
                  <a:pt x="6613" y="9514"/>
                  <a:pt x="6668" y="9487"/>
                  <a:pt x="6780" y="9487"/>
                </a:cubicBezTo>
                <a:close/>
                <a:moveTo>
                  <a:pt x="7171" y="9347"/>
                </a:moveTo>
                <a:cubicBezTo>
                  <a:pt x="7199" y="9291"/>
                  <a:pt x="6808" y="9347"/>
                  <a:pt x="6808" y="9375"/>
                </a:cubicBezTo>
                <a:cubicBezTo>
                  <a:pt x="6920" y="9375"/>
                  <a:pt x="7059" y="9375"/>
                  <a:pt x="7171" y="9347"/>
                </a:cubicBezTo>
                <a:close/>
                <a:moveTo>
                  <a:pt x="7338" y="9263"/>
                </a:moveTo>
                <a:cubicBezTo>
                  <a:pt x="7338" y="9235"/>
                  <a:pt x="7282" y="9208"/>
                  <a:pt x="7199" y="9208"/>
                </a:cubicBezTo>
                <a:cubicBezTo>
                  <a:pt x="7226" y="9235"/>
                  <a:pt x="7171" y="9291"/>
                  <a:pt x="7338" y="9263"/>
                </a:cubicBezTo>
                <a:close/>
                <a:moveTo>
                  <a:pt x="5664" y="9319"/>
                </a:moveTo>
                <a:cubicBezTo>
                  <a:pt x="5301" y="9431"/>
                  <a:pt x="4939" y="9542"/>
                  <a:pt x="4576" y="9682"/>
                </a:cubicBezTo>
                <a:cubicBezTo>
                  <a:pt x="4576" y="9710"/>
                  <a:pt x="4576" y="9738"/>
                  <a:pt x="4576" y="9766"/>
                </a:cubicBezTo>
                <a:cubicBezTo>
                  <a:pt x="4632" y="9766"/>
                  <a:pt x="4771" y="9710"/>
                  <a:pt x="4771" y="9766"/>
                </a:cubicBezTo>
                <a:cubicBezTo>
                  <a:pt x="5078" y="9626"/>
                  <a:pt x="5385" y="9487"/>
                  <a:pt x="5664" y="9319"/>
                </a:cubicBezTo>
                <a:close/>
                <a:moveTo>
                  <a:pt x="16824" y="11774"/>
                </a:moveTo>
                <a:cubicBezTo>
                  <a:pt x="16880" y="11830"/>
                  <a:pt x="16935" y="11858"/>
                  <a:pt x="16991" y="11886"/>
                </a:cubicBezTo>
                <a:cubicBezTo>
                  <a:pt x="17075" y="11886"/>
                  <a:pt x="16824" y="11718"/>
                  <a:pt x="16824" y="11774"/>
                </a:cubicBezTo>
                <a:close/>
                <a:moveTo>
                  <a:pt x="17270" y="12221"/>
                </a:moveTo>
                <a:cubicBezTo>
                  <a:pt x="17298" y="12221"/>
                  <a:pt x="17186" y="12081"/>
                  <a:pt x="17103" y="12053"/>
                </a:cubicBezTo>
                <a:cubicBezTo>
                  <a:pt x="17047" y="12025"/>
                  <a:pt x="17186" y="12137"/>
                  <a:pt x="17270" y="12221"/>
                </a:cubicBezTo>
                <a:close/>
                <a:moveTo>
                  <a:pt x="17633" y="12193"/>
                </a:moveTo>
                <a:cubicBezTo>
                  <a:pt x="16880" y="11579"/>
                  <a:pt x="16098" y="11021"/>
                  <a:pt x="15234" y="10575"/>
                </a:cubicBezTo>
                <a:cubicBezTo>
                  <a:pt x="15373" y="10658"/>
                  <a:pt x="15513" y="10770"/>
                  <a:pt x="15652" y="10881"/>
                </a:cubicBezTo>
                <a:cubicBezTo>
                  <a:pt x="15819" y="10965"/>
                  <a:pt x="15987" y="11077"/>
                  <a:pt x="16126" y="11216"/>
                </a:cubicBezTo>
                <a:cubicBezTo>
                  <a:pt x="16349" y="11328"/>
                  <a:pt x="16517" y="11495"/>
                  <a:pt x="16712" y="11607"/>
                </a:cubicBezTo>
                <a:cubicBezTo>
                  <a:pt x="16880" y="11718"/>
                  <a:pt x="17047" y="11830"/>
                  <a:pt x="17214" y="11942"/>
                </a:cubicBezTo>
                <a:cubicBezTo>
                  <a:pt x="17326" y="12053"/>
                  <a:pt x="17493" y="12137"/>
                  <a:pt x="17633" y="12193"/>
                </a:cubicBezTo>
                <a:close/>
                <a:moveTo>
                  <a:pt x="19530" y="14257"/>
                </a:moveTo>
                <a:lnTo>
                  <a:pt x="19669" y="14425"/>
                </a:lnTo>
                <a:cubicBezTo>
                  <a:pt x="19614" y="14369"/>
                  <a:pt x="19558" y="14285"/>
                  <a:pt x="19502" y="14229"/>
                </a:cubicBezTo>
                <a:cubicBezTo>
                  <a:pt x="19530" y="14229"/>
                  <a:pt x="19530" y="14257"/>
                  <a:pt x="19558" y="14257"/>
                </a:cubicBezTo>
                <a:close/>
                <a:moveTo>
                  <a:pt x="30745" y="25250"/>
                </a:moveTo>
                <a:cubicBezTo>
                  <a:pt x="31164" y="25445"/>
                  <a:pt x="30885" y="25222"/>
                  <a:pt x="30745" y="25250"/>
                </a:cubicBezTo>
                <a:close/>
                <a:moveTo>
                  <a:pt x="42240" y="25277"/>
                </a:moveTo>
                <a:cubicBezTo>
                  <a:pt x="42128" y="24636"/>
                  <a:pt x="42017" y="23994"/>
                  <a:pt x="41877" y="23324"/>
                </a:cubicBezTo>
                <a:cubicBezTo>
                  <a:pt x="41766" y="22766"/>
                  <a:pt x="41654" y="22181"/>
                  <a:pt x="41570" y="21595"/>
                </a:cubicBezTo>
                <a:cubicBezTo>
                  <a:pt x="41570" y="21595"/>
                  <a:pt x="41598" y="21678"/>
                  <a:pt x="41598" y="21595"/>
                </a:cubicBezTo>
                <a:cubicBezTo>
                  <a:pt x="41598" y="21372"/>
                  <a:pt x="41598" y="21651"/>
                  <a:pt x="41570" y="21511"/>
                </a:cubicBezTo>
                <a:cubicBezTo>
                  <a:pt x="41487" y="21009"/>
                  <a:pt x="41403" y="20423"/>
                  <a:pt x="41319" y="19781"/>
                </a:cubicBezTo>
                <a:cubicBezTo>
                  <a:pt x="41487" y="21567"/>
                  <a:pt x="41682" y="23352"/>
                  <a:pt x="41989" y="25138"/>
                </a:cubicBezTo>
                <a:cubicBezTo>
                  <a:pt x="37497" y="26784"/>
                  <a:pt x="32308" y="26198"/>
                  <a:pt x="28151" y="23827"/>
                </a:cubicBezTo>
                <a:lnTo>
                  <a:pt x="28207" y="23910"/>
                </a:lnTo>
                <a:cubicBezTo>
                  <a:pt x="29323" y="24580"/>
                  <a:pt x="30522" y="25110"/>
                  <a:pt x="31750" y="25445"/>
                </a:cubicBezTo>
                <a:cubicBezTo>
                  <a:pt x="32810" y="25780"/>
                  <a:pt x="33898" y="26003"/>
                  <a:pt x="35014" y="26142"/>
                </a:cubicBezTo>
                <a:cubicBezTo>
                  <a:pt x="36744" y="26338"/>
                  <a:pt x="38529" y="26254"/>
                  <a:pt x="40231" y="25863"/>
                </a:cubicBezTo>
                <a:cubicBezTo>
                  <a:pt x="40929" y="25724"/>
                  <a:pt x="41598" y="25528"/>
                  <a:pt x="42268" y="252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3"/>
          <p:cNvSpPr/>
          <p:nvPr/>
        </p:nvSpPr>
        <p:spPr>
          <a:xfrm rot="1039124">
            <a:off x="5159939" y="5608917"/>
            <a:ext cx="1250943" cy="574655"/>
          </a:xfrm>
          <a:custGeom>
            <a:avLst/>
            <a:gdLst/>
            <a:ahLst/>
            <a:cxnLst/>
            <a:rect l="l" t="t" r="r" b="b"/>
            <a:pathLst>
              <a:path w="42575" h="19558" extrusionOk="0">
                <a:moveTo>
                  <a:pt x="42491" y="19055"/>
                </a:moveTo>
                <a:cubicBezTo>
                  <a:pt x="42435" y="19055"/>
                  <a:pt x="42379" y="18665"/>
                  <a:pt x="42323" y="18804"/>
                </a:cubicBezTo>
                <a:cubicBezTo>
                  <a:pt x="42267" y="18581"/>
                  <a:pt x="42212" y="18358"/>
                  <a:pt x="42156" y="18107"/>
                </a:cubicBezTo>
                <a:lnTo>
                  <a:pt x="42072" y="17716"/>
                </a:lnTo>
                <a:cubicBezTo>
                  <a:pt x="42044" y="17576"/>
                  <a:pt x="41988" y="17437"/>
                  <a:pt x="41961" y="17297"/>
                </a:cubicBezTo>
                <a:cubicBezTo>
                  <a:pt x="41877" y="17018"/>
                  <a:pt x="41821" y="16712"/>
                  <a:pt x="41737" y="16405"/>
                </a:cubicBezTo>
                <a:lnTo>
                  <a:pt x="41430" y="15400"/>
                </a:lnTo>
                <a:cubicBezTo>
                  <a:pt x="41347" y="15121"/>
                  <a:pt x="41235" y="14787"/>
                  <a:pt x="41151" y="14480"/>
                </a:cubicBezTo>
                <a:cubicBezTo>
                  <a:pt x="41096" y="14312"/>
                  <a:pt x="41040" y="14145"/>
                  <a:pt x="40984" y="14005"/>
                </a:cubicBezTo>
                <a:lnTo>
                  <a:pt x="40817" y="13531"/>
                </a:lnTo>
                <a:cubicBezTo>
                  <a:pt x="40733" y="13364"/>
                  <a:pt x="40621" y="13085"/>
                  <a:pt x="40566" y="12973"/>
                </a:cubicBezTo>
                <a:cubicBezTo>
                  <a:pt x="40510" y="12889"/>
                  <a:pt x="40454" y="12778"/>
                  <a:pt x="40370" y="12694"/>
                </a:cubicBezTo>
                <a:cubicBezTo>
                  <a:pt x="41319" y="14703"/>
                  <a:pt x="41905" y="16851"/>
                  <a:pt x="42156" y="19055"/>
                </a:cubicBezTo>
                <a:lnTo>
                  <a:pt x="42156" y="19055"/>
                </a:lnTo>
                <a:lnTo>
                  <a:pt x="42156" y="19083"/>
                </a:lnTo>
                <a:lnTo>
                  <a:pt x="42128" y="19083"/>
                </a:lnTo>
                <a:cubicBezTo>
                  <a:pt x="42100" y="19111"/>
                  <a:pt x="41988" y="19111"/>
                  <a:pt x="41933" y="19139"/>
                </a:cubicBezTo>
                <a:cubicBezTo>
                  <a:pt x="41709" y="19139"/>
                  <a:pt x="41458" y="19139"/>
                  <a:pt x="41207" y="19167"/>
                </a:cubicBezTo>
                <a:cubicBezTo>
                  <a:pt x="41012" y="19167"/>
                  <a:pt x="41179" y="19139"/>
                  <a:pt x="41207" y="19111"/>
                </a:cubicBezTo>
                <a:cubicBezTo>
                  <a:pt x="41096" y="19111"/>
                  <a:pt x="41040" y="19083"/>
                  <a:pt x="40900" y="19083"/>
                </a:cubicBezTo>
                <a:cubicBezTo>
                  <a:pt x="40733" y="19139"/>
                  <a:pt x="41179" y="19111"/>
                  <a:pt x="41096" y="19167"/>
                </a:cubicBezTo>
                <a:cubicBezTo>
                  <a:pt x="40342" y="19223"/>
                  <a:pt x="39422" y="19278"/>
                  <a:pt x="38585" y="19278"/>
                </a:cubicBezTo>
                <a:lnTo>
                  <a:pt x="38585" y="19223"/>
                </a:lnTo>
                <a:cubicBezTo>
                  <a:pt x="38445" y="19223"/>
                  <a:pt x="38557" y="19278"/>
                  <a:pt x="38501" y="19306"/>
                </a:cubicBezTo>
                <a:cubicBezTo>
                  <a:pt x="37999" y="19306"/>
                  <a:pt x="37413" y="19418"/>
                  <a:pt x="36911" y="19390"/>
                </a:cubicBezTo>
                <a:cubicBezTo>
                  <a:pt x="36130" y="19446"/>
                  <a:pt x="35181" y="19474"/>
                  <a:pt x="34149" y="19502"/>
                </a:cubicBezTo>
                <a:cubicBezTo>
                  <a:pt x="33284" y="19557"/>
                  <a:pt x="32112" y="19502"/>
                  <a:pt x="31052" y="19474"/>
                </a:cubicBezTo>
                <a:lnTo>
                  <a:pt x="29852" y="19474"/>
                </a:lnTo>
                <a:cubicBezTo>
                  <a:pt x="29294" y="19474"/>
                  <a:pt x="28681" y="19446"/>
                  <a:pt x="28123" y="19418"/>
                </a:cubicBezTo>
                <a:cubicBezTo>
                  <a:pt x="27648" y="19418"/>
                  <a:pt x="27146" y="19390"/>
                  <a:pt x="26756" y="19362"/>
                </a:cubicBezTo>
                <a:cubicBezTo>
                  <a:pt x="25444" y="19362"/>
                  <a:pt x="24189" y="19250"/>
                  <a:pt x="22822" y="19250"/>
                </a:cubicBezTo>
                <a:cubicBezTo>
                  <a:pt x="21678" y="19250"/>
                  <a:pt x="20422" y="19195"/>
                  <a:pt x="19251" y="19139"/>
                </a:cubicBezTo>
                <a:cubicBezTo>
                  <a:pt x="18832" y="19055"/>
                  <a:pt x="18386" y="18971"/>
                  <a:pt x="17967" y="18804"/>
                </a:cubicBezTo>
                <a:cubicBezTo>
                  <a:pt x="17437" y="18804"/>
                  <a:pt x="16935" y="18860"/>
                  <a:pt x="16461" y="18888"/>
                </a:cubicBezTo>
                <a:cubicBezTo>
                  <a:pt x="16265" y="18888"/>
                  <a:pt x="16265" y="18860"/>
                  <a:pt x="16070" y="18860"/>
                </a:cubicBezTo>
                <a:cubicBezTo>
                  <a:pt x="14815" y="18888"/>
                  <a:pt x="13029" y="18832"/>
                  <a:pt x="12025" y="18944"/>
                </a:cubicBezTo>
                <a:cubicBezTo>
                  <a:pt x="11244" y="18888"/>
                  <a:pt x="10574" y="18971"/>
                  <a:pt x="9709" y="18971"/>
                </a:cubicBezTo>
                <a:cubicBezTo>
                  <a:pt x="9542" y="18971"/>
                  <a:pt x="9402" y="18999"/>
                  <a:pt x="9235" y="19027"/>
                </a:cubicBezTo>
                <a:cubicBezTo>
                  <a:pt x="9179" y="19027"/>
                  <a:pt x="9123" y="19027"/>
                  <a:pt x="9067" y="19027"/>
                </a:cubicBezTo>
                <a:cubicBezTo>
                  <a:pt x="8649" y="19027"/>
                  <a:pt x="8482" y="19083"/>
                  <a:pt x="7924" y="19055"/>
                </a:cubicBezTo>
                <a:cubicBezTo>
                  <a:pt x="7198" y="18999"/>
                  <a:pt x="6473" y="18999"/>
                  <a:pt x="5748" y="19055"/>
                </a:cubicBezTo>
                <a:cubicBezTo>
                  <a:pt x="5664" y="19055"/>
                  <a:pt x="5441" y="19055"/>
                  <a:pt x="5469" y="19027"/>
                </a:cubicBezTo>
                <a:cubicBezTo>
                  <a:pt x="5329" y="19027"/>
                  <a:pt x="5413" y="19055"/>
                  <a:pt x="5301" y="19055"/>
                </a:cubicBezTo>
                <a:cubicBezTo>
                  <a:pt x="4827" y="19027"/>
                  <a:pt x="4213" y="19055"/>
                  <a:pt x="3850" y="18999"/>
                </a:cubicBezTo>
                <a:cubicBezTo>
                  <a:pt x="3348" y="18999"/>
                  <a:pt x="2874" y="18971"/>
                  <a:pt x="2428" y="18916"/>
                </a:cubicBezTo>
                <a:lnTo>
                  <a:pt x="1786" y="18860"/>
                </a:lnTo>
                <a:cubicBezTo>
                  <a:pt x="1535" y="18832"/>
                  <a:pt x="1312" y="18804"/>
                  <a:pt x="1088" y="18776"/>
                </a:cubicBezTo>
                <a:cubicBezTo>
                  <a:pt x="893" y="18720"/>
                  <a:pt x="698" y="18665"/>
                  <a:pt x="502" y="18665"/>
                </a:cubicBezTo>
                <a:cubicBezTo>
                  <a:pt x="419" y="18609"/>
                  <a:pt x="307" y="18637"/>
                  <a:pt x="223" y="18525"/>
                </a:cubicBezTo>
                <a:lnTo>
                  <a:pt x="223" y="18525"/>
                </a:lnTo>
                <a:cubicBezTo>
                  <a:pt x="0" y="18218"/>
                  <a:pt x="447" y="16740"/>
                  <a:pt x="949" y="15345"/>
                </a:cubicBezTo>
                <a:lnTo>
                  <a:pt x="949" y="15345"/>
                </a:lnTo>
                <a:lnTo>
                  <a:pt x="1033" y="15149"/>
                </a:lnTo>
                <a:cubicBezTo>
                  <a:pt x="1060" y="14591"/>
                  <a:pt x="1144" y="14033"/>
                  <a:pt x="1228" y="13475"/>
                </a:cubicBezTo>
                <a:cubicBezTo>
                  <a:pt x="1312" y="13336"/>
                  <a:pt x="1284" y="13336"/>
                  <a:pt x="1339" y="13280"/>
                </a:cubicBezTo>
                <a:cubicBezTo>
                  <a:pt x="1367" y="13057"/>
                  <a:pt x="1423" y="12862"/>
                  <a:pt x="1507" y="12666"/>
                </a:cubicBezTo>
                <a:cubicBezTo>
                  <a:pt x="1535" y="12610"/>
                  <a:pt x="1535" y="12555"/>
                  <a:pt x="1591" y="12471"/>
                </a:cubicBezTo>
                <a:cubicBezTo>
                  <a:pt x="1618" y="12415"/>
                  <a:pt x="1618" y="12415"/>
                  <a:pt x="1646" y="12359"/>
                </a:cubicBezTo>
                <a:lnTo>
                  <a:pt x="1702" y="12276"/>
                </a:lnTo>
                <a:cubicBezTo>
                  <a:pt x="1758" y="12164"/>
                  <a:pt x="1814" y="12052"/>
                  <a:pt x="1897" y="11941"/>
                </a:cubicBezTo>
                <a:cubicBezTo>
                  <a:pt x="2204" y="11467"/>
                  <a:pt x="2511" y="11048"/>
                  <a:pt x="2874" y="10630"/>
                </a:cubicBezTo>
                <a:cubicBezTo>
                  <a:pt x="2902" y="10630"/>
                  <a:pt x="2902" y="10630"/>
                  <a:pt x="2985" y="10546"/>
                </a:cubicBezTo>
                <a:cubicBezTo>
                  <a:pt x="3097" y="10434"/>
                  <a:pt x="3125" y="10379"/>
                  <a:pt x="3209" y="10267"/>
                </a:cubicBezTo>
                <a:cubicBezTo>
                  <a:pt x="3404" y="10183"/>
                  <a:pt x="3711" y="9821"/>
                  <a:pt x="3795" y="9904"/>
                </a:cubicBezTo>
                <a:cubicBezTo>
                  <a:pt x="3850" y="9848"/>
                  <a:pt x="3906" y="9793"/>
                  <a:pt x="3962" y="9765"/>
                </a:cubicBezTo>
                <a:lnTo>
                  <a:pt x="4101" y="9821"/>
                </a:lnTo>
                <a:cubicBezTo>
                  <a:pt x="4632" y="9151"/>
                  <a:pt x="5217" y="8509"/>
                  <a:pt x="5831" y="7923"/>
                </a:cubicBezTo>
                <a:cubicBezTo>
                  <a:pt x="5915" y="7784"/>
                  <a:pt x="5971" y="7617"/>
                  <a:pt x="5999" y="7449"/>
                </a:cubicBezTo>
                <a:cubicBezTo>
                  <a:pt x="6222" y="7114"/>
                  <a:pt x="6445" y="6780"/>
                  <a:pt x="6668" y="6473"/>
                </a:cubicBezTo>
                <a:cubicBezTo>
                  <a:pt x="6863" y="6305"/>
                  <a:pt x="6975" y="6166"/>
                  <a:pt x="7170" y="5970"/>
                </a:cubicBezTo>
                <a:cubicBezTo>
                  <a:pt x="7338" y="5803"/>
                  <a:pt x="7896" y="5357"/>
                  <a:pt x="8091" y="5189"/>
                </a:cubicBezTo>
                <a:cubicBezTo>
                  <a:pt x="8454" y="4938"/>
                  <a:pt x="8593" y="4938"/>
                  <a:pt x="8900" y="4715"/>
                </a:cubicBezTo>
                <a:cubicBezTo>
                  <a:pt x="9012" y="4492"/>
                  <a:pt x="9123" y="4269"/>
                  <a:pt x="9207" y="4018"/>
                </a:cubicBezTo>
                <a:cubicBezTo>
                  <a:pt x="9346" y="3878"/>
                  <a:pt x="9514" y="3739"/>
                  <a:pt x="9681" y="3599"/>
                </a:cubicBezTo>
                <a:cubicBezTo>
                  <a:pt x="9877" y="3432"/>
                  <a:pt x="10072" y="3264"/>
                  <a:pt x="10295" y="3125"/>
                </a:cubicBezTo>
                <a:cubicBezTo>
                  <a:pt x="10574" y="2985"/>
                  <a:pt x="10937" y="2790"/>
                  <a:pt x="11216" y="2650"/>
                </a:cubicBezTo>
                <a:cubicBezTo>
                  <a:pt x="11634" y="2316"/>
                  <a:pt x="12108" y="2037"/>
                  <a:pt x="12611" y="1841"/>
                </a:cubicBezTo>
                <a:cubicBezTo>
                  <a:pt x="12945" y="1507"/>
                  <a:pt x="13364" y="1256"/>
                  <a:pt x="13838" y="1116"/>
                </a:cubicBezTo>
                <a:cubicBezTo>
                  <a:pt x="14145" y="1060"/>
                  <a:pt x="14731" y="921"/>
                  <a:pt x="15066" y="837"/>
                </a:cubicBezTo>
                <a:cubicBezTo>
                  <a:pt x="15401" y="809"/>
                  <a:pt x="15707" y="781"/>
                  <a:pt x="16042" y="781"/>
                </a:cubicBezTo>
                <a:cubicBezTo>
                  <a:pt x="16851" y="474"/>
                  <a:pt x="17744" y="335"/>
                  <a:pt x="18609" y="335"/>
                </a:cubicBezTo>
                <a:cubicBezTo>
                  <a:pt x="18721" y="335"/>
                  <a:pt x="18665" y="391"/>
                  <a:pt x="18804" y="391"/>
                </a:cubicBezTo>
                <a:cubicBezTo>
                  <a:pt x="19167" y="363"/>
                  <a:pt x="19000" y="279"/>
                  <a:pt x="19362" y="279"/>
                </a:cubicBezTo>
                <a:cubicBezTo>
                  <a:pt x="19669" y="140"/>
                  <a:pt x="20004" y="84"/>
                  <a:pt x="20339" y="84"/>
                </a:cubicBezTo>
                <a:cubicBezTo>
                  <a:pt x="20813" y="84"/>
                  <a:pt x="21315" y="112"/>
                  <a:pt x="21817" y="140"/>
                </a:cubicBezTo>
                <a:cubicBezTo>
                  <a:pt x="21957" y="140"/>
                  <a:pt x="21985" y="112"/>
                  <a:pt x="21985" y="56"/>
                </a:cubicBezTo>
                <a:cubicBezTo>
                  <a:pt x="22347" y="28"/>
                  <a:pt x="22682" y="0"/>
                  <a:pt x="23045" y="28"/>
                </a:cubicBezTo>
                <a:cubicBezTo>
                  <a:pt x="23603" y="84"/>
                  <a:pt x="24189" y="167"/>
                  <a:pt x="24747" y="307"/>
                </a:cubicBezTo>
                <a:cubicBezTo>
                  <a:pt x="24914" y="391"/>
                  <a:pt x="25082" y="474"/>
                  <a:pt x="25249" y="586"/>
                </a:cubicBezTo>
                <a:cubicBezTo>
                  <a:pt x="26086" y="642"/>
                  <a:pt x="26923" y="837"/>
                  <a:pt x="27732" y="1172"/>
                </a:cubicBezTo>
                <a:cubicBezTo>
                  <a:pt x="28067" y="1228"/>
                  <a:pt x="28402" y="1367"/>
                  <a:pt x="28708" y="1535"/>
                </a:cubicBezTo>
                <a:cubicBezTo>
                  <a:pt x="28792" y="1562"/>
                  <a:pt x="28904" y="1590"/>
                  <a:pt x="28960" y="1618"/>
                </a:cubicBezTo>
                <a:cubicBezTo>
                  <a:pt x="29322" y="1758"/>
                  <a:pt x="29434" y="1869"/>
                  <a:pt x="29406" y="1953"/>
                </a:cubicBezTo>
                <a:cubicBezTo>
                  <a:pt x="30103" y="2148"/>
                  <a:pt x="31247" y="2678"/>
                  <a:pt x="31387" y="2902"/>
                </a:cubicBezTo>
                <a:cubicBezTo>
                  <a:pt x="31973" y="3208"/>
                  <a:pt x="32168" y="3153"/>
                  <a:pt x="32726" y="3432"/>
                </a:cubicBezTo>
                <a:cubicBezTo>
                  <a:pt x="32977" y="3627"/>
                  <a:pt x="33284" y="3766"/>
                  <a:pt x="33507" y="3934"/>
                </a:cubicBezTo>
                <a:cubicBezTo>
                  <a:pt x="33730" y="4073"/>
                  <a:pt x="33898" y="4213"/>
                  <a:pt x="34065" y="4408"/>
                </a:cubicBezTo>
                <a:cubicBezTo>
                  <a:pt x="34149" y="4436"/>
                  <a:pt x="34121" y="4408"/>
                  <a:pt x="34232" y="4492"/>
                </a:cubicBezTo>
                <a:cubicBezTo>
                  <a:pt x="34316" y="4576"/>
                  <a:pt x="34539" y="4827"/>
                  <a:pt x="34595" y="4966"/>
                </a:cubicBezTo>
                <a:cubicBezTo>
                  <a:pt x="35153" y="5385"/>
                  <a:pt x="35516" y="5775"/>
                  <a:pt x="35488" y="5915"/>
                </a:cubicBezTo>
                <a:cubicBezTo>
                  <a:pt x="35627" y="6026"/>
                  <a:pt x="35795" y="6166"/>
                  <a:pt x="35962" y="6305"/>
                </a:cubicBezTo>
                <a:cubicBezTo>
                  <a:pt x="36130" y="6445"/>
                  <a:pt x="36269" y="6584"/>
                  <a:pt x="36409" y="6724"/>
                </a:cubicBezTo>
                <a:cubicBezTo>
                  <a:pt x="36688" y="7003"/>
                  <a:pt x="36855" y="7254"/>
                  <a:pt x="36827" y="7365"/>
                </a:cubicBezTo>
                <a:cubicBezTo>
                  <a:pt x="37246" y="7672"/>
                  <a:pt x="37441" y="7533"/>
                  <a:pt x="38110" y="8314"/>
                </a:cubicBezTo>
                <a:cubicBezTo>
                  <a:pt x="38250" y="8481"/>
                  <a:pt x="38194" y="8481"/>
                  <a:pt x="38306" y="8593"/>
                </a:cubicBezTo>
                <a:cubicBezTo>
                  <a:pt x="38557" y="8844"/>
                  <a:pt x="38780" y="9095"/>
                  <a:pt x="39003" y="9374"/>
                </a:cubicBezTo>
                <a:cubicBezTo>
                  <a:pt x="39198" y="9709"/>
                  <a:pt x="39394" y="10072"/>
                  <a:pt x="39589" y="10462"/>
                </a:cubicBezTo>
                <a:lnTo>
                  <a:pt x="39533" y="10490"/>
                </a:lnTo>
                <a:cubicBezTo>
                  <a:pt x="39645" y="10769"/>
                  <a:pt x="40008" y="11215"/>
                  <a:pt x="40203" y="11578"/>
                </a:cubicBezTo>
                <a:cubicBezTo>
                  <a:pt x="40342" y="11718"/>
                  <a:pt x="40454" y="11885"/>
                  <a:pt x="40538" y="12080"/>
                </a:cubicBezTo>
                <a:cubicBezTo>
                  <a:pt x="40733" y="12443"/>
                  <a:pt x="40872" y="12834"/>
                  <a:pt x="41012" y="13224"/>
                </a:cubicBezTo>
                <a:cubicBezTo>
                  <a:pt x="41124" y="13475"/>
                  <a:pt x="41235" y="13754"/>
                  <a:pt x="41347" y="14033"/>
                </a:cubicBezTo>
                <a:lnTo>
                  <a:pt x="41682" y="14982"/>
                </a:lnTo>
                <a:cubicBezTo>
                  <a:pt x="41793" y="15317"/>
                  <a:pt x="41849" y="15651"/>
                  <a:pt x="41961" y="15958"/>
                </a:cubicBezTo>
                <a:cubicBezTo>
                  <a:pt x="42072" y="16293"/>
                  <a:pt x="42128" y="16600"/>
                  <a:pt x="42212" y="16879"/>
                </a:cubicBezTo>
                <a:cubicBezTo>
                  <a:pt x="42295" y="17186"/>
                  <a:pt x="42379" y="17409"/>
                  <a:pt x="42435" y="17660"/>
                </a:cubicBezTo>
                <a:cubicBezTo>
                  <a:pt x="42491" y="18107"/>
                  <a:pt x="42574" y="19055"/>
                  <a:pt x="42491" y="19055"/>
                </a:cubicBezTo>
                <a:close/>
                <a:moveTo>
                  <a:pt x="1451" y="13308"/>
                </a:moveTo>
                <a:cubicBezTo>
                  <a:pt x="1451" y="13308"/>
                  <a:pt x="1423" y="13280"/>
                  <a:pt x="1451" y="13252"/>
                </a:cubicBezTo>
                <a:cubicBezTo>
                  <a:pt x="1395" y="13308"/>
                  <a:pt x="1367" y="13392"/>
                  <a:pt x="1339" y="13447"/>
                </a:cubicBezTo>
                <a:cubicBezTo>
                  <a:pt x="1339" y="13475"/>
                  <a:pt x="1367" y="13420"/>
                  <a:pt x="1451" y="13308"/>
                </a:cubicBezTo>
                <a:close/>
                <a:moveTo>
                  <a:pt x="1423" y="13531"/>
                </a:moveTo>
                <a:cubicBezTo>
                  <a:pt x="1339" y="13643"/>
                  <a:pt x="1312" y="13754"/>
                  <a:pt x="1256" y="13838"/>
                </a:cubicBezTo>
                <a:cubicBezTo>
                  <a:pt x="1284" y="13922"/>
                  <a:pt x="1451" y="13587"/>
                  <a:pt x="1395" y="13531"/>
                </a:cubicBezTo>
                <a:close/>
                <a:moveTo>
                  <a:pt x="1367" y="13922"/>
                </a:moveTo>
                <a:cubicBezTo>
                  <a:pt x="1339" y="13922"/>
                  <a:pt x="1312" y="13894"/>
                  <a:pt x="1256" y="14033"/>
                </a:cubicBezTo>
                <a:cubicBezTo>
                  <a:pt x="1284" y="14061"/>
                  <a:pt x="1312" y="14005"/>
                  <a:pt x="1339" y="13950"/>
                </a:cubicBezTo>
                <a:close/>
                <a:moveTo>
                  <a:pt x="2093" y="12666"/>
                </a:moveTo>
                <a:cubicBezTo>
                  <a:pt x="2093" y="12638"/>
                  <a:pt x="2121" y="12638"/>
                  <a:pt x="2121" y="12610"/>
                </a:cubicBezTo>
                <a:cubicBezTo>
                  <a:pt x="2288" y="12331"/>
                  <a:pt x="2483" y="12080"/>
                  <a:pt x="2651" y="11801"/>
                </a:cubicBezTo>
                <a:cubicBezTo>
                  <a:pt x="2623" y="11801"/>
                  <a:pt x="2595" y="11773"/>
                  <a:pt x="2595" y="11746"/>
                </a:cubicBezTo>
                <a:cubicBezTo>
                  <a:pt x="2539" y="11773"/>
                  <a:pt x="2455" y="11885"/>
                  <a:pt x="2455" y="11857"/>
                </a:cubicBezTo>
                <a:cubicBezTo>
                  <a:pt x="2288" y="12108"/>
                  <a:pt x="2176" y="12387"/>
                  <a:pt x="2093" y="12666"/>
                </a:cubicBezTo>
                <a:close/>
                <a:moveTo>
                  <a:pt x="5078" y="18804"/>
                </a:moveTo>
                <a:cubicBezTo>
                  <a:pt x="5134" y="18804"/>
                  <a:pt x="5217" y="18804"/>
                  <a:pt x="5301" y="18804"/>
                </a:cubicBezTo>
                <a:cubicBezTo>
                  <a:pt x="5329" y="18748"/>
                  <a:pt x="5050" y="18748"/>
                  <a:pt x="5050" y="18804"/>
                </a:cubicBezTo>
                <a:close/>
                <a:moveTo>
                  <a:pt x="5664" y="18888"/>
                </a:moveTo>
                <a:cubicBezTo>
                  <a:pt x="5664" y="18860"/>
                  <a:pt x="5524" y="18832"/>
                  <a:pt x="5469" y="18860"/>
                </a:cubicBezTo>
                <a:cubicBezTo>
                  <a:pt x="5385" y="18860"/>
                  <a:pt x="5552" y="18888"/>
                  <a:pt x="5664" y="18888"/>
                </a:cubicBezTo>
                <a:close/>
                <a:moveTo>
                  <a:pt x="5887" y="18637"/>
                </a:moveTo>
                <a:lnTo>
                  <a:pt x="3264" y="18609"/>
                </a:lnTo>
                <a:lnTo>
                  <a:pt x="3711" y="18665"/>
                </a:lnTo>
                <a:cubicBezTo>
                  <a:pt x="3878" y="18665"/>
                  <a:pt x="4074" y="18665"/>
                  <a:pt x="4269" y="18692"/>
                </a:cubicBezTo>
                <a:cubicBezTo>
                  <a:pt x="4799" y="18720"/>
                  <a:pt x="5329" y="18720"/>
                  <a:pt x="5887" y="18637"/>
                </a:cubicBezTo>
                <a:close/>
                <a:moveTo>
                  <a:pt x="8510" y="18692"/>
                </a:moveTo>
                <a:lnTo>
                  <a:pt x="8705" y="18692"/>
                </a:lnTo>
                <a:lnTo>
                  <a:pt x="8482" y="18692"/>
                </a:lnTo>
                <a:cubicBezTo>
                  <a:pt x="8482" y="18692"/>
                  <a:pt x="8482" y="18692"/>
                  <a:pt x="8510" y="18692"/>
                </a:cubicBezTo>
                <a:close/>
                <a:moveTo>
                  <a:pt x="23268" y="19055"/>
                </a:moveTo>
                <a:cubicBezTo>
                  <a:pt x="23687" y="19111"/>
                  <a:pt x="23408" y="18971"/>
                  <a:pt x="23268" y="19055"/>
                </a:cubicBezTo>
                <a:close/>
                <a:moveTo>
                  <a:pt x="35237" y="19306"/>
                </a:moveTo>
                <a:cubicBezTo>
                  <a:pt x="35237" y="19278"/>
                  <a:pt x="35181" y="19278"/>
                  <a:pt x="35069" y="19278"/>
                </a:cubicBezTo>
                <a:cubicBezTo>
                  <a:pt x="34958" y="19250"/>
                  <a:pt x="35014" y="19306"/>
                  <a:pt x="35069" y="19306"/>
                </a:cubicBezTo>
                <a:cubicBezTo>
                  <a:pt x="35125" y="19334"/>
                  <a:pt x="35153" y="19306"/>
                  <a:pt x="35237" y="19306"/>
                </a:cubicBezTo>
                <a:close/>
                <a:moveTo>
                  <a:pt x="37273" y="19167"/>
                </a:moveTo>
                <a:cubicBezTo>
                  <a:pt x="37357" y="19195"/>
                  <a:pt x="37078" y="19223"/>
                  <a:pt x="37273" y="19223"/>
                </a:cubicBezTo>
                <a:cubicBezTo>
                  <a:pt x="37273" y="19195"/>
                  <a:pt x="37441" y="19167"/>
                  <a:pt x="37246" y="19167"/>
                </a:cubicBezTo>
                <a:close/>
                <a:moveTo>
                  <a:pt x="38864" y="19055"/>
                </a:moveTo>
                <a:lnTo>
                  <a:pt x="20562" y="18832"/>
                </a:lnTo>
                <a:lnTo>
                  <a:pt x="20646" y="18860"/>
                </a:lnTo>
                <a:cubicBezTo>
                  <a:pt x="21538" y="18944"/>
                  <a:pt x="23017" y="18916"/>
                  <a:pt x="24217" y="18944"/>
                </a:cubicBezTo>
                <a:cubicBezTo>
                  <a:pt x="25137" y="18971"/>
                  <a:pt x="26281" y="19027"/>
                  <a:pt x="27286" y="19083"/>
                </a:cubicBezTo>
                <a:cubicBezTo>
                  <a:pt x="28820" y="19139"/>
                  <a:pt x="30438" y="19167"/>
                  <a:pt x="32112" y="19195"/>
                </a:cubicBezTo>
                <a:cubicBezTo>
                  <a:pt x="33953" y="19250"/>
                  <a:pt x="35488" y="19139"/>
                  <a:pt x="37134" y="19083"/>
                </a:cubicBezTo>
                <a:cubicBezTo>
                  <a:pt x="37134" y="19083"/>
                  <a:pt x="37078" y="19111"/>
                  <a:pt x="37134" y="19111"/>
                </a:cubicBezTo>
                <a:cubicBezTo>
                  <a:pt x="37329" y="19111"/>
                  <a:pt x="37078" y="19111"/>
                  <a:pt x="37218" y="19083"/>
                </a:cubicBezTo>
                <a:cubicBezTo>
                  <a:pt x="37664" y="19083"/>
                  <a:pt x="38250" y="19055"/>
                  <a:pt x="38836" y="190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23"/>
          <p:cNvSpPr/>
          <p:nvPr/>
        </p:nvSpPr>
        <p:spPr>
          <a:xfrm rot="1039124">
            <a:off x="4112481" y="6115791"/>
            <a:ext cx="1421447" cy="745159"/>
          </a:xfrm>
          <a:custGeom>
            <a:avLst/>
            <a:gdLst/>
            <a:ahLst/>
            <a:cxnLst/>
            <a:rect l="l" t="t" r="r" b="b"/>
            <a:pathLst>
              <a:path w="48378" h="25361" extrusionOk="0">
                <a:moveTo>
                  <a:pt x="48266" y="19558"/>
                </a:moveTo>
                <a:lnTo>
                  <a:pt x="48182" y="19614"/>
                </a:lnTo>
                <a:lnTo>
                  <a:pt x="48043" y="19725"/>
                </a:lnTo>
                <a:lnTo>
                  <a:pt x="47429" y="19586"/>
                </a:lnTo>
                <a:cubicBezTo>
                  <a:pt x="47317" y="19502"/>
                  <a:pt x="47178" y="19418"/>
                  <a:pt x="47038" y="19363"/>
                </a:cubicBezTo>
                <a:cubicBezTo>
                  <a:pt x="46787" y="19363"/>
                  <a:pt x="46676" y="19279"/>
                  <a:pt x="46453" y="19251"/>
                </a:cubicBezTo>
                <a:cubicBezTo>
                  <a:pt x="45950" y="18972"/>
                  <a:pt x="45197" y="18833"/>
                  <a:pt x="45002" y="18442"/>
                </a:cubicBezTo>
                <a:cubicBezTo>
                  <a:pt x="44862" y="18414"/>
                  <a:pt x="44751" y="18358"/>
                  <a:pt x="44639" y="18275"/>
                </a:cubicBezTo>
                <a:lnTo>
                  <a:pt x="44360" y="17856"/>
                </a:lnTo>
                <a:cubicBezTo>
                  <a:pt x="43328" y="17772"/>
                  <a:pt x="42240" y="17745"/>
                  <a:pt x="41180" y="17717"/>
                </a:cubicBezTo>
                <a:cubicBezTo>
                  <a:pt x="40956" y="17856"/>
                  <a:pt x="40789" y="18051"/>
                  <a:pt x="40650" y="18275"/>
                </a:cubicBezTo>
                <a:cubicBezTo>
                  <a:pt x="40203" y="18554"/>
                  <a:pt x="39729" y="18805"/>
                  <a:pt x="39255" y="19028"/>
                </a:cubicBezTo>
                <a:cubicBezTo>
                  <a:pt x="38976" y="19056"/>
                  <a:pt x="38697" y="19084"/>
                  <a:pt x="38418" y="19139"/>
                </a:cubicBezTo>
                <a:cubicBezTo>
                  <a:pt x="38083" y="19139"/>
                  <a:pt x="37274" y="19139"/>
                  <a:pt x="36967" y="19084"/>
                </a:cubicBezTo>
                <a:cubicBezTo>
                  <a:pt x="36465" y="19028"/>
                  <a:pt x="36297" y="18749"/>
                  <a:pt x="35851" y="18721"/>
                </a:cubicBezTo>
                <a:cubicBezTo>
                  <a:pt x="35572" y="19084"/>
                  <a:pt x="35349" y="19502"/>
                  <a:pt x="35153" y="19921"/>
                </a:cubicBezTo>
                <a:cubicBezTo>
                  <a:pt x="34651" y="20200"/>
                  <a:pt x="34121" y="20395"/>
                  <a:pt x="33591" y="20534"/>
                </a:cubicBezTo>
                <a:cubicBezTo>
                  <a:pt x="33201" y="20451"/>
                  <a:pt x="32754" y="20590"/>
                  <a:pt x="32391" y="20507"/>
                </a:cubicBezTo>
                <a:cubicBezTo>
                  <a:pt x="31889" y="20869"/>
                  <a:pt x="31303" y="21092"/>
                  <a:pt x="30690" y="21148"/>
                </a:cubicBezTo>
                <a:cubicBezTo>
                  <a:pt x="30383" y="21734"/>
                  <a:pt x="29825" y="22097"/>
                  <a:pt x="29211" y="22180"/>
                </a:cubicBezTo>
                <a:cubicBezTo>
                  <a:pt x="28709" y="22153"/>
                  <a:pt x="28234" y="22180"/>
                  <a:pt x="27732" y="22264"/>
                </a:cubicBezTo>
                <a:cubicBezTo>
                  <a:pt x="27342" y="22180"/>
                  <a:pt x="26951" y="22069"/>
                  <a:pt x="26588" y="21929"/>
                </a:cubicBezTo>
                <a:cubicBezTo>
                  <a:pt x="26058" y="22404"/>
                  <a:pt x="24747" y="22627"/>
                  <a:pt x="23603" y="22627"/>
                </a:cubicBezTo>
                <a:cubicBezTo>
                  <a:pt x="23464" y="22627"/>
                  <a:pt x="23520" y="22459"/>
                  <a:pt x="23380" y="22487"/>
                </a:cubicBezTo>
                <a:cubicBezTo>
                  <a:pt x="22934" y="22515"/>
                  <a:pt x="23157" y="22738"/>
                  <a:pt x="22738" y="22794"/>
                </a:cubicBezTo>
                <a:cubicBezTo>
                  <a:pt x="22515" y="23408"/>
                  <a:pt x="21064" y="23520"/>
                  <a:pt x="19948" y="23548"/>
                </a:cubicBezTo>
                <a:cubicBezTo>
                  <a:pt x="19809" y="23603"/>
                  <a:pt x="19725" y="23743"/>
                  <a:pt x="19781" y="23882"/>
                </a:cubicBezTo>
                <a:cubicBezTo>
                  <a:pt x="19418" y="24078"/>
                  <a:pt x="19028" y="24273"/>
                  <a:pt x="18637" y="24384"/>
                </a:cubicBezTo>
                <a:cubicBezTo>
                  <a:pt x="17884" y="24524"/>
                  <a:pt x="17298" y="24384"/>
                  <a:pt x="16601" y="24440"/>
                </a:cubicBezTo>
                <a:cubicBezTo>
                  <a:pt x="16405" y="24273"/>
                  <a:pt x="16043" y="24189"/>
                  <a:pt x="15875" y="23994"/>
                </a:cubicBezTo>
                <a:cubicBezTo>
                  <a:pt x="15178" y="24440"/>
                  <a:pt x="13587" y="24468"/>
                  <a:pt x="12862" y="24384"/>
                </a:cubicBezTo>
                <a:cubicBezTo>
                  <a:pt x="12388" y="24663"/>
                  <a:pt x="12137" y="24412"/>
                  <a:pt x="11635" y="24440"/>
                </a:cubicBezTo>
                <a:cubicBezTo>
                  <a:pt x="11523" y="24440"/>
                  <a:pt x="11411" y="24496"/>
                  <a:pt x="11328" y="24496"/>
                </a:cubicBezTo>
                <a:cubicBezTo>
                  <a:pt x="10853" y="24468"/>
                  <a:pt x="10658" y="24301"/>
                  <a:pt x="10630" y="24106"/>
                </a:cubicBezTo>
                <a:cubicBezTo>
                  <a:pt x="9793" y="24357"/>
                  <a:pt x="8315" y="24524"/>
                  <a:pt x="8008" y="24161"/>
                </a:cubicBezTo>
                <a:cubicBezTo>
                  <a:pt x="7924" y="24189"/>
                  <a:pt x="7812" y="24217"/>
                  <a:pt x="7757" y="24245"/>
                </a:cubicBezTo>
                <a:lnTo>
                  <a:pt x="7422" y="24329"/>
                </a:lnTo>
                <a:cubicBezTo>
                  <a:pt x="7226" y="24412"/>
                  <a:pt x="7031" y="24468"/>
                  <a:pt x="6864" y="24552"/>
                </a:cubicBezTo>
                <a:cubicBezTo>
                  <a:pt x="6445" y="24747"/>
                  <a:pt x="5999" y="24887"/>
                  <a:pt x="5553" y="24998"/>
                </a:cubicBezTo>
                <a:cubicBezTo>
                  <a:pt x="4409" y="25082"/>
                  <a:pt x="2958" y="25361"/>
                  <a:pt x="2595" y="25110"/>
                </a:cubicBezTo>
                <a:cubicBezTo>
                  <a:pt x="2456" y="25138"/>
                  <a:pt x="2456" y="25194"/>
                  <a:pt x="2260" y="25221"/>
                </a:cubicBezTo>
                <a:cubicBezTo>
                  <a:pt x="2177" y="24998"/>
                  <a:pt x="1675" y="24998"/>
                  <a:pt x="1647" y="24775"/>
                </a:cubicBezTo>
                <a:lnTo>
                  <a:pt x="1312" y="24803"/>
                </a:lnTo>
                <a:lnTo>
                  <a:pt x="1172" y="24803"/>
                </a:lnTo>
                <a:lnTo>
                  <a:pt x="1144" y="24803"/>
                </a:lnTo>
                <a:cubicBezTo>
                  <a:pt x="1117" y="24775"/>
                  <a:pt x="1089" y="24747"/>
                  <a:pt x="1089" y="24719"/>
                </a:cubicBezTo>
                <a:cubicBezTo>
                  <a:pt x="1172" y="23771"/>
                  <a:pt x="1368" y="23073"/>
                  <a:pt x="1730" y="22683"/>
                </a:cubicBezTo>
                <a:cubicBezTo>
                  <a:pt x="1730" y="22069"/>
                  <a:pt x="1675" y="21343"/>
                  <a:pt x="1730" y="20702"/>
                </a:cubicBezTo>
                <a:cubicBezTo>
                  <a:pt x="1758" y="20088"/>
                  <a:pt x="1842" y="19586"/>
                  <a:pt x="2149" y="19418"/>
                </a:cubicBezTo>
                <a:cubicBezTo>
                  <a:pt x="1954" y="19167"/>
                  <a:pt x="1758" y="18916"/>
                  <a:pt x="1535" y="18665"/>
                </a:cubicBezTo>
                <a:cubicBezTo>
                  <a:pt x="1256" y="18358"/>
                  <a:pt x="1089" y="17968"/>
                  <a:pt x="1061" y="17549"/>
                </a:cubicBezTo>
                <a:cubicBezTo>
                  <a:pt x="1005" y="17326"/>
                  <a:pt x="1089" y="17326"/>
                  <a:pt x="1061" y="17131"/>
                </a:cubicBezTo>
                <a:cubicBezTo>
                  <a:pt x="949" y="16740"/>
                  <a:pt x="698" y="16461"/>
                  <a:pt x="670" y="15987"/>
                </a:cubicBezTo>
                <a:cubicBezTo>
                  <a:pt x="810" y="15485"/>
                  <a:pt x="642" y="14815"/>
                  <a:pt x="838" y="14452"/>
                </a:cubicBezTo>
                <a:lnTo>
                  <a:pt x="977" y="14425"/>
                </a:lnTo>
                <a:cubicBezTo>
                  <a:pt x="1144" y="14006"/>
                  <a:pt x="726" y="13420"/>
                  <a:pt x="670" y="12918"/>
                </a:cubicBezTo>
                <a:cubicBezTo>
                  <a:pt x="531" y="12834"/>
                  <a:pt x="419" y="12499"/>
                  <a:pt x="335" y="12220"/>
                </a:cubicBezTo>
                <a:cubicBezTo>
                  <a:pt x="391" y="11718"/>
                  <a:pt x="252" y="11132"/>
                  <a:pt x="335" y="10686"/>
                </a:cubicBezTo>
                <a:cubicBezTo>
                  <a:pt x="84" y="9375"/>
                  <a:pt x="140" y="7310"/>
                  <a:pt x="56" y="5804"/>
                </a:cubicBezTo>
                <a:cubicBezTo>
                  <a:pt x="1" y="5441"/>
                  <a:pt x="1" y="5106"/>
                  <a:pt x="29" y="4744"/>
                </a:cubicBezTo>
                <a:cubicBezTo>
                  <a:pt x="29" y="4576"/>
                  <a:pt x="84" y="4381"/>
                  <a:pt x="112" y="4213"/>
                </a:cubicBezTo>
                <a:cubicBezTo>
                  <a:pt x="168" y="4018"/>
                  <a:pt x="252" y="3823"/>
                  <a:pt x="307" y="3628"/>
                </a:cubicBezTo>
                <a:cubicBezTo>
                  <a:pt x="475" y="3293"/>
                  <a:pt x="642" y="3014"/>
                  <a:pt x="754" y="3042"/>
                </a:cubicBezTo>
                <a:cubicBezTo>
                  <a:pt x="893" y="3042"/>
                  <a:pt x="810" y="3572"/>
                  <a:pt x="1033" y="3432"/>
                </a:cubicBezTo>
                <a:cubicBezTo>
                  <a:pt x="1061" y="4799"/>
                  <a:pt x="1117" y="6138"/>
                  <a:pt x="1172" y="7840"/>
                </a:cubicBezTo>
                <a:cubicBezTo>
                  <a:pt x="1200" y="8594"/>
                  <a:pt x="1172" y="9458"/>
                  <a:pt x="1228" y="10268"/>
                </a:cubicBezTo>
                <a:cubicBezTo>
                  <a:pt x="1256" y="10519"/>
                  <a:pt x="1284" y="10770"/>
                  <a:pt x="1340" y="11021"/>
                </a:cubicBezTo>
                <a:cubicBezTo>
                  <a:pt x="1396" y="11160"/>
                  <a:pt x="1451" y="11272"/>
                  <a:pt x="1563" y="11384"/>
                </a:cubicBezTo>
                <a:cubicBezTo>
                  <a:pt x="1172" y="8677"/>
                  <a:pt x="1033" y="5943"/>
                  <a:pt x="1702" y="3237"/>
                </a:cubicBezTo>
                <a:lnTo>
                  <a:pt x="1730" y="3237"/>
                </a:lnTo>
                <a:cubicBezTo>
                  <a:pt x="1786" y="3181"/>
                  <a:pt x="1898" y="3153"/>
                  <a:pt x="1981" y="3070"/>
                </a:cubicBezTo>
                <a:cubicBezTo>
                  <a:pt x="2512" y="3181"/>
                  <a:pt x="2623" y="2930"/>
                  <a:pt x="2874" y="2986"/>
                </a:cubicBezTo>
                <a:cubicBezTo>
                  <a:pt x="3125" y="3014"/>
                  <a:pt x="2902" y="3097"/>
                  <a:pt x="2874" y="3125"/>
                </a:cubicBezTo>
                <a:cubicBezTo>
                  <a:pt x="2986" y="3181"/>
                  <a:pt x="3125" y="3209"/>
                  <a:pt x="3237" y="3237"/>
                </a:cubicBezTo>
                <a:cubicBezTo>
                  <a:pt x="3432" y="3097"/>
                  <a:pt x="2930" y="3153"/>
                  <a:pt x="3042" y="2986"/>
                </a:cubicBezTo>
                <a:cubicBezTo>
                  <a:pt x="3934" y="2791"/>
                  <a:pt x="5050" y="2623"/>
                  <a:pt x="6055" y="2484"/>
                </a:cubicBezTo>
                <a:lnTo>
                  <a:pt x="6055" y="2707"/>
                </a:lnTo>
                <a:cubicBezTo>
                  <a:pt x="6222" y="2651"/>
                  <a:pt x="6083" y="2512"/>
                  <a:pt x="6138" y="2428"/>
                </a:cubicBezTo>
                <a:cubicBezTo>
                  <a:pt x="6752" y="2372"/>
                  <a:pt x="7422" y="1982"/>
                  <a:pt x="8063" y="2009"/>
                </a:cubicBezTo>
                <a:cubicBezTo>
                  <a:pt x="9124" y="1647"/>
                  <a:pt x="10240" y="1396"/>
                  <a:pt x="11356" y="1172"/>
                </a:cubicBezTo>
                <a:cubicBezTo>
                  <a:pt x="12360" y="838"/>
                  <a:pt x="13811" y="782"/>
                  <a:pt x="15122" y="698"/>
                </a:cubicBezTo>
                <a:cubicBezTo>
                  <a:pt x="15652" y="642"/>
                  <a:pt x="16154" y="559"/>
                  <a:pt x="16628" y="503"/>
                </a:cubicBezTo>
                <a:cubicBezTo>
                  <a:pt x="17298" y="447"/>
                  <a:pt x="18051" y="419"/>
                  <a:pt x="18749" y="391"/>
                </a:cubicBezTo>
                <a:cubicBezTo>
                  <a:pt x="19335" y="363"/>
                  <a:pt x="19921" y="363"/>
                  <a:pt x="20479" y="419"/>
                </a:cubicBezTo>
                <a:cubicBezTo>
                  <a:pt x="22097" y="252"/>
                  <a:pt x="23659" y="363"/>
                  <a:pt x="25333" y="224"/>
                </a:cubicBezTo>
                <a:cubicBezTo>
                  <a:pt x="26812" y="112"/>
                  <a:pt x="28290" y="112"/>
                  <a:pt x="29769" y="224"/>
                </a:cubicBezTo>
                <a:cubicBezTo>
                  <a:pt x="30355" y="475"/>
                  <a:pt x="31052" y="670"/>
                  <a:pt x="31387" y="1061"/>
                </a:cubicBezTo>
                <a:cubicBezTo>
                  <a:pt x="32057" y="949"/>
                  <a:pt x="32670" y="838"/>
                  <a:pt x="33256" y="698"/>
                </a:cubicBezTo>
                <a:cubicBezTo>
                  <a:pt x="33507" y="698"/>
                  <a:pt x="33507" y="782"/>
                  <a:pt x="33731" y="782"/>
                </a:cubicBezTo>
                <a:cubicBezTo>
                  <a:pt x="35265" y="614"/>
                  <a:pt x="37469" y="698"/>
                  <a:pt x="38725" y="363"/>
                </a:cubicBezTo>
                <a:cubicBezTo>
                  <a:pt x="39199" y="391"/>
                  <a:pt x="39645" y="391"/>
                  <a:pt x="40119" y="335"/>
                </a:cubicBezTo>
                <a:lnTo>
                  <a:pt x="40817" y="252"/>
                </a:lnTo>
                <a:lnTo>
                  <a:pt x="41208" y="224"/>
                </a:lnTo>
                <a:lnTo>
                  <a:pt x="41682" y="196"/>
                </a:lnTo>
                <a:cubicBezTo>
                  <a:pt x="41961" y="196"/>
                  <a:pt x="42156" y="84"/>
                  <a:pt x="42435" y="84"/>
                </a:cubicBezTo>
                <a:cubicBezTo>
                  <a:pt x="42575" y="84"/>
                  <a:pt x="42603" y="112"/>
                  <a:pt x="42686" y="112"/>
                </a:cubicBezTo>
                <a:cubicBezTo>
                  <a:pt x="43272" y="29"/>
                  <a:pt x="43886" y="1"/>
                  <a:pt x="44472" y="1"/>
                </a:cubicBezTo>
                <a:cubicBezTo>
                  <a:pt x="44946" y="29"/>
                  <a:pt x="45476" y="112"/>
                  <a:pt x="46006" y="140"/>
                </a:cubicBezTo>
                <a:cubicBezTo>
                  <a:pt x="46285" y="168"/>
                  <a:pt x="46564" y="168"/>
                  <a:pt x="46843" y="168"/>
                </a:cubicBezTo>
                <a:lnTo>
                  <a:pt x="46955" y="168"/>
                </a:lnTo>
                <a:lnTo>
                  <a:pt x="46983" y="224"/>
                </a:lnTo>
                <a:cubicBezTo>
                  <a:pt x="46983" y="252"/>
                  <a:pt x="47011" y="280"/>
                  <a:pt x="47038" y="308"/>
                </a:cubicBezTo>
                <a:cubicBezTo>
                  <a:pt x="47066" y="363"/>
                  <a:pt x="47122" y="419"/>
                  <a:pt x="47178" y="447"/>
                </a:cubicBezTo>
                <a:cubicBezTo>
                  <a:pt x="47178" y="503"/>
                  <a:pt x="47178" y="587"/>
                  <a:pt x="47178" y="642"/>
                </a:cubicBezTo>
                <a:cubicBezTo>
                  <a:pt x="47122" y="782"/>
                  <a:pt x="47094" y="1089"/>
                  <a:pt x="47011" y="1117"/>
                </a:cubicBezTo>
                <a:cubicBezTo>
                  <a:pt x="46899" y="1368"/>
                  <a:pt x="47094" y="1145"/>
                  <a:pt x="47011" y="1340"/>
                </a:cubicBezTo>
                <a:cubicBezTo>
                  <a:pt x="46899" y="1786"/>
                  <a:pt x="46787" y="2233"/>
                  <a:pt x="46704" y="2679"/>
                </a:cubicBezTo>
                <a:cubicBezTo>
                  <a:pt x="46676" y="2902"/>
                  <a:pt x="46620" y="3097"/>
                  <a:pt x="46564" y="3321"/>
                </a:cubicBezTo>
                <a:cubicBezTo>
                  <a:pt x="46536" y="3516"/>
                  <a:pt x="46480" y="3683"/>
                  <a:pt x="46425" y="3879"/>
                </a:cubicBezTo>
                <a:cubicBezTo>
                  <a:pt x="46369" y="4269"/>
                  <a:pt x="46313" y="4688"/>
                  <a:pt x="46285" y="5050"/>
                </a:cubicBezTo>
                <a:cubicBezTo>
                  <a:pt x="46257" y="5329"/>
                  <a:pt x="46229" y="5581"/>
                  <a:pt x="46201" y="5860"/>
                </a:cubicBezTo>
                <a:cubicBezTo>
                  <a:pt x="46146" y="6362"/>
                  <a:pt x="46062" y="6892"/>
                  <a:pt x="45978" y="7366"/>
                </a:cubicBezTo>
                <a:cubicBezTo>
                  <a:pt x="45811" y="7506"/>
                  <a:pt x="45839" y="7868"/>
                  <a:pt x="45783" y="8147"/>
                </a:cubicBezTo>
                <a:cubicBezTo>
                  <a:pt x="45727" y="8315"/>
                  <a:pt x="45671" y="8454"/>
                  <a:pt x="45588" y="8649"/>
                </a:cubicBezTo>
                <a:cubicBezTo>
                  <a:pt x="45644" y="8928"/>
                  <a:pt x="45699" y="9207"/>
                  <a:pt x="45755" y="9486"/>
                </a:cubicBezTo>
                <a:cubicBezTo>
                  <a:pt x="45922" y="10547"/>
                  <a:pt x="46118" y="11579"/>
                  <a:pt x="46313" y="12611"/>
                </a:cubicBezTo>
                <a:lnTo>
                  <a:pt x="46313" y="12611"/>
                </a:lnTo>
                <a:lnTo>
                  <a:pt x="46341" y="12862"/>
                </a:lnTo>
                <a:cubicBezTo>
                  <a:pt x="47038" y="13560"/>
                  <a:pt x="47569" y="14369"/>
                  <a:pt x="47959" y="15261"/>
                </a:cubicBezTo>
                <a:cubicBezTo>
                  <a:pt x="47959" y="15457"/>
                  <a:pt x="48015" y="15485"/>
                  <a:pt x="47987" y="15596"/>
                </a:cubicBezTo>
                <a:cubicBezTo>
                  <a:pt x="48266" y="16266"/>
                  <a:pt x="48378" y="16963"/>
                  <a:pt x="48378" y="17689"/>
                </a:cubicBezTo>
                <a:cubicBezTo>
                  <a:pt x="48378" y="18079"/>
                  <a:pt x="48378" y="18470"/>
                  <a:pt x="48350" y="18860"/>
                </a:cubicBezTo>
                <a:lnTo>
                  <a:pt x="48294" y="19418"/>
                </a:lnTo>
                <a:cubicBezTo>
                  <a:pt x="48294" y="19474"/>
                  <a:pt x="48294" y="19530"/>
                  <a:pt x="48266" y="19558"/>
                </a:cubicBezTo>
                <a:close/>
                <a:moveTo>
                  <a:pt x="47429" y="15066"/>
                </a:moveTo>
                <a:cubicBezTo>
                  <a:pt x="47485" y="14899"/>
                  <a:pt x="47485" y="14731"/>
                  <a:pt x="47429" y="14592"/>
                </a:cubicBezTo>
                <a:cubicBezTo>
                  <a:pt x="47290" y="14480"/>
                  <a:pt x="47317" y="14983"/>
                  <a:pt x="47429" y="15066"/>
                </a:cubicBezTo>
                <a:close/>
                <a:moveTo>
                  <a:pt x="47066" y="14452"/>
                </a:moveTo>
                <a:cubicBezTo>
                  <a:pt x="47150" y="14480"/>
                  <a:pt x="47234" y="14508"/>
                  <a:pt x="47206" y="14313"/>
                </a:cubicBezTo>
                <a:cubicBezTo>
                  <a:pt x="47122" y="14285"/>
                  <a:pt x="47066" y="14341"/>
                  <a:pt x="47066" y="14452"/>
                </a:cubicBezTo>
                <a:close/>
                <a:moveTo>
                  <a:pt x="46257" y="1675"/>
                </a:moveTo>
                <a:cubicBezTo>
                  <a:pt x="46341" y="1647"/>
                  <a:pt x="46397" y="1479"/>
                  <a:pt x="46453" y="1284"/>
                </a:cubicBezTo>
                <a:cubicBezTo>
                  <a:pt x="46341" y="1396"/>
                  <a:pt x="46257" y="1535"/>
                  <a:pt x="46257" y="1675"/>
                </a:cubicBezTo>
                <a:close/>
                <a:moveTo>
                  <a:pt x="45950" y="2344"/>
                </a:moveTo>
                <a:cubicBezTo>
                  <a:pt x="46006" y="2261"/>
                  <a:pt x="46006" y="2149"/>
                  <a:pt x="46006" y="2065"/>
                </a:cubicBezTo>
                <a:cubicBezTo>
                  <a:pt x="45839" y="2093"/>
                  <a:pt x="45811" y="2456"/>
                  <a:pt x="45950" y="2344"/>
                </a:cubicBezTo>
                <a:close/>
                <a:moveTo>
                  <a:pt x="45560" y="1730"/>
                </a:moveTo>
                <a:cubicBezTo>
                  <a:pt x="45281" y="2763"/>
                  <a:pt x="45141" y="3851"/>
                  <a:pt x="45197" y="4939"/>
                </a:cubicBezTo>
                <a:lnTo>
                  <a:pt x="45337" y="4353"/>
                </a:lnTo>
                <a:cubicBezTo>
                  <a:pt x="45365" y="4102"/>
                  <a:pt x="45420" y="3851"/>
                  <a:pt x="45504" y="3600"/>
                </a:cubicBezTo>
                <a:cubicBezTo>
                  <a:pt x="45588" y="2707"/>
                  <a:pt x="45811" y="1786"/>
                  <a:pt x="45560" y="1730"/>
                </a:cubicBezTo>
                <a:close/>
                <a:moveTo>
                  <a:pt x="43049" y="1089"/>
                </a:moveTo>
                <a:lnTo>
                  <a:pt x="42770" y="1117"/>
                </a:lnTo>
                <a:lnTo>
                  <a:pt x="43077" y="1117"/>
                </a:lnTo>
                <a:close/>
                <a:moveTo>
                  <a:pt x="24803" y="838"/>
                </a:moveTo>
                <a:cubicBezTo>
                  <a:pt x="24301" y="754"/>
                  <a:pt x="24691" y="1089"/>
                  <a:pt x="24803" y="838"/>
                </a:cubicBezTo>
                <a:close/>
                <a:moveTo>
                  <a:pt x="10072" y="1982"/>
                </a:moveTo>
                <a:cubicBezTo>
                  <a:pt x="10072" y="2065"/>
                  <a:pt x="10156" y="2093"/>
                  <a:pt x="10295" y="2065"/>
                </a:cubicBezTo>
                <a:cubicBezTo>
                  <a:pt x="10351" y="2037"/>
                  <a:pt x="10351" y="1982"/>
                  <a:pt x="10295" y="1954"/>
                </a:cubicBezTo>
                <a:cubicBezTo>
                  <a:pt x="10240" y="1926"/>
                  <a:pt x="10184" y="1982"/>
                  <a:pt x="10072" y="1982"/>
                </a:cubicBezTo>
                <a:close/>
                <a:moveTo>
                  <a:pt x="7673" y="2763"/>
                </a:moveTo>
                <a:cubicBezTo>
                  <a:pt x="7561" y="2679"/>
                  <a:pt x="7896" y="2567"/>
                  <a:pt x="7673" y="2567"/>
                </a:cubicBezTo>
                <a:cubicBezTo>
                  <a:pt x="7617" y="2623"/>
                  <a:pt x="7450" y="2791"/>
                  <a:pt x="7673" y="2763"/>
                </a:cubicBezTo>
                <a:close/>
                <a:moveTo>
                  <a:pt x="5720" y="3265"/>
                </a:moveTo>
                <a:cubicBezTo>
                  <a:pt x="8817" y="3125"/>
                  <a:pt x="11914" y="2707"/>
                  <a:pt x="15010" y="2344"/>
                </a:cubicBezTo>
                <a:cubicBezTo>
                  <a:pt x="19390" y="1842"/>
                  <a:pt x="23799" y="1507"/>
                  <a:pt x="28207" y="1284"/>
                </a:cubicBezTo>
                <a:cubicBezTo>
                  <a:pt x="28179" y="1256"/>
                  <a:pt x="28123" y="1228"/>
                  <a:pt x="28067" y="1200"/>
                </a:cubicBezTo>
                <a:cubicBezTo>
                  <a:pt x="26979" y="1033"/>
                  <a:pt x="25166" y="1200"/>
                  <a:pt x="23659" y="1284"/>
                </a:cubicBezTo>
                <a:cubicBezTo>
                  <a:pt x="22543" y="1340"/>
                  <a:pt x="21120" y="1312"/>
                  <a:pt x="19893" y="1340"/>
                </a:cubicBezTo>
                <a:cubicBezTo>
                  <a:pt x="17968" y="1396"/>
                  <a:pt x="15959" y="1563"/>
                  <a:pt x="13922" y="1758"/>
                </a:cubicBezTo>
                <a:cubicBezTo>
                  <a:pt x="11662" y="1982"/>
                  <a:pt x="9849" y="2540"/>
                  <a:pt x="7840" y="2930"/>
                </a:cubicBezTo>
                <a:cubicBezTo>
                  <a:pt x="7840" y="2874"/>
                  <a:pt x="7924" y="2846"/>
                  <a:pt x="7840" y="2846"/>
                </a:cubicBezTo>
                <a:cubicBezTo>
                  <a:pt x="7589" y="2846"/>
                  <a:pt x="7896" y="2902"/>
                  <a:pt x="7729" y="2930"/>
                </a:cubicBezTo>
                <a:cubicBezTo>
                  <a:pt x="7059" y="3097"/>
                  <a:pt x="6389" y="3181"/>
                  <a:pt x="5720" y="3265"/>
                </a:cubicBezTo>
                <a:close/>
                <a:moveTo>
                  <a:pt x="47206" y="17549"/>
                </a:moveTo>
                <a:cubicBezTo>
                  <a:pt x="47150" y="17047"/>
                  <a:pt x="46983" y="16573"/>
                  <a:pt x="46759" y="16126"/>
                </a:cubicBezTo>
                <a:cubicBezTo>
                  <a:pt x="46787" y="16545"/>
                  <a:pt x="46787" y="16963"/>
                  <a:pt x="46787" y="17382"/>
                </a:cubicBezTo>
                <a:cubicBezTo>
                  <a:pt x="46871" y="17466"/>
                  <a:pt x="46927" y="17521"/>
                  <a:pt x="47011" y="17605"/>
                </a:cubicBezTo>
                <a:cubicBezTo>
                  <a:pt x="47066" y="17605"/>
                  <a:pt x="47094" y="17438"/>
                  <a:pt x="47206" y="17549"/>
                </a:cubicBezTo>
                <a:close/>
                <a:moveTo>
                  <a:pt x="47792" y="15540"/>
                </a:moveTo>
                <a:cubicBezTo>
                  <a:pt x="47792" y="15429"/>
                  <a:pt x="47792" y="15345"/>
                  <a:pt x="47792" y="15234"/>
                </a:cubicBezTo>
                <a:cubicBezTo>
                  <a:pt x="47708" y="15178"/>
                  <a:pt x="47652" y="15261"/>
                  <a:pt x="47680" y="15457"/>
                </a:cubicBezTo>
                <a:cubicBezTo>
                  <a:pt x="47736" y="15457"/>
                  <a:pt x="47764" y="15485"/>
                  <a:pt x="47792" y="155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23"/>
          <p:cNvSpPr/>
          <p:nvPr/>
        </p:nvSpPr>
        <p:spPr>
          <a:xfrm rot="1039124">
            <a:off x="2888537" y="6181153"/>
            <a:ext cx="1291108" cy="1152600"/>
          </a:xfrm>
          <a:custGeom>
            <a:avLst/>
            <a:gdLst/>
            <a:ahLst/>
            <a:cxnLst/>
            <a:rect l="l" t="t" r="r" b="b"/>
            <a:pathLst>
              <a:path w="43942" h="39228" extrusionOk="0">
                <a:moveTo>
                  <a:pt x="43885" y="37637"/>
                </a:moveTo>
                <a:cubicBezTo>
                  <a:pt x="43802" y="37999"/>
                  <a:pt x="43634" y="38334"/>
                  <a:pt x="43411" y="38585"/>
                </a:cubicBezTo>
                <a:cubicBezTo>
                  <a:pt x="43132" y="38836"/>
                  <a:pt x="42825" y="39004"/>
                  <a:pt x="42490" y="39088"/>
                </a:cubicBezTo>
                <a:cubicBezTo>
                  <a:pt x="42407" y="39143"/>
                  <a:pt x="42295" y="39171"/>
                  <a:pt x="42183" y="39199"/>
                </a:cubicBezTo>
                <a:cubicBezTo>
                  <a:pt x="41960" y="39227"/>
                  <a:pt x="41765" y="39227"/>
                  <a:pt x="41542" y="39199"/>
                </a:cubicBezTo>
                <a:cubicBezTo>
                  <a:pt x="41235" y="39199"/>
                  <a:pt x="40900" y="39143"/>
                  <a:pt x="40621" y="39032"/>
                </a:cubicBezTo>
                <a:cubicBezTo>
                  <a:pt x="40286" y="38976"/>
                  <a:pt x="39951" y="38892"/>
                  <a:pt x="39645" y="38781"/>
                </a:cubicBezTo>
                <a:lnTo>
                  <a:pt x="39226" y="38669"/>
                </a:lnTo>
                <a:cubicBezTo>
                  <a:pt x="38166" y="38502"/>
                  <a:pt x="37078" y="38306"/>
                  <a:pt x="36018" y="38111"/>
                </a:cubicBezTo>
                <a:cubicBezTo>
                  <a:pt x="35962" y="38111"/>
                  <a:pt x="35906" y="38139"/>
                  <a:pt x="35878" y="38195"/>
                </a:cubicBezTo>
                <a:cubicBezTo>
                  <a:pt x="34874" y="38055"/>
                  <a:pt x="33507" y="37748"/>
                  <a:pt x="33033" y="37497"/>
                </a:cubicBezTo>
                <a:lnTo>
                  <a:pt x="32670" y="37414"/>
                </a:lnTo>
                <a:cubicBezTo>
                  <a:pt x="32335" y="37358"/>
                  <a:pt x="31972" y="37302"/>
                  <a:pt x="31749" y="37274"/>
                </a:cubicBezTo>
                <a:cubicBezTo>
                  <a:pt x="30968" y="37079"/>
                  <a:pt x="30466" y="36995"/>
                  <a:pt x="29545" y="36772"/>
                </a:cubicBezTo>
                <a:lnTo>
                  <a:pt x="26420" y="35907"/>
                </a:lnTo>
                <a:cubicBezTo>
                  <a:pt x="25472" y="35628"/>
                  <a:pt x="24774" y="35489"/>
                  <a:pt x="23658" y="35126"/>
                </a:cubicBezTo>
                <a:cubicBezTo>
                  <a:pt x="23128" y="34958"/>
                  <a:pt x="22542" y="34791"/>
                  <a:pt x="21817" y="34540"/>
                </a:cubicBezTo>
                <a:cubicBezTo>
                  <a:pt x="21259" y="34345"/>
                  <a:pt x="20450" y="34010"/>
                  <a:pt x="20059" y="33815"/>
                </a:cubicBezTo>
                <a:cubicBezTo>
                  <a:pt x="19725" y="33619"/>
                  <a:pt x="19418" y="33424"/>
                  <a:pt x="19167" y="33145"/>
                </a:cubicBezTo>
                <a:cubicBezTo>
                  <a:pt x="12387" y="30439"/>
                  <a:pt x="5943" y="26924"/>
                  <a:pt x="0" y="22683"/>
                </a:cubicBezTo>
                <a:lnTo>
                  <a:pt x="0" y="22488"/>
                </a:lnTo>
                <a:lnTo>
                  <a:pt x="0" y="22488"/>
                </a:lnTo>
                <a:lnTo>
                  <a:pt x="0" y="22348"/>
                </a:lnTo>
                <a:cubicBezTo>
                  <a:pt x="0" y="22320"/>
                  <a:pt x="0" y="22292"/>
                  <a:pt x="0" y="22292"/>
                </a:cubicBezTo>
                <a:cubicBezTo>
                  <a:pt x="0" y="22264"/>
                  <a:pt x="0" y="22236"/>
                  <a:pt x="0" y="22209"/>
                </a:cubicBezTo>
                <a:cubicBezTo>
                  <a:pt x="0" y="22181"/>
                  <a:pt x="0" y="22125"/>
                  <a:pt x="28" y="22097"/>
                </a:cubicBezTo>
                <a:cubicBezTo>
                  <a:pt x="56" y="21902"/>
                  <a:pt x="112" y="21678"/>
                  <a:pt x="195" y="21511"/>
                </a:cubicBezTo>
                <a:cubicBezTo>
                  <a:pt x="418" y="21009"/>
                  <a:pt x="725" y="20563"/>
                  <a:pt x="1116" y="20200"/>
                </a:cubicBezTo>
                <a:cubicBezTo>
                  <a:pt x="1479" y="19865"/>
                  <a:pt x="1813" y="19558"/>
                  <a:pt x="2204" y="19279"/>
                </a:cubicBezTo>
                <a:lnTo>
                  <a:pt x="2204" y="19307"/>
                </a:lnTo>
                <a:lnTo>
                  <a:pt x="2232" y="19307"/>
                </a:lnTo>
                <a:lnTo>
                  <a:pt x="8565" y="14397"/>
                </a:lnTo>
                <a:cubicBezTo>
                  <a:pt x="8677" y="14229"/>
                  <a:pt x="8816" y="14090"/>
                  <a:pt x="8956" y="13978"/>
                </a:cubicBezTo>
                <a:cubicBezTo>
                  <a:pt x="8844" y="13783"/>
                  <a:pt x="10546" y="12388"/>
                  <a:pt x="11606" y="11663"/>
                </a:cubicBezTo>
                <a:cubicBezTo>
                  <a:pt x="11690" y="11635"/>
                  <a:pt x="11746" y="11607"/>
                  <a:pt x="11801" y="11579"/>
                </a:cubicBezTo>
                <a:cubicBezTo>
                  <a:pt x="12052" y="11300"/>
                  <a:pt x="12164" y="11105"/>
                  <a:pt x="12359" y="10854"/>
                </a:cubicBezTo>
                <a:cubicBezTo>
                  <a:pt x="12638" y="10658"/>
                  <a:pt x="12889" y="10435"/>
                  <a:pt x="13113" y="10212"/>
                </a:cubicBezTo>
                <a:cubicBezTo>
                  <a:pt x="13392" y="10017"/>
                  <a:pt x="13643" y="9821"/>
                  <a:pt x="13894" y="9598"/>
                </a:cubicBezTo>
                <a:cubicBezTo>
                  <a:pt x="14005" y="9542"/>
                  <a:pt x="14089" y="9487"/>
                  <a:pt x="14173" y="9459"/>
                </a:cubicBezTo>
                <a:cubicBezTo>
                  <a:pt x="14368" y="9291"/>
                  <a:pt x="14535" y="9124"/>
                  <a:pt x="14703" y="8957"/>
                </a:cubicBezTo>
                <a:cubicBezTo>
                  <a:pt x="14842" y="8873"/>
                  <a:pt x="14982" y="8761"/>
                  <a:pt x="15093" y="8678"/>
                </a:cubicBezTo>
                <a:cubicBezTo>
                  <a:pt x="15066" y="8650"/>
                  <a:pt x="15344" y="8426"/>
                  <a:pt x="15484" y="8259"/>
                </a:cubicBezTo>
                <a:cubicBezTo>
                  <a:pt x="15540" y="8203"/>
                  <a:pt x="15512" y="8203"/>
                  <a:pt x="15568" y="8120"/>
                </a:cubicBezTo>
                <a:cubicBezTo>
                  <a:pt x="15623" y="8092"/>
                  <a:pt x="15651" y="8064"/>
                  <a:pt x="15707" y="8036"/>
                </a:cubicBezTo>
                <a:cubicBezTo>
                  <a:pt x="15735" y="8008"/>
                  <a:pt x="15707" y="8008"/>
                  <a:pt x="15735" y="7980"/>
                </a:cubicBezTo>
                <a:cubicBezTo>
                  <a:pt x="15735" y="7952"/>
                  <a:pt x="15819" y="7924"/>
                  <a:pt x="15930" y="7813"/>
                </a:cubicBezTo>
                <a:cubicBezTo>
                  <a:pt x="16042" y="7729"/>
                  <a:pt x="16265" y="7506"/>
                  <a:pt x="16516" y="7310"/>
                </a:cubicBezTo>
                <a:cubicBezTo>
                  <a:pt x="16767" y="7115"/>
                  <a:pt x="16935" y="7059"/>
                  <a:pt x="17130" y="6920"/>
                </a:cubicBezTo>
                <a:cubicBezTo>
                  <a:pt x="17074" y="7031"/>
                  <a:pt x="16907" y="7255"/>
                  <a:pt x="17046" y="7227"/>
                </a:cubicBezTo>
                <a:cubicBezTo>
                  <a:pt x="17493" y="6836"/>
                  <a:pt x="17967" y="6529"/>
                  <a:pt x="18497" y="6250"/>
                </a:cubicBezTo>
                <a:cubicBezTo>
                  <a:pt x="18692" y="6083"/>
                  <a:pt x="18888" y="5916"/>
                  <a:pt x="19083" y="5720"/>
                </a:cubicBezTo>
                <a:cubicBezTo>
                  <a:pt x="19083" y="5692"/>
                  <a:pt x="18999" y="5720"/>
                  <a:pt x="19083" y="5637"/>
                </a:cubicBezTo>
                <a:cubicBezTo>
                  <a:pt x="19083" y="5609"/>
                  <a:pt x="18916" y="5776"/>
                  <a:pt x="18916" y="5720"/>
                </a:cubicBezTo>
                <a:cubicBezTo>
                  <a:pt x="18971" y="5358"/>
                  <a:pt x="18162" y="5553"/>
                  <a:pt x="18581" y="4967"/>
                </a:cubicBezTo>
                <a:cubicBezTo>
                  <a:pt x="19139" y="4353"/>
                  <a:pt x="19808" y="3823"/>
                  <a:pt x="20506" y="3349"/>
                </a:cubicBezTo>
                <a:cubicBezTo>
                  <a:pt x="20617" y="3265"/>
                  <a:pt x="20729" y="3237"/>
                  <a:pt x="20869" y="3209"/>
                </a:cubicBezTo>
                <a:cubicBezTo>
                  <a:pt x="21817" y="2456"/>
                  <a:pt x="22515" y="2121"/>
                  <a:pt x="22710" y="2177"/>
                </a:cubicBezTo>
                <a:cubicBezTo>
                  <a:pt x="22738" y="2038"/>
                  <a:pt x="22570" y="1954"/>
                  <a:pt x="22542" y="1814"/>
                </a:cubicBezTo>
                <a:cubicBezTo>
                  <a:pt x="22598" y="1563"/>
                  <a:pt x="22766" y="1340"/>
                  <a:pt x="22961" y="1173"/>
                </a:cubicBezTo>
                <a:cubicBezTo>
                  <a:pt x="23156" y="1033"/>
                  <a:pt x="23379" y="894"/>
                  <a:pt x="23603" y="754"/>
                </a:cubicBezTo>
                <a:cubicBezTo>
                  <a:pt x="23854" y="587"/>
                  <a:pt x="24133" y="475"/>
                  <a:pt x="24412" y="336"/>
                </a:cubicBezTo>
                <a:lnTo>
                  <a:pt x="24830" y="168"/>
                </a:lnTo>
                <a:lnTo>
                  <a:pt x="25221" y="85"/>
                </a:lnTo>
                <a:cubicBezTo>
                  <a:pt x="25388" y="29"/>
                  <a:pt x="25556" y="1"/>
                  <a:pt x="25723" y="29"/>
                </a:cubicBezTo>
                <a:cubicBezTo>
                  <a:pt x="25890" y="57"/>
                  <a:pt x="25528" y="252"/>
                  <a:pt x="25918" y="280"/>
                </a:cubicBezTo>
                <a:cubicBezTo>
                  <a:pt x="26476" y="140"/>
                  <a:pt x="27062" y="196"/>
                  <a:pt x="27592" y="364"/>
                </a:cubicBezTo>
                <a:cubicBezTo>
                  <a:pt x="27871" y="503"/>
                  <a:pt x="28150" y="670"/>
                  <a:pt x="28373" y="866"/>
                </a:cubicBezTo>
                <a:cubicBezTo>
                  <a:pt x="28764" y="1173"/>
                  <a:pt x="29127" y="1507"/>
                  <a:pt x="29434" y="1870"/>
                </a:cubicBezTo>
                <a:cubicBezTo>
                  <a:pt x="29629" y="2121"/>
                  <a:pt x="29768" y="2400"/>
                  <a:pt x="29880" y="2707"/>
                </a:cubicBezTo>
                <a:cubicBezTo>
                  <a:pt x="29936" y="2819"/>
                  <a:pt x="29964" y="2958"/>
                  <a:pt x="29936" y="3098"/>
                </a:cubicBezTo>
                <a:cubicBezTo>
                  <a:pt x="30438" y="3823"/>
                  <a:pt x="30884" y="4604"/>
                  <a:pt x="31247" y="5385"/>
                </a:cubicBezTo>
                <a:cubicBezTo>
                  <a:pt x="31331" y="5581"/>
                  <a:pt x="31331" y="5692"/>
                  <a:pt x="31414" y="5888"/>
                </a:cubicBezTo>
                <a:cubicBezTo>
                  <a:pt x="31805" y="6557"/>
                  <a:pt x="32140" y="7255"/>
                  <a:pt x="32391" y="7980"/>
                </a:cubicBezTo>
                <a:cubicBezTo>
                  <a:pt x="32530" y="8259"/>
                  <a:pt x="32726" y="8650"/>
                  <a:pt x="32837" y="8817"/>
                </a:cubicBezTo>
                <a:cubicBezTo>
                  <a:pt x="32921" y="9124"/>
                  <a:pt x="33144" y="9598"/>
                  <a:pt x="33256" y="9877"/>
                </a:cubicBezTo>
                <a:cubicBezTo>
                  <a:pt x="33172" y="9849"/>
                  <a:pt x="33256" y="10156"/>
                  <a:pt x="33228" y="10240"/>
                </a:cubicBezTo>
                <a:cubicBezTo>
                  <a:pt x="33339" y="10463"/>
                  <a:pt x="33367" y="10379"/>
                  <a:pt x="33479" y="10463"/>
                </a:cubicBezTo>
                <a:cubicBezTo>
                  <a:pt x="33563" y="10630"/>
                  <a:pt x="33451" y="10491"/>
                  <a:pt x="33507" y="10603"/>
                </a:cubicBezTo>
                <a:cubicBezTo>
                  <a:pt x="33563" y="10742"/>
                  <a:pt x="33507" y="10435"/>
                  <a:pt x="33590" y="10519"/>
                </a:cubicBezTo>
                <a:cubicBezTo>
                  <a:pt x="34009" y="10993"/>
                  <a:pt x="34204" y="10826"/>
                  <a:pt x="34762" y="11802"/>
                </a:cubicBezTo>
                <a:cubicBezTo>
                  <a:pt x="34930" y="12388"/>
                  <a:pt x="35543" y="13476"/>
                  <a:pt x="35516" y="13755"/>
                </a:cubicBezTo>
                <a:cubicBezTo>
                  <a:pt x="35599" y="13895"/>
                  <a:pt x="35739" y="14118"/>
                  <a:pt x="35822" y="14146"/>
                </a:cubicBezTo>
                <a:cubicBezTo>
                  <a:pt x="36018" y="14508"/>
                  <a:pt x="36213" y="14871"/>
                  <a:pt x="36352" y="15262"/>
                </a:cubicBezTo>
                <a:cubicBezTo>
                  <a:pt x="36464" y="15485"/>
                  <a:pt x="36576" y="15680"/>
                  <a:pt x="36715" y="15931"/>
                </a:cubicBezTo>
                <a:cubicBezTo>
                  <a:pt x="36910" y="16322"/>
                  <a:pt x="37022" y="16712"/>
                  <a:pt x="37245" y="17131"/>
                </a:cubicBezTo>
                <a:cubicBezTo>
                  <a:pt x="37385" y="17494"/>
                  <a:pt x="37496" y="17884"/>
                  <a:pt x="37580" y="18275"/>
                </a:cubicBezTo>
                <a:cubicBezTo>
                  <a:pt x="37524" y="18303"/>
                  <a:pt x="37441" y="18275"/>
                  <a:pt x="37468" y="18442"/>
                </a:cubicBezTo>
                <a:cubicBezTo>
                  <a:pt x="37580" y="18610"/>
                  <a:pt x="37692" y="18777"/>
                  <a:pt x="37859" y="18889"/>
                </a:cubicBezTo>
                <a:cubicBezTo>
                  <a:pt x="37971" y="19084"/>
                  <a:pt x="38082" y="19335"/>
                  <a:pt x="38194" y="19474"/>
                </a:cubicBezTo>
                <a:cubicBezTo>
                  <a:pt x="38361" y="19921"/>
                  <a:pt x="38529" y="20256"/>
                  <a:pt x="38668" y="20646"/>
                </a:cubicBezTo>
                <a:cubicBezTo>
                  <a:pt x="38808" y="21093"/>
                  <a:pt x="38947" y="21539"/>
                  <a:pt x="39003" y="21985"/>
                </a:cubicBezTo>
                <a:cubicBezTo>
                  <a:pt x="38836" y="22097"/>
                  <a:pt x="38529" y="21985"/>
                  <a:pt x="38361" y="22097"/>
                </a:cubicBezTo>
                <a:cubicBezTo>
                  <a:pt x="38780" y="22850"/>
                  <a:pt x="39059" y="22794"/>
                  <a:pt x="39449" y="23520"/>
                </a:cubicBezTo>
                <a:cubicBezTo>
                  <a:pt x="39561" y="23576"/>
                  <a:pt x="39728" y="23883"/>
                  <a:pt x="39840" y="23994"/>
                </a:cubicBezTo>
                <a:cubicBezTo>
                  <a:pt x="40035" y="24217"/>
                  <a:pt x="40230" y="24664"/>
                  <a:pt x="40426" y="24887"/>
                </a:cubicBezTo>
                <a:cubicBezTo>
                  <a:pt x="40454" y="24971"/>
                  <a:pt x="40482" y="25026"/>
                  <a:pt x="40482" y="25082"/>
                </a:cubicBezTo>
                <a:cubicBezTo>
                  <a:pt x="40733" y="25277"/>
                  <a:pt x="41040" y="25947"/>
                  <a:pt x="41346" y="26617"/>
                </a:cubicBezTo>
                <a:cubicBezTo>
                  <a:pt x="41486" y="27007"/>
                  <a:pt x="41653" y="27342"/>
                  <a:pt x="41765" y="27677"/>
                </a:cubicBezTo>
                <a:cubicBezTo>
                  <a:pt x="41877" y="28039"/>
                  <a:pt x="41904" y="28263"/>
                  <a:pt x="42044" y="28625"/>
                </a:cubicBezTo>
                <a:lnTo>
                  <a:pt x="42128" y="29267"/>
                </a:lnTo>
                <a:cubicBezTo>
                  <a:pt x="42044" y="29239"/>
                  <a:pt x="42128" y="29630"/>
                  <a:pt x="41904" y="29183"/>
                </a:cubicBezTo>
                <a:cubicBezTo>
                  <a:pt x="41904" y="29323"/>
                  <a:pt x="42016" y="29462"/>
                  <a:pt x="42044" y="29574"/>
                </a:cubicBezTo>
                <a:cubicBezTo>
                  <a:pt x="41793" y="29769"/>
                  <a:pt x="41542" y="29853"/>
                  <a:pt x="41319" y="29992"/>
                </a:cubicBezTo>
                <a:cubicBezTo>
                  <a:pt x="41235" y="30048"/>
                  <a:pt x="41179" y="30244"/>
                  <a:pt x="41095" y="30271"/>
                </a:cubicBezTo>
                <a:lnTo>
                  <a:pt x="41486" y="31443"/>
                </a:lnTo>
                <a:cubicBezTo>
                  <a:pt x="41709" y="31778"/>
                  <a:pt x="41904" y="32113"/>
                  <a:pt x="42072" y="32475"/>
                </a:cubicBezTo>
                <a:cubicBezTo>
                  <a:pt x="42407" y="33006"/>
                  <a:pt x="42686" y="33564"/>
                  <a:pt x="42909" y="34121"/>
                </a:cubicBezTo>
                <a:cubicBezTo>
                  <a:pt x="42965" y="34149"/>
                  <a:pt x="43020" y="34345"/>
                  <a:pt x="43076" y="34400"/>
                </a:cubicBezTo>
                <a:cubicBezTo>
                  <a:pt x="43244" y="34903"/>
                  <a:pt x="43355" y="35154"/>
                  <a:pt x="43523" y="35516"/>
                </a:cubicBezTo>
                <a:cubicBezTo>
                  <a:pt x="43662" y="35879"/>
                  <a:pt x="43718" y="36130"/>
                  <a:pt x="43802" y="36465"/>
                </a:cubicBezTo>
                <a:cubicBezTo>
                  <a:pt x="43913" y="36856"/>
                  <a:pt x="43941" y="37246"/>
                  <a:pt x="43885" y="37637"/>
                </a:cubicBezTo>
                <a:close/>
                <a:moveTo>
                  <a:pt x="38612" y="21511"/>
                </a:moveTo>
                <a:cubicBezTo>
                  <a:pt x="38612" y="21595"/>
                  <a:pt x="38640" y="21678"/>
                  <a:pt x="38668" y="21762"/>
                </a:cubicBezTo>
                <a:cubicBezTo>
                  <a:pt x="38724" y="21790"/>
                  <a:pt x="38668" y="21651"/>
                  <a:pt x="38612" y="21511"/>
                </a:cubicBezTo>
                <a:close/>
                <a:moveTo>
                  <a:pt x="41737" y="32252"/>
                </a:moveTo>
                <a:cubicBezTo>
                  <a:pt x="41793" y="32280"/>
                  <a:pt x="41737" y="32141"/>
                  <a:pt x="41737" y="32057"/>
                </a:cubicBezTo>
                <a:cubicBezTo>
                  <a:pt x="41709" y="32057"/>
                  <a:pt x="41737" y="32169"/>
                  <a:pt x="41737" y="32252"/>
                </a:cubicBezTo>
                <a:close/>
                <a:moveTo>
                  <a:pt x="41067" y="29407"/>
                </a:moveTo>
                <a:cubicBezTo>
                  <a:pt x="41123" y="29546"/>
                  <a:pt x="41151" y="29574"/>
                  <a:pt x="41179" y="29546"/>
                </a:cubicBezTo>
                <a:lnTo>
                  <a:pt x="41123" y="29407"/>
                </a:lnTo>
                <a:close/>
                <a:moveTo>
                  <a:pt x="40621" y="25529"/>
                </a:moveTo>
                <a:cubicBezTo>
                  <a:pt x="40677" y="25556"/>
                  <a:pt x="40733" y="25724"/>
                  <a:pt x="40733" y="25668"/>
                </a:cubicBezTo>
                <a:cubicBezTo>
                  <a:pt x="40705" y="25584"/>
                  <a:pt x="40677" y="25501"/>
                  <a:pt x="40649" y="25417"/>
                </a:cubicBezTo>
                <a:cubicBezTo>
                  <a:pt x="40621" y="25417"/>
                  <a:pt x="40593" y="25445"/>
                  <a:pt x="40621" y="25529"/>
                </a:cubicBezTo>
                <a:close/>
                <a:moveTo>
                  <a:pt x="40454" y="25333"/>
                </a:moveTo>
                <a:lnTo>
                  <a:pt x="40509" y="25473"/>
                </a:lnTo>
                <a:cubicBezTo>
                  <a:pt x="40537" y="25473"/>
                  <a:pt x="40537" y="25445"/>
                  <a:pt x="40482" y="25305"/>
                </a:cubicBezTo>
                <a:close/>
                <a:moveTo>
                  <a:pt x="39561" y="23994"/>
                </a:moveTo>
                <a:cubicBezTo>
                  <a:pt x="39561" y="23994"/>
                  <a:pt x="39561" y="23855"/>
                  <a:pt x="39533" y="23771"/>
                </a:cubicBezTo>
                <a:cubicBezTo>
                  <a:pt x="39505" y="23771"/>
                  <a:pt x="39505" y="23855"/>
                  <a:pt x="39561" y="23994"/>
                </a:cubicBezTo>
                <a:close/>
                <a:moveTo>
                  <a:pt x="39087" y="24441"/>
                </a:moveTo>
                <a:cubicBezTo>
                  <a:pt x="39142" y="24580"/>
                  <a:pt x="39170" y="24664"/>
                  <a:pt x="39198" y="24636"/>
                </a:cubicBezTo>
                <a:cubicBezTo>
                  <a:pt x="39170" y="24580"/>
                  <a:pt x="39170" y="24524"/>
                  <a:pt x="39142" y="24468"/>
                </a:cubicBezTo>
                <a:cubicBezTo>
                  <a:pt x="39142" y="24468"/>
                  <a:pt x="39087" y="24413"/>
                  <a:pt x="39087" y="24441"/>
                </a:cubicBezTo>
                <a:close/>
                <a:moveTo>
                  <a:pt x="39031" y="24580"/>
                </a:moveTo>
                <a:lnTo>
                  <a:pt x="38975" y="24496"/>
                </a:lnTo>
                <a:cubicBezTo>
                  <a:pt x="39338" y="25473"/>
                  <a:pt x="39700" y="26449"/>
                  <a:pt x="40035" y="27426"/>
                </a:cubicBezTo>
                <a:cubicBezTo>
                  <a:pt x="40314" y="27230"/>
                  <a:pt x="40537" y="27035"/>
                  <a:pt x="40788" y="26812"/>
                </a:cubicBezTo>
                <a:cubicBezTo>
                  <a:pt x="40621" y="26449"/>
                  <a:pt x="40509" y="26449"/>
                  <a:pt x="40314" y="26059"/>
                </a:cubicBezTo>
                <a:cubicBezTo>
                  <a:pt x="40063" y="25835"/>
                  <a:pt x="39868" y="25584"/>
                  <a:pt x="39728" y="25305"/>
                </a:cubicBezTo>
                <a:cubicBezTo>
                  <a:pt x="39645" y="25389"/>
                  <a:pt x="39393" y="24943"/>
                  <a:pt x="39226" y="24831"/>
                </a:cubicBezTo>
                <a:cubicBezTo>
                  <a:pt x="39170" y="24719"/>
                  <a:pt x="39115" y="24608"/>
                  <a:pt x="39059" y="24496"/>
                </a:cubicBezTo>
                <a:cubicBezTo>
                  <a:pt x="39059" y="24524"/>
                  <a:pt x="39059" y="24608"/>
                  <a:pt x="39031" y="24580"/>
                </a:cubicBezTo>
                <a:close/>
                <a:moveTo>
                  <a:pt x="15289" y="8678"/>
                </a:moveTo>
                <a:cubicBezTo>
                  <a:pt x="15289" y="8678"/>
                  <a:pt x="15344" y="8650"/>
                  <a:pt x="15456" y="8566"/>
                </a:cubicBezTo>
                <a:cubicBezTo>
                  <a:pt x="15456" y="8566"/>
                  <a:pt x="15512" y="8510"/>
                  <a:pt x="15484" y="8510"/>
                </a:cubicBezTo>
                <a:cubicBezTo>
                  <a:pt x="15400" y="8566"/>
                  <a:pt x="15344" y="8594"/>
                  <a:pt x="15289" y="8678"/>
                </a:cubicBezTo>
                <a:close/>
                <a:moveTo>
                  <a:pt x="41932" y="39115"/>
                </a:moveTo>
                <a:cubicBezTo>
                  <a:pt x="41904" y="39143"/>
                  <a:pt x="42128" y="39115"/>
                  <a:pt x="42211" y="39060"/>
                </a:cubicBezTo>
                <a:cubicBezTo>
                  <a:pt x="42295" y="39004"/>
                  <a:pt x="42044" y="39115"/>
                  <a:pt x="41932" y="39115"/>
                </a:cubicBezTo>
                <a:close/>
                <a:moveTo>
                  <a:pt x="43495" y="37218"/>
                </a:moveTo>
                <a:cubicBezTo>
                  <a:pt x="43550" y="37218"/>
                  <a:pt x="43550" y="37023"/>
                  <a:pt x="43523" y="36856"/>
                </a:cubicBezTo>
                <a:cubicBezTo>
                  <a:pt x="43383" y="36409"/>
                  <a:pt x="43216" y="35963"/>
                  <a:pt x="43020" y="35516"/>
                </a:cubicBezTo>
                <a:cubicBezTo>
                  <a:pt x="42881" y="35433"/>
                  <a:pt x="42686" y="34903"/>
                  <a:pt x="42546" y="34763"/>
                </a:cubicBezTo>
                <a:cubicBezTo>
                  <a:pt x="42713" y="35265"/>
                  <a:pt x="42909" y="35795"/>
                  <a:pt x="43048" y="36326"/>
                </a:cubicBezTo>
                <a:cubicBezTo>
                  <a:pt x="43244" y="36772"/>
                  <a:pt x="43299" y="37246"/>
                  <a:pt x="43244" y="37720"/>
                </a:cubicBezTo>
                <a:cubicBezTo>
                  <a:pt x="43160" y="37999"/>
                  <a:pt x="42992" y="38251"/>
                  <a:pt x="42769" y="38418"/>
                </a:cubicBezTo>
                <a:cubicBezTo>
                  <a:pt x="42881" y="38362"/>
                  <a:pt x="42992" y="38278"/>
                  <a:pt x="43076" y="38195"/>
                </a:cubicBezTo>
                <a:cubicBezTo>
                  <a:pt x="43355" y="37944"/>
                  <a:pt x="43495" y="37581"/>
                  <a:pt x="43495" y="3721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23"/>
          <p:cNvSpPr/>
          <p:nvPr/>
        </p:nvSpPr>
        <p:spPr>
          <a:xfrm rot="1039124">
            <a:off x="3190516" y="5342888"/>
            <a:ext cx="1271421" cy="889425"/>
          </a:xfrm>
          <a:custGeom>
            <a:avLst/>
            <a:gdLst/>
            <a:ahLst/>
            <a:cxnLst/>
            <a:rect l="l" t="t" r="r" b="b"/>
            <a:pathLst>
              <a:path w="43272" h="30271" extrusionOk="0">
                <a:moveTo>
                  <a:pt x="43271" y="3767"/>
                </a:moveTo>
                <a:cubicBezTo>
                  <a:pt x="43216" y="4046"/>
                  <a:pt x="43160" y="4381"/>
                  <a:pt x="43076" y="4715"/>
                </a:cubicBezTo>
                <a:lnTo>
                  <a:pt x="42937" y="5218"/>
                </a:lnTo>
                <a:cubicBezTo>
                  <a:pt x="42937" y="5301"/>
                  <a:pt x="42909" y="5385"/>
                  <a:pt x="42881" y="5469"/>
                </a:cubicBezTo>
                <a:lnTo>
                  <a:pt x="42825" y="5664"/>
                </a:lnTo>
                <a:cubicBezTo>
                  <a:pt x="42658" y="6166"/>
                  <a:pt x="42462" y="6668"/>
                  <a:pt x="42239" y="7170"/>
                </a:cubicBezTo>
                <a:cubicBezTo>
                  <a:pt x="42156" y="7394"/>
                  <a:pt x="42044" y="7589"/>
                  <a:pt x="41960" y="7812"/>
                </a:cubicBezTo>
                <a:lnTo>
                  <a:pt x="41681" y="8398"/>
                </a:lnTo>
                <a:cubicBezTo>
                  <a:pt x="41374" y="8956"/>
                  <a:pt x="41040" y="9486"/>
                  <a:pt x="40677" y="10016"/>
                </a:cubicBezTo>
                <a:cubicBezTo>
                  <a:pt x="40370" y="10435"/>
                  <a:pt x="40063" y="10825"/>
                  <a:pt x="39700" y="11216"/>
                </a:cubicBezTo>
                <a:cubicBezTo>
                  <a:pt x="38808" y="12332"/>
                  <a:pt x="37747" y="13336"/>
                  <a:pt x="36576" y="14173"/>
                </a:cubicBezTo>
                <a:cubicBezTo>
                  <a:pt x="35516" y="14982"/>
                  <a:pt x="34372" y="15624"/>
                  <a:pt x="33144" y="16126"/>
                </a:cubicBezTo>
                <a:cubicBezTo>
                  <a:pt x="32670" y="16266"/>
                  <a:pt x="32196" y="16321"/>
                  <a:pt x="31721" y="16349"/>
                </a:cubicBezTo>
                <a:cubicBezTo>
                  <a:pt x="31163" y="16545"/>
                  <a:pt x="30661" y="16768"/>
                  <a:pt x="30159" y="16879"/>
                </a:cubicBezTo>
                <a:cubicBezTo>
                  <a:pt x="29936" y="16935"/>
                  <a:pt x="29936" y="16907"/>
                  <a:pt x="29740" y="16935"/>
                </a:cubicBezTo>
                <a:cubicBezTo>
                  <a:pt x="28401" y="17298"/>
                  <a:pt x="26448" y="17354"/>
                  <a:pt x="25388" y="17493"/>
                </a:cubicBezTo>
                <a:cubicBezTo>
                  <a:pt x="24551" y="17493"/>
                  <a:pt x="23798" y="17605"/>
                  <a:pt x="22877" y="17688"/>
                </a:cubicBezTo>
                <a:cubicBezTo>
                  <a:pt x="22710" y="17688"/>
                  <a:pt x="22570" y="17744"/>
                  <a:pt x="22375" y="17772"/>
                </a:cubicBezTo>
                <a:lnTo>
                  <a:pt x="22208" y="17772"/>
                </a:lnTo>
                <a:cubicBezTo>
                  <a:pt x="21789" y="17800"/>
                  <a:pt x="21594" y="17884"/>
                  <a:pt x="21036" y="17940"/>
                </a:cubicBezTo>
                <a:cubicBezTo>
                  <a:pt x="20338" y="18023"/>
                  <a:pt x="19306" y="18191"/>
                  <a:pt x="18776" y="18497"/>
                </a:cubicBezTo>
                <a:cubicBezTo>
                  <a:pt x="18692" y="18525"/>
                  <a:pt x="18497" y="18609"/>
                  <a:pt x="18525" y="18553"/>
                </a:cubicBezTo>
                <a:cubicBezTo>
                  <a:pt x="18385" y="18609"/>
                  <a:pt x="18469" y="18609"/>
                  <a:pt x="18358" y="18637"/>
                </a:cubicBezTo>
                <a:cubicBezTo>
                  <a:pt x="18134" y="18721"/>
                  <a:pt x="17883" y="18832"/>
                  <a:pt x="17632" y="18944"/>
                </a:cubicBezTo>
                <a:cubicBezTo>
                  <a:pt x="17381" y="19055"/>
                  <a:pt x="17158" y="19167"/>
                  <a:pt x="16963" y="19251"/>
                </a:cubicBezTo>
                <a:lnTo>
                  <a:pt x="16600" y="19418"/>
                </a:lnTo>
                <a:cubicBezTo>
                  <a:pt x="16488" y="19474"/>
                  <a:pt x="16377" y="19530"/>
                  <a:pt x="16265" y="19586"/>
                </a:cubicBezTo>
                <a:cubicBezTo>
                  <a:pt x="16042" y="19725"/>
                  <a:pt x="15819" y="19837"/>
                  <a:pt x="15623" y="19948"/>
                </a:cubicBezTo>
                <a:cubicBezTo>
                  <a:pt x="15233" y="20199"/>
                  <a:pt x="14814" y="20395"/>
                  <a:pt x="14480" y="20646"/>
                </a:cubicBezTo>
                <a:cubicBezTo>
                  <a:pt x="14284" y="20729"/>
                  <a:pt x="14089" y="20841"/>
                  <a:pt x="13922" y="20981"/>
                </a:cubicBezTo>
                <a:lnTo>
                  <a:pt x="13531" y="21232"/>
                </a:lnTo>
                <a:cubicBezTo>
                  <a:pt x="12694" y="22041"/>
                  <a:pt x="11969" y="22961"/>
                  <a:pt x="11355" y="23938"/>
                </a:cubicBezTo>
                <a:cubicBezTo>
                  <a:pt x="11355" y="23938"/>
                  <a:pt x="11355" y="23966"/>
                  <a:pt x="11355" y="23966"/>
                </a:cubicBezTo>
                <a:cubicBezTo>
                  <a:pt x="11299" y="24022"/>
                  <a:pt x="11271" y="24077"/>
                  <a:pt x="11243" y="24161"/>
                </a:cubicBezTo>
                <a:cubicBezTo>
                  <a:pt x="11160" y="24440"/>
                  <a:pt x="11104" y="24719"/>
                  <a:pt x="11020" y="24998"/>
                </a:cubicBezTo>
                <a:cubicBezTo>
                  <a:pt x="10964" y="25277"/>
                  <a:pt x="10909" y="25584"/>
                  <a:pt x="10825" y="25891"/>
                </a:cubicBezTo>
                <a:cubicBezTo>
                  <a:pt x="10769" y="26030"/>
                  <a:pt x="10797" y="26030"/>
                  <a:pt x="10741" y="26114"/>
                </a:cubicBezTo>
                <a:cubicBezTo>
                  <a:pt x="10713" y="26449"/>
                  <a:pt x="10546" y="26951"/>
                  <a:pt x="10434" y="27509"/>
                </a:cubicBezTo>
                <a:cubicBezTo>
                  <a:pt x="10378" y="27648"/>
                  <a:pt x="10351" y="27760"/>
                  <a:pt x="10323" y="27927"/>
                </a:cubicBezTo>
                <a:cubicBezTo>
                  <a:pt x="10295" y="28067"/>
                  <a:pt x="10239" y="28262"/>
                  <a:pt x="10211" y="28430"/>
                </a:cubicBezTo>
                <a:cubicBezTo>
                  <a:pt x="10183" y="28597"/>
                  <a:pt x="10155" y="28820"/>
                  <a:pt x="10127" y="29015"/>
                </a:cubicBezTo>
                <a:cubicBezTo>
                  <a:pt x="10072" y="29211"/>
                  <a:pt x="10072" y="29378"/>
                  <a:pt x="10044" y="29546"/>
                </a:cubicBezTo>
                <a:cubicBezTo>
                  <a:pt x="10016" y="29546"/>
                  <a:pt x="10016" y="29546"/>
                  <a:pt x="9960" y="29657"/>
                </a:cubicBezTo>
                <a:cubicBezTo>
                  <a:pt x="9960" y="29880"/>
                  <a:pt x="9932" y="29936"/>
                  <a:pt x="9904" y="30104"/>
                </a:cubicBezTo>
                <a:cubicBezTo>
                  <a:pt x="9876" y="30131"/>
                  <a:pt x="9904" y="30271"/>
                  <a:pt x="9765" y="30159"/>
                </a:cubicBezTo>
                <a:lnTo>
                  <a:pt x="9486" y="29992"/>
                </a:lnTo>
                <a:cubicBezTo>
                  <a:pt x="9290" y="29880"/>
                  <a:pt x="9123" y="29797"/>
                  <a:pt x="9095" y="29713"/>
                </a:cubicBezTo>
                <a:cubicBezTo>
                  <a:pt x="9011" y="29657"/>
                  <a:pt x="8928" y="29629"/>
                  <a:pt x="8844" y="29573"/>
                </a:cubicBezTo>
                <a:cubicBezTo>
                  <a:pt x="8816" y="29518"/>
                  <a:pt x="8788" y="29462"/>
                  <a:pt x="8788" y="29406"/>
                </a:cubicBezTo>
                <a:cubicBezTo>
                  <a:pt x="7895" y="29043"/>
                  <a:pt x="7003" y="28709"/>
                  <a:pt x="6138" y="28402"/>
                </a:cubicBezTo>
                <a:cubicBezTo>
                  <a:pt x="5970" y="28402"/>
                  <a:pt x="5803" y="28402"/>
                  <a:pt x="5636" y="28430"/>
                </a:cubicBezTo>
                <a:cubicBezTo>
                  <a:pt x="5245" y="28402"/>
                  <a:pt x="4854" y="28374"/>
                  <a:pt x="4380" y="28290"/>
                </a:cubicBezTo>
                <a:cubicBezTo>
                  <a:pt x="4129" y="28178"/>
                  <a:pt x="3934" y="28151"/>
                  <a:pt x="3683" y="28095"/>
                </a:cubicBezTo>
                <a:cubicBezTo>
                  <a:pt x="3432" y="28011"/>
                  <a:pt x="2734" y="27760"/>
                  <a:pt x="2455" y="27648"/>
                </a:cubicBezTo>
                <a:cubicBezTo>
                  <a:pt x="1925" y="27481"/>
                  <a:pt x="1813" y="27341"/>
                  <a:pt x="1367" y="27202"/>
                </a:cubicBezTo>
                <a:lnTo>
                  <a:pt x="28" y="27230"/>
                </a:lnTo>
                <a:lnTo>
                  <a:pt x="0" y="27230"/>
                </a:lnTo>
                <a:cubicBezTo>
                  <a:pt x="195" y="26560"/>
                  <a:pt x="418" y="25919"/>
                  <a:pt x="697" y="25277"/>
                </a:cubicBezTo>
                <a:cubicBezTo>
                  <a:pt x="753" y="25165"/>
                  <a:pt x="809" y="25026"/>
                  <a:pt x="865" y="24914"/>
                </a:cubicBezTo>
                <a:lnTo>
                  <a:pt x="1004" y="24663"/>
                </a:lnTo>
                <a:cubicBezTo>
                  <a:pt x="1088" y="24524"/>
                  <a:pt x="1172" y="24356"/>
                  <a:pt x="1283" y="24189"/>
                </a:cubicBezTo>
                <a:cubicBezTo>
                  <a:pt x="1339" y="23994"/>
                  <a:pt x="1423" y="23770"/>
                  <a:pt x="1534" y="23519"/>
                </a:cubicBezTo>
                <a:cubicBezTo>
                  <a:pt x="1646" y="23240"/>
                  <a:pt x="1786" y="22961"/>
                  <a:pt x="1953" y="22710"/>
                </a:cubicBezTo>
                <a:cubicBezTo>
                  <a:pt x="2009" y="22180"/>
                  <a:pt x="2204" y="21706"/>
                  <a:pt x="2511" y="21287"/>
                </a:cubicBezTo>
                <a:cubicBezTo>
                  <a:pt x="2623" y="21148"/>
                  <a:pt x="2762" y="20953"/>
                  <a:pt x="2902" y="20757"/>
                </a:cubicBezTo>
                <a:lnTo>
                  <a:pt x="3320" y="20199"/>
                </a:lnTo>
                <a:cubicBezTo>
                  <a:pt x="3627" y="19892"/>
                  <a:pt x="3822" y="19753"/>
                  <a:pt x="4073" y="19502"/>
                </a:cubicBezTo>
                <a:cubicBezTo>
                  <a:pt x="4269" y="19139"/>
                  <a:pt x="4520" y="18804"/>
                  <a:pt x="4771" y="18497"/>
                </a:cubicBezTo>
                <a:cubicBezTo>
                  <a:pt x="5133" y="18107"/>
                  <a:pt x="5496" y="17716"/>
                  <a:pt x="5887" y="17354"/>
                </a:cubicBezTo>
                <a:cubicBezTo>
                  <a:pt x="5970" y="17270"/>
                  <a:pt x="5943" y="17354"/>
                  <a:pt x="6054" y="17270"/>
                </a:cubicBezTo>
                <a:cubicBezTo>
                  <a:pt x="6333" y="16991"/>
                  <a:pt x="6166" y="17047"/>
                  <a:pt x="6473" y="16768"/>
                </a:cubicBezTo>
                <a:cubicBezTo>
                  <a:pt x="6612" y="16461"/>
                  <a:pt x="6863" y="16182"/>
                  <a:pt x="7114" y="15959"/>
                </a:cubicBezTo>
                <a:cubicBezTo>
                  <a:pt x="7505" y="15624"/>
                  <a:pt x="7979" y="15261"/>
                  <a:pt x="8370" y="14982"/>
                </a:cubicBezTo>
                <a:cubicBezTo>
                  <a:pt x="8481" y="14871"/>
                  <a:pt x="8481" y="14815"/>
                  <a:pt x="8453" y="14787"/>
                </a:cubicBezTo>
                <a:cubicBezTo>
                  <a:pt x="8649" y="14564"/>
                  <a:pt x="9011" y="14285"/>
                  <a:pt x="9290" y="14034"/>
                </a:cubicBezTo>
                <a:cubicBezTo>
                  <a:pt x="9541" y="13838"/>
                  <a:pt x="9820" y="13671"/>
                  <a:pt x="10099" y="13531"/>
                </a:cubicBezTo>
                <a:cubicBezTo>
                  <a:pt x="10378" y="13364"/>
                  <a:pt x="10630" y="13252"/>
                  <a:pt x="10909" y="13085"/>
                </a:cubicBezTo>
                <a:cubicBezTo>
                  <a:pt x="11104" y="13029"/>
                  <a:pt x="11327" y="12973"/>
                  <a:pt x="11522" y="12946"/>
                </a:cubicBezTo>
                <a:cubicBezTo>
                  <a:pt x="11913" y="12667"/>
                  <a:pt x="12303" y="12443"/>
                  <a:pt x="12750" y="12248"/>
                </a:cubicBezTo>
                <a:cubicBezTo>
                  <a:pt x="13224" y="12025"/>
                  <a:pt x="13726" y="11858"/>
                  <a:pt x="14033" y="11746"/>
                </a:cubicBezTo>
                <a:cubicBezTo>
                  <a:pt x="14368" y="11579"/>
                  <a:pt x="14731" y="11467"/>
                  <a:pt x="15093" y="11411"/>
                </a:cubicBezTo>
                <a:cubicBezTo>
                  <a:pt x="15177" y="11355"/>
                  <a:pt x="15317" y="11300"/>
                  <a:pt x="15372" y="11300"/>
                </a:cubicBezTo>
                <a:cubicBezTo>
                  <a:pt x="15763" y="11188"/>
                  <a:pt x="15958" y="11216"/>
                  <a:pt x="15986" y="11272"/>
                </a:cubicBezTo>
                <a:cubicBezTo>
                  <a:pt x="16405" y="11132"/>
                  <a:pt x="16851" y="10993"/>
                  <a:pt x="17325" y="10881"/>
                </a:cubicBezTo>
                <a:cubicBezTo>
                  <a:pt x="17632" y="10825"/>
                  <a:pt x="17967" y="10797"/>
                  <a:pt x="18302" y="10797"/>
                </a:cubicBezTo>
                <a:cubicBezTo>
                  <a:pt x="18637" y="10714"/>
                  <a:pt x="18860" y="10658"/>
                  <a:pt x="19055" y="10602"/>
                </a:cubicBezTo>
                <a:cubicBezTo>
                  <a:pt x="19306" y="10518"/>
                  <a:pt x="19529" y="10463"/>
                  <a:pt x="19753" y="10435"/>
                </a:cubicBezTo>
                <a:cubicBezTo>
                  <a:pt x="20338" y="10323"/>
                  <a:pt x="20924" y="10295"/>
                  <a:pt x="21510" y="10323"/>
                </a:cubicBezTo>
                <a:cubicBezTo>
                  <a:pt x="21594" y="10323"/>
                  <a:pt x="21566" y="10295"/>
                  <a:pt x="21678" y="10295"/>
                </a:cubicBezTo>
                <a:cubicBezTo>
                  <a:pt x="21817" y="10351"/>
                  <a:pt x="22180" y="10323"/>
                  <a:pt x="22319" y="10379"/>
                </a:cubicBezTo>
                <a:cubicBezTo>
                  <a:pt x="23045" y="10323"/>
                  <a:pt x="23575" y="10295"/>
                  <a:pt x="23658" y="10435"/>
                </a:cubicBezTo>
                <a:cubicBezTo>
                  <a:pt x="24467" y="10323"/>
                  <a:pt x="25556" y="10072"/>
                  <a:pt x="25723" y="10211"/>
                </a:cubicBezTo>
                <a:cubicBezTo>
                  <a:pt x="25918" y="10100"/>
                  <a:pt x="26114" y="9988"/>
                  <a:pt x="26281" y="9849"/>
                </a:cubicBezTo>
                <a:cubicBezTo>
                  <a:pt x="26560" y="9681"/>
                  <a:pt x="26867" y="9542"/>
                  <a:pt x="27202" y="9430"/>
                </a:cubicBezTo>
                <a:cubicBezTo>
                  <a:pt x="27369" y="9347"/>
                  <a:pt x="27369" y="9402"/>
                  <a:pt x="27536" y="9319"/>
                </a:cubicBezTo>
                <a:cubicBezTo>
                  <a:pt x="27676" y="9235"/>
                  <a:pt x="27815" y="9151"/>
                  <a:pt x="27955" y="9068"/>
                </a:cubicBezTo>
                <a:cubicBezTo>
                  <a:pt x="28094" y="8984"/>
                  <a:pt x="28234" y="8900"/>
                  <a:pt x="28429" y="8817"/>
                </a:cubicBezTo>
                <a:cubicBezTo>
                  <a:pt x="28624" y="8733"/>
                  <a:pt x="28820" y="8621"/>
                  <a:pt x="28987" y="8510"/>
                </a:cubicBezTo>
                <a:cubicBezTo>
                  <a:pt x="29099" y="8454"/>
                  <a:pt x="29182" y="8398"/>
                  <a:pt x="29266" y="8342"/>
                </a:cubicBezTo>
                <a:cubicBezTo>
                  <a:pt x="29350" y="8286"/>
                  <a:pt x="29406" y="8259"/>
                  <a:pt x="29489" y="8231"/>
                </a:cubicBezTo>
                <a:lnTo>
                  <a:pt x="29517" y="8259"/>
                </a:lnTo>
                <a:cubicBezTo>
                  <a:pt x="29713" y="8147"/>
                  <a:pt x="29852" y="8007"/>
                  <a:pt x="29992" y="7840"/>
                </a:cubicBezTo>
                <a:lnTo>
                  <a:pt x="30215" y="7589"/>
                </a:lnTo>
                <a:cubicBezTo>
                  <a:pt x="30271" y="7477"/>
                  <a:pt x="30354" y="7394"/>
                  <a:pt x="30410" y="7338"/>
                </a:cubicBezTo>
                <a:cubicBezTo>
                  <a:pt x="30494" y="7143"/>
                  <a:pt x="30605" y="6947"/>
                  <a:pt x="30745" y="6780"/>
                </a:cubicBezTo>
                <a:cubicBezTo>
                  <a:pt x="30884" y="6612"/>
                  <a:pt x="31024" y="6445"/>
                  <a:pt x="31135" y="6278"/>
                </a:cubicBezTo>
                <a:cubicBezTo>
                  <a:pt x="31247" y="6082"/>
                  <a:pt x="31386" y="5915"/>
                  <a:pt x="31470" y="5776"/>
                </a:cubicBezTo>
                <a:cubicBezTo>
                  <a:pt x="32140" y="4604"/>
                  <a:pt x="32726" y="3376"/>
                  <a:pt x="33228" y="2121"/>
                </a:cubicBezTo>
                <a:cubicBezTo>
                  <a:pt x="33339" y="1814"/>
                  <a:pt x="33395" y="1591"/>
                  <a:pt x="33507" y="1340"/>
                </a:cubicBezTo>
                <a:cubicBezTo>
                  <a:pt x="33702" y="865"/>
                  <a:pt x="34176" y="0"/>
                  <a:pt x="34232" y="28"/>
                </a:cubicBezTo>
                <a:cubicBezTo>
                  <a:pt x="34316" y="56"/>
                  <a:pt x="34121" y="419"/>
                  <a:pt x="34232" y="335"/>
                </a:cubicBezTo>
                <a:cubicBezTo>
                  <a:pt x="33842" y="1507"/>
                  <a:pt x="33395" y="2679"/>
                  <a:pt x="32893" y="3850"/>
                </a:cubicBezTo>
                <a:cubicBezTo>
                  <a:pt x="32614" y="4464"/>
                  <a:pt x="32251" y="5106"/>
                  <a:pt x="31889" y="5720"/>
                </a:cubicBezTo>
                <a:cubicBezTo>
                  <a:pt x="31777" y="5887"/>
                  <a:pt x="31610" y="6166"/>
                  <a:pt x="31554" y="6278"/>
                </a:cubicBezTo>
                <a:cubicBezTo>
                  <a:pt x="31498" y="6389"/>
                  <a:pt x="31442" y="6501"/>
                  <a:pt x="31414" y="6612"/>
                </a:cubicBezTo>
                <a:cubicBezTo>
                  <a:pt x="32726" y="4632"/>
                  <a:pt x="33618" y="2149"/>
                  <a:pt x="34539" y="168"/>
                </a:cubicBezTo>
                <a:lnTo>
                  <a:pt x="34539" y="168"/>
                </a:lnTo>
                <a:lnTo>
                  <a:pt x="34539" y="168"/>
                </a:lnTo>
                <a:lnTo>
                  <a:pt x="34567" y="168"/>
                </a:lnTo>
                <a:cubicBezTo>
                  <a:pt x="34623" y="168"/>
                  <a:pt x="34734" y="196"/>
                  <a:pt x="34790" y="196"/>
                </a:cubicBezTo>
                <a:cubicBezTo>
                  <a:pt x="35013" y="335"/>
                  <a:pt x="35237" y="447"/>
                  <a:pt x="35488" y="558"/>
                </a:cubicBezTo>
                <a:cubicBezTo>
                  <a:pt x="35655" y="642"/>
                  <a:pt x="35488" y="614"/>
                  <a:pt x="35460" y="586"/>
                </a:cubicBezTo>
                <a:cubicBezTo>
                  <a:pt x="35571" y="670"/>
                  <a:pt x="35599" y="698"/>
                  <a:pt x="35711" y="782"/>
                </a:cubicBezTo>
                <a:cubicBezTo>
                  <a:pt x="35850" y="865"/>
                  <a:pt x="35488" y="642"/>
                  <a:pt x="35599" y="614"/>
                </a:cubicBezTo>
                <a:cubicBezTo>
                  <a:pt x="36325" y="949"/>
                  <a:pt x="37217" y="1367"/>
                  <a:pt x="38054" y="1758"/>
                </a:cubicBezTo>
                <a:lnTo>
                  <a:pt x="37999" y="1814"/>
                </a:lnTo>
                <a:cubicBezTo>
                  <a:pt x="38166" y="1870"/>
                  <a:pt x="38054" y="1786"/>
                  <a:pt x="38138" y="1786"/>
                </a:cubicBezTo>
                <a:cubicBezTo>
                  <a:pt x="38612" y="2009"/>
                  <a:pt x="39226" y="2204"/>
                  <a:pt x="39700" y="2456"/>
                </a:cubicBezTo>
                <a:lnTo>
                  <a:pt x="41012" y="2930"/>
                </a:lnTo>
                <a:lnTo>
                  <a:pt x="42769" y="3599"/>
                </a:lnTo>
                <a:close/>
                <a:moveTo>
                  <a:pt x="41374" y="3237"/>
                </a:moveTo>
                <a:cubicBezTo>
                  <a:pt x="41374" y="3265"/>
                  <a:pt x="41402" y="3292"/>
                  <a:pt x="41514" y="3348"/>
                </a:cubicBezTo>
                <a:cubicBezTo>
                  <a:pt x="41570" y="3348"/>
                  <a:pt x="41598" y="3348"/>
                  <a:pt x="41514" y="3320"/>
                </a:cubicBezTo>
                <a:cubicBezTo>
                  <a:pt x="41458" y="3265"/>
                  <a:pt x="41430" y="3265"/>
                  <a:pt x="41374" y="3237"/>
                </a:cubicBezTo>
                <a:close/>
                <a:moveTo>
                  <a:pt x="39310" y="2511"/>
                </a:moveTo>
                <a:cubicBezTo>
                  <a:pt x="39254" y="2428"/>
                  <a:pt x="39533" y="2539"/>
                  <a:pt x="39338" y="2456"/>
                </a:cubicBezTo>
                <a:cubicBezTo>
                  <a:pt x="39310" y="2428"/>
                  <a:pt x="39142" y="2428"/>
                  <a:pt x="39310" y="2511"/>
                </a:cubicBezTo>
                <a:close/>
                <a:moveTo>
                  <a:pt x="10825" y="25863"/>
                </a:moveTo>
                <a:cubicBezTo>
                  <a:pt x="10797" y="25835"/>
                  <a:pt x="10741" y="25891"/>
                  <a:pt x="10713" y="26002"/>
                </a:cubicBezTo>
                <a:cubicBezTo>
                  <a:pt x="10713" y="26002"/>
                  <a:pt x="10741" y="26030"/>
                  <a:pt x="10713" y="26058"/>
                </a:cubicBezTo>
                <a:cubicBezTo>
                  <a:pt x="10741" y="26030"/>
                  <a:pt x="10769" y="25974"/>
                  <a:pt x="10825" y="25863"/>
                </a:cubicBezTo>
                <a:close/>
                <a:moveTo>
                  <a:pt x="10909" y="25444"/>
                </a:moveTo>
                <a:cubicBezTo>
                  <a:pt x="10881" y="25389"/>
                  <a:pt x="10713" y="25723"/>
                  <a:pt x="10741" y="25779"/>
                </a:cubicBezTo>
                <a:cubicBezTo>
                  <a:pt x="10797" y="25668"/>
                  <a:pt x="10853" y="25584"/>
                  <a:pt x="10881" y="25472"/>
                </a:cubicBezTo>
                <a:close/>
                <a:moveTo>
                  <a:pt x="10909" y="25249"/>
                </a:moveTo>
                <a:cubicBezTo>
                  <a:pt x="10881" y="25249"/>
                  <a:pt x="10853" y="25277"/>
                  <a:pt x="10797" y="25361"/>
                </a:cubicBezTo>
                <a:cubicBezTo>
                  <a:pt x="10825" y="25389"/>
                  <a:pt x="10825" y="25416"/>
                  <a:pt x="10909" y="25277"/>
                </a:cubicBezTo>
                <a:close/>
                <a:moveTo>
                  <a:pt x="10072" y="26728"/>
                </a:moveTo>
                <a:cubicBezTo>
                  <a:pt x="9960" y="27063"/>
                  <a:pt x="9876" y="27453"/>
                  <a:pt x="9793" y="27816"/>
                </a:cubicBezTo>
                <a:cubicBezTo>
                  <a:pt x="9820" y="27816"/>
                  <a:pt x="9848" y="27844"/>
                  <a:pt x="9876" y="27872"/>
                </a:cubicBezTo>
                <a:cubicBezTo>
                  <a:pt x="9904" y="27816"/>
                  <a:pt x="9932" y="27676"/>
                  <a:pt x="9960" y="27704"/>
                </a:cubicBezTo>
                <a:cubicBezTo>
                  <a:pt x="10044" y="27369"/>
                  <a:pt x="10072" y="27063"/>
                  <a:pt x="10072" y="26728"/>
                </a:cubicBezTo>
                <a:close/>
                <a:moveTo>
                  <a:pt x="18023" y="18525"/>
                </a:moveTo>
                <a:cubicBezTo>
                  <a:pt x="18107" y="18497"/>
                  <a:pt x="18162" y="18470"/>
                  <a:pt x="18246" y="18414"/>
                </a:cubicBezTo>
                <a:cubicBezTo>
                  <a:pt x="18274" y="18358"/>
                  <a:pt x="17995" y="18497"/>
                  <a:pt x="18023" y="18525"/>
                </a:cubicBezTo>
                <a:close/>
                <a:moveTo>
                  <a:pt x="18664" y="18358"/>
                </a:moveTo>
                <a:cubicBezTo>
                  <a:pt x="18664" y="18330"/>
                  <a:pt x="18497" y="18358"/>
                  <a:pt x="18441" y="18414"/>
                </a:cubicBezTo>
                <a:cubicBezTo>
                  <a:pt x="18358" y="18470"/>
                  <a:pt x="18525" y="18414"/>
                  <a:pt x="18664" y="18358"/>
                </a:cubicBezTo>
                <a:close/>
                <a:moveTo>
                  <a:pt x="18832" y="18051"/>
                </a:moveTo>
                <a:cubicBezTo>
                  <a:pt x="17911" y="18358"/>
                  <a:pt x="17018" y="18749"/>
                  <a:pt x="16181" y="19251"/>
                </a:cubicBezTo>
                <a:cubicBezTo>
                  <a:pt x="16321" y="19167"/>
                  <a:pt x="16488" y="19111"/>
                  <a:pt x="16656" y="19055"/>
                </a:cubicBezTo>
                <a:cubicBezTo>
                  <a:pt x="16823" y="18944"/>
                  <a:pt x="17018" y="18860"/>
                  <a:pt x="17186" y="18804"/>
                </a:cubicBezTo>
                <a:cubicBezTo>
                  <a:pt x="17409" y="18693"/>
                  <a:pt x="17632" y="18609"/>
                  <a:pt x="17828" y="18525"/>
                </a:cubicBezTo>
                <a:cubicBezTo>
                  <a:pt x="18023" y="18414"/>
                  <a:pt x="18218" y="18330"/>
                  <a:pt x="18385" y="18274"/>
                </a:cubicBezTo>
                <a:cubicBezTo>
                  <a:pt x="18525" y="18218"/>
                  <a:pt x="18692" y="18135"/>
                  <a:pt x="18832" y="18051"/>
                </a:cubicBezTo>
                <a:close/>
                <a:moveTo>
                  <a:pt x="21566" y="17521"/>
                </a:moveTo>
                <a:lnTo>
                  <a:pt x="21789" y="17465"/>
                </a:lnTo>
                <a:lnTo>
                  <a:pt x="21538" y="17493"/>
                </a:lnTo>
                <a:close/>
                <a:moveTo>
                  <a:pt x="36827" y="13755"/>
                </a:moveTo>
                <a:cubicBezTo>
                  <a:pt x="37189" y="13504"/>
                  <a:pt x="36883" y="13587"/>
                  <a:pt x="36827" y="13755"/>
                </a:cubicBezTo>
                <a:close/>
                <a:moveTo>
                  <a:pt x="42909" y="3962"/>
                </a:moveTo>
                <a:lnTo>
                  <a:pt x="41040" y="3265"/>
                </a:lnTo>
                <a:cubicBezTo>
                  <a:pt x="40509" y="3069"/>
                  <a:pt x="39951" y="2846"/>
                  <a:pt x="39421" y="2623"/>
                </a:cubicBezTo>
                <a:cubicBezTo>
                  <a:pt x="39421" y="2595"/>
                  <a:pt x="39505" y="2623"/>
                  <a:pt x="39421" y="2595"/>
                </a:cubicBezTo>
                <a:cubicBezTo>
                  <a:pt x="39226" y="2483"/>
                  <a:pt x="39449" y="2623"/>
                  <a:pt x="39310" y="2567"/>
                </a:cubicBezTo>
                <a:cubicBezTo>
                  <a:pt x="38863" y="2400"/>
                  <a:pt x="38305" y="2149"/>
                  <a:pt x="37720" y="1870"/>
                </a:cubicBezTo>
                <a:cubicBezTo>
                  <a:pt x="39338" y="2707"/>
                  <a:pt x="40956" y="3460"/>
                  <a:pt x="42630" y="4129"/>
                </a:cubicBezTo>
                <a:cubicBezTo>
                  <a:pt x="41653" y="8817"/>
                  <a:pt x="38445" y="12946"/>
                  <a:pt x="34232" y="15233"/>
                </a:cubicBezTo>
                <a:lnTo>
                  <a:pt x="34344" y="15205"/>
                </a:lnTo>
                <a:cubicBezTo>
                  <a:pt x="35237" y="14843"/>
                  <a:pt x="36548" y="13894"/>
                  <a:pt x="37524" y="13001"/>
                </a:cubicBezTo>
                <a:cubicBezTo>
                  <a:pt x="38361" y="12276"/>
                  <a:pt x="39142" y="11467"/>
                  <a:pt x="39840" y="10602"/>
                </a:cubicBezTo>
                <a:cubicBezTo>
                  <a:pt x="40928" y="9207"/>
                  <a:pt x="41793" y="7645"/>
                  <a:pt x="42351" y="5999"/>
                </a:cubicBezTo>
                <a:cubicBezTo>
                  <a:pt x="42574" y="5329"/>
                  <a:pt x="42769" y="4660"/>
                  <a:pt x="42909" y="396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23"/>
          <p:cNvSpPr/>
          <p:nvPr/>
        </p:nvSpPr>
        <p:spPr>
          <a:xfrm rot="-4850917">
            <a:off x="5028685" y="5093367"/>
            <a:ext cx="854252" cy="1273151"/>
          </a:xfrm>
          <a:custGeom>
            <a:avLst/>
            <a:gdLst/>
            <a:ahLst/>
            <a:cxnLst/>
            <a:rect l="l" t="t" r="r" b="b"/>
            <a:pathLst>
              <a:path w="29072" h="43328" extrusionOk="0">
                <a:moveTo>
                  <a:pt x="13085" y="5133"/>
                </a:moveTo>
                <a:cubicBezTo>
                  <a:pt x="13364" y="5133"/>
                  <a:pt x="13643" y="5161"/>
                  <a:pt x="13894" y="5245"/>
                </a:cubicBezTo>
                <a:cubicBezTo>
                  <a:pt x="13950" y="5273"/>
                  <a:pt x="14006" y="5329"/>
                  <a:pt x="14034" y="5385"/>
                </a:cubicBezTo>
                <a:cubicBezTo>
                  <a:pt x="14061" y="5468"/>
                  <a:pt x="14089" y="5580"/>
                  <a:pt x="14089" y="5691"/>
                </a:cubicBezTo>
                <a:cubicBezTo>
                  <a:pt x="14117" y="5831"/>
                  <a:pt x="14117" y="5970"/>
                  <a:pt x="14089" y="6138"/>
                </a:cubicBezTo>
                <a:cubicBezTo>
                  <a:pt x="14117" y="6277"/>
                  <a:pt x="14089" y="6445"/>
                  <a:pt x="14061" y="6584"/>
                </a:cubicBezTo>
                <a:cubicBezTo>
                  <a:pt x="14006" y="7198"/>
                  <a:pt x="13810" y="7784"/>
                  <a:pt x="13559" y="8342"/>
                </a:cubicBezTo>
                <a:cubicBezTo>
                  <a:pt x="13001" y="9430"/>
                  <a:pt x="12109" y="10378"/>
                  <a:pt x="11020" y="10992"/>
                </a:cubicBezTo>
                <a:cubicBezTo>
                  <a:pt x="10140" y="11502"/>
                  <a:pt x="9125" y="11781"/>
                  <a:pt x="8087" y="11781"/>
                </a:cubicBezTo>
                <a:cubicBezTo>
                  <a:pt x="7875" y="11781"/>
                  <a:pt x="7662" y="11769"/>
                  <a:pt x="7449" y="11746"/>
                </a:cubicBezTo>
                <a:cubicBezTo>
                  <a:pt x="7342" y="11735"/>
                  <a:pt x="7235" y="11722"/>
                  <a:pt x="7128" y="11708"/>
                </a:cubicBezTo>
                <a:lnTo>
                  <a:pt x="7128" y="11708"/>
                </a:lnTo>
                <a:cubicBezTo>
                  <a:pt x="7338" y="10671"/>
                  <a:pt x="7659" y="9660"/>
                  <a:pt x="8091" y="8705"/>
                </a:cubicBezTo>
                <a:cubicBezTo>
                  <a:pt x="8621" y="7561"/>
                  <a:pt x="9458" y="6584"/>
                  <a:pt x="10518" y="5915"/>
                </a:cubicBezTo>
                <a:cubicBezTo>
                  <a:pt x="11048" y="5580"/>
                  <a:pt x="11606" y="5329"/>
                  <a:pt x="12220" y="5217"/>
                </a:cubicBezTo>
                <a:cubicBezTo>
                  <a:pt x="12499" y="5161"/>
                  <a:pt x="12806" y="5133"/>
                  <a:pt x="13085" y="5133"/>
                </a:cubicBezTo>
                <a:close/>
                <a:moveTo>
                  <a:pt x="20298" y="15091"/>
                </a:moveTo>
                <a:cubicBezTo>
                  <a:pt x="21060" y="15091"/>
                  <a:pt x="21817" y="15327"/>
                  <a:pt x="22459" y="15791"/>
                </a:cubicBezTo>
                <a:cubicBezTo>
                  <a:pt x="22961" y="16098"/>
                  <a:pt x="23352" y="16572"/>
                  <a:pt x="23575" y="17130"/>
                </a:cubicBezTo>
                <a:cubicBezTo>
                  <a:pt x="23798" y="17716"/>
                  <a:pt x="23798" y="18330"/>
                  <a:pt x="23575" y="18888"/>
                </a:cubicBezTo>
                <a:cubicBezTo>
                  <a:pt x="23352" y="19446"/>
                  <a:pt x="22961" y="19948"/>
                  <a:pt x="22459" y="20283"/>
                </a:cubicBezTo>
                <a:cubicBezTo>
                  <a:pt x="21929" y="20645"/>
                  <a:pt x="21343" y="20924"/>
                  <a:pt x="20701" y="21092"/>
                </a:cubicBezTo>
                <a:cubicBezTo>
                  <a:pt x="20088" y="21259"/>
                  <a:pt x="19446" y="21399"/>
                  <a:pt x="18804" y="21427"/>
                </a:cubicBezTo>
                <a:cubicBezTo>
                  <a:pt x="18625" y="21434"/>
                  <a:pt x="18448" y="21437"/>
                  <a:pt x="18272" y="21437"/>
                </a:cubicBezTo>
                <a:cubicBezTo>
                  <a:pt x="17791" y="21437"/>
                  <a:pt x="17321" y="21412"/>
                  <a:pt x="16851" y="21371"/>
                </a:cubicBezTo>
                <a:cubicBezTo>
                  <a:pt x="16222" y="21311"/>
                  <a:pt x="15600" y="21219"/>
                  <a:pt x="14985" y="21094"/>
                </a:cubicBezTo>
                <a:lnTo>
                  <a:pt x="14985" y="21094"/>
                </a:lnTo>
                <a:cubicBezTo>
                  <a:pt x="15219" y="19899"/>
                  <a:pt x="15680" y="18756"/>
                  <a:pt x="16293" y="17716"/>
                </a:cubicBezTo>
                <a:cubicBezTo>
                  <a:pt x="16907" y="16628"/>
                  <a:pt x="17856" y="15791"/>
                  <a:pt x="19028" y="15317"/>
                </a:cubicBezTo>
                <a:cubicBezTo>
                  <a:pt x="19440" y="15166"/>
                  <a:pt x="19870" y="15091"/>
                  <a:pt x="20298" y="15091"/>
                </a:cubicBezTo>
                <a:close/>
                <a:moveTo>
                  <a:pt x="25472" y="27620"/>
                </a:moveTo>
                <a:cubicBezTo>
                  <a:pt x="26058" y="27620"/>
                  <a:pt x="26644" y="27760"/>
                  <a:pt x="27174" y="28039"/>
                </a:cubicBezTo>
                <a:cubicBezTo>
                  <a:pt x="27286" y="28094"/>
                  <a:pt x="27425" y="28178"/>
                  <a:pt x="27537" y="28262"/>
                </a:cubicBezTo>
                <a:cubicBezTo>
                  <a:pt x="27648" y="28318"/>
                  <a:pt x="27760" y="28401"/>
                  <a:pt x="27844" y="28513"/>
                </a:cubicBezTo>
                <a:cubicBezTo>
                  <a:pt x="27927" y="28597"/>
                  <a:pt x="27983" y="28680"/>
                  <a:pt x="28039" y="28764"/>
                </a:cubicBezTo>
                <a:cubicBezTo>
                  <a:pt x="28067" y="28876"/>
                  <a:pt x="28095" y="28959"/>
                  <a:pt x="28067" y="29043"/>
                </a:cubicBezTo>
                <a:cubicBezTo>
                  <a:pt x="28067" y="29322"/>
                  <a:pt x="27983" y="29573"/>
                  <a:pt x="27872" y="29824"/>
                </a:cubicBezTo>
                <a:cubicBezTo>
                  <a:pt x="27760" y="30103"/>
                  <a:pt x="27620" y="30354"/>
                  <a:pt x="27453" y="30577"/>
                </a:cubicBezTo>
                <a:cubicBezTo>
                  <a:pt x="27090" y="31052"/>
                  <a:pt x="26644" y="31470"/>
                  <a:pt x="26142" y="31777"/>
                </a:cubicBezTo>
                <a:cubicBezTo>
                  <a:pt x="25297" y="32266"/>
                  <a:pt x="24345" y="32525"/>
                  <a:pt x="23386" y="32525"/>
                </a:cubicBezTo>
                <a:cubicBezTo>
                  <a:pt x="23142" y="32525"/>
                  <a:pt x="22898" y="32509"/>
                  <a:pt x="22654" y="32475"/>
                </a:cubicBezTo>
                <a:cubicBezTo>
                  <a:pt x="21708" y="32324"/>
                  <a:pt x="20795" y="31991"/>
                  <a:pt x="19965" y="31514"/>
                </a:cubicBezTo>
                <a:lnTo>
                  <a:pt x="19965" y="31514"/>
                </a:lnTo>
                <a:cubicBezTo>
                  <a:pt x="20184" y="31054"/>
                  <a:pt x="20439" y="30611"/>
                  <a:pt x="20729" y="30187"/>
                </a:cubicBezTo>
                <a:cubicBezTo>
                  <a:pt x="21120" y="29685"/>
                  <a:pt x="21538" y="29238"/>
                  <a:pt x="22041" y="28848"/>
                </a:cubicBezTo>
                <a:cubicBezTo>
                  <a:pt x="23017" y="28067"/>
                  <a:pt x="24217" y="27648"/>
                  <a:pt x="25472" y="27620"/>
                </a:cubicBezTo>
                <a:close/>
                <a:moveTo>
                  <a:pt x="754" y="0"/>
                </a:moveTo>
                <a:cubicBezTo>
                  <a:pt x="251" y="1255"/>
                  <a:pt x="0" y="2595"/>
                  <a:pt x="28" y="3934"/>
                </a:cubicBezTo>
                <a:cubicBezTo>
                  <a:pt x="28" y="5301"/>
                  <a:pt x="335" y="6640"/>
                  <a:pt x="921" y="7895"/>
                </a:cubicBezTo>
                <a:cubicBezTo>
                  <a:pt x="1507" y="9151"/>
                  <a:pt x="2400" y="10211"/>
                  <a:pt x="3544" y="11020"/>
                </a:cubicBezTo>
                <a:cubicBezTo>
                  <a:pt x="4402" y="11664"/>
                  <a:pt x="5376" y="12126"/>
                  <a:pt x="6414" y="12381"/>
                </a:cubicBezTo>
                <a:lnTo>
                  <a:pt x="6414" y="12381"/>
                </a:lnTo>
                <a:cubicBezTo>
                  <a:pt x="6332" y="13016"/>
                  <a:pt x="6277" y="13678"/>
                  <a:pt x="6222" y="14340"/>
                </a:cubicBezTo>
                <a:cubicBezTo>
                  <a:pt x="6138" y="15038"/>
                  <a:pt x="6166" y="15735"/>
                  <a:pt x="6333" y="16405"/>
                </a:cubicBezTo>
                <a:cubicBezTo>
                  <a:pt x="6557" y="17074"/>
                  <a:pt x="6947" y="17688"/>
                  <a:pt x="7505" y="18134"/>
                </a:cubicBezTo>
                <a:cubicBezTo>
                  <a:pt x="8035" y="18553"/>
                  <a:pt x="8593" y="18944"/>
                  <a:pt x="9207" y="19250"/>
                </a:cubicBezTo>
                <a:cubicBezTo>
                  <a:pt x="10692" y="20109"/>
                  <a:pt x="12293" y="20762"/>
                  <a:pt x="13956" y="21200"/>
                </a:cubicBezTo>
                <a:lnTo>
                  <a:pt x="13956" y="21200"/>
                </a:lnTo>
                <a:cubicBezTo>
                  <a:pt x="13698" y="22533"/>
                  <a:pt x="13678" y="23891"/>
                  <a:pt x="13922" y="25249"/>
                </a:cubicBezTo>
                <a:cubicBezTo>
                  <a:pt x="14173" y="26616"/>
                  <a:pt x="14759" y="27955"/>
                  <a:pt x="15624" y="29071"/>
                </a:cubicBezTo>
                <a:cubicBezTo>
                  <a:pt x="16461" y="30187"/>
                  <a:pt x="17437" y="31191"/>
                  <a:pt x="18581" y="31972"/>
                </a:cubicBezTo>
                <a:cubicBezTo>
                  <a:pt x="18707" y="32068"/>
                  <a:pt x="18836" y="32159"/>
                  <a:pt x="18966" y="32246"/>
                </a:cubicBezTo>
                <a:lnTo>
                  <a:pt x="18966" y="32246"/>
                </a:lnTo>
                <a:cubicBezTo>
                  <a:pt x="18645" y="33353"/>
                  <a:pt x="18461" y="34476"/>
                  <a:pt x="18414" y="35599"/>
                </a:cubicBezTo>
                <a:cubicBezTo>
                  <a:pt x="18330" y="36966"/>
                  <a:pt x="18358" y="38278"/>
                  <a:pt x="18414" y="39617"/>
                </a:cubicBezTo>
                <a:cubicBezTo>
                  <a:pt x="18442" y="40286"/>
                  <a:pt x="18525" y="40984"/>
                  <a:pt x="18721" y="41625"/>
                </a:cubicBezTo>
                <a:cubicBezTo>
                  <a:pt x="18916" y="42295"/>
                  <a:pt x="19279" y="42881"/>
                  <a:pt x="19809" y="43327"/>
                </a:cubicBezTo>
                <a:lnTo>
                  <a:pt x="19864" y="43244"/>
                </a:lnTo>
                <a:cubicBezTo>
                  <a:pt x="19418" y="42769"/>
                  <a:pt x="19083" y="42211"/>
                  <a:pt x="18944" y="41570"/>
                </a:cubicBezTo>
                <a:cubicBezTo>
                  <a:pt x="18804" y="40928"/>
                  <a:pt x="18749" y="40258"/>
                  <a:pt x="18749" y="39617"/>
                </a:cubicBezTo>
                <a:cubicBezTo>
                  <a:pt x="18776" y="38305"/>
                  <a:pt x="18832" y="36966"/>
                  <a:pt x="18972" y="35655"/>
                </a:cubicBezTo>
                <a:cubicBezTo>
                  <a:pt x="19039" y="34606"/>
                  <a:pt x="19231" y="33592"/>
                  <a:pt x="19548" y="32600"/>
                </a:cubicBezTo>
                <a:lnTo>
                  <a:pt x="19548" y="32600"/>
                </a:lnTo>
                <a:cubicBezTo>
                  <a:pt x="20454" y="33101"/>
                  <a:pt x="21448" y="33428"/>
                  <a:pt x="22487" y="33591"/>
                </a:cubicBezTo>
                <a:cubicBezTo>
                  <a:pt x="22772" y="33629"/>
                  <a:pt x="23058" y="33648"/>
                  <a:pt x="23344" y="33648"/>
                </a:cubicBezTo>
                <a:cubicBezTo>
                  <a:pt x="24511" y="33648"/>
                  <a:pt x="25663" y="33331"/>
                  <a:pt x="26672" y="32726"/>
                </a:cubicBezTo>
                <a:cubicBezTo>
                  <a:pt x="27286" y="32335"/>
                  <a:pt x="27844" y="31833"/>
                  <a:pt x="28290" y="31219"/>
                </a:cubicBezTo>
                <a:cubicBezTo>
                  <a:pt x="28485" y="30912"/>
                  <a:pt x="28681" y="30605"/>
                  <a:pt x="28820" y="30243"/>
                </a:cubicBezTo>
                <a:cubicBezTo>
                  <a:pt x="28960" y="29880"/>
                  <a:pt x="29043" y="29489"/>
                  <a:pt x="29071" y="29099"/>
                </a:cubicBezTo>
                <a:cubicBezTo>
                  <a:pt x="29071" y="28848"/>
                  <a:pt x="29015" y="28624"/>
                  <a:pt x="28932" y="28401"/>
                </a:cubicBezTo>
                <a:cubicBezTo>
                  <a:pt x="28820" y="28178"/>
                  <a:pt x="28708" y="28011"/>
                  <a:pt x="28541" y="27843"/>
                </a:cubicBezTo>
                <a:cubicBezTo>
                  <a:pt x="28402" y="27704"/>
                  <a:pt x="28234" y="27564"/>
                  <a:pt x="28067" y="27453"/>
                </a:cubicBezTo>
                <a:cubicBezTo>
                  <a:pt x="27927" y="27369"/>
                  <a:pt x="27760" y="27285"/>
                  <a:pt x="27593" y="27202"/>
                </a:cubicBezTo>
                <a:cubicBezTo>
                  <a:pt x="26971" y="26891"/>
                  <a:pt x="26301" y="26724"/>
                  <a:pt x="25606" y="26724"/>
                </a:cubicBezTo>
                <a:cubicBezTo>
                  <a:pt x="25552" y="26724"/>
                  <a:pt x="25498" y="26725"/>
                  <a:pt x="25444" y="26727"/>
                </a:cubicBezTo>
                <a:cubicBezTo>
                  <a:pt x="23994" y="26783"/>
                  <a:pt x="22627" y="27313"/>
                  <a:pt x="21511" y="28234"/>
                </a:cubicBezTo>
                <a:cubicBezTo>
                  <a:pt x="20980" y="28652"/>
                  <a:pt x="20478" y="29182"/>
                  <a:pt x="20088" y="29768"/>
                </a:cubicBezTo>
                <a:cubicBezTo>
                  <a:pt x="19816" y="30208"/>
                  <a:pt x="19575" y="30663"/>
                  <a:pt x="19366" y="31133"/>
                </a:cubicBezTo>
                <a:lnTo>
                  <a:pt x="19366" y="31133"/>
                </a:lnTo>
                <a:cubicBezTo>
                  <a:pt x="19327" y="31107"/>
                  <a:pt x="19289" y="31079"/>
                  <a:pt x="19251" y="31052"/>
                </a:cubicBezTo>
                <a:cubicBezTo>
                  <a:pt x="18191" y="30326"/>
                  <a:pt x="17298" y="29434"/>
                  <a:pt x="16517" y="28401"/>
                </a:cubicBezTo>
                <a:cubicBezTo>
                  <a:pt x="15735" y="27425"/>
                  <a:pt x="15205" y="26253"/>
                  <a:pt x="14954" y="25026"/>
                </a:cubicBezTo>
                <a:cubicBezTo>
                  <a:pt x="14741" y="23854"/>
                  <a:pt x="14732" y="22631"/>
                  <a:pt x="14925" y="21430"/>
                </a:cubicBezTo>
                <a:lnTo>
                  <a:pt x="14925" y="21430"/>
                </a:lnTo>
                <a:cubicBezTo>
                  <a:pt x="15542" y="21560"/>
                  <a:pt x="16167" y="21661"/>
                  <a:pt x="16796" y="21733"/>
                </a:cubicBezTo>
                <a:cubicBezTo>
                  <a:pt x="17282" y="21804"/>
                  <a:pt x="17776" y="21838"/>
                  <a:pt x="18270" y="21838"/>
                </a:cubicBezTo>
                <a:cubicBezTo>
                  <a:pt x="19137" y="21838"/>
                  <a:pt x="20006" y="21734"/>
                  <a:pt x="20841" y="21538"/>
                </a:cubicBezTo>
                <a:cubicBezTo>
                  <a:pt x="21511" y="21371"/>
                  <a:pt x="22152" y="21092"/>
                  <a:pt x="22738" y="20701"/>
                </a:cubicBezTo>
                <a:cubicBezTo>
                  <a:pt x="23324" y="20311"/>
                  <a:pt x="23826" y="19753"/>
                  <a:pt x="24105" y="19083"/>
                </a:cubicBezTo>
                <a:cubicBezTo>
                  <a:pt x="24384" y="18386"/>
                  <a:pt x="24412" y="17604"/>
                  <a:pt x="24161" y="16907"/>
                </a:cubicBezTo>
                <a:cubicBezTo>
                  <a:pt x="23910" y="16209"/>
                  <a:pt x="23463" y="15624"/>
                  <a:pt x="22850" y="15205"/>
                </a:cubicBezTo>
                <a:cubicBezTo>
                  <a:pt x="22264" y="14759"/>
                  <a:pt x="21594" y="14480"/>
                  <a:pt x="20897" y="14340"/>
                </a:cubicBezTo>
                <a:cubicBezTo>
                  <a:pt x="20660" y="14295"/>
                  <a:pt x="20421" y="14273"/>
                  <a:pt x="20182" y="14273"/>
                </a:cubicBezTo>
                <a:cubicBezTo>
                  <a:pt x="19687" y="14273"/>
                  <a:pt x="19191" y="14366"/>
                  <a:pt x="18721" y="14535"/>
                </a:cubicBezTo>
                <a:cubicBezTo>
                  <a:pt x="17381" y="15038"/>
                  <a:pt x="16238" y="15986"/>
                  <a:pt x="15512" y="17214"/>
                </a:cubicBezTo>
                <a:cubicBezTo>
                  <a:pt x="14798" y="18324"/>
                  <a:pt x="14310" y="19560"/>
                  <a:pt x="14024" y="20873"/>
                </a:cubicBezTo>
                <a:lnTo>
                  <a:pt x="14024" y="20873"/>
                </a:lnTo>
                <a:cubicBezTo>
                  <a:pt x="12396" y="20452"/>
                  <a:pt x="10834" y="19808"/>
                  <a:pt x="9374" y="18971"/>
                </a:cubicBezTo>
                <a:cubicBezTo>
                  <a:pt x="8816" y="18637"/>
                  <a:pt x="8258" y="18274"/>
                  <a:pt x="7784" y="17828"/>
                </a:cubicBezTo>
                <a:cubicBezTo>
                  <a:pt x="7282" y="17437"/>
                  <a:pt x="6947" y="16907"/>
                  <a:pt x="6752" y="16293"/>
                </a:cubicBezTo>
                <a:cubicBezTo>
                  <a:pt x="6640" y="15651"/>
                  <a:pt x="6640" y="15010"/>
                  <a:pt x="6752" y="14396"/>
                </a:cubicBezTo>
                <a:cubicBezTo>
                  <a:pt x="6805" y="13755"/>
                  <a:pt x="6884" y="13139"/>
                  <a:pt x="6989" y="12500"/>
                </a:cubicBezTo>
                <a:lnTo>
                  <a:pt x="6989" y="12500"/>
                </a:lnTo>
                <a:cubicBezTo>
                  <a:pt x="7114" y="12521"/>
                  <a:pt x="7239" y="12539"/>
                  <a:pt x="7366" y="12555"/>
                </a:cubicBezTo>
                <a:cubicBezTo>
                  <a:pt x="7641" y="12588"/>
                  <a:pt x="7916" y="12603"/>
                  <a:pt x="8191" y="12603"/>
                </a:cubicBezTo>
                <a:cubicBezTo>
                  <a:pt x="8613" y="12603"/>
                  <a:pt x="9036" y="12566"/>
                  <a:pt x="9458" y="12499"/>
                </a:cubicBezTo>
                <a:cubicBezTo>
                  <a:pt x="10156" y="12359"/>
                  <a:pt x="10825" y="12108"/>
                  <a:pt x="11467" y="11746"/>
                </a:cubicBezTo>
                <a:cubicBezTo>
                  <a:pt x="12694" y="11048"/>
                  <a:pt x="13727" y="10016"/>
                  <a:pt x="14368" y="8732"/>
                </a:cubicBezTo>
                <a:cubicBezTo>
                  <a:pt x="14703" y="8091"/>
                  <a:pt x="14898" y="7393"/>
                  <a:pt x="14982" y="6696"/>
                </a:cubicBezTo>
                <a:cubicBezTo>
                  <a:pt x="15010" y="6501"/>
                  <a:pt x="15038" y="6333"/>
                  <a:pt x="15038" y="6138"/>
                </a:cubicBezTo>
                <a:cubicBezTo>
                  <a:pt x="15038" y="5970"/>
                  <a:pt x="15038" y="5775"/>
                  <a:pt x="15038" y="5580"/>
                </a:cubicBezTo>
                <a:cubicBezTo>
                  <a:pt x="15010" y="5357"/>
                  <a:pt x="14954" y="5133"/>
                  <a:pt x="14843" y="4938"/>
                </a:cubicBezTo>
                <a:cubicBezTo>
                  <a:pt x="14731" y="4687"/>
                  <a:pt x="14508" y="4520"/>
                  <a:pt x="14285" y="4408"/>
                </a:cubicBezTo>
                <a:cubicBezTo>
                  <a:pt x="13945" y="4287"/>
                  <a:pt x="13604" y="4207"/>
                  <a:pt x="13264" y="4207"/>
                </a:cubicBezTo>
                <a:cubicBezTo>
                  <a:pt x="13214" y="4207"/>
                  <a:pt x="13163" y="4209"/>
                  <a:pt x="13113" y="4213"/>
                </a:cubicBezTo>
                <a:cubicBezTo>
                  <a:pt x="13048" y="4203"/>
                  <a:pt x="12986" y="4200"/>
                  <a:pt x="12925" y="4200"/>
                </a:cubicBezTo>
                <a:cubicBezTo>
                  <a:pt x="12803" y="4200"/>
                  <a:pt x="12685" y="4213"/>
                  <a:pt x="12555" y="4213"/>
                </a:cubicBezTo>
                <a:cubicBezTo>
                  <a:pt x="12388" y="4241"/>
                  <a:pt x="12192" y="4269"/>
                  <a:pt x="12025" y="4324"/>
                </a:cubicBezTo>
                <a:cubicBezTo>
                  <a:pt x="11299" y="4464"/>
                  <a:pt x="10630" y="4771"/>
                  <a:pt x="10044" y="5161"/>
                </a:cubicBezTo>
                <a:cubicBezTo>
                  <a:pt x="8872" y="5970"/>
                  <a:pt x="7952" y="7086"/>
                  <a:pt x="7422" y="8398"/>
                </a:cubicBezTo>
                <a:cubicBezTo>
                  <a:pt x="6990" y="9418"/>
                  <a:pt x="6689" y="10495"/>
                  <a:pt x="6516" y="11596"/>
                </a:cubicBezTo>
                <a:lnTo>
                  <a:pt x="6516" y="11596"/>
                </a:lnTo>
                <a:cubicBezTo>
                  <a:pt x="4319" y="11102"/>
                  <a:pt x="2449" y="9653"/>
                  <a:pt x="1395" y="7644"/>
                </a:cubicBezTo>
                <a:cubicBezTo>
                  <a:pt x="809" y="6473"/>
                  <a:pt x="447" y="5217"/>
                  <a:pt x="363" y="3906"/>
                </a:cubicBezTo>
                <a:cubicBezTo>
                  <a:pt x="307" y="2595"/>
                  <a:pt x="447" y="1283"/>
                  <a:pt x="837" y="28"/>
                </a:cubicBezTo>
                <a:lnTo>
                  <a:pt x="75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3"/>
          <p:cNvSpPr/>
          <p:nvPr/>
        </p:nvSpPr>
        <p:spPr>
          <a:xfrm rot="1314892">
            <a:off x="6823714" y="4581844"/>
            <a:ext cx="1070637" cy="955867"/>
          </a:xfrm>
          <a:custGeom>
            <a:avLst/>
            <a:gdLst/>
            <a:ahLst/>
            <a:cxnLst/>
            <a:rect l="l" t="t" r="r" b="b"/>
            <a:pathLst>
              <a:path w="36437" h="32531" extrusionOk="0">
                <a:moveTo>
                  <a:pt x="5245" y="27174"/>
                </a:moveTo>
                <a:cubicBezTo>
                  <a:pt x="4994" y="26783"/>
                  <a:pt x="4799" y="26365"/>
                  <a:pt x="4659" y="25919"/>
                </a:cubicBezTo>
                <a:cubicBezTo>
                  <a:pt x="4492" y="25444"/>
                  <a:pt x="4353" y="24998"/>
                  <a:pt x="4269" y="24691"/>
                </a:cubicBezTo>
                <a:cubicBezTo>
                  <a:pt x="4101" y="24384"/>
                  <a:pt x="3990" y="24049"/>
                  <a:pt x="3906" y="23715"/>
                </a:cubicBezTo>
                <a:cubicBezTo>
                  <a:pt x="3878" y="23631"/>
                  <a:pt x="3822" y="23519"/>
                  <a:pt x="3822" y="23463"/>
                </a:cubicBezTo>
                <a:cubicBezTo>
                  <a:pt x="3711" y="23073"/>
                  <a:pt x="3711" y="22905"/>
                  <a:pt x="3767" y="22878"/>
                </a:cubicBezTo>
                <a:cubicBezTo>
                  <a:pt x="3460" y="22208"/>
                  <a:pt x="3041" y="21008"/>
                  <a:pt x="3069" y="20757"/>
                </a:cubicBezTo>
                <a:cubicBezTo>
                  <a:pt x="2818" y="20143"/>
                  <a:pt x="2679" y="20032"/>
                  <a:pt x="2428" y="19446"/>
                </a:cubicBezTo>
                <a:cubicBezTo>
                  <a:pt x="2232" y="18944"/>
                  <a:pt x="2065" y="18414"/>
                  <a:pt x="1953" y="17856"/>
                </a:cubicBezTo>
                <a:cubicBezTo>
                  <a:pt x="1925" y="17772"/>
                  <a:pt x="1925" y="17800"/>
                  <a:pt x="1870" y="17688"/>
                </a:cubicBezTo>
                <a:cubicBezTo>
                  <a:pt x="1897" y="17549"/>
                  <a:pt x="1814" y="17214"/>
                  <a:pt x="1814" y="17075"/>
                </a:cubicBezTo>
                <a:cubicBezTo>
                  <a:pt x="1591" y="16405"/>
                  <a:pt x="1451" y="15875"/>
                  <a:pt x="1563" y="15763"/>
                </a:cubicBezTo>
                <a:cubicBezTo>
                  <a:pt x="1284" y="15010"/>
                  <a:pt x="837" y="13978"/>
                  <a:pt x="1005" y="13782"/>
                </a:cubicBezTo>
                <a:cubicBezTo>
                  <a:pt x="865" y="13559"/>
                  <a:pt x="754" y="13448"/>
                  <a:pt x="614" y="13252"/>
                </a:cubicBezTo>
                <a:cubicBezTo>
                  <a:pt x="419" y="12946"/>
                  <a:pt x="307" y="12611"/>
                  <a:pt x="251" y="12276"/>
                </a:cubicBezTo>
                <a:cubicBezTo>
                  <a:pt x="196" y="12081"/>
                  <a:pt x="251" y="12081"/>
                  <a:pt x="196" y="11913"/>
                </a:cubicBezTo>
                <a:cubicBezTo>
                  <a:pt x="84" y="11551"/>
                  <a:pt x="0" y="11188"/>
                  <a:pt x="0" y="10825"/>
                </a:cubicBezTo>
                <a:cubicBezTo>
                  <a:pt x="0" y="10602"/>
                  <a:pt x="28" y="10351"/>
                  <a:pt x="56" y="10100"/>
                </a:cubicBezTo>
                <a:cubicBezTo>
                  <a:pt x="56" y="9877"/>
                  <a:pt x="112" y="9681"/>
                  <a:pt x="168" y="9458"/>
                </a:cubicBezTo>
                <a:lnTo>
                  <a:pt x="223" y="9458"/>
                </a:lnTo>
                <a:cubicBezTo>
                  <a:pt x="335" y="9151"/>
                  <a:pt x="363" y="8537"/>
                  <a:pt x="530" y="8119"/>
                </a:cubicBezTo>
                <a:cubicBezTo>
                  <a:pt x="530" y="8007"/>
                  <a:pt x="558" y="7924"/>
                  <a:pt x="586" y="7840"/>
                </a:cubicBezTo>
                <a:cubicBezTo>
                  <a:pt x="614" y="7728"/>
                  <a:pt x="670" y="7589"/>
                  <a:pt x="726" y="7449"/>
                </a:cubicBezTo>
                <a:cubicBezTo>
                  <a:pt x="837" y="7254"/>
                  <a:pt x="977" y="7059"/>
                  <a:pt x="1088" y="6864"/>
                </a:cubicBezTo>
                <a:cubicBezTo>
                  <a:pt x="1228" y="6668"/>
                  <a:pt x="1367" y="6501"/>
                  <a:pt x="1535" y="6361"/>
                </a:cubicBezTo>
                <a:cubicBezTo>
                  <a:pt x="1953" y="5803"/>
                  <a:pt x="2455" y="5329"/>
                  <a:pt x="3041" y="4966"/>
                </a:cubicBezTo>
                <a:cubicBezTo>
                  <a:pt x="3627" y="4576"/>
                  <a:pt x="4241" y="4241"/>
                  <a:pt x="4883" y="3934"/>
                </a:cubicBezTo>
                <a:cubicBezTo>
                  <a:pt x="5134" y="3823"/>
                  <a:pt x="5357" y="3683"/>
                  <a:pt x="5608" y="3571"/>
                </a:cubicBezTo>
                <a:cubicBezTo>
                  <a:pt x="6054" y="3376"/>
                  <a:pt x="6975" y="3041"/>
                  <a:pt x="7003" y="3125"/>
                </a:cubicBezTo>
                <a:cubicBezTo>
                  <a:pt x="7031" y="3209"/>
                  <a:pt x="6668" y="3348"/>
                  <a:pt x="6808" y="3348"/>
                </a:cubicBezTo>
                <a:cubicBezTo>
                  <a:pt x="6389" y="3571"/>
                  <a:pt x="5915" y="3823"/>
                  <a:pt x="5357" y="4101"/>
                </a:cubicBezTo>
                <a:cubicBezTo>
                  <a:pt x="4743" y="4380"/>
                  <a:pt x="4129" y="4687"/>
                  <a:pt x="3516" y="5050"/>
                </a:cubicBezTo>
                <a:cubicBezTo>
                  <a:pt x="2930" y="5413"/>
                  <a:pt x="2372" y="5831"/>
                  <a:pt x="1897" y="6361"/>
                </a:cubicBezTo>
                <a:cubicBezTo>
                  <a:pt x="1758" y="6501"/>
                  <a:pt x="1646" y="6668"/>
                  <a:pt x="1535" y="6864"/>
                </a:cubicBezTo>
                <a:cubicBezTo>
                  <a:pt x="1479" y="6975"/>
                  <a:pt x="1423" y="7059"/>
                  <a:pt x="1395" y="7170"/>
                </a:cubicBezTo>
                <a:cubicBezTo>
                  <a:pt x="1451" y="7087"/>
                  <a:pt x="1507" y="6975"/>
                  <a:pt x="1563" y="6891"/>
                </a:cubicBezTo>
                <a:cubicBezTo>
                  <a:pt x="2428" y="5636"/>
                  <a:pt x="3571" y="4994"/>
                  <a:pt x="4687" y="4464"/>
                </a:cubicBezTo>
                <a:cubicBezTo>
                  <a:pt x="5496" y="4101"/>
                  <a:pt x="6305" y="3739"/>
                  <a:pt x="7142" y="3432"/>
                </a:cubicBezTo>
                <a:lnTo>
                  <a:pt x="7170" y="3432"/>
                </a:lnTo>
                <a:cubicBezTo>
                  <a:pt x="7198" y="3376"/>
                  <a:pt x="7310" y="3320"/>
                  <a:pt x="7338" y="3292"/>
                </a:cubicBezTo>
                <a:cubicBezTo>
                  <a:pt x="7561" y="3209"/>
                  <a:pt x="7812" y="3097"/>
                  <a:pt x="8035" y="2986"/>
                </a:cubicBezTo>
                <a:cubicBezTo>
                  <a:pt x="8231" y="2902"/>
                  <a:pt x="8091" y="3013"/>
                  <a:pt x="8063" y="3041"/>
                </a:cubicBezTo>
                <a:cubicBezTo>
                  <a:pt x="8175" y="2986"/>
                  <a:pt x="8231" y="2986"/>
                  <a:pt x="8370" y="2958"/>
                </a:cubicBezTo>
                <a:cubicBezTo>
                  <a:pt x="8510" y="2846"/>
                  <a:pt x="8091" y="3013"/>
                  <a:pt x="8175" y="2930"/>
                </a:cubicBezTo>
                <a:cubicBezTo>
                  <a:pt x="8956" y="2567"/>
                  <a:pt x="9793" y="2260"/>
                  <a:pt x="10630" y="1981"/>
                </a:cubicBezTo>
                <a:lnTo>
                  <a:pt x="10658" y="2037"/>
                </a:lnTo>
                <a:cubicBezTo>
                  <a:pt x="10797" y="2009"/>
                  <a:pt x="10658" y="1981"/>
                  <a:pt x="10714" y="1953"/>
                </a:cubicBezTo>
                <a:cubicBezTo>
                  <a:pt x="11216" y="1786"/>
                  <a:pt x="11802" y="1507"/>
                  <a:pt x="12332" y="1395"/>
                </a:cubicBezTo>
                <a:cubicBezTo>
                  <a:pt x="13252" y="1088"/>
                  <a:pt x="14201" y="837"/>
                  <a:pt x="15149" y="642"/>
                </a:cubicBezTo>
                <a:cubicBezTo>
                  <a:pt x="16238" y="391"/>
                  <a:pt x="17326" y="251"/>
                  <a:pt x="18442" y="168"/>
                </a:cubicBezTo>
                <a:cubicBezTo>
                  <a:pt x="18888" y="140"/>
                  <a:pt x="19306" y="84"/>
                  <a:pt x="19725" y="56"/>
                </a:cubicBezTo>
                <a:cubicBezTo>
                  <a:pt x="20283" y="0"/>
                  <a:pt x="20952" y="0"/>
                  <a:pt x="21566" y="0"/>
                </a:cubicBezTo>
                <a:cubicBezTo>
                  <a:pt x="22068" y="0"/>
                  <a:pt x="22599" y="0"/>
                  <a:pt x="23017" y="28"/>
                </a:cubicBezTo>
                <a:cubicBezTo>
                  <a:pt x="24412" y="28"/>
                  <a:pt x="25807" y="140"/>
                  <a:pt x="27202" y="307"/>
                </a:cubicBezTo>
                <a:cubicBezTo>
                  <a:pt x="28485" y="447"/>
                  <a:pt x="29741" y="782"/>
                  <a:pt x="30912" y="1339"/>
                </a:cubicBezTo>
                <a:cubicBezTo>
                  <a:pt x="31331" y="1591"/>
                  <a:pt x="31694" y="1897"/>
                  <a:pt x="32001" y="2260"/>
                </a:cubicBezTo>
                <a:cubicBezTo>
                  <a:pt x="32475" y="2511"/>
                  <a:pt x="32921" y="2790"/>
                  <a:pt x="33368" y="3097"/>
                </a:cubicBezTo>
                <a:cubicBezTo>
                  <a:pt x="33479" y="3209"/>
                  <a:pt x="33563" y="3292"/>
                  <a:pt x="33647" y="3404"/>
                </a:cubicBezTo>
                <a:cubicBezTo>
                  <a:pt x="34205" y="3906"/>
                  <a:pt x="34707" y="4520"/>
                  <a:pt x="35097" y="5162"/>
                </a:cubicBezTo>
                <a:cubicBezTo>
                  <a:pt x="35460" y="5748"/>
                  <a:pt x="35739" y="6361"/>
                  <a:pt x="35990" y="7031"/>
                </a:cubicBezTo>
                <a:cubicBezTo>
                  <a:pt x="36213" y="7840"/>
                  <a:pt x="36325" y="8649"/>
                  <a:pt x="36381" y="9486"/>
                </a:cubicBezTo>
                <a:cubicBezTo>
                  <a:pt x="36381" y="9681"/>
                  <a:pt x="36409" y="9849"/>
                  <a:pt x="36436" y="9988"/>
                </a:cubicBezTo>
                <a:cubicBezTo>
                  <a:pt x="36436" y="10072"/>
                  <a:pt x="36436" y="10128"/>
                  <a:pt x="36436" y="10183"/>
                </a:cubicBezTo>
                <a:cubicBezTo>
                  <a:pt x="36436" y="10574"/>
                  <a:pt x="36436" y="10993"/>
                  <a:pt x="36381" y="11383"/>
                </a:cubicBezTo>
                <a:lnTo>
                  <a:pt x="36381" y="11467"/>
                </a:lnTo>
                <a:lnTo>
                  <a:pt x="36381" y="11578"/>
                </a:lnTo>
                <a:lnTo>
                  <a:pt x="36381" y="11578"/>
                </a:lnTo>
                <a:cubicBezTo>
                  <a:pt x="36381" y="11551"/>
                  <a:pt x="36381" y="11495"/>
                  <a:pt x="36409" y="11439"/>
                </a:cubicBezTo>
                <a:lnTo>
                  <a:pt x="36325" y="11662"/>
                </a:lnTo>
                <a:lnTo>
                  <a:pt x="36325" y="11662"/>
                </a:lnTo>
                <a:lnTo>
                  <a:pt x="36381" y="11578"/>
                </a:lnTo>
                <a:cubicBezTo>
                  <a:pt x="36297" y="12248"/>
                  <a:pt x="36130" y="13141"/>
                  <a:pt x="36130" y="13699"/>
                </a:cubicBezTo>
                <a:cubicBezTo>
                  <a:pt x="36102" y="13810"/>
                  <a:pt x="36102" y="14034"/>
                  <a:pt x="36074" y="13978"/>
                </a:cubicBezTo>
                <a:cubicBezTo>
                  <a:pt x="36046" y="14117"/>
                  <a:pt x="36074" y="14034"/>
                  <a:pt x="36074" y="14173"/>
                </a:cubicBezTo>
                <a:cubicBezTo>
                  <a:pt x="35990" y="14675"/>
                  <a:pt x="35851" y="15177"/>
                  <a:pt x="35711" y="15680"/>
                </a:cubicBezTo>
                <a:cubicBezTo>
                  <a:pt x="35488" y="16600"/>
                  <a:pt x="35153" y="17521"/>
                  <a:pt x="34763" y="18358"/>
                </a:cubicBezTo>
                <a:cubicBezTo>
                  <a:pt x="34623" y="18553"/>
                  <a:pt x="34539" y="18749"/>
                  <a:pt x="34456" y="18944"/>
                </a:cubicBezTo>
                <a:cubicBezTo>
                  <a:pt x="34372" y="19055"/>
                  <a:pt x="34288" y="19167"/>
                  <a:pt x="34232" y="19279"/>
                </a:cubicBezTo>
                <a:cubicBezTo>
                  <a:pt x="33814" y="20367"/>
                  <a:pt x="33368" y="21427"/>
                  <a:pt x="32838" y="22459"/>
                </a:cubicBezTo>
                <a:lnTo>
                  <a:pt x="32838" y="22459"/>
                </a:lnTo>
                <a:lnTo>
                  <a:pt x="32726" y="22654"/>
                </a:lnTo>
                <a:cubicBezTo>
                  <a:pt x="32670" y="22933"/>
                  <a:pt x="32586" y="23184"/>
                  <a:pt x="32503" y="23491"/>
                </a:cubicBezTo>
                <a:cubicBezTo>
                  <a:pt x="32419" y="23770"/>
                  <a:pt x="32335" y="24077"/>
                  <a:pt x="32224" y="24356"/>
                </a:cubicBezTo>
                <a:cubicBezTo>
                  <a:pt x="32140" y="24496"/>
                  <a:pt x="32140" y="24496"/>
                  <a:pt x="32084" y="24552"/>
                </a:cubicBezTo>
                <a:cubicBezTo>
                  <a:pt x="31889" y="25026"/>
                  <a:pt x="31610" y="25472"/>
                  <a:pt x="31275" y="25835"/>
                </a:cubicBezTo>
                <a:cubicBezTo>
                  <a:pt x="30912" y="26309"/>
                  <a:pt x="30522" y="26728"/>
                  <a:pt x="30103" y="27118"/>
                </a:cubicBezTo>
                <a:cubicBezTo>
                  <a:pt x="30048" y="27118"/>
                  <a:pt x="29992" y="27146"/>
                  <a:pt x="29964" y="27174"/>
                </a:cubicBezTo>
                <a:cubicBezTo>
                  <a:pt x="29852" y="27258"/>
                  <a:pt x="29769" y="27341"/>
                  <a:pt x="29657" y="27425"/>
                </a:cubicBezTo>
                <a:cubicBezTo>
                  <a:pt x="29462" y="27509"/>
                  <a:pt x="29099" y="27816"/>
                  <a:pt x="29015" y="27732"/>
                </a:cubicBezTo>
                <a:cubicBezTo>
                  <a:pt x="28932" y="27760"/>
                  <a:pt x="28848" y="27816"/>
                  <a:pt x="28792" y="27844"/>
                </a:cubicBezTo>
                <a:lnTo>
                  <a:pt x="28681" y="27760"/>
                </a:lnTo>
                <a:cubicBezTo>
                  <a:pt x="28346" y="28039"/>
                  <a:pt x="28011" y="28290"/>
                  <a:pt x="27648" y="28513"/>
                </a:cubicBezTo>
                <a:cubicBezTo>
                  <a:pt x="27230" y="28764"/>
                  <a:pt x="26811" y="29015"/>
                  <a:pt x="26393" y="29211"/>
                </a:cubicBezTo>
                <a:cubicBezTo>
                  <a:pt x="26253" y="29322"/>
                  <a:pt x="26142" y="29434"/>
                  <a:pt x="26030" y="29573"/>
                </a:cubicBezTo>
                <a:cubicBezTo>
                  <a:pt x="25695" y="29824"/>
                  <a:pt x="25361" y="30076"/>
                  <a:pt x="24970" y="30271"/>
                </a:cubicBezTo>
                <a:cubicBezTo>
                  <a:pt x="24719" y="30355"/>
                  <a:pt x="24551" y="30438"/>
                  <a:pt x="24272" y="30522"/>
                </a:cubicBezTo>
                <a:cubicBezTo>
                  <a:pt x="23854" y="30661"/>
                  <a:pt x="23436" y="30773"/>
                  <a:pt x="23017" y="30829"/>
                </a:cubicBezTo>
                <a:cubicBezTo>
                  <a:pt x="22599" y="30913"/>
                  <a:pt x="22431" y="30829"/>
                  <a:pt x="22041" y="30913"/>
                </a:cubicBezTo>
                <a:cubicBezTo>
                  <a:pt x="21817" y="31052"/>
                  <a:pt x="21622" y="31247"/>
                  <a:pt x="21427" y="31415"/>
                </a:cubicBezTo>
                <a:cubicBezTo>
                  <a:pt x="20980" y="31582"/>
                  <a:pt x="20506" y="31694"/>
                  <a:pt x="20032" y="31805"/>
                </a:cubicBezTo>
                <a:cubicBezTo>
                  <a:pt x="19697" y="31805"/>
                  <a:pt x="19306" y="31889"/>
                  <a:pt x="18972" y="31861"/>
                </a:cubicBezTo>
                <a:cubicBezTo>
                  <a:pt x="18469" y="32028"/>
                  <a:pt x="17939" y="32140"/>
                  <a:pt x="17409" y="32168"/>
                </a:cubicBezTo>
                <a:cubicBezTo>
                  <a:pt x="16991" y="32391"/>
                  <a:pt x="16517" y="32531"/>
                  <a:pt x="16014" y="32531"/>
                </a:cubicBezTo>
                <a:lnTo>
                  <a:pt x="14731" y="32531"/>
                </a:lnTo>
                <a:cubicBezTo>
                  <a:pt x="14368" y="32503"/>
                  <a:pt x="14034" y="32447"/>
                  <a:pt x="13699" y="32363"/>
                </a:cubicBezTo>
                <a:cubicBezTo>
                  <a:pt x="12722" y="32475"/>
                  <a:pt x="11746" y="32335"/>
                  <a:pt x="10853" y="32001"/>
                </a:cubicBezTo>
                <a:cubicBezTo>
                  <a:pt x="10741" y="31973"/>
                  <a:pt x="10825" y="31945"/>
                  <a:pt x="10658" y="31889"/>
                </a:cubicBezTo>
                <a:cubicBezTo>
                  <a:pt x="10267" y="31749"/>
                  <a:pt x="10407" y="31889"/>
                  <a:pt x="10016" y="31749"/>
                </a:cubicBezTo>
                <a:cubicBezTo>
                  <a:pt x="9625" y="31722"/>
                  <a:pt x="9263" y="31582"/>
                  <a:pt x="8956" y="31387"/>
                </a:cubicBezTo>
                <a:cubicBezTo>
                  <a:pt x="8454" y="31108"/>
                  <a:pt x="7979" y="30773"/>
                  <a:pt x="7561" y="30382"/>
                </a:cubicBezTo>
                <a:cubicBezTo>
                  <a:pt x="7421" y="30271"/>
                  <a:pt x="7366" y="30271"/>
                  <a:pt x="7338" y="30299"/>
                </a:cubicBezTo>
                <a:cubicBezTo>
                  <a:pt x="6975" y="30076"/>
                  <a:pt x="6668" y="29797"/>
                  <a:pt x="6389" y="29490"/>
                </a:cubicBezTo>
                <a:cubicBezTo>
                  <a:pt x="5999" y="28960"/>
                  <a:pt x="5636" y="28402"/>
                  <a:pt x="5385" y="27788"/>
                </a:cubicBezTo>
                <a:cubicBezTo>
                  <a:pt x="5329" y="27593"/>
                  <a:pt x="5273" y="27397"/>
                  <a:pt x="5245" y="27174"/>
                </a:cubicBezTo>
                <a:close/>
                <a:moveTo>
                  <a:pt x="8203" y="12583"/>
                </a:moveTo>
                <a:lnTo>
                  <a:pt x="8956" y="14508"/>
                </a:lnTo>
                <a:lnTo>
                  <a:pt x="8956" y="14508"/>
                </a:lnTo>
                <a:lnTo>
                  <a:pt x="9012" y="14619"/>
                </a:lnTo>
                <a:cubicBezTo>
                  <a:pt x="9263" y="14871"/>
                  <a:pt x="9514" y="15150"/>
                  <a:pt x="9765" y="15429"/>
                </a:cubicBezTo>
                <a:cubicBezTo>
                  <a:pt x="9793" y="15484"/>
                  <a:pt x="9793" y="15484"/>
                  <a:pt x="9821" y="15540"/>
                </a:cubicBezTo>
                <a:cubicBezTo>
                  <a:pt x="10100" y="15847"/>
                  <a:pt x="10379" y="16684"/>
                  <a:pt x="10518" y="17242"/>
                </a:cubicBezTo>
                <a:cubicBezTo>
                  <a:pt x="10490" y="17270"/>
                  <a:pt x="10462" y="17298"/>
                  <a:pt x="10490" y="17354"/>
                </a:cubicBezTo>
                <a:cubicBezTo>
                  <a:pt x="10518" y="17437"/>
                  <a:pt x="10518" y="17465"/>
                  <a:pt x="10546" y="17549"/>
                </a:cubicBezTo>
                <a:cubicBezTo>
                  <a:pt x="10518" y="17688"/>
                  <a:pt x="10574" y="17967"/>
                  <a:pt x="10490" y="17995"/>
                </a:cubicBezTo>
                <a:cubicBezTo>
                  <a:pt x="10490" y="18051"/>
                  <a:pt x="10490" y="18107"/>
                  <a:pt x="10490" y="18135"/>
                </a:cubicBezTo>
                <a:lnTo>
                  <a:pt x="10351" y="18218"/>
                </a:lnTo>
                <a:lnTo>
                  <a:pt x="10937" y="19697"/>
                </a:lnTo>
                <a:cubicBezTo>
                  <a:pt x="11020" y="19781"/>
                  <a:pt x="11104" y="19864"/>
                  <a:pt x="11216" y="19892"/>
                </a:cubicBezTo>
                <a:cubicBezTo>
                  <a:pt x="11383" y="20088"/>
                  <a:pt x="11551" y="20283"/>
                  <a:pt x="11718" y="20478"/>
                </a:cubicBezTo>
                <a:cubicBezTo>
                  <a:pt x="11746" y="20646"/>
                  <a:pt x="11829" y="20729"/>
                  <a:pt x="11885" y="20869"/>
                </a:cubicBezTo>
                <a:cubicBezTo>
                  <a:pt x="11941" y="21008"/>
                  <a:pt x="12081" y="21427"/>
                  <a:pt x="12136" y="21566"/>
                </a:cubicBezTo>
                <a:cubicBezTo>
                  <a:pt x="12192" y="21817"/>
                  <a:pt x="12136" y="21929"/>
                  <a:pt x="12192" y="22152"/>
                </a:cubicBezTo>
                <a:cubicBezTo>
                  <a:pt x="12332" y="22236"/>
                  <a:pt x="12499" y="22320"/>
                  <a:pt x="12694" y="22375"/>
                </a:cubicBezTo>
                <a:cubicBezTo>
                  <a:pt x="12862" y="22599"/>
                  <a:pt x="13001" y="22850"/>
                  <a:pt x="13141" y="23101"/>
                </a:cubicBezTo>
                <a:cubicBezTo>
                  <a:pt x="13197" y="23296"/>
                  <a:pt x="13252" y="23324"/>
                  <a:pt x="13252" y="23436"/>
                </a:cubicBezTo>
                <a:cubicBezTo>
                  <a:pt x="13308" y="23463"/>
                  <a:pt x="13364" y="23463"/>
                  <a:pt x="13420" y="23463"/>
                </a:cubicBezTo>
                <a:cubicBezTo>
                  <a:pt x="13476" y="23463"/>
                  <a:pt x="13559" y="23463"/>
                  <a:pt x="13615" y="23463"/>
                </a:cubicBezTo>
                <a:cubicBezTo>
                  <a:pt x="13643" y="23436"/>
                  <a:pt x="13643" y="23408"/>
                  <a:pt x="13671" y="23380"/>
                </a:cubicBezTo>
                <a:cubicBezTo>
                  <a:pt x="13671" y="23380"/>
                  <a:pt x="13671" y="23352"/>
                  <a:pt x="13699" y="23352"/>
                </a:cubicBezTo>
                <a:cubicBezTo>
                  <a:pt x="13727" y="23324"/>
                  <a:pt x="13727" y="23324"/>
                  <a:pt x="13755" y="23296"/>
                </a:cubicBezTo>
                <a:cubicBezTo>
                  <a:pt x="13922" y="23240"/>
                  <a:pt x="14061" y="23212"/>
                  <a:pt x="14229" y="23212"/>
                </a:cubicBezTo>
                <a:cubicBezTo>
                  <a:pt x="14452" y="23240"/>
                  <a:pt x="14703" y="23268"/>
                  <a:pt x="14926" y="23240"/>
                </a:cubicBezTo>
                <a:cubicBezTo>
                  <a:pt x="15149" y="23268"/>
                  <a:pt x="15289" y="23352"/>
                  <a:pt x="15484" y="23380"/>
                </a:cubicBezTo>
                <a:cubicBezTo>
                  <a:pt x="15986" y="23240"/>
                  <a:pt x="16489" y="23184"/>
                  <a:pt x="17019" y="23212"/>
                </a:cubicBezTo>
                <a:cubicBezTo>
                  <a:pt x="17075" y="23212"/>
                  <a:pt x="17047" y="23268"/>
                  <a:pt x="17130" y="23268"/>
                </a:cubicBezTo>
                <a:cubicBezTo>
                  <a:pt x="17326" y="23268"/>
                  <a:pt x="17242" y="23184"/>
                  <a:pt x="17437" y="23184"/>
                </a:cubicBezTo>
                <a:cubicBezTo>
                  <a:pt x="17577" y="22961"/>
                  <a:pt x="18302" y="22933"/>
                  <a:pt x="18832" y="22905"/>
                </a:cubicBezTo>
                <a:cubicBezTo>
                  <a:pt x="18916" y="22878"/>
                  <a:pt x="18916" y="22850"/>
                  <a:pt x="18916" y="22794"/>
                </a:cubicBezTo>
                <a:cubicBezTo>
                  <a:pt x="19111" y="22710"/>
                  <a:pt x="19279" y="22654"/>
                  <a:pt x="19474" y="22599"/>
                </a:cubicBezTo>
                <a:cubicBezTo>
                  <a:pt x="19837" y="22543"/>
                  <a:pt x="20088" y="22571"/>
                  <a:pt x="20422" y="22515"/>
                </a:cubicBezTo>
                <a:cubicBezTo>
                  <a:pt x="20534" y="22571"/>
                  <a:pt x="20701" y="22571"/>
                  <a:pt x="20785" y="22654"/>
                </a:cubicBezTo>
                <a:cubicBezTo>
                  <a:pt x="21008" y="22543"/>
                  <a:pt x="21231" y="22459"/>
                  <a:pt x="21483" y="22403"/>
                </a:cubicBezTo>
                <a:cubicBezTo>
                  <a:pt x="21734" y="22347"/>
                  <a:pt x="21985" y="22320"/>
                  <a:pt x="22152" y="22292"/>
                </a:cubicBezTo>
                <a:cubicBezTo>
                  <a:pt x="22347" y="22152"/>
                  <a:pt x="22459" y="22208"/>
                  <a:pt x="22682" y="22124"/>
                </a:cubicBezTo>
                <a:cubicBezTo>
                  <a:pt x="22710" y="22124"/>
                  <a:pt x="22766" y="22069"/>
                  <a:pt x="22794" y="22069"/>
                </a:cubicBezTo>
                <a:cubicBezTo>
                  <a:pt x="22989" y="22013"/>
                  <a:pt x="23073" y="22041"/>
                  <a:pt x="23129" y="22096"/>
                </a:cubicBezTo>
                <a:cubicBezTo>
                  <a:pt x="23184" y="22041"/>
                  <a:pt x="23296" y="21985"/>
                  <a:pt x="23380" y="21929"/>
                </a:cubicBezTo>
                <a:cubicBezTo>
                  <a:pt x="23463" y="21873"/>
                  <a:pt x="23547" y="21817"/>
                  <a:pt x="23659" y="21762"/>
                </a:cubicBezTo>
                <a:cubicBezTo>
                  <a:pt x="23770" y="21650"/>
                  <a:pt x="23910" y="21594"/>
                  <a:pt x="24077" y="21538"/>
                </a:cubicBezTo>
                <a:cubicBezTo>
                  <a:pt x="24161" y="21455"/>
                  <a:pt x="24245" y="21343"/>
                  <a:pt x="24300" y="21232"/>
                </a:cubicBezTo>
                <a:cubicBezTo>
                  <a:pt x="24356" y="21120"/>
                  <a:pt x="24412" y="21008"/>
                  <a:pt x="24496" y="20897"/>
                </a:cubicBezTo>
                <a:cubicBezTo>
                  <a:pt x="24747" y="20674"/>
                  <a:pt x="24970" y="20311"/>
                  <a:pt x="25137" y="20255"/>
                </a:cubicBezTo>
                <a:cubicBezTo>
                  <a:pt x="25165" y="20199"/>
                  <a:pt x="25137" y="20199"/>
                  <a:pt x="25193" y="20143"/>
                </a:cubicBezTo>
                <a:cubicBezTo>
                  <a:pt x="25221" y="20088"/>
                  <a:pt x="25416" y="20004"/>
                  <a:pt x="25500" y="19976"/>
                </a:cubicBezTo>
                <a:cubicBezTo>
                  <a:pt x="25751" y="19613"/>
                  <a:pt x="25946" y="19390"/>
                  <a:pt x="26086" y="19446"/>
                </a:cubicBezTo>
                <a:cubicBezTo>
                  <a:pt x="26309" y="19028"/>
                  <a:pt x="26588" y="18442"/>
                  <a:pt x="26783" y="18470"/>
                </a:cubicBezTo>
                <a:cubicBezTo>
                  <a:pt x="26839" y="18107"/>
                  <a:pt x="26672" y="18051"/>
                  <a:pt x="26923" y="17493"/>
                </a:cubicBezTo>
                <a:cubicBezTo>
                  <a:pt x="26951" y="17381"/>
                  <a:pt x="26979" y="17409"/>
                  <a:pt x="27007" y="17298"/>
                </a:cubicBezTo>
                <a:cubicBezTo>
                  <a:pt x="27034" y="17102"/>
                  <a:pt x="27090" y="16907"/>
                  <a:pt x="27174" y="16712"/>
                </a:cubicBezTo>
                <a:cubicBezTo>
                  <a:pt x="27313" y="16517"/>
                  <a:pt x="27397" y="16210"/>
                  <a:pt x="27537" y="16070"/>
                </a:cubicBezTo>
                <a:lnTo>
                  <a:pt x="27592" y="16070"/>
                </a:lnTo>
                <a:cubicBezTo>
                  <a:pt x="27704" y="15819"/>
                  <a:pt x="27760" y="15596"/>
                  <a:pt x="27816" y="15345"/>
                </a:cubicBezTo>
                <a:cubicBezTo>
                  <a:pt x="27788" y="15205"/>
                  <a:pt x="27788" y="15066"/>
                  <a:pt x="27844" y="14954"/>
                </a:cubicBezTo>
                <a:cubicBezTo>
                  <a:pt x="27927" y="14731"/>
                  <a:pt x="27983" y="14452"/>
                  <a:pt x="28095" y="14257"/>
                </a:cubicBezTo>
                <a:cubicBezTo>
                  <a:pt x="28262" y="13503"/>
                  <a:pt x="28402" y="12750"/>
                  <a:pt x="28485" y="11997"/>
                </a:cubicBezTo>
                <a:lnTo>
                  <a:pt x="28485" y="11523"/>
                </a:lnTo>
                <a:cubicBezTo>
                  <a:pt x="28541" y="11244"/>
                  <a:pt x="28653" y="10714"/>
                  <a:pt x="28736" y="10714"/>
                </a:cubicBezTo>
                <a:cubicBezTo>
                  <a:pt x="28820" y="10714"/>
                  <a:pt x="28764" y="10937"/>
                  <a:pt x="28820" y="10881"/>
                </a:cubicBezTo>
                <a:cubicBezTo>
                  <a:pt x="28876" y="11606"/>
                  <a:pt x="28820" y="12332"/>
                  <a:pt x="28681" y="13029"/>
                </a:cubicBezTo>
                <a:cubicBezTo>
                  <a:pt x="28625" y="13420"/>
                  <a:pt x="28513" y="13838"/>
                  <a:pt x="28402" y="14229"/>
                </a:cubicBezTo>
                <a:cubicBezTo>
                  <a:pt x="28374" y="14340"/>
                  <a:pt x="28318" y="14508"/>
                  <a:pt x="28318" y="14592"/>
                </a:cubicBezTo>
                <a:cubicBezTo>
                  <a:pt x="28290" y="14647"/>
                  <a:pt x="28290" y="14703"/>
                  <a:pt x="28318" y="14787"/>
                </a:cubicBezTo>
                <a:cubicBezTo>
                  <a:pt x="28653" y="13448"/>
                  <a:pt x="28904" y="12081"/>
                  <a:pt x="29043" y="10714"/>
                </a:cubicBezTo>
                <a:lnTo>
                  <a:pt x="29043" y="10714"/>
                </a:lnTo>
                <a:cubicBezTo>
                  <a:pt x="29015" y="10686"/>
                  <a:pt x="29015" y="10630"/>
                  <a:pt x="28987" y="10602"/>
                </a:cubicBezTo>
                <a:cubicBezTo>
                  <a:pt x="29043" y="10323"/>
                  <a:pt x="28960" y="10267"/>
                  <a:pt x="28987" y="10156"/>
                </a:cubicBezTo>
                <a:cubicBezTo>
                  <a:pt x="29015" y="10016"/>
                  <a:pt x="29043" y="10128"/>
                  <a:pt x="29043" y="10156"/>
                </a:cubicBezTo>
                <a:cubicBezTo>
                  <a:pt x="29043" y="10072"/>
                  <a:pt x="29071" y="10044"/>
                  <a:pt x="29099" y="9960"/>
                </a:cubicBezTo>
                <a:cubicBezTo>
                  <a:pt x="29043" y="9849"/>
                  <a:pt x="29043" y="10128"/>
                  <a:pt x="28987" y="10072"/>
                </a:cubicBezTo>
                <a:cubicBezTo>
                  <a:pt x="28987" y="9821"/>
                  <a:pt x="28960" y="9570"/>
                  <a:pt x="28904" y="9319"/>
                </a:cubicBezTo>
                <a:cubicBezTo>
                  <a:pt x="28876" y="9095"/>
                  <a:pt x="28792" y="8900"/>
                  <a:pt x="28625" y="8733"/>
                </a:cubicBezTo>
                <a:lnTo>
                  <a:pt x="28681" y="8705"/>
                </a:lnTo>
                <a:cubicBezTo>
                  <a:pt x="28625" y="8649"/>
                  <a:pt x="28625" y="8733"/>
                  <a:pt x="28597" y="8705"/>
                </a:cubicBezTo>
                <a:cubicBezTo>
                  <a:pt x="28346" y="8565"/>
                  <a:pt x="28095" y="8426"/>
                  <a:pt x="27816" y="8342"/>
                </a:cubicBezTo>
                <a:cubicBezTo>
                  <a:pt x="27286" y="8231"/>
                  <a:pt x="26756" y="8147"/>
                  <a:pt x="26225" y="8119"/>
                </a:cubicBezTo>
                <a:cubicBezTo>
                  <a:pt x="25723" y="8119"/>
                  <a:pt x="25026" y="8035"/>
                  <a:pt x="24356" y="8007"/>
                </a:cubicBezTo>
                <a:lnTo>
                  <a:pt x="23631" y="8007"/>
                </a:lnTo>
                <a:cubicBezTo>
                  <a:pt x="23296" y="8007"/>
                  <a:pt x="22933" y="7979"/>
                  <a:pt x="22571" y="7979"/>
                </a:cubicBezTo>
                <a:cubicBezTo>
                  <a:pt x="22292" y="7979"/>
                  <a:pt x="21985" y="7979"/>
                  <a:pt x="21734" y="7924"/>
                </a:cubicBezTo>
                <a:cubicBezTo>
                  <a:pt x="20925" y="7952"/>
                  <a:pt x="20143" y="7924"/>
                  <a:pt x="19306" y="8035"/>
                </a:cubicBezTo>
                <a:cubicBezTo>
                  <a:pt x="18972" y="8063"/>
                  <a:pt x="18609" y="8119"/>
                  <a:pt x="18218" y="8147"/>
                </a:cubicBezTo>
                <a:cubicBezTo>
                  <a:pt x="17856" y="8175"/>
                  <a:pt x="17493" y="8231"/>
                  <a:pt x="17130" y="8231"/>
                </a:cubicBezTo>
                <a:cubicBezTo>
                  <a:pt x="16851" y="8231"/>
                  <a:pt x="16544" y="8175"/>
                  <a:pt x="16293" y="8091"/>
                </a:cubicBezTo>
                <a:cubicBezTo>
                  <a:pt x="15986" y="8175"/>
                  <a:pt x="15680" y="8258"/>
                  <a:pt x="15373" y="8370"/>
                </a:cubicBezTo>
                <a:cubicBezTo>
                  <a:pt x="15261" y="8398"/>
                  <a:pt x="15261" y="8370"/>
                  <a:pt x="15149" y="8398"/>
                </a:cubicBezTo>
                <a:lnTo>
                  <a:pt x="13866" y="8733"/>
                </a:lnTo>
                <a:cubicBezTo>
                  <a:pt x="13476" y="8844"/>
                  <a:pt x="13113" y="8984"/>
                  <a:pt x="12750" y="9151"/>
                </a:cubicBezTo>
                <a:cubicBezTo>
                  <a:pt x="12276" y="9263"/>
                  <a:pt x="11829" y="9402"/>
                  <a:pt x="11411" y="9598"/>
                </a:cubicBezTo>
                <a:cubicBezTo>
                  <a:pt x="11299" y="9653"/>
                  <a:pt x="11216" y="9709"/>
                  <a:pt x="11132" y="9737"/>
                </a:cubicBezTo>
                <a:cubicBezTo>
                  <a:pt x="11048" y="9793"/>
                  <a:pt x="11076" y="9737"/>
                  <a:pt x="11020" y="9765"/>
                </a:cubicBezTo>
                <a:cubicBezTo>
                  <a:pt x="10797" y="9849"/>
                  <a:pt x="10714" y="9932"/>
                  <a:pt x="10407" y="10044"/>
                </a:cubicBezTo>
                <a:cubicBezTo>
                  <a:pt x="10211" y="10128"/>
                  <a:pt x="9960" y="10183"/>
                  <a:pt x="9737" y="10267"/>
                </a:cubicBezTo>
                <a:cubicBezTo>
                  <a:pt x="9542" y="10351"/>
                  <a:pt x="9346" y="10435"/>
                  <a:pt x="9151" y="10574"/>
                </a:cubicBezTo>
                <a:cubicBezTo>
                  <a:pt x="9095" y="10574"/>
                  <a:pt x="8984" y="10658"/>
                  <a:pt x="9012" y="10602"/>
                </a:cubicBezTo>
                <a:cubicBezTo>
                  <a:pt x="8928" y="10630"/>
                  <a:pt x="8984" y="10658"/>
                  <a:pt x="8928" y="10686"/>
                </a:cubicBezTo>
                <a:cubicBezTo>
                  <a:pt x="8705" y="10769"/>
                  <a:pt x="8510" y="10853"/>
                  <a:pt x="8314" y="10909"/>
                </a:cubicBezTo>
                <a:lnTo>
                  <a:pt x="8147" y="10993"/>
                </a:lnTo>
                <a:cubicBezTo>
                  <a:pt x="8091" y="11020"/>
                  <a:pt x="8007" y="11020"/>
                  <a:pt x="8035" y="11076"/>
                </a:cubicBezTo>
                <a:cubicBezTo>
                  <a:pt x="8091" y="11132"/>
                  <a:pt x="8063" y="11272"/>
                  <a:pt x="8091" y="11355"/>
                </a:cubicBezTo>
                <a:cubicBezTo>
                  <a:pt x="8119" y="11551"/>
                  <a:pt x="8147" y="11746"/>
                  <a:pt x="8175" y="11969"/>
                </a:cubicBezTo>
                <a:cubicBezTo>
                  <a:pt x="8119" y="12025"/>
                  <a:pt x="8175" y="12220"/>
                  <a:pt x="8203" y="12360"/>
                </a:cubicBezTo>
                <a:cubicBezTo>
                  <a:pt x="8203" y="12443"/>
                  <a:pt x="8203" y="12499"/>
                  <a:pt x="8203" y="12583"/>
                </a:cubicBezTo>
                <a:close/>
                <a:moveTo>
                  <a:pt x="8789" y="10462"/>
                </a:moveTo>
                <a:cubicBezTo>
                  <a:pt x="8789" y="10407"/>
                  <a:pt x="8649" y="10490"/>
                  <a:pt x="8677" y="10490"/>
                </a:cubicBezTo>
                <a:cubicBezTo>
                  <a:pt x="8705" y="10490"/>
                  <a:pt x="8761" y="10490"/>
                  <a:pt x="8789" y="10462"/>
                </a:cubicBezTo>
                <a:close/>
                <a:moveTo>
                  <a:pt x="9040" y="10435"/>
                </a:moveTo>
                <a:cubicBezTo>
                  <a:pt x="9040" y="10407"/>
                  <a:pt x="8928" y="10435"/>
                  <a:pt x="8900" y="10462"/>
                </a:cubicBezTo>
                <a:cubicBezTo>
                  <a:pt x="8872" y="10490"/>
                  <a:pt x="8956" y="10462"/>
                  <a:pt x="9040" y="10435"/>
                </a:cubicBezTo>
                <a:close/>
                <a:moveTo>
                  <a:pt x="9821" y="16768"/>
                </a:moveTo>
                <a:cubicBezTo>
                  <a:pt x="9849" y="16768"/>
                  <a:pt x="9849" y="16768"/>
                  <a:pt x="9877" y="16768"/>
                </a:cubicBezTo>
                <a:cubicBezTo>
                  <a:pt x="9877" y="16712"/>
                  <a:pt x="9877" y="16628"/>
                  <a:pt x="9904" y="16628"/>
                </a:cubicBezTo>
                <a:cubicBezTo>
                  <a:pt x="9821" y="16461"/>
                  <a:pt x="9709" y="16293"/>
                  <a:pt x="9570" y="16182"/>
                </a:cubicBezTo>
                <a:close/>
                <a:moveTo>
                  <a:pt x="28987" y="8872"/>
                </a:moveTo>
                <a:close/>
                <a:moveTo>
                  <a:pt x="28932" y="8761"/>
                </a:moveTo>
                <a:cubicBezTo>
                  <a:pt x="28681" y="8398"/>
                  <a:pt x="28290" y="8119"/>
                  <a:pt x="27871" y="7979"/>
                </a:cubicBezTo>
                <a:cubicBezTo>
                  <a:pt x="26895" y="7645"/>
                  <a:pt x="25863" y="7477"/>
                  <a:pt x="24803" y="7477"/>
                </a:cubicBezTo>
                <a:cubicBezTo>
                  <a:pt x="22487" y="7366"/>
                  <a:pt x="20143" y="7477"/>
                  <a:pt x="17828" y="7784"/>
                </a:cubicBezTo>
                <a:lnTo>
                  <a:pt x="17911" y="7812"/>
                </a:lnTo>
                <a:cubicBezTo>
                  <a:pt x="18469" y="7812"/>
                  <a:pt x="19362" y="7673"/>
                  <a:pt x="20116" y="7645"/>
                </a:cubicBezTo>
                <a:cubicBezTo>
                  <a:pt x="20674" y="7617"/>
                  <a:pt x="21399" y="7617"/>
                  <a:pt x="22013" y="7645"/>
                </a:cubicBezTo>
                <a:cubicBezTo>
                  <a:pt x="22961" y="7645"/>
                  <a:pt x="23966" y="7673"/>
                  <a:pt x="24998" y="7728"/>
                </a:cubicBezTo>
                <a:cubicBezTo>
                  <a:pt x="25556" y="7784"/>
                  <a:pt x="26086" y="7784"/>
                  <a:pt x="26588" y="7840"/>
                </a:cubicBezTo>
                <a:cubicBezTo>
                  <a:pt x="27090" y="7868"/>
                  <a:pt x="27565" y="7979"/>
                  <a:pt x="28039" y="8147"/>
                </a:cubicBezTo>
                <a:cubicBezTo>
                  <a:pt x="28039" y="8147"/>
                  <a:pt x="27983" y="8147"/>
                  <a:pt x="28039" y="8147"/>
                </a:cubicBezTo>
                <a:cubicBezTo>
                  <a:pt x="28150" y="8231"/>
                  <a:pt x="28011" y="8119"/>
                  <a:pt x="28095" y="8147"/>
                </a:cubicBezTo>
                <a:cubicBezTo>
                  <a:pt x="28318" y="8231"/>
                  <a:pt x="28513" y="8370"/>
                  <a:pt x="28708" y="8510"/>
                </a:cubicBezTo>
                <a:cubicBezTo>
                  <a:pt x="28792" y="8565"/>
                  <a:pt x="28876" y="8677"/>
                  <a:pt x="28960" y="8761"/>
                </a:cubicBezTo>
                <a:close/>
                <a:moveTo>
                  <a:pt x="28095" y="8203"/>
                </a:moveTo>
                <a:cubicBezTo>
                  <a:pt x="28123" y="8258"/>
                  <a:pt x="27955" y="8203"/>
                  <a:pt x="28067" y="8258"/>
                </a:cubicBezTo>
                <a:cubicBezTo>
                  <a:pt x="28095" y="8258"/>
                  <a:pt x="28178" y="8258"/>
                  <a:pt x="28095" y="8203"/>
                </a:cubicBezTo>
                <a:close/>
                <a:moveTo>
                  <a:pt x="26783" y="7952"/>
                </a:moveTo>
                <a:cubicBezTo>
                  <a:pt x="26756" y="7952"/>
                  <a:pt x="26756" y="7979"/>
                  <a:pt x="26783" y="7979"/>
                </a:cubicBezTo>
                <a:cubicBezTo>
                  <a:pt x="26839" y="8007"/>
                  <a:pt x="26839" y="7979"/>
                  <a:pt x="26895" y="7979"/>
                </a:cubicBezTo>
                <a:cubicBezTo>
                  <a:pt x="26951" y="7979"/>
                  <a:pt x="26867" y="7979"/>
                  <a:pt x="26811" y="7952"/>
                </a:cubicBezTo>
                <a:close/>
                <a:moveTo>
                  <a:pt x="19530" y="7812"/>
                </a:moveTo>
                <a:cubicBezTo>
                  <a:pt x="19809" y="7812"/>
                  <a:pt x="19613" y="7728"/>
                  <a:pt x="19530" y="7812"/>
                </a:cubicBezTo>
                <a:close/>
                <a:moveTo>
                  <a:pt x="10546" y="9570"/>
                </a:moveTo>
                <a:lnTo>
                  <a:pt x="10574" y="9570"/>
                </a:lnTo>
                <a:lnTo>
                  <a:pt x="10686" y="9542"/>
                </a:lnTo>
                <a:close/>
                <a:moveTo>
                  <a:pt x="9430" y="15150"/>
                </a:moveTo>
                <a:cubicBezTo>
                  <a:pt x="9402" y="15150"/>
                  <a:pt x="9374" y="15177"/>
                  <a:pt x="9402" y="15261"/>
                </a:cubicBezTo>
                <a:cubicBezTo>
                  <a:pt x="9430" y="15261"/>
                  <a:pt x="9458" y="15261"/>
                  <a:pt x="9430" y="15177"/>
                </a:cubicBezTo>
                <a:close/>
                <a:moveTo>
                  <a:pt x="9570" y="15456"/>
                </a:moveTo>
                <a:cubicBezTo>
                  <a:pt x="9570" y="15373"/>
                  <a:pt x="9542" y="15289"/>
                  <a:pt x="9514" y="15233"/>
                </a:cubicBezTo>
                <a:cubicBezTo>
                  <a:pt x="9486" y="15233"/>
                  <a:pt x="9542" y="15456"/>
                  <a:pt x="9598" y="15456"/>
                </a:cubicBezTo>
                <a:close/>
                <a:moveTo>
                  <a:pt x="9737" y="15568"/>
                </a:moveTo>
                <a:cubicBezTo>
                  <a:pt x="9709" y="15512"/>
                  <a:pt x="9709" y="15456"/>
                  <a:pt x="9681" y="15429"/>
                </a:cubicBezTo>
                <a:cubicBezTo>
                  <a:pt x="9653" y="15429"/>
                  <a:pt x="9653" y="15484"/>
                  <a:pt x="9681" y="15540"/>
                </a:cubicBezTo>
                <a:cubicBezTo>
                  <a:pt x="9709" y="15540"/>
                  <a:pt x="9737" y="15568"/>
                  <a:pt x="9737" y="15568"/>
                </a:cubicBezTo>
                <a:close/>
                <a:moveTo>
                  <a:pt x="32112" y="24328"/>
                </a:moveTo>
                <a:cubicBezTo>
                  <a:pt x="32084" y="24300"/>
                  <a:pt x="32028" y="24356"/>
                  <a:pt x="31973" y="24468"/>
                </a:cubicBezTo>
                <a:cubicBezTo>
                  <a:pt x="31973" y="24468"/>
                  <a:pt x="31973" y="24496"/>
                  <a:pt x="31973" y="24524"/>
                </a:cubicBezTo>
                <a:cubicBezTo>
                  <a:pt x="32028" y="24468"/>
                  <a:pt x="32056" y="24412"/>
                  <a:pt x="32112" y="24356"/>
                </a:cubicBezTo>
                <a:close/>
                <a:moveTo>
                  <a:pt x="32252" y="23938"/>
                </a:moveTo>
                <a:cubicBezTo>
                  <a:pt x="32252" y="23854"/>
                  <a:pt x="32028" y="24189"/>
                  <a:pt x="32028" y="24245"/>
                </a:cubicBezTo>
                <a:cubicBezTo>
                  <a:pt x="32112" y="24161"/>
                  <a:pt x="32196" y="24049"/>
                  <a:pt x="32252" y="23938"/>
                </a:cubicBezTo>
                <a:close/>
                <a:moveTo>
                  <a:pt x="32280" y="23742"/>
                </a:moveTo>
                <a:cubicBezTo>
                  <a:pt x="32252" y="23742"/>
                  <a:pt x="32224" y="23742"/>
                  <a:pt x="32168" y="23826"/>
                </a:cubicBezTo>
                <a:cubicBezTo>
                  <a:pt x="32196" y="23854"/>
                  <a:pt x="32224" y="23910"/>
                  <a:pt x="32307" y="23770"/>
                </a:cubicBezTo>
                <a:close/>
                <a:moveTo>
                  <a:pt x="31191" y="25026"/>
                </a:moveTo>
                <a:cubicBezTo>
                  <a:pt x="30968" y="25305"/>
                  <a:pt x="30745" y="25584"/>
                  <a:pt x="30522" y="25863"/>
                </a:cubicBezTo>
                <a:cubicBezTo>
                  <a:pt x="30550" y="25891"/>
                  <a:pt x="30550" y="25919"/>
                  <a:pt x="30550" y="25946"/>
                </a:cubicBezTo>
                <a:cubicBezTo>
                  <a:pt x="30606" y="25891"/>
                  <a:pt x="30717" y="25807"/>
                  <a:pt x="30717" y="25835"/>
                </a:cubicBezTo>
                <a:cubicBezTo>
                  <a:pt x="30912" y="25584"/>
                  <a:pt x="31080" y="25333"/>
                  <a:pt x="31191" y="25026"/>
                </a:cubicBezTo>
                <a:close/>
                <a:moveTo>
                  <a:pt x="35711" y="13503"/>
                </a:moveTo>
                <a:cubicBezTo>
                  <a:pt x="35544" y="14452"/>
                  <a:pt x="35348" y="15345"/>
                  <a:pt x="35125" y="16238"/>
                </a:cubicBezTo>
                <a:cubicBezTo>
                  <a:pt x="35181" y="16098"/>
                  <a:pt x="35237" y="15959"/>
                  <a:pt x="35293" y="15791"/>
                </a:cubicBezTo>
                <a:cubicBezTo>
                  <a:pt x="35348" y="15596"/>
                  <a:pt x="35404" y="15401"/>
                  <a:pt x="35460" y="15233"/>
                </a:cubicBezTo>
                <a:cubicBezTo>
                  <a:pt x="35600" y="14675"/>
                  <a:pt x="35683" y="14089"/>
                  <a:pt x="35711" y="13531"/>
                </a:cubicBezTo>
                <a:close/>
                <a:moveTo>
                  <a:pt x="35739" y="14173"/>
                </a:moveTo>
                <a:cubicBezTo>
                  <a:pt x="35711" y="14117"/>
                  <a:pt x="35683" y="14396"/>
                  <a:pt x="35711" y="14396"/>
                </a:cubicBezTo>
                <a:cubicBezTo>
                  <a:pt x="35739" y="14313"/>
                  <a:pt x="35767" y="14257"/>
                  <a:pt x="35767" y="14173"/>
                </a:cubicBezTo>
                <a:close/>
                <a:moveTo>
                  <a:pt x="35906" y="13782"/>
                </a:moveTo>
                <a:cubicBezTo>
                  <a:pt x="35879" y="13782"/>
                  <a:pt x="35823" y="13922"/>
                  <a:pt x="35823" y="14006"/>
                </a:cubicBezTo>
                <a:cubicBezTo>
                  <a:pt x="35823" y="14061"/>
                  <a:pt x="35879" y="13922"/>
                  <a:pt x="35906" y="13782"/>
                </a:cubicBezTo>
                <a:close/>
                <a:moveTo>
                  <a:pt x="36046" y="10546"/>
                </a:moveTo>
                <a:cubicBezTo>
                  <a:pt x="36046" y="10630"/>
                  <a:pt x="36046" y="10714"/>
                  <a:pt x="36018" y="10797"/>
                </a:cubicBezTo>
                <a:cubicBezTo>
                  <a:pt x="36018" y="10797"/>
                  <a:pt x="36018" y="10769"/>
                  <a:pt x="36046" y="10769"/>
                </a:cubicBezTo>
                <a:close/>
                <a:moveTo>
                  <a:pt x="26756" y="419"/>
                </a:moveTo>
                <a:cubicBezTo>
                  <a:pt x="26309" y="335"/>
                  <a:pt x="26616" y="503"/>
                  <a:pt x="26756" y="419"/>
                </a:cubicBezTo>
                <a:close/>
                <a:moveTo>
                  <a:pt x="14117" y="1060"/>
                </a:moveTo>
                <a:cubicBezTo>
                  <a:pt x="14117" y="1088"/>
                  <a:pt x="14173" y="1088"/>
                  <a:pt x="14285" y="1060"/>
                </a:cubicBezTo>
                <a:cubicBezTo>
                  <a:pt x="14340" y="1033"/>
                  <a:pt x="14340" y="1033"/>
                  <a:pt x="14285" y="1033"/>
                </a:cubicBezTo>
                <a:cubicBezTo>
                  <a:pt x="14229" y="1033"/>
                  <a:pt x="14173" y="1033"/>
                  <a:pt x="14089" y="1060"/>
                </a:cubicBezTo>
                <a:close/>
                <a:moveTo>
                  <a:pt x="12053" y="1702"/>
                </a:moveTo>
                <a:cubicBezTo>
                  <a:pt x="11969" y="1702"/>
                  <a:pt x="12248" y="1618"/>
                  <a:pt x="12053" y="1646"/>
                </a:cubicBezTo>
                <a:cubicBezTo>
                  <a:pt x="11997" y="1674"/>
                  <a:pt x="11857" y="1758"/>
                  <a:pt x="12025" y="1702"/>
                </a:cubicBezTo>
                <a:close/>
                <a:moveTo>
                  <a:pt x="10546" y="2260"/>
                </a:moveTo>
                <a:cubicBezTo>
                  <a:pt x="15289" y="865"/>
                  <a:pt x="20227" y="279"/>
                  <a:pt x="25165" y="530"/>
                </a:cubicBezTo>
                <a:cubicBezTo>
                  <a:pt x="26644" y="558"/>
                  <a:pt x="28123" y="782"/>
                  <a:pt x="29545" y="1172"/>
                </a:cubicBezTo>
                <a:lnTo>
                  <a:pt x="29434" y="1116"/>
                </a:lnTo>
                <a:cubicBezTo>
                  <a:pt x="28876" y="921"/>
                  <a:pt x="28318" y="754"/>
                  <a:pt x="27732" y="670"/>
                </a:cubicBezTo>
                <a:cubicBezTo>
                  <a:pt x="27062" y="558"/>
                  <a:pt x="26365" y="503"/>
                  <a:pt x="25723" y="447"/>
                </a:cubicBezTo>
                <a:cubicBezTo>
                  <a:pt x="24747" y="391"/>
                  <a:pt x="23547" y="307"/>
                  <a:pt x="22487" y="307"/>
                </a:cubicBezTo>
                <a:cubicBezTo>
                  <a:pt x="20785" y="279"/>
                  <a:pt x="19083" y="391"/>
                  <a:pt x="17381" y="586"/>
                </a:cubicBezTo>
                <a:cubicBezTo>
                  <a:pt x="15624" y="809"/>
                  <a:pt x="13866" y="1200"/>
                  <a:pt x="12192" y="1730"/>
                </a:cubicBezTo>
                <a:cubicBezTo>
                  <a:pt x="12192" y="1730"/>
                  <a:pt x="12248" y="1702"/>
                  <a:pt x="12192" y="1702"/>
                </a:cubicBezTo>
                <a:cubicBezTo>
                  <a:pt x="11969" y="1758"/>
                  <a:pt x="12248" y="1702"/>
                  <a:pt x="12108" y="1758"/>
                </a:cubicBezTo>
                <a:cubicBezTo>
                  <a:pt x="11662" y="1897"/>
                  <a:pt x="11104" y="2065"/>
                  <a:pt x="10518" y="2260"/>
                </a:cubicBezTo>
                <a:close/>
                <a:moveTo>
                  <a:pt x="7561" y="10825"/>
                </a:moveTo>
                <a:lnTo>
                  <a:pt x="7561" y="10825"/>
                </a:lnTo>
                <a:lnTo>
                  <a:pt x="7589" y="10825"/>
                </a:lnTo>
                <a:lnTo>
                  <a:pt x="7868" y="10741"/>
                </a:lnTo>
                <a:cubicBezTo>
                  <a:pt x="7979" y="10714"/>
                  <a:pt x="8091" y="10658"/>
                  <a:pt x="8231" y="10630"/>
                </a:cubicBezTo>
                <a:cubicBezTo>
                  <a:pt x="8510" y="10518"/>
                  <a:pt x="8789" y="10379"/>
                  <a:pt x="9067" y="10183"/>
                </a:cubicBezTo>
                <a:cubicBezTo>
                  <a:pt x="8593" y="10379"/>
                  <a:pt x="8119" y="10574"/>
                  <a:pt x="7673" y="1079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3"/>
          <p:cNvSpPr/>
          <p:nvPr/>
        </p:nvSpPr>
        <p:spPr>
          <a:xfrm rot="1314892">
            <a:off x="7801672" y="4598781"/>
            <a:ext cx="379603" cy="362355"/>
          </a:xfrm>
          <a:custGeom>
            <a:avLst/>
            <a:gdLst/>
            <a:ahLst/>
            <a:cxnLst/>
            <a:rect l="l" t="t" r="r" b="b"/>
            <a:pathLst>
              <a:path w="12919" h="12332" extrusionOk="0">
                <a:moveTo>
                  <a:pt x="12890" y="9486"/>
                </a:moveTo>
                <a:cubicBezTo>
                  <a:pt x="12890" y="9598"/>
                  <a:pt x="12834" y="9681"/>
                  <a:pt x="12834" y="9821"/>
                </a:cubicBezTo>
                <a:cubicBezTo>
                  <a:pt x="12779" y="9904"/>
                  <a:pt x="12751" y="9960"/>
                  <a:pt x="12723" y="10044"/>
                </a:cubicBezTo>
                <a:cubicBezTo>
                  <a:pt x="12695" y="10016"/>
                  <a:pt x="12639" y="10128"/>
                  <a:pt x="12639" y="9960"/>
                </a:cubicBezTo>
                <a:cubicBezTo>
                  <a:pt x="12611" y="10016"/>
                  <a:pt x="12639" y="10072"/>
                  <a:pt x="12611" y="10100"/>
                </a:cubicBezTo>
                <a:cubicBezTo>
                  <a:pt x="12472" y="10100"/>
                  <a:pt x="12360" y="10072"/>
                  <a:pt x="12249" y="10044"/>
                </a:cubicBezTo>
                <a:cubicBezTo>
                  <a:pt x="12221" y="10044"/>
                  <a:pt x="12137" y="10072"/>
                  <a:pt x="12109" y="10044"/>
                </a:cubicBezTo>
                <a:cubicBezTo>
                  <a:pt x="12053" y="10155"/>
                  <a:pt x="12025" y="10295"/>
                  <a:pt x="11970" y="10407"/>
                </a:cubicBezTo>
                <a:cubicBezTo>
                  <a:pt x="11970" y="10407"/>
                  <a:pt x="11970" y="10407"/>
                  <a:pt x="11970" y="10434"/>
                </a:cubicBezTo>
                <a:cubicBezTo>
                  <a:pt x="11942" y="10546"/>
                  <a:pt x="11914" y="10658"/>
                  <a:pt x="11886" y="10769"/>
                </a:cubicBezTo>
                <a:cubicBezTo>
                  <a:pt x="11858" y="10853"/>
                  <a:pt x="11830" y="10909"/>
                  <a:pt x="11774" y="10992"/>
                </a:cubicBezTo>
                <a:cubicBezTo>
                  <a:pt x="11746" y="11104"/>
                  <a:pt x="11663" y="11188"/>
                  <a:pt x="11607" y="11271"/>
                </a:cubicBezTo>
                <a:cubicBezTo>
                  <a:pt x="11607" y="11299"/>
                  <a:pt x="11579" y="11355"/>
                  <a:pt x="11551" y="11383"/>
                </a:cubicBezTo>
                <a:cubicBezTo>
                  <a:pt x="11439" y="11495"/>
                  <a:pt x="11384" y="11578"/>
                  <a:pt x="11272" y="11662"/>
                </a:cubicBezTo>
                <a:cubicBezTo>
                  <a:pt x="11105" y="11774"/>
                  <a:pt x="10909" y="11885"/>
                  <a:pt x="10714" y="11969"/>
                </a:cubicBezTo>
                <a:cubicBezTo>
                  <a:pt x="10686" y="11969"/>
                  <a:pt x="10547" y="12025"/>
                  <a:pt x="10463" y="12025"/>
                </a:cubicBezTo>
                <a:cubicBezTo>
                  <a:pt x="10379" y="12025"/>
                  <a:pt x="10296" y="12025"/>
                  <a:pt x="10184" y="12025"/>
                </a:cubicBezTo>
                <a:lnTo>
                  <a:pt x="10100" y="12025"/>
                </a:lnTo>
                <a:cubicBezTo>
                  <a:pt x="10045" y="12025"/>
                  <a:pt x="9961" y="12025"/>
                  <a:pt x="9905" y="11997"/>
                </a:cubicBezTo>
                <a:cubicBezTo>
                  <a:pt x="9793" y="11969"/>
                  <a:pt x="9654" y="11941"/>
                  <a:pt x="9626" y="11913"/>
                </a:cubicBezTo>
                <a:cubicBezTo>
                  <a:pt x="9487" y="11857"/>
                  <a:pt x="9347" y="11829"/>
                  <a:pt x="9208" y="11802"/>
                </a:cubicBezTo>
                <a:lnTo>
                  <a:pt x="9096" y="11802"/>
                </a:lnTo>
                <a:cubicBezTo>
                  <a:pt x="8929" y="11857"/>
                  <a:pt x="8761" y="11913"/>
                  <a:pt x="8594" y="12025"/>
                </a:cubicBezTo>
                <a:cubicBezTo>
                  <a:pt x="8510" y="12053"/>
                  <a:pt x="8398" y="12108"/>
                  <a:pt x="8315" y="12136"/>
                </a:cubicBezTo>
                <a:cubicBezTo>
                  <a:pt x="8287" y="12164"/>
                  <a:pt x="8259" y="12164"/>
                  <a:pt x="8259" y="12192"/>
                </a:cubicBezTo>
                <a:cubicBezTo>
                  <a:pt x="7980" y="12304"/>
                  <a:pt x="7673" y="12332"/>
                  <a:pt x="7366" y="12276"/>
                </a:cubicBezTo>
                <a:lnTo>
                  <a:pt x="7283" y="12276"/>
                </a:lnTo>
                <a:cubicBezTo>
                  <a:pt x="7171" y="12276"/>
                  <a:pt x="7059" y="12304"/>
                  <a:pt x="6976" y="12304"/>
                </a:cubicBezTo>
                <a:cubicBezTo>
                  <a:pt x="6752" y="12304"/>
                  <a:pt x="6585" y="12304"/>
                  <a:pt x="6306" y="12276"/>
                </a:cubicBezTo>
                <a:cubicBezTo>
                  <a:pt x="6027" y="12248"/>
                  <a:pt x="5664" y="12192"/>
                  <a:pt x="5330" y="12136"/>
                </a:cubicBezTo>
                <a:cubicBezTo>
                  <a:pt x="4995" y="12081"/>
                  <a:pt x="4800" y="12053"/>
                  <a:pt x="4465" y="11941"/>
                </a:cubicBezTo>
                <a:cubicBezTo>
                  <a:pt x="4269" y="11913"/>
                  <a:pt x="4074" y="11857"/>
                  <a:pt x="3907" y="11802"/>
                </a:cubicBezTo>
                <a:cubicBezTo>
                  <a:pt x="3711" y="11746"/>
                  <a:pt x="3544" y="11662"/>
                  <a:pt x="3349" y="11578"/>
                </a:cubicBezTo>
                <a:cubicBezTo>
                  <a:pt x="3265" y="11495"/>
                  <a:pt x="3181" y="11411"/>
                  <a:pt x="3098" y="11327"/>
                </a:cubicBezTo>
                <a:cubicBezTo>
                  <a:pt x="2093" y="10937"/>
                  <a:pt x="1228" y="10239"/>
                  <a:pt x="643" y="9319"/>
                </a:cubicBezTo>
                <a:cubicBezTo>
                  <a:pt x="85" y="8286"/>
                  <a:pt x="1" y="7059"/>
                  <a:pt x="364" y="5971"/>
                </a:cubicBezTo>
                <a:cubicBezTo>
                  <a:pt x="364" y="5887"/>
                  <a:pt x="391" y="5775"/>
                  <a:pt x="419" y="5692"/>
                </a:cubicBezTo>
                <a:cubicBezTo>
                  <a:pt x="503" y="5413"/>
                  <a:pt x="643" y="5134"/>
                  <a:pt x="782" y="4855"/>
                </a:cubicBezTo>
                <a:lnTo>
                  <a:pt x="782" y="4855"/>
                </a:lnTo>
                <a:lnTo>
                  <a:pt x="782" y="4855"/>
                </a:lnTo>
                <a:cubicBezTo>
                  <a:pt x="1173" y="4157"/>
                  <a:pt x="1647" y="3516"/>
                  <a:pt x="2233" y="2930"/>
                </a:cubicBezTo>
                <a:cubicBezTo>
                  <a:pt x="2233" y="2874"/>
                  <a:pt x="2261" y="2818"/>
                  <a:pt x="2316" y="2790"/>
                </a:cubicBezTo>
                <a:cubicBezTo>
                  <a:pt x="2233" y="2706"/>
                  <a:pt x="2707" y="2204"/>
                  <a:pt x="3042" y="1981"/>
                </a:cubicBezTo>
                <a:cubicBezTo>
                  <a:pt x="3070" y="1981"/>
                  <a:pt x="3070" y="1981"/>
                  <a:pt x="3098" y="1953"/>
                </a:cubicBezTo>
                <a:cubicBezTo>
                  <a:pt x="3153" y="1869"/>
                  <a:pt x="3181" y="1814"/>
                  <a:pt x="3265" y="1730"/>
                </a:cubicBezTo>
                <a:cubicBezTo>
                  <a:pt x="3321" y="1646"/>
                  <a:pt x="3405" y="1590"/>
                  <a:pt x="3488" y="1507"/>
                </a:cubicBezTo>
                <a:cubicBezTo>
                  <a:pt x="3572" y="1479"/>
                  <a:pt x="3656" y="1395"/>
                  <a:pt x="3739" y="1339"/>
                </a:cubicBezTo>
                <a:cubicBezTo>
                  <a:pt x="3767" y="1311"/>
                  <a:pt x="3795" y="1311"/>
                  <a:pt x="3823" y="1311"/>
                </a:cubicBezTo>
                <a:cubicBezTo>
                  <a:pt x="3879" y="1256"/>
                  <a:pt x="3935" y="1200"/>
                  <a:pt x="3990" y="1144"/>
                </a:cubicBezTo>
                <a:cubicBezTo>
                  <a:pt x="4046" y="1116"/>
                  <a:pt x="4074" y="1116"/>
                  <a:pt x="4130" y="1088"/>
                </a:cubicBezTo>
                <a:cubicBezTo>
                  <a:pt x="4130" y="1060"/>
                  <a:pt x="4214" y="1005"/>
                  <a:pt x="4242" y="977"/>
                </a:cubicBezTo>
                <a:cubicBezTo>
                  <a:pt x="4297" y="921"/>
                  <a:pt x="4242" y="949"/>
                  <a:pt x="4269" y="921"/>
                </a:cubicBezTo>
                <a:lnTo>
                  <a:pt x="4325" y="893"/>
                </a:lnTo>
                <a:lnTo>
                  <a:pt x="4325" y="865"/>
                </a:lnTo>
                <a:cubicBezTo>
                  <a:pt x="4325" y="865"/>
                  <a:pt x="4353" y="865"/>
                  <a:pt x="4409" y="837"/>
                </a:cubicBezTo>
                <a:cubicBezTo>
                  <a:pt x="4465" y="781"/>
                  <a:pt x="4521" y="754"/>
                  <a:pt x="4604" y="698"/>
                </a:cubicBezTo>
                <a:cubicBezTo>
                  <a:pt x="4688" y="670"/>
                  <a:pt x="4744" y="642"/>
                  <a:pt x="4827" y="642"/>
                </a:cubicBezTo>
                <a:cubicBezTo>
                  <a:pt x="4800" y="670"/>
                  <a:pt x="4744" y="726"/>
                  <a:pt x="4772" y="726"/>
                </a:cubicBezTo>
                <a:cubicBezTo>
                  <a:pt x="4911" y="698"/>
                  <a:pt x="4995" y="642"/>
                  <a:pt x="5106" y="614"/>
                </a:cubicBezTo>
                <a:cubicBezTo>
                  <a:pt x="5162" y="586"/>
                  <a:pt x="5246" y="586"/>
                  <a:pt x="5330" y="586"/>
                </a:cubicBezTo>
                <a:cubicBezTo>
                  <a:pt x="5441" y="558"/>
                  <a:pt x="5497" y="530"/>
                  <a:pt x="5553" y="502"/>
                </a:cubicBezTo>
                <a:cubicBezTo>
                  <a:pt x="5553" y="502"/>
                  <a:pt x="5525" y="502"/>
                  <a:pt x="5553" y="475"/>
                </a:cubicBezTo>
                <a:cubicBezTo>
                  <a:pt x="5581" y="475"/>
                  <a:pt x="5497" y="475"/>
                  <a:pt x="5497" y="475"/>
                </a:cubicBezTo>
                <a:cubicBezTo>
                  <a:pt x="5525" y="475"/>
                  <a:pt x="5497" y="363"/>
                  <a:pt x="5441" y="307"/>
                </a:cubicBezTo>
                <a:cubicBezTo>
                  <a:pt x="5413" y="251"/>
                  <a:pt x="5385" y="196"/>
                  <a:pt x="5497" y="140"/>
                </a:cubicBezTo>
                <a:cubicBezTo>
                  <a:pt x="5804" y="28"/>
                  <a:pt x="6111" y="0"/>
                  <a:pt x="6418" y="84"/>
                </a:cubicBezTo>
                <a:cubicBezTo>
                  <a:pt x="6473" y="84"/>
                  <a:pt x="6529" y="112"/>
                  <a:pt x="6557" y="168"/>
                </a:cubicBezTo>
                <a:cubicBezTo>
                  <a:pt x="6976" y="223"/>
                  <a:pt x="7171" y="391"/>
                  <a:pt x="7199" y="447"/>
                </a:cubicBezTo>
                <a:cubicBezTo>
                  <a:pt x="7227" y="419"/>
                  <a:pt x="7227" y="335"/>
                  <a:pt x="7255" y="307"/>
                </a:cubicBezTo>
                <a:cubicBezTo>
                  <a:pt x="7338" y="251"/>
                  <a:pt x="7450" y="251"/>
                  <a:pt x="7534" y="279"/>
                </a:cubicBezTo>
                <a:cubicBezTo>
                  <a:pt x="7701" y="335"/>
                  <a:pt x="7868" y="419"/>
                  <a:pt x="8008" y="502"/>
                </a:cubicBezTo>
                <a:cubicBezTo>
                  <a:pt x="8120" y="558"/>
                  <a:pt x="8203" y="642"/>
                  <a:pt x="8259" y="754"/>
                </a:cubicBezTo>
                <a:cubicBezTo>
                  <a:pt x="8259" y="809"/>
                  <a:pt x="8175" y="781"/>
                  <a:pt x="8231" y="865"/>
                </a:cubicBezTo>
                <a:cubicBezTo>
                  <a:pt x="8343" y="949"/>
                  <a:pt x="8426" y="1005"/>
                  <a:pt x="8538" y="1088"/>
                </a:cubicBezTo>
                <a:cubicBezTo>
                  <a:pt x="8566" y="1144"/>
                  <a:pt x="8622" y="1200"/>
                  <a:pt x="8650" y="1256"/>
                </a:cubicBezTo>
                <a:cubicBezTo>
                  <a:pt x="8733" y="1339"/>
                  <a:pt x="8845" y="1423"/>
                  <a:pt x="8929" y="1507"/>
                </a:cubicBezTo>
                <a:cubicBezTo>
                  <a:pt x="9096" y="1702"/>
                  <a:pt x="9124" y="1786"/>
                  <a:pt x="9124" y="1842"/>
                </a:cubicBezTo>
                <a:cubicBezTo>
                  <a:pt x="9319" y="2037"/>
                  <a:pt x="9514" y="2232"/>
                  <a:pt x="9654" y="2455"/>
                </a:cubicBezTo>
                <a:cubicBezTo>
                  <a:pt x="9682" y="2511"/>
                  <a:pt x="9710" y="2567"/>
                  <a:pt x="9738" y="2623"/>
                </a:cubicBezTo>
                <a:cubicBezTo>
                  <a:pt x="9877" y="2790"/>
                  <a:pt x="10017" y="2985"/>
                  <a:pt x="10100" y="3209"/>
                </a:cubicBezTo>
                <a:cubicBezTo>
                  <a:pt x="10156" y="3292"/>
                  <a:pt x="10212" y="3376"/>
                  <a:pt x="10268" y="3460"/>
                </a:cubicBezTo>
                <a:cubicBezTo>
                  <a:pt x="10296" y="3543"/>
                  <a:pt x="10379" y="3683"/>
                  <a:pt x="10407" y="3767"/>
                </a:cubicBezTo>
                <a:cubicBezTo>
                  <a:pt x="10379" y="3767"/>
                  <a:pt x="10407" y="3850"/>
                  <a:pt x="10407" y="3906"/>
                </a:cubicBezTo>
                <a:cubicBezTo>
                  <a:pt x="10435" y="3962"/>
                  <a:pt x="10463" y="3934"/>
                  <a:pt x="10491" y="3934"/>
                </a:cubicBezTo>
                <a:cubicBezTo>
                  <a:pt x="10519" y="3962"/>
                  <a:pt x="10491" y="3934"/>
                  <a:pt x="10491" y="3990"/>
                </a:cubicBezTo>
                <a:cubicBezTo>
                  <a:pt x="10491" y="4046"/>
                  <a:pt x="10491" y="3934"/>
                  <a:pt x="10547" y="3962"/>
                </a:cubicBezTo>
                <a:cubicBezTo>
                  <a:pt x="10686" y="4073"/>
                  <a:pt x="10770" y="4018"/>
                  <a:pt x="10993" y="4297"/>
                </a:cubicBezTo>
                <a:cubicBezTo>
                  <a:pt x="11049" y="4464"/>
                  <a:pt x="11272" y="4799"/>
                  <a:pt x="11244" y="4883"/>
                </a:cubicBezTo>
                <a:cubicBezTo>
                  <a:pt x="11272" y="4910"/>
                  <a:pt x="11328" y="4994"/>
                  <a:pt x="11356" y="4994"/>
                </a:cubicBezTo>
                <a:cubicBezTo>
                  <a:pt x="11439" y="5106"/>
                  <a:pt x="11495" y="5217"/>
                  <a:pt x="11551" y="5329"/>
                </a:cubicBezTo>
                <a:cubicBezTo>
                  <a:pt x="11579" y="5413"/>
                  <a:pt x="11635" y="5468"/>
                  <a:pt x="11663" y="5524"/>
                </a:cubicBezTo>
                <a:cubicBezTo>
                  <a:pt x="11691" y="5608"/>
                  <a:pt x="11774" y="5775"/>
                  <a:pt x="11830" y="5887"/>
                </a:cubicBezTo>
                <a:cubicBezTo>
                  <a:pt x="11886" y="5999"/>
                  <a:pt x="11914" y="6110"/>
                  <a:pt x="11942" y="6222"/>
                </a:cubicBezTo>
                <a:cubicBezTo>
                  <a:pt x="11914" y="6222"/>
                  <a:pt x="11886" y="6222"/>
                  <a:pt x="11886" y="6278"/>
                </a:cubicBezTo>
                <a:cubicBezTo>
                  <a:pt x="11914" y="6333"/>
                  <a:pt x="11970" y="6389"/>
                  <a:pt x="12025" y="6417"/>
                </a:cubicBezTo>
                <a:cubicBezTo>
                  <a:pt x="12053" y="6473"/>
                  <a:pt x="12109" y="6557"/>
                  <a:pt x="12137" y="6612"/>
                </a:cubicBezTo>
                <a:cubicBezTo>
                  <a:pt x="12193" y="6724"/>
                  <a:pt x="12249" y="6836"/>
                  <a:pt x="12276" y="6975"/>
                </a:cubicBezTo>
                <a:cubicBezTo>
                  <a:pt x="12332" y="7114"/>
                  <a:pt x="12332" y="7254"/>
                  <a:pt x="12360" y="7393"/>
                </a:cubicBezTo>
                <a:cubicBezTo>
                  <a:pt x="12276" y="7449"/>
                  <a:pt x="12137" y="7393"/>
                  <a:pt x="12053" y="7449"/>
                </a:cubicBezTo>
                <a:cubicBezTo>
                  <a:pt x="12193" y="7700"/>
                  <a:pt x="12304" y="7672"/>
                  <a:pt x="12416" y="7924"/>
                </a:cubicBezTo>
                <a:cubicBezTo>
                  <a:pt x="12444" y="7924"/>
                  <a:pt x="12500" y="8035"/>
                  <a:pt x="12528" y="8091"/>
                </a:cubicBezTo>
                <a:cubicBezTo>
                  <a:pt x="12583" y="8119"/>
                  <a:pt x="12639" y="8314"/>
                  <a:pt x="12667" y="8398"/>
                </a:cubicBezTo>
                <a:cubicBezTo>
                  <a:pt x="12695" y="8426"/>
                  <a:pt x="12695" y="8454"/>
                  <a:pt x="12667" y="8482"/>
                </a:cubicBezTo>
                <a:cubicBezTo>
                  <a:pt x="12779" y="8649"/>
                  <a:pt x="12834" y="8844"/>
                  <a:pt x="12834" y="9067"/>
                </a:cubicBezTo>
                <a:cubicBezTo>
                  <a:pt x="12890" y="9207"/>
                  <a:pt x="12918" y="9346"/>
                  <a:pt x="12890" y="9486"/>
                </a:cubicBezTo>
                <a:close/>
                <a:moveTo>
                  <a:pt x="12304" y="7338"/>
                </a:moveTo>
                <a:lnTo>
                  <a:pt x="12304" y="7254"/>
                </a:lnTo>
                <a:cubicBezTo>
                  <a:pt x="12304" y="7282"/>
                  <a:pt x="12304" y="7310"/>
                  <a:pt x="12304" y="7338"/>
                </a:cubicBezTo>
                <a:close/>
                <a:moveTo>
                  <a:pt x="12500" y="8091"/>
                </a:moveTo>
                <a:lnTo>
                  <a:pt x="12500" y="8007"/>
                </a:lnTo>
                <a:cubicBezTo>
                  <a:pt x="12500" y="7979"/>
                  <a:pt x="12472" y="8035"/>
                  <a:pt x="12500" y="8091"/>
                </a:cubicBezTo>
                <a:close/>
                <a:moveTo>
                  <a:pt x="12249" y="8203"/>
                </a:moveTo>
                <a:cubicBezTo>
                  <a:pt x="12249" y="8258"/>
                  <a:pt x="12249" y="8286"/>
                  <a:pt x="12276" y="8258"/>
                </a:cubicBezTo>
                <a:cubicBezTo>
                  <a:pt x="12276" y="8258"/>
                  <a:pt x="12276" y="8230"/>
                  <a:pt x="12276" y="8230"/>
                </a:cubicBezTo>
                <a:cubicBezTo>
                  <a:pt x="12276" y="8230"/>
                  <a:pt x="12249" y="8203"/>
                  <a:pt x="12249" y="8203"/>
                </a:cubicBezTo>
                <a:close/>
                <a:moveTo>
                  <a:pt x="4242" y="1144"/>
                </a:moveTo>
                <a:cubicBezTo>
                  <a:pt x="4242" y="1144"/>
                  <a:pt x="4269" y="1144"/>
                  <a:pt x="4297" y="1116"/>
                </a:cubicBezTo>
                <a:cubicBezTo>
                  <a:pt x="4325" y="1088"/>
                  <a:pt x="4297" y="1088"/>
                  <a:pt x="4297" y="1088"/>
                </a:cubicBezTo>
                <a:cubicBezTo>
                  <a:pt x="4269" y="1088"/>
                  <a:pt x="4242" y="1116"/>
                  <a:pt x="4242" y="1144"/>
                </a:cubicBezTo>
                <a:close/>
                <a:moveTo>
                  <a:pt x="10100" y="11997"/>
                </a:moveTo>
                <a:lnTo>
                  <a:pt x="10017" y="11997"/>
                </a:lnTo>
                <a:close/>
                <a:moveTo>
                  <a:pt x="11328" y="11244"/>
                </a:moveTo>
                <a:cubicBezTo>
                  <a:pt x="11049" y="11523"/>
                  <a:pt x="10686" y="11718"/>
                  <a:pt x="10296" y="11802"/>
                </a:cubicBezTo>
                <a:lnTo>
                  <a:pt x="10407" y="11802"/>
                </a:lnTo>
                <a:cubicBezTo>
                  <a:pt x="10519" y="11802"/>
                  <a:pt x="10630" y="11802"/>
                  <a:pt x="10742" y="11774"/>
                </a:cubicBezTo>
                <a:lnTo>
                  <a:pt x="10826" y="11774"/>
                </a:lnTo>
                <a:cubicBezTo>
                  <a:pt x="10965" y="11690"/>
                  <a:pt x="11077" y="11578"/>
                  <a:pt x="11188" y="11495"/>
                </a:cubicBezTo>
                <a:cubicBezTo>
                  <a:pt x="11216" y="11411"/>
                  <a:pt x="11328" y="11299"/>
                  <a:pt x="11328" y="11244"/>
                </a:cubicBezTo>
                <a:close/>
                <a:moveTo>
                  <a:pt x="11886" y="10602"/>
                </a:moveTo>
                <a:cubicBezTo>
                  <a:pt x="11886" y="10602"/>
                  <a:pt x="11858" y="10630"/>
                  <a:pt x="11830" y="10658"/>
                </a:cubicBezTo>
                <a:cubicBezTo>
                  <a:pt x="11830" y="10658"/>
                  <a:pt x="11858" y="10602"/>
                  <a:pt x="11886" y="10602"/>
                </a:cubicBezTo>
                <a:close/>
                <a:moveTo>
                  <a:pt x="12304" y="9877"/>
                </a:moveTo>
                <a:lnTo>
                  <a:pt x="12304" y="9877"/>
                </a:lnTo>
                <a:lnTo>
                  <a:pt x="12304" y="9932"/>
                </a:lnTo>
                <a:close/>
                <a:moveTo>
                  <a:pt x="12667" y="9067"/>
                </a:moveTo>
                <a:cubicBezTo>
                  <a:pt x="12639" y="8956"/>
                  <a:pt x="12583" y="8956"/>
                  <a:pt x="12583" y="8788"/>
                </a:cubicBezTo>
                <a:cubicBezTo>
                  <a:pt x="12500" y="8705"/>
                  <a:pt x="12444" y="8621"/>
                  <a:pt x="12416" y="8509"/>
                </a:cubicBezTo>
                <a:cubicBezTo>
                  <a:pt x="12388" y="8509"/>
                  <a:pt x="12332" y="8370"/>
                  <a:pt x="12276" y="8342"/>
                </a:cubicBezTo>
                <a:cubicBezTo>
                  <a:pt x="12249" y="8314"/>
                  <a:pt x="12249" y="8286"/>
                  <a:pt x="12221" y="8230"/>
                </a:cubicBezTo>
                <a:cubicBezTo>
                  <a:pt x="12221" y="8230"/>
                  <a:pt x="12221" y="8258"/>
                  <a:pt x="12221" y="8258"/>
                </a:cubicBezTo>
                <a:lnTo>
                  <a:pt x="12221" y="8230"/>
                </a:lnTo>
                <a:cubicBezTo>
                  <a:pt x="12276" y="8537"/>
                  <a:pt x="12276" y="8872"/>
                  <a:pt x="12276" y="9179"/>
                </a:cubicBezTo>
                <a:cubicBezTo>
                  <a:pt x="12388" y="9123"/>
                  <a:pt x="12528" y="9095"/>
                  <a:pt x="12667" y="9067"/>
                </a:cubicBezTo>
                <a:close/>
                <a:moveTo>
                  <a:pt x="12751" y="8565"/>
                </a:moveTo>
                <a:lnTo>
                  <a:pt x="12751" y="8565"/>
                </a:lnTo>
                <a:lnTo>
                  <a:pt x="12751" y="8621"/>
                </a:lnTo>
                <a:cubicBezTo>
                  <a:pt x="12751" y="8621"/>
                  <a:pt x="12751" y="8593"/>
                  <a:pt x="12751" y="8565"/>
                </a:cubicBezTo>
                <a:close/>
                <a:moveTo>
                  <a:pt x="12807" y="8705"/>
                </a:moveTo>
                <a:lnTo>
                  <a:pt x="12807" y="8621"/>
                </a:lnTo>
                <a:cubicBezTo>
                  <a:pt x="12807" y="8593"/>
                  <a:pt x="12779" y="8621"/>
                  <a:pt x="12779" y="8649"/>
                </a:cubicBezTo>
                <a:cubicBezTo>
                  <a:pt x="12779" y="8705"/>
                  <a:pt x="12779" y="8705"/>
                  <a:pt x="12807" y="870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23"/>
          <p:cNvSpPr/>
          <p:nvPr/>
        </p:nvSpPr>
        <p:spPr>
          <a:xfrm rot="1314892">
            <a:off x="7399120" y="3714971"/>
            <a:ext cx="577968" cy="691917"/>
          </a:xfrm>
          <a:custGeom>
            <a:avLst/>
            <a:gdLst/>
            <a:ahLst/>
            <a:cxnLst/>
            <a:rect l="l" t="t" r="r" b="b"/>
            <a:pathLst>
              <a:path w="19670" h="23548" extrusionOk="0">
                <a:moveTo>
                  <a:pt x="1061" y="23548"/>
                </a:moveTo>
                <a:cubicBezTo>
                  <a:pt x="866" y="23520"/>
                  <a:pt x="698" y="23464"/>
                  <a:pt x="531" y="23380"/>
                </a:cubicBezTo>
                <a:cubicBezTo>
                  <a:pt x="364" y="23269"/>
                  <a:pt x="252" y="23101"/>
                  <a:pt x="168" y="22934"/>
                </a:cubicBezTo>
                <a:cubicBezTo>
                  <a:pt x="140" y="22906"/>
                  <a:pt x="113" y="22850"/>
                  <a:pt x="85" y="22794"/>
                </a:cubicBezTo>
                <a:cubicBezTo>
                  <a:pt x="57" y="22683"/>
                  <a:pt x="29" y="22571"/>
                  <a:pt x="29" y="22432"/>
                </a:cubicBezTo>
                <a:cubicBezTo>
                  <a:pt x="1" y="22264"/>
                  <a:pt x="1" y="22097"/>
                  <a:pt x="29" y="21930"/>
                </a:cubicBezTo>
                <a:cubicBezTo>
                  <a:pt x="29" y="21762"/>
                  <a:pt x="57" y="21595"/>
                  <a:pt x="85" y="21427"/>
                </a:cubicBezTo>
                <a:cubicBezTo>
                  <a:pt x="85" y="21344"/>
                  <a:pt x="85" y="21260"/>
                  <a:pt x="113" y="21176"/>
                </a:cubicBezTo>
                <a:lnTo>
                  <a:pt x="113" y="19474"/>
                </a:lnTo>
                <a:cubicBezTo>
                  <a:pt x="113" y="19447"/>
                  <a:pt x="85" y="19419"/>
                  <a:pt x="57" y="19419"/>
                </a:cubicBezTo>
                <a:cubicBezTo>
                  <a:pt x="29" y="18889"/>
                  <a:pt x="57" y="18358"/>
                  <a:pt x="168" y="17856"/>
                </a:cubicBezTo>
                <a:lnTo>
                  <a:pt x="168" y="17661"/>
                </a:lnTo>
                <a:lnTo>
                  <a:pt x="168" y="17159"/>
                </a:lnTo>
                <a:cubicBezTo>
                  <a:pt x="196" y="16740"/>
                  <a:pt x="196" y="16461"/>
                  <a:pt x="224" y="15987"/>
                </a:cubicBezTo>
                <a:cubicBezTo>
                  <a:pt x="280" y="15457"/>
                  <a:pt x="336" y="14871"/>
                  <a:pt x="392" y="14257"/>
                </a:cubicBezTo>
                <a:cubicBezTo>
                  <a:pt x="447" y="13755"/>
                  <a:pt x="475" y="13365"/>
                  <a:pt x="559" y="12751"/>
                </a:cubicBezTo>
                <a:cubicBezTo>
                  <a:pt x="615" y="12472"/>
                  <a:pt x="643" y="12137"/>
                  <a:pt x="698" y="11746"/>
                </a:cubicBezTo>
                <a:cubicBezTo>
                  <a:pt x="754" y="11412"/>
                  <a:pt x="838" y="11105"/>
                  <a:pt x="949" y="10770"/>
                </a:cubicBezTo>
                <a:cubicBezTo>
                  <a:pt x="1005" y="10575"/>
                  <a:pt x="1089" y="10407"/>
                  <a:pt x="1201" y="10240"/>
                </a:cubicBezTo>
                <a:cubicBezTo>
                  <a:pt x="2038" y="6473"/>
                  <a:pt x="1368" y="3488"/>
                  <a:pt x="3098" y="29"/>
                </a:cubicBezTo>
                <a:cubicBezTo>
                  <a:pt x="3126" y="29"/>
                  <a:pt x="3154" y="1"/>
                  <a:pt x="3209" y="1"/>
                </a:cubicBezTo>
                <a:lnTo>
                  <a:pt x="3209" y="1"/>
                </a:lnTo>
                <a:lnTo>
                  <a:pt x="3265" y="1"/>
                </a:lnTo>
                <a:lnTo>
                  <a:pt x="3405" y="1"/>
                </a:lnTo>
                <a:cubicBezTo>
                  <a:pt x="3516" y="1"/>
                  <a:pt x="3628" y="29"/>
                  <a:pt x="3767" y="57"/>
                </a:cubicBezTo>
                <a:cubicBezTo>
                  <a:pt x="4046" y="112"/>
                  <a:pt x="4297" y="252"/>
                  <a:pt x="4548" y="419"/>
                </a:cubicBezTo>
                <a:cubicBezTo>
                  <a:pt x="4744" y="559"/>
                  <a:pt x="4939" y="726"/>
                  <a:pt x="5134" y="894"/>
                </a:cubicBezTo>
                <a:lnTo>
                  <a:pt x="5106" y="894"/>
                </a:lnTo>
                <a:lnTo>
                  <a:pt x="5106" y="894"/>
                </a:lnTo>
                <a:cubicBezTo>
                  <a:pt x="6195" y="1870"/>
                  <a:pt x="9263" y="2177"/>
                  <a:pt x="10324" y="3126"/>
                </a:cubicBezTo>
                <a:cubicBezTo>
                  <a:pt x="10407" y="3153"/>
                  <a:pt x="10491" y="3209"/>
                  <a:pt x="10575" y="3293"/>
                </a:cubicBezTo>
                <a:cubicBezTo>
                  <a:pt x="10658" y="3209"/>
                  <a:pt x="11579" y="3990"/>
                  <a:pt x="12081" y="4465"/>
                </a:cubicBezTo>
                <a:cubicBezTo>
                  <a:pt x="12081" y="4493"/>
                  <a:pt x="12109" y="4548"/>
                  <a:pt x="12137" y="4576"/>
                </a:cubicBezTo>
                <a:cubicBezTo>
                  <a:pt x="12304" y="4660"/>
                  <a:pt x="12416" y="4688"/>
                  <a:pt x="12583" y="4800"/>
                </a:cubicBezTo>
                <a:cubicBezTo>
                  <a:pt x="12695" y="4911"/>
                  <a:pt x="12835" y="5023"/>
                  <a:pt x="13002" y="5134"/>
                </a:cubicBezTo>
                <a:cubicBezTo>
                  <a:pt x="13113" y="5274"/>
                  <a:pt x="13253" y="5385"/>
                  <a:pt x="13392" y="5497"/>
                </a:cubicBezTo>
                <a:cubicBezTo>
                  <a:pt x="13420" y="5525"/>
                  <a:pt x="13448" y="5581"/>
                  <a:pt x="13504" y="5609"/>
                </a:cubicBezTo>
                <a:cubicBezTo>
                  <a:pt x="13588" y="5692"/>
                  <a:pt x="13699" y="5776"/>
                  <a:pt x="13811" y="5860"/>
                </a:cubicBezTo>
                <a:lnTo>
                  <a:pt x="14006" y="6027"/>
                </a:lnTo>
                <a:cubicBezTo>
                  <a:pt x="14006" y="5999"/>
                  <a:pt x="14174" y="6139"/>
                  <a:pt x="14257" y="6194"/>
                </a:cubicBezTo>
                <a:cubicBezTo>
                  <a:pt x="14341" y="6250"/>
                  <a:pt x="14285" y="6194"/>
                  <a:pt x="14341" y="6222"/>
                </a:cubicBezTo>
                <a:cubicBezTo>
                  <a:pt x="14369" y="6250"/>
                  <a:pt x="14369" y="6278"/>
                  <a:pt x="14397" y="6278"/>
                </a:cubicBezTo>
                <a:cubicBezTo>
                  <a:pt x="14425" y="6306"/>
                  <a:pt x="14425" y="6278"/>
                  <a:pt x="14425" y="6278"/>
                </a:cubicBezTo>
                <a:cubicBezTo>
                  <a:pt x="14425" y="6278"/>
                  <a:pt x="14481" y="6334"/>
                  <a:pt x="14536" y="6390"/>
                </a:cubicBezTo>
                <a:cubicBezTo>
                  <a:pt x="14648" y="6473"/>
                  <a:pt x="14760" y="6557"/>
                  <a:pt x="14871" y="6641"/>
                </a:cubicBezTo>
                <a:cubicBezTo>
                  <a:pt x="15011" y="6752"/>
                  <a:pt x="15039" y="6836"/>
                  <a:pt x="15150" y="6920"/>
                </a:cubicBezTo>
                <a:cubicBezTo>
                  <a:pt x="15066" y="6892"/>
                  <a:pt x="14955" y="6836"/>
                  <a:pt x="14983" y="6892"/>
                </a:cubicBezTo>
                <a:cubicBezTo>
                  <a:pt x="15206" y="7115"/>
                  <a:pt x="15429" y="7338"/>
                  <a:pt x="15624" y="7589"/>
                </a:cubicBezTo>
                <a:cubicBezTo>
                  <a:pt x="15736" y="7701"/>
                  <a:pt x="15848" y="7785"/>
                  <a:pt x="15987" y="7841"/>
                </a:cubicBezTo>
                <a:cubicBezTo>
                  <a:pt x="15987" y="7841"/>
                  <a:pt x="15987" y="7813"/>
                  <a:pt x="16015" y="7841"/>
                </a:cubicBezTo>
                <a:cubicBezTo>
                  <a:pt x="16043" y="7896"/>
                  <a:pt x="15931" y="7785"/>
                  <a:pt x="15959" y="7785"/>
                </a:cubicBezTo>
                <a:cubicBezTo>
                  <a:pt x="16154" y="7785"/>
                  <a:pt x="15987" y="7366"/>
                  <a:pt x="16322" y="7534"/>
                </a:cubicBezTo>
                <a:cubicBezTo>
                  <a:pt x="16712" y="7785"/>
                  <a:pt x="17075" y="8064"/>
                  <a:pt x="17382" y="8398"/>
                </a:cubicBezTo>
                <a:cubicBezTo>
                  <a:pt x="17438" y="8454"/>
                  <a:pt x="17494" y="8538"/>
                  <a:pt x="17494" y="8566"/>
                </a:cubicBezTo>
                <a:cubicBezTo>
                  <a:pt x="17968" y="9012"/>
                  <a:pt x="18219" y="9319"/>
                  <a:pt x="18219" y="9431"/>
                </a:cubicBezTo>
                <a:cubicBezTo>
                  <a:pt x="18275" y="9431"/>
                  <a:pt x="18303" y="9347"/>
                  <a:pt x="18386" y="9319"/>
                </a:cubicBezTo>
                <a:cubicBezTo>
                  <a:pt x="18526" y="9347"/>
                  <a:pt x="18665" y="9403"/>
                  <a:pt x="18777" y="9487"/>
                </a:cubicBezTo>
                <a:cubicBezTo>
                  <a:pt x="18861" y="9570"/>
                  <a:pt x="18944" y="9682"/>
                  <a:pt x="19056" y="9793"/>
                </a:cubicBezTo>
                <a:cubicBezTo>
                  <a:pt x="19168" y="9905"/>
                  <a:pt x="19251" y="10045"/>
                  <a:pt x="19363" y="10184"/>
                </a:cubicBezTo>
                <a:cubicBezTo>
                  <a:pt x="19391" y="10240"/>
                  <a:pt x="19447" y="10296"/>
                  <a:pt x="19474" y="10379"/>
                </a:cubicBezTo>
                <a:cubicBezTo>
                  <a:pt x="19502" y="10435"/>
                  <a:pt x="19530" y="10519"/>
                  <a:pt x="19558" y="10575"/>
                </a:cubicBezTo>
                <a:cubicBezTo>
                  <a:pt x="19614" y="10658"/>
                  <a:pt x="19642" y="10742"/>
                  <a:pt x="19642" y="10826"/>
                </a:cubicBezTo>
                <a:cubicBezTo>
                  <a:pt x="19642" y="10909"/>
                  <a:pt x="19502" y="10742"/>
                  <a:pt x="19530" y="10937"/>
                </a:cubicBezTo>
                <a:cubicBezTo>
                  <a:pt x="19642" y="11244"/>
                  <a:pt x="19670" y="11551"/>
                  <a:pt x="19642" y="11830"/>
                </a:cubicBezTo>
                <a:cubicBezTo>
                  <a:pt x="19586" y="11997"/>
                  <a:pt x="19502" y="12137"/>
                  <a:pt x="19419" y="12276"/>
                </a:cubicBezTo>
                <a:cubicBezTo>
                  <a:pt x="19307" y="12500"/>
                  <a:pt x="19168" y="12723"/>
                  <a:pt x="18972" y="12918"/>
                </a:cubicBezTo>
                <a:cubicBezTo>
                  <a:pt x="18861" y="13030"/>
                  <a:pt x="18721" y="13141"/>
                  <a:pt x="18582" y="13225"/>
                </a:cubicBezTo>
                <a:cubicBezTo>
                  <a:pt x="18526" y="13253"/>
                  <a:pt x="18442" y="13281"/>
                  <a:pt x="18386" y="13281"/>
                </a:cubicBezTo>
                <a:cubicBezTo>
                  <a:pt x="18024" y="13616"/>
                  <a:pt x="17661" y="13895"/>
                  <a:pt x="17270" y="14146"/>
                </a:cubicBezTo>
                <a:cubicBezTo>
                  <a:pt x="17159" y="14201"/>
                  <a:pt x="17103" y="14229"/>
                  <a:pt x="17019" y="14285"/>
                </a:cubicBezTo>
                <a:cubicBezTo>
                  <a:pt x="16685" y="14564"/>
                  <a:pt x="16350" y="14787"/>
                  <a:pt x="15959" y="14983"/>
                </a:cubicBezTo>
                <a:cubicBezTo>
                  <a:pt x="15820" y="15094"/>
                  <a:pt x="15652" y="15206"/>
                  <a:pt x="15569" y="15290"/>
                </a:cubicBezTo>
                <a:cubicBezTo>
                  <a:pt x="15401" y="15373"/>
                  <a:pt x="15178" y="15541"/>
                  <a:pt x="15039" y="15596"/>
                </a:cubicBezTo>
                <a:cubicBezTo>
                  <a:pt x="15039" y="15569"/>
                  <a:pt x="14871" y="15624"/>
                  <a:pt x="14815" y="15596"/>
                </a:cubicBezTo>
                <a:cubicBezTo>
                  <a:pt x="14732" y="15680"/>
                  <a:pt x="14760" y="15708"/>
                  <a:pt x="14732" y="15764"/>
                </a:cubicBezTo>
                <a:cubicBezTo>
                  <a:pt x="14704" y="15820"/>
                  <a:pt x="14704" y="15764"/>
                  <a:pt x="14648" y="15792"/>
                </a:cubicBezTo>
                <a:cubicBezTo>
                  <a:pt x="14592" y="15820"/>
                  <a:pt x="14732" y="15792"/>
                  <a:pt x="14704" y="15820"/>
                </a:cubicBezTo>
                <a:cubicBezTo>
                  <a:pt x="14481" y="16099"/>
                  <a:pt x="14592" y="16182"/>
                  <a:pt x="14118" y="16517"/>
                </a:cubicBezTo>
                <a:cubicBezTo>
                  <a:pt x="13839" y="16685"/>
                  <a:pt x="13309" y="17075"/>
                  <a:pt x="13141" y="17103"/>
                </a:cubicBezTo>
                <a:cubicBezTo>
                  <a:pt x="13086" y="17159"/>
                  <a:pt x="12974" y="17242"/>
                  <a:pt x="12974" y="17298"/>
                </a:cubicBezTo>
                <a:cubicBezTo>
                  <a:pt x="12779" y="17410"/>
                  <a:pt x="12611" y="17549"/>
                  <a:pt x="12416" y="17661"/>
                </a:cubicBezTo>
                <a:cubicBezTo>
                  <a:pt x="12304" y="17745"/>
                  <a:pt x="12193" y="17828"/>
                  <a:pt x="12081" y="17884"/>
                </a:cubicBezTo>
                <a:cubicBezTo>
                  <a:pt x="11886" y="18024"/>
                  <a:pt x="11691" y="18135"/>
                  <a:pt x="11495" y="18275"/>
                </a:cubicBezTo>
                <a:cubicBezTo>
                  <a:pt x="11300" y="18386"/>
                  <a:pt x="11105" y="18470"/>
                  <a:pt x="10909" y="18554"/>
                </a:cubicBezTo>
                <a:cubicBezTo>
                  <a:pt x="10882" y="18526"/>
                  <a:pt x="10909" y="18470"/>
                  <a:pt x="10798" y="18498"/>
                </a:cubicBezTo>
                <a:cubicBezTo>
                  <a:pt x="10714" y="18582"/>
                  <a:pt x="10658" y="18665"/>
                  <a:pt x="10603" y="18749"/>
                </a:cubicBezTo>
                <a:cubicBezTo>
                  <a:pt x="10519" y="18805"/>
                  <a:pt x="10379" y="18916"/>
                  <a:pt x="10324" y="18972"/>
                </a:cubicBezTo>
                <a:cubicBezTo>
                  <a:pt x="10100" y="19084"/>
                  <a:pt x="9933" y="19223"/>
                  <a:pt x="9738" y="19335"/>
                </a:cubicBezTo>
                <a:cubicBezTo>
                  <a:pt x="9515" y="19447"/>
                  <a:pt x="9263" y="19530"/>
                  <a:pt x="9040" y="19614"/>
                </a:cubicBezTo>
                <a:cubicBezTo>
                  <a:pt x="8957" y="19530"/>
                  <a:pt x="8984" y="19363"/>
                  <a:pt x="8901" y="19307"/>
                </a:cubicBezTo>
                <a:cubicBezTo>
                  <a:pt x="8538" y="19586"/>
                  <a:pt x="8594" y="19698"/>
                  <a:pt x="8231" y="20005"/>
                </a:cubicBezTo>
                <a:cubicBezTo>
                  <a:pt x="8231" y="20060"/>
                  <a:pt x="8064" y="20172"/>
                  <a:pt x="8008" y="20228"/>
                </a:cubicBezTo>
                <a:cubicBezTo>
                  <a:pt x="7924" y="20339"/>
                  <a:pt x="7701" y="20507"/>
                  <a:pt x="7589" y="20618"/>
                </a:cubicBezTo>
                <a:cubicBezTo>
                  <a:pt x="7562" y="20646"/>
                  <a:pt x="7534" y="20646"/>
                  <a:pt x="7478" y="20674"/>
                </a:cubicBezTo>
                <a:cubicBezTo>
                  <a:pt x="7283" y="20897"/>
                  <a:pt x="7031" y="21093"/>
                  <a:pt x="6753" y="21260"/>
                </a:cubicBezTo>
                <a:cubicBezTo>
                  <a:pt x="6557" y="21344"/>
                  <a:pt x="6418" y="21455"/>
                  <a:pt x="6222" y="21567"/>
                </a:cubicBezTo>
                <a:cubicBezTo>
                  <a:pt x="6027" y="21651"/>
                  <a:pt x="5916" y="21678"/>
                  <a:pt x="5720" y="21790"/>
                </a:cubicBezTo>
                <a:lnTo>
                  <a:pt x="5385" y="21902"/>
                </a:lnTo>
                <a:cubicBezTo>
                  <a:pt x="5385" y="21846"/>
                  <a:pt x="5190" y="21902"/>
                  <a:pt x="5413" y="21762"/>
                </a:cubicBezTo>
                <a:cubicBezTo>
                  <a:pt x="5358" y="21790"/>
                  <a:pt x="5274" y="21846"/>
                  <a:pt x="5218" y="21846"/>
                </a:cubicBezTo>
                <a:cubicBezTo>
                  <a:pt x="5106" y="21762"/>
                  <a:pt x="5023" y="21623"/>
                  <a:pt x="4939" y="21511"/>
                </a:cubicBezTo>
                <a:cubicBezTo>
                  <a:pt x="4883" y="21455"/>
                  <a:pt x="4800" y="21455"/>
                  <a:pt x="4772" y="21427"/>
                </a:cubicBezTo>
                <a:lnTo>
                  <a:pt x="4158" y="21734"/>
                </a:lnTo>
                <a:cubicBezTo>
                  <a:pt x="4018" y="21874"/>
                  <a:pt x="3851" y="22013"/>
                  <a:pt x="3656" y="22125"/>
                </a:cubicBezTo>
                <a:cubicBezTo>
                  <a:pt x="3405" y="22348"/>
                  <a:pt x="3154" y="22515"/>
                  <a:pt x="2875" y="22711"/>
                </a:cubicBezTo>
                <a:cubicBezTo>
                  <a:pt x="2875" y="22739"/>
                  <a:pt x="2763" y="22767"/>
                  <a:pt x="2735" y="22794"/>
                </a:cubicBezTo>
                <a:cubicBezTo>
                  <a:pt x="2484" y="22934"/>
                  <a:pt x="2344" y="23018"/>
                  <a:pt x="2177" y="23129"/>
                </a:cubicBezTo>
                <a:cubicBezTo>
                  <a:pt x="1982" y="23241"/>
                  <a:pt x="1842" y="23297"/>
                  <a:pt x="1675" y="23380"/>
                </a:cubicBezTo>
                <a:cubicBezTo>
                  <a:pt x="1480" y="23464"/>
                  <a:pt x="1284" y="23520"/>
                  <a:pt x="1061" y="23548"/>
                </a:cubicBezTo>
                <a:close/>
                <a:moveTo>
                  <a:pt x="9263" y="19391"/>
                </a:moveTo>
                <a:cubicBezTo>
                  <a:pt x="9208" y="19391"/>
                  <a:pt x="9180" y="19419"/>
                  <a:pt x="9124" y="19447"/>
                </a:cubicBezTo>
                <a:cubicBezTo>
                  <a:pt x="9124" y="19474"/>
                  <a:pt x="9180" y="19447"/>
                  <a:pt x="9263" y="19391"/>
                </a:cubicBezTo>
                <a:close/>
                <a:moveTo>
                  <a:pt x="3767" y="21957"/>
                </a:moveTo>
                <a:cubicBezTo>
                  <a:pt x="3767" y="21985"/>
                  <a:pt x="3823" y="21957"/>
                  <a:pt x="3879" y="21930"/>
                </a:cubicBezTo>
                <a:cubicBezTo>
                  <a:pt x="3879" y="21930"/>
                  <a:pt x="3823" y="21957"/>
                  <a:pt x="3767" y="21957"/>
                </a:cubicBezTo>
                <a:close/>
                <a:moveTo>
                  <a:pt x="5246" y="21372"/>
                </a:moveTo>
                <a:cubicBezTo>
                  <a:pt x="5162" y="21399"/>
                  <a:pt x="5162" y="21399"/>
                  <a:pt x="5162" y="21427"/>
                </a:cubicBezTo>
                <a:lnTo>
                  <a:pt x="5246" y="21372"/>
                </a:lnTo>
                <a:close/>
                <a:moveTo>
                  <a:pt x="7283" y="20786"/>
                </a:moveTo>
                <a:cubicBezTo>
                  <a:pt x="7283" y="20786"/>
                  <a:pt x="7199" y="20869"/>
                  <a:pt x="7227" y="20869"/>
                </a:cubicBezTo>
                <a:cubicBezTo>
                  <a:pt x="7255" y="20841"/>
                  <a:pt x="7310" y="20814"/>
                  <a:pt x="7338" y="20786"/>
                </a:cubicBezTo>
                <a:cubicBezTo>
                  <a:pt x="7338" y="20786"/>
                  <a:pt x="7338" y="20758"/>
                  <a:pt x="7283" y="20786"/>
                </a:cubicBezTo>
                <a:close/>
                <a:moveTo>
                  <a:pt x="7366" y="20674"/>
                </a:moveTo>
                <a:lnTo>
                  <a:pt x="7310" y="20730"/>
                </a:lnTo>
                <a:cubicBezTo>
                  <a:pt x="7310" y="20730"/>
                  <a:pt x="7310" y="20730"/>
                  <a:pt x="7394" y="20702"/>
                </a:cubicBezTo>
                <a:close/>
                <a:moveTo>
                  <a:pt x="8008" y="20088"/>
                </a:moveTo>
                <a:cubicBezTo>
                  <a:pt x="8008" y="20088"/>
                  <a:pt x="8092" y="20088"/>
                  <a:pt x="8120" y="20060"/>
                </a:cubicBezTo>
                <a:cubicBezTo>
                  <a:pt x="8175" y="20032"/>
                  <a:pt x="8092" y="20060"/>
                  <a:pt x="8008" y="20088"/>
                </a:cubicBezTo>
                <a:close/>
                <a:moveTo>
                  <a:pt x="7729" y="19893"/>
                </a:moveTo>
                <a:cubicBezTo>
                  <a:pt x="7673" y="19921"/>
                  <a:pt x="7617" y="19949"/>
                  <a:pt x="7645" y="19949"/>
                </a:cubicBezTo>
                <a:cubicBezTo>
                  <a:pt x="7645" y="19977"/>
                  <a:pt x="7673" y="19949"/>
                  <a:pt x="7701" y="19921"/>
                </a:cubicBezTo>
                <a:cubicBezTo>
                  <a:pt x="7757" y="19893"/>
                  <a:pt x="7757" y="19893"/>
                  <a:pt x="7729" y="19893"/>
                </a:cubicBezTo>
                <a:close/>
                <a:moveTo>
                  <a:pt x="7645" y="19865"/>
                </a:moveTo>
                <a:cubicBezTo>
                  <a:pt x="7673" y="19865"/>
                  <a:pt x="7673" y="19865"/>
                  <a:pt x="7673" y="19837"/>
                </a:cubicBezTo>
                <a:cubicBezTo>
                  <a:pt x="7199" y="20116"/>
                  <a:pt x="6697" y="20395"/>
                  <a:pt x="6222" y="20646"/>
                </a:cubicBezTo>
                <a:cubicBezTo>
                  <a:pt x="6362" y="20786"/>
                  <a:pt x="6474" y="20869"/>
                  <a:pt x="6613" y="21009"/>
                </a:cubicBezTo>
                <a:cubicBezTo>
                  <a:pt x="6780" y="20869"/>
                  <a:pt x="6753" y="20814"/>
                  <a:pt x="6976" y="20674"/>
                </a:cubicBezTo>
                <a:cubicBezTo>
                  <a:pt x="7059" y="20535"/>
                  <a:pt x="7199" y="20423"/>
                  <a:pt x="7338" y="20339"/>
                </a:cubicBezTo>
                <a:cubicBezTo>
                  <a:pt x="7283" y="20311"/>
                  <a:pt x="7506" y="20116"/>
                  <a:pt x="7534" y="20032"/>
                </a:cubicBezTo>
                <a:cubicBezTo>
                  <a:pt x="7589" y="20005"/>
                  <a:pt x="7645" y="19949"/>
                  <a:pt x="7701" y="19921"/>
                </a:cubicBezTo>
                <a:cubicBezTo>
                  <a:pt x="7701" y="19921"/>
                  <a:pt x="7645" y="19893"/>
                  <a:pt x="7645" y="19865"/>
                </a:cubicBezTo>
                <a:close/>
                <a:moveTo>
                  <a:pt x="14006" y="6139"/>
                </a:moveTo>
                <a:cubicBezTo>
                  <a:pt x="14006" y="6139"/>
                  <a:pt x="14006" y="6167"/>
                  <a:pt x="14090" y="6222"/>
                </a:cubicBezTo>
                <a:cubicBezTo>
                  <a:pt x="14146" y="6250"/>
                  <a:pt x="14118" y="6222"/>
                  <a:pt x="14118" y="6222"/>
                </a:cubicBezTo>
                <a:cubicBezTo>
                  <a:pt x="14090" y="6167"/>
                  <a:pt x="14062" y="6139"/>
                  <a:pt x="14006" y="6139"/>
                </a:cubicBezTo>
                <a:close/>
                <a:moveTo>
                  <a:pt x="113" y="22655"/>
                </a:moveTo>
                <a:cubicBezTo>
                  <a:pt x="85" y="22655"/>
                  <a:pt x="140" y="22739"/>
                  <a:pt x="168" y="22794"/>
                </a:cubicBezTo>
                <a:cubicBezTo>
                  <a:pt x="196" y="22822"/>
                  <a:pt x="113" y="22711"/>
                  <a:pt x="113" y="22655"/>
                </a:cubicBezTo>
                <a:close/>
                <a:moveTo>
                  <a:pt x="1284" y="23297"/>
                </a:moveTo>
                <a:cubicBezTo>
                  <a:pt x="1284" y="23324"/>
                  <a:pt x="1368" y="23297"/>
                  <a:pt x="1480" y="23297"/>
                </a:cubicBezTo>
                <a:cubicBezTo>
                  <a:pt x="1703" y="23157"/>
                  <a:pt x="1926" y="23046"/>
                  <a:pt x="2149" y="22906"/>
                </a:cubicBezTo>
                <a:cubicBezTo>
                  <a:pt x="2177" y="22822"/>
                  <a:pt x="2456" y="22683"/>
                  <a:pt x="2512" y="22599"/>
                </a:cubicBezTo>
                <a:lnTo>
                  <a:pt x="1731" y="22990"/>
                </a:lnTo>
                <a:cubicBezTo>
                  <a:pt x="1507" y="23129"/>
                  <a:pt x="1256" y="23213"/>
                  <a:pt x="977" y="23213"/>
                </a:cubicBezTo>
                <a:cubicBezTo>
                  <a:pt x="838" y="23185"/>
                  <a:pt x="671" y="23129"/>
                  <a:pt x="559" y="23018"/>
                </a:cubicBezTo>
                <a:cubicBezTo>
                  <a:pt x="615" y="23073"/>
                  <a:pt x="671" y="23129"/>
                  <a:pt x="726" y="23157"/>
                </a:cubicBezTo>
                <a:cubicBezTo>
                  <a:pt x="866" y="23269"/>
                  <a:pt x="1061" y="23324"/>
                  <a:pt x="1284" y="23297"/>
                </a:cubicBezTo>
                <a:close/>
              </a:path>
            </a:pathLst>
          </a:custGeom>
          <a:solidFill>
            <a:srgbClr val="FFD1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23"/>
          <p:cNvSpPr txBox="1">
            <a:spLocks noGrp="1"/>
          </p:cNvSpPr>
          <p:nvPr>
            <p:ph type="ctrTitle"/>
          </p:nvPr>
        </p:nvSpPr>
        <p:spPr>
          <a:xfrm>
            <a:off x="963200" y="467756"/>
            <a:ext cx="10265600" cy="12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2133">
                <a:solidFill>
                  <a:srgbClr val="000000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473906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6" Type="http://schemas.openxmlformats.org/officeDocument/2006/relationships/image" Target="../media/image21.png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image" Target="../media/image20.png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vi-VN"/>
              <a:t>Bấm để sửa kiểu tiêu đề Bản cái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vi-VN"/>
              <a:t>Bấm để chỉnh sửa kiểu văn bản của Bản cái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8681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</p:sldLayoutIdLst>
  <p:txStyles>
    <p:titleStyle>
      <a:lvl1pPr algn="l" defTabSz="887553" rtl="0" eaLnBrk="1" latinLnBrk="0" hangingPunct="1">
        <a:lnSpc>
          <a:spcPct val="90000"/>
        </a:lnSpc>
        <a:spcBef>
          <a:spcPct val="0"/>
        </a:spcBef>
        <a:buNone/>
        <a:defRPr sz="427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887553" rtl="0" eaLnBrk="1" latinLnBrk="0" hangingPunct="1">
        <a:lnSpc>
          <a:spcPct val="90000"/>
        </a:lnSpc>
        <a:spcBef>
          <a:spcPts val="971"/>
        </a:spcBef>
        <a:buFont typeface="Arial" panose="020B0604020202020204" pitchFamily="34" charset="0"/>
        <a:buNone/>
        <a:defRPr sz="2718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2330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941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indent="0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None/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44077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884548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328325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772101" indent="-221888" algn="l" defTabSz="887553" rtl="0" eaLnBrk="1" latinLnBrk="0" hangingPunct="1">
        <a:lnSpc>
          <a:spcPct val="90000"/>
        </a:lnSpc>
        <a:spcBef>
          <a:spcPts val="485"/>
        </a:spcBef>
        <a:buFont typeface="Arial" panose="020B0604020202020204" pitchFamily="34" charset="0"/>
        <a:buChar char="•"/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1pPr>
      <a:lvl2pPr marL="443777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2pPr>
      <a:lvl3pPr marL="88755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3pPr>
      <a:lvl4pPr marL="133133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4pPr>
      <a:lvl5pPr marL="177510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5pPr>
      <a:lvl6pPr marL="221888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6pPr>
      <a:lvl7pPr marL="2662660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7pPr>
      <a:lvl8pPr marL="3106436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8pPr>
      <a:lvl9pPr marL="3550213" algn="l" defTabSz="887553" rtl="0" eaLnBrk="1" latinLnBrk="0" hangingPunct="1">
        <a:defRPr sz="17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144">
          <p15:clr>
            <a:srgbClr val="F26B43"/>
          </p15:clr>
        </p15:guide>
        <p15:guide id="2" orient="horz" pos="144">
          <p15:clr>
            <a:srgbClr val="F26B43"/>
          </p15:clr>
        </p15:guide>
        <p15:guide id="3" pos="6192">
          <p15:clr>
            <a:srgbClr val="F26B43"/>
          </p15:clr>
        </p15:guide>
        <p15:guide id="4" orient="horz" pos="4752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73142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1" r:id="rId7"/>
    <p:sldLayoutId id="2147483762" r:id="rId8"/>
    <p:sldLayoutId id="2147483763" r:id="rId9"/>
    <p:sldLayoutId id="2147483765" r:id="rId10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414265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>
          <a:blip r:embed="rId16">
            <a:alphaModFix/>
          </a:blip>
          <a:stretch>
            <a:fillRect/>
          </a:stretch>
        </p:blipFill>
        <p:spPr>
          <a:xfrm rot="5400000">
            <a:off x="2863233" y="-2438818"/>
            <a:ext cx="6465535" cy="11735635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ontserrat"/>
              <a:buNone/>
              <a:defRPr sz="28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04532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0" r:id="rId1"/>
    <p:sldLayoutId id="2147483781" r:id="rId2"/>
    <p:sldLayoutId id="2147483782" r:id="rId3"/>
    <p:sldLayoutId id="2147483787" r:id="rId4"/>
    <p:sldLayoutId id="2147483791" r:id="rId5"/>
    <p:sldLayoutId id="2147483792" r:id="rId6"/>
    <p:sldLayoutId id="2147483793" r:id="rId7"/>
    <p:sldLayoutId id="2147483794" r:id="rId8"/>
    <p:sldLayoutId id="2147483799" r:id="rId9"/>
    <p:sldLayoutId id="2147483801" r:id="rId10"/>
    <p:sldLayoutId id="2147483802" r:id="rId11"/>
    <p:sldLayoutId id="2147483803" r:id="rId12"/>
    <p:sldLayoutId id="2147483804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4621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76113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  <p:sldLayoutId id="2147483856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EAD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7144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●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○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Hind"/>
              <a:buChar char="■"/>
              <a:defRPr sz="16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3972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84" r:id="rId1"/>
    <p:sldLayoutId id="2147483885" r:id="rId2"/>
    <p:sldLayoutId id="2147483886" r:id="rId3"/>
    <p:sldLayoutId id="2147483887" r:id="rId4"/>
    <p:sldLayoutId id="2147483888" r:id="rId5"/>
    <p:sldLayoutId id="2147483889" r:id="rId6"/>
    <p:sldLayoutId id="2147483890" r:id="rId7"/>
    <p:sldLayoutId id="2147483891" r:id="rId8"/>
    <p:sldLayoutId id="2147483892" r:id="rId9"/>
    <p:sldLayoutId id="2147483893" r:id="rId10"/>
    <p:sldLayoutId id="2147483894" r:id="rId11"/>
    <p:sldLayoutId id="2147483895" r:id="rId1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FF0768-0FDE-46CF-8B3A-77D54328C6DF}" type="datetimeFigureOut">
              <a:rPr lang="en-US" smtClean="0"/>
              <a:t>27/10/2025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6A3686-1F11-429D-ADEA-BE26A9E46A3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789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  <p:sldLayoutId id="214748393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0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11" Type="http://schemas.openxmlformats.org/officeDocument/2006/relationships/image" Target="../media/image48.png"/><Relationship Id="rId5" Type="http://schemas.openxmlformats.org/officeDocument/2006/relationships/image" Target="../media/image56.png"/><Relationship Id="rId10" Type="http://schemas.openxmlformats.org/officeDocument/2006/relationships/image" Target="../media/image47.png"/><Relationship Id="rId4" Type="http://schemas.openxmlformats.org/officeDocument/2006/relationships/image" Target="../media/image55.png"/><Relationship Id="rId9" Type="http://schemas.openxmlformats.org/officeDocument/2006/relationships/image" Target="../media/image4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3" Type="http://schemas.openxmlformats.org/officeDocument/2006/relationships/image" Target="../media/image43.jpe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4.xml"/><Relationship Id="rId4" Type="http://schemas.openxmlformats.org/officeDocument/2006/relationships/image" Target="../media/image32.t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62.jpeg"/><Relationship Id="rId4" Type="http://schemas.openxmlformats.org/officeDocument/2006/relationships/image" Target="../media/image44.png"/><Relationship Id="rId9" Type="http://schemas.openxmlformats.org/officeDocument/2006/relationships/image" Target="../media/image63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3.jpe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8.png"/><Relationship Id="rId5" Type="http://schemas.openxmlformats.org/officeDocument/2006/relationships/image" Target="../media/image62.jpeg"/><Relationship Id="rId4" Type="http://schemas.openxmlformats.org/officeDocument/2006/relationships/image" Target="../media/image4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64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11" Type="http://schemas.openxmlformats.org/officeDocument/2006/relationships/image" Target="../media/image69.png"/><Relationship Id="rId5" Type="http://schemas.openxmlformats.org/officeDocument/2006/relationships/image" Target="../media/image65.jpeg"/><Relationship Id="rId10" Type="http://schemas.openxmlformats.org/officeDocument/2006/relationships/image" Target="../media/image68.png"/><Relationship Id="rId4" Type="http://schemas.openxmlformats.org/officeDocument/2006/relationships/image" Target="../media/image48.png"/><Relationship Id="rId9" Type="http://schemas.openxmlformats.org/officeDocument/2006/relationships/image" Target="../media/image6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7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10" Type="http://schemas.openxmlformats.org/officeDocument/2006/relationships/image" Target="../media/image42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46.png"/><Relationship Id="rId5" Type="http://schemas.openxmlformats.org/officeDocument/2006/relationships/image" Target="../media/image45.jpe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5C81D9A-1E18-5ACB-48F6-98522C2181DB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2626019" y="947461"/>
            <a:ext cx="7139763" cy="1122400"/>
          </a:xfrm>
        </p:spPr>
        <p:txBody>
          <a:bodyPr/>
          <a:lstStyle/>
          <a:p>
            <a:r>
              <a:rPr lang="en-US" dirty="0" err="1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Tiếng</a:t>
            </a:r>
            <a:r>
              <a:rPr lang="en-US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Anh 3</a:t>
            </a:r>
          </a:p>
        </p:txBody>
      </p:sp>
      <p:sp>
        <p:nvSpPr>
          <p:cNvPr id="5" name="TextBox 18">
            <a:extLst>
              <a:ext uri="{FF2B5EF4-FFF2-40B4-BE49-F238E27FC236}">
                <a16:creationId xmlns:a16="http://schemas.microsoft.com/office/drawing/2014/main" id="{AF518778-94E9-72F1-52BF-E21B1113E5EC}"/>
              </a:ext>
            </a:extLst>
          </p:cNvPr>
          <p:cNvSpPr txBox="1"/>
          <p:nvPr/>
        </p:nvSpPr>
        <p:spPr>
          <a:xfrm>
            <a:off x="1177041" y="2358952"/>
            <a:ext cx="9837919" cy="542546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Giáo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viên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: Lê Thị Minh Hiếu</a:t>
            </a: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Lớp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dạy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: 3A2, 3A3, 3A4, 3A5, 3A6</a:t>
            </a: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Đơn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vị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công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tác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: Trường TH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Hưng</a:t>
            </a:r>
            <a:r>
              <a:rPr lang="en-US" sz="4800" b="1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-US" sz="4800" b="1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aytone One"/>
                <a:ea typeface="Paytone One"/>
                <a:cs typeface="Paytone One"/>
                <a:sym typeface="Paytone One"/>
              </a:rPr>
              <a:t>Đạo</a:t>
            </a:r>
            <a:endParaRPr lang="en-US" sz="4800" b="1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Paytone One"/>
              <a:ea typeface="Paytone One"/>
              <a:cs typeface="Paytone One"/>
              <a:sym typeface="Paytone One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endParaRPr lang="en-US" sz="4800" b="1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Paytone One"/>
              <a:ea typeface="Paytone One"/>
              <a:cs typeface="Paytone One"/>
              <a:sym typeface="Paytone One"/>
            </a:endParaRPr>
          </a:p>
          <a:p>
            <a:pPr>
              <a:lnSpc>
                <a:spcPct val="150000"/>
              </a:lnSpc>
              <a:spcBef>
                <a:spcPct val="0"/>
              </a:spcBef>
            </a:pPr>
            <a:endParaRPr lang="en-US" sz="4800" b="1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Paytone One"/>
              <a:ea typeface="Paytone One"/>
              <a:cs typeface="Paytone One"/>
              <a:sym typeface="Paytone One"/>
            </a:endParaRPr>
          </a:p>
        </p:txBody>
      </p:sp>
    </p:spTree>
    <p:extLst>
      <p:ext uri="{BB962C8B-B14F-4D97-AF65-F5344CB8AC3E}">
        <p14:creationId xmlns:p14="http://schemas.microsoft.com/office/powerpoint/2010/main" val="22906947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74C01910-3ADA-1E48-834E-BC44C9B1DCAB}"/>
              </a:ext>
            </a:extLst>
          </p:cNvPr>
          <p:cNvSpPr txBox="1">
            <a:spLocks/>
          </p:cNvSpPr>
          <p:nvPr/>
        </p:nvSpPr>
        <p:spPr>
          <a:xfrm>
            <a:off x="2790929" y="-1529862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2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Listen and number.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23898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5"/>
          <a:stretch>
            <a:fillRect/>
          </a:stretch>
        </p:blipFill>
        <p:spPr>
          <a:xfrm>
            <a:off x="0" y="1649413"/>
            <a:ext cx="11677650" cy="3368675"/>
          </a:xfrm>
          <a:prstGeom prst="rect">
            <a:avLst/>
          </a:prstGeom>
        </p:spPr>
      </p:pic>
      <p:pic>
        <p:nvPicPr>
          <p:cNvPr id="7" name="Track 4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688936" y="1819063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3617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70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4A0D10A-42F7-4524-91C2-6D1B98460685}"/>
              </a:ext>
            </a:extLst>
          </p:cNvPr>
          <p:cNvSpPr/>
          <p:nvPr/>
        </p:nvSpPr>
        <p:spPr>
          <a:xfrm>
            <a:off x="6860246" y="1118833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Content Placeholder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587" y="1195511"/>
            <a:ext cx="11718827" cy="3380431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74A0D10A-42F7-4524-91C2-6D1B98460685}"/>
              </a:ext>
            </a:extLst>
          </p:cNvPr>
          <p:cNvSpPr/>
          <p:nvPr/>
        </p:nvSpPr>
        <p:spPr>
          <a:xfrm>
            <a:off x="6999946" y="1349665"/>
            <a:ext cx="1638975" cy="4616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Let’s check</a:t>
            </a:r>
            <a:r>
              <a:rPr lang="en-US" sz="2400" i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en-US" sz="2400" b="0" i="1" cap="none" spc="0" dirty="0">
              <a:ln w="0">
                <a:solidFill>
                  <a:srgbClr val="FF0000"/>
                </a:solidFill>
              </a:ln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FA87C51-8182-4281-9B56-4423B5C8C91C}"/>
              </a:ext>
            </a:extLst>
          </p:cNvPr>
          <p:cNvSpPr/>
          <p:nvPr/>
        </p:nvSpPr>
        <p:spPr>
          <a:xfrm>
            <a:off x="11374041" y="3856737"/>
            <a:ext cx="29250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35E85DD-BC94-449B-A568-5D22A24B116F}"/>
              </a:ext>
            </a:extLst>
          </p:cNvPr>
          <p:cNvSpPr/>
          <p:nvPr/>
        </p:nvSpPr>
        <p:spPr>
          <a:xfrm>
            <a:off x="8638921" y="3856737"/>
            <a:ext cx="289179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C436B22-DAB5-4B4C-A77A-234BC73198E9}"/>
              </a:ext>
            </a:extLst>
          </p:cNvPr>
          <p:cNvSpPr/>
          <p:nvPr/>
        </p:nvSpPr>
        <p:spPr>
          <a:xfrm>
            <a:off x="5795103" y="3856737"/>
            <a:ext cx="39787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EE09EF25-0DAA-4024-9FCA-B3829667B075}"/>
              </a:ext>
            </a:extLst>
          </p:cNvPr>
          <p:cNvSpPr/>
          <p:nvPr/>
        </p:nvSpPr>
        <p:spPr>
          <a:xfrm>
            <a:off x="3126301" y="3856737"/>
            <a:ext cx="342900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0" i="1" cap="none" spc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69621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9" grpId="0"/>
      <p:bldP spid="22" grpId="0"/>
      <p:bldP spid="23" grpId="0"/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B08DADD-9F9F-1B47-8D61-646B82611F72}"/>
              </a:ext>
            </a:extLst>
          </p:cNvPr>
          <p:cNvSpPr txBox="1">
            <a:spLocks/>
          </p:cNvSpPr>
          <p:nvPr/>
        </p:nvSpPr>
        <p:spPr>
          <a:xfrm>
            <a:off x="2330251" y="-45221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3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60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Read and match.</a:t>
            </a:r>
            <a:endParaRPr lang="en-US" sz="60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33959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7"/>
          <p:cNvPicPr>
            <a:picLocks noGrp="1" noChangeAspect="1"/>
          </p:cNvPicPr>
          <p:nvPr>
            <p:ph idx="4294967295"/>
          </p:nvPr>
        </p:nvPicPr>
        <p:blipFill>
          <a:blip r:embed="rId3"/>
          <a:stretch>
            <a:fillRect/>
          </a:stretch>
        </p:blipFill>
        <p:spPr>
          <a:xfrm>
            <a:off x="1763486" y="368376"/>
            <a:ext cx="7848600" cy="5661025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0454FB9-67BF-4D0B-B63D-F7442752DF06}"/>
              </a:ext>
            </a:extLst>
          </p:cNvPr>
          <p:cNvCxnSpPr>
            <a:cxnSpLocks/>
          </p:cNvCxnSpPr>
          <p:nvPr/>
        </p:nvCxnSpPr>
        <p:spPr>
          <a:xfrm>
            <a:off x="4769045" y="2196648"/>
            <a:ext cx="2832419" cy="230099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37D94C6-3A38-4720-9A69-747ED124CF0D}"/>
              </a:ext>
            </a:extLst>
          </p:cNvPr>
          <p:cNvCxnSpPr>
            <a:cxnSpLocks/>
          </p:cNvCxnSpPr>
          <p:nvPr/>
        </p:nvCxnSpPr>
        <p:spPr>
          <a:xfrm>
            <a:off x="4769045" y="3167783"/>
            <a:ext cx="2832419" cy="2491699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5ACA10C-0F79-416F-A6A0-C7290308D3EC}"/>
              </a:ext>
            </a:extLst>
          </p:cNvPr>
          <p:cNvCxnSpPr>
            <a:cxnSpLocks/>
          </p:cNvCxnSpPr>
          <p:nvPr/>
        </p:nvCxnSpPr>
        <p:spPr>
          <a:xfrm flipV="1">
            <a:off x="4774488" y="2324076"/>
            <a:ext cx="2832419" cy="1808621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7B16C21-A47C-4897-ABCF-721AE70A67C1}"/>
              </a:ext>
            </a:extLst>
          </p:cNvPr>
          <p:cNvCxnSpPr>
            <a:cxnSpLocks/>
          </p:cNvCxnSpPr>
          <p:nvPr/>
        </p:nvCxnSpPr>
        <p:spPr>
          <a:xfrm flipV="1">
            <a:off x="4763602" y="3347143"/>
            <a:ext cx="2848748" cy="1688240"/>
          </a:xfrm>
          <a:prstGeom prst="line">
            <a:avLst/>
          </a:prstGeom>
          <a:ln w="381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112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315CE720-D332-0A49-9AFC-3C8BF173A96F}"/>
              </a:ext>
            </a:extLst>
          </p:cNvPr>
          <p:cNvSpPr txBox="1">
            <a:spLocks/>
          </p:cNvSpPr>
          <p:nvPr/>
        </p:nvSpPr>
        <p:spPr>
          <a:xfrm>
            <a:off x="2936631" y="0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4</a:t>
            </a:r>
          </a:p>
          <a:p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Let’s play.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4706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-318" t="1135" r="318" b="-1135"/>
          <a:stretch/>
        </p:blipFill>
        <p:spPr>
          <a:xfrm>
            <a:off x="1055716" y="683526"/>
            <a:ext cx="9788769" cy="5490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3952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C38E55-F3E1-5943-8575-A81DC4DCF040}"/>
              </a:ext>
            </a:extLst>
          </p:cNvPr>
          <p:cNvSpPr txBox="1">
            <a:spLocks/>
          </p:cNvSpPr>
          <p:nvPr/>
        </p:nvSpPr>
        <p:spPr>
          <a:xfrm>
            <a:off x="2304840" y="2442965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Game time</a:t>
            </a:r>
          </a:p>
          <a:p>
            <a:endParaRPr lang="en-US" sz="6600" b="1" kern="0" dirty="0">
              <a:solidFill>
                <a:srgbClr val="FF0000"/>
              </a:solidFill>
              <a:latin typeface="Kristen ITC" panose="03050502040202030202" pitchFamily="66" charset="0"/>
            </a:endParaRPr>
          </a:p>
          <a:p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392305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737AB77-D763-0240-9AF5-5FD7A72F1D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6" name="Picture 2" descr="page9image1712000">
            <a:extLst>
              <a:ext uri="{FF2B5EF4-FFF2-40B4-BE49-F238E27FC236}">
                <a16:creationId xmlns:a16="http://schemas.microsoft.com/office/drawing/2014/main" id="{31482B87-3424-B348-94CA-67C294ABA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988" y="3150288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page8image1769120">
            <a:extLst>
              <a:ext uri="{FF2B5EF4-FFF2-40B4-BE49-F238E27FC236}">
                <a16:creationId xmlns:a16="http://schemas.microsoft.com/office/drawing/2014/main" id="{7FFBF736-8DAE-2C4B-96DE-3DC65A03C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 descr="page4image1750304">
            <a:extLst>
              <a:ext uri="{FF2B5EF4-FFF2-40B4-BE49-F238E27FC236}">
                <a16:creationId xmlns:a16="http://schemas.microsoft.com/office/drawing/2014/main" id="{E725DF1D-2D9B-1D4D-8F1F-F9379C1185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14" y="3289160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5" descr="page7image1772480">
            <a:extLst>
              <a:ext uri="{FF2B5EF4-FFF2-40B4-BE49-F238E27FC236}">
                <a16:creationId xmlns:a16="http://schemas.microsoft.com/office/drawing/2014/main" id="{4BB3844A-92DD-8B44-871C-1E30041483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id="{D5F6CE3A-38DD-4CBD-ACDC-224A67C697C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0945" y="1885511"/>
            <a:ext cx="2860662" cy="4873471"/>
          </a:xfrm>
          <a:prstGeom prst="rect">
            <a:avLst/>
          </a:prstGeom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id="{29494DE1-B8D9-4283-A8B8-8CA8A28D7645}"/>
              </a:ext>
            </a:extLst>
          </p:cNvPr>
          <p:cNvSpPr/>
          <p:nvPr/>
        </p:nvSpPr>
        <p:spPr>
          <a:xfrm>
            <a:off x="4485612" y="3520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C5C316EB-5E89-4F1A-84A8-14068B202B16}"/>
              </a:ext>
            </a:extLst>
          </p:cNvPr>
          <p:cNvSpPr/>
          <p:nvPr/>
        </p:nvSpPr>
        <p:spPr>
          <a:xfrm>
            <a:off x="4410208" y="3686921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Picture 10" descr="Boy Swimming clipart transparent 3 - Clipart World">
            <a:extLst>
              <a:ext uri="{FF2B5EF4-FFF2-40B4-BE49-F238E27FC236}">
                <a16:creationId xmlns:a16="http://schemas.microsoft.com/office/drawing/2014/main" id="{D4DF30B8-B061-46C9-B0F4-1F4B3BEC2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0945" y="3705660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B08D976B-9CA4-46D5-A105-BF285E534E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57" y="411576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6387F5E-3E8C-4A81-8914-10A7D96844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0347" y="3429000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9465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30198A50-9F4A-4E45-BE24-E159C8917C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4917058" y="3209056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5060462" y="2976481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4974420" y="3097340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4974420" y="3202874"/>
            <a:ext cx="1241804" cy="547476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3948336" y="1896390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Hình ảnh 11" descr="Ảnh có chứa đồ chơi, búp bê, đồ họa véc-tơ&#10;&#10;Mô tả được tạo tự động">
            <a:extLst>
              <a:ext uri="{FF2B5EF4-FFF2-40B4-BE49-F238E27FC236}">
                <a16:creationId xmlns:a16="http://schemas.microsoft.com/office/drawing/2014/main" id="{19CE6AB8-1A23-4AC3-98C5-80731DFBA6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6140" y="2500844"/>
            <a:ext cx="3440168" cy="3440166"/>
          </a:xfrm>
          <a:prstGeom prst="rect">
            <a:avLst/>
          </a:prstGeom>
        </p:spPr>
      </p:pic>
      <p:pic>
        <p:nvPicPr>
          <p:cNvPr id="19" name="Picture 2" descr="page9image1712000">
            <a:extLst>
              <a:ext uri="{FF2B5EF4-FFF2-40B4-BE49-F238E27FC236}">
                <a16:creationId xmlns:a16="http://schemas.microsoft.com/office/drawing/2014/main" id="{67AB75DC-240D-624D-84C2-75BE766A7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page8image1769120">
            <a:extLst>
              <a:ext uri="{FF2B5EF4-FFF2-40B4-BE49-F238E27FC236}">
                <a16:creationId xmlns:a16="http://schemas.microsoft.com/office/drawing/2014/main" id="{B6571BA4-66A1-2F42-93D4-CAE275D324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page4image1750304">
            <a:extLst>
              <a:ext uri="{FF2B5EF4-FFF2-40B4-BE49-F238E27FC236}">
                <a16:creationId xmlns:a16="http://schemas.microsoft.com/office/drawing/2014/main" id="{6B6631B9-7B33-5B40-AD53-A7375BDAE1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5" descr="page7image1772480">
            <a:extLst>
              <a:ext uri="{FF2B5EF4-FFF2-40B4-BE49-F238E27FC236}">
                <a16:creationId xmlns:a16="http://schemas.microsoft.com/office/drawing/2014/main" id="{A799AEAE-E5ED-0E44-8299-0CC55B9947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74577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" y="20888"/>
            <a:ext cx="12190992" cy="685133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2106" y="321296"/>
            <a:ext cx="1533813" cy="99209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2644" y="14225"/>
            <a:ext cx="12166712" cy="6843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76987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2,128 Elementary Student Writing Illustrations &amp;amp; Clip Art - iStock">
            <a:extLst>
              <a:ext uri="{FF2B5EF4-FFF2-40B4-BE49-F238E27FC236}">
                <a16:creationId xmlns:a16="http://schemas.microsoft.com/office/drawing/2014/main" id="{F3E3FA71-1CF3-454E-8F6A-F3BAC073C7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15" b="22270"/>
          <a:stretch/>
        </p:blipFill>
        <p:spPr bwMode="auto">
          <a:xfrm>
            <a:off x="20" y="166856"/>
            <a:ext cx="11897571" cy="6691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B66A049C-924A-41C4-94D7-29E3180C80B2}"/>
              </a:ext>
            </a:extLst>
          </p:cNvPr>
          <p:cNvSpPr txBox="1"/>
          <p:nvPr/>
        </p:nvSpPr>
        <p:spPr>
          <a:xfrm>
            <a:off x="5686425" y="22860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D492E195-D3E3-454F-8B21-3809B0DD6DEA}"/>
              </a:ext>
            </a:extLst>
          </p:cNvPr>
          <p:cNvSpPr txBox="1"/>
          <p:nvPr/>
        </p:nvSpPr>
        <p:spPr>
          <a:xfrm>
            <a:off x="8743950" y="6210300"/>
            <a:ext cx="8858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singing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777C5688-D4D8-412E-869B-8B8BA283822C}"/>
              </a:ext>
            </a:extLst>
          </p:cNvPr>
          <p:cNvSpPr txBox="1"/>
          <p:nvPr/>
        </p:nvSpPr>
        <p:spPr>
          <a:xfrm>
            <a:off x="4695825" y="6242566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swimming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0BD91DEE-501B-4317-AE5B-B2B2EF0EE8D0}"/>
              </a:ext>
            </a:extLst>
          </p:cNvPr>
          <p:cNvSpPr txBox="1"/>
          <p:nvPr/>
        </p:nvSpPr>
        <p:spPr>
          <a:xfrm>
            <a:off x="9629775" y="2244850"/>
            <a:ext cx="1228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dancing</a:t>
            </a:r>
          </a:p>
        </p:txBody>
      </p:sp>
    </p:spTree>
    <p:extLst>
      <p:ext uri="{BB962C8B-B14F-4D97-AF65-F5344CB8AC3E}">
        <p14:creationId xmlns:p14="http://schemas.microsoft.com/office/powerpoint/2010/main" val="3739832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276D5527-D15E-7949-B213-23FE4930B3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id="{5222C985-EFBC-3F4E-A540-E4420C865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id="{0C9326D2-1D85-D349-B40E-63C6E1A86B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id="{D4BFF427-6007-DF44-B96D-C129B9CB0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id="{3604170E-B3FD-0049-90A5-DAD289EE8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2398973" y="5280804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4492334" y="53040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7837485" y="528080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9676923" y="5278427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311315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57643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eacher with pupils in a classroom at a lesson Vector Image">
            <a:extLst>
              <a:ext uri="{FF2B5EF4-FFF2-40B4-BE49-F238E27FC236}">
                <a16:creationId xmlns:a16="http://schemas.microsoft.com/office/drawing/2014/main" id="{7F15E1E1-5360-4F5D-98A1-27E819AE9B6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3" b="18842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Bong bóng Lời nói: Hình bầu dục 3">
            <a:extLst>
              <a:ext uri="{FF2B5EF4-FFF2-40B4-BE49-F238E27FC236}">
                <a16:creationId xmlns:a16="http://schemas.microsoft.com/office/drawing/2014/main" id="{1EDDC8F6-4434-45E6-AA84-4380859781F6}"/>
              </a:ext>
            </a:extLst>
          </p:cNvPr>
          <p:cNvSpPr/>
          <p:nvPr/>
        </p:nvSpPr>
        <p:spPr>
          <a:xfrm>
            <a:off x="8953500" y="17149"/>
            <a:ext cx="1788175" cy="1085129"/>
          </a:xfrm>
          <a:prstGeom prst="wedgeEllipseCallout">
            <a:avLst>
              <a:gd name="adj1" fmla="val 43851"/>
              <a:gd name="adj2" fmla="val 46478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</a:p>
        </p:txBody>
      </p:sp>
    </p:spTree>
    <p:extLst>
      <p:ext uri="{BB962C8B-B14F-4D97-AF65-F5344CB8AC3E}">
        <p14:creationId xmlns:p14="http://schemas.microsoft.com/office/powerpoint/2010/main" val="61109626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7B3DCE34-4CF0-434C-8B0D-A704741243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2" descr="page9image1712000">
            <a:extLst>
              <a:ext uri="{FF2B5EF4-FFF2-40B4-BE49-F238E27FC236}">
                <a16:creationId xmlns:a16="http://schemas.microsoft.com/office/drawing/2014/main" id="{71A42C63-BC25-E249-97EF-E8450CB757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416" y="3131471"/>
            <a:ext cx="2905648" cy="4110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3" descr="page8image1769120">
            <a:extLst>
              <a:ext uri="{FF2B5EF4-FFF2-40B4-BE49-F238E27FC236}">
                <a16:creationId xmlns:a16="http://schemas.microsoft.com/office/drawing/2014/main" id="{F7AD5FF3-FD29-0A41-8E45-BB98440CB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22797" y="3070375"/>
            <a:ext cx="2601001" cy="422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page4image1750304">
            <a:extLst>
              <a:ext uri="{FF2B5EF4-FFF2-40B4-BE49-F238E27FC236}">
                <a16:creationId xmlns:a16="http://schemas.microsoft.com/office/drawing/2014/main" id="{4DAF4DEC-C372-8C49-AA52-E03DA78B7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3242" y="3270343"/>
            <a:ext cx="2808886" cy="397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page7image1772480">
            <a:extLst>
              <a:ext uri="{FF2B5EF4-FFF2-40B4-BE49-F238E27FC236}">
                <a16:creationId xmlns:a16="http://schemas.microsoft.com/office/drawing/2014/main" id="{F68D1784-CAD4-A541-9EDF-2AAC95DD26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223297" y="2940300"/>
            <a:ext cx="2601002" cy="4351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Hình chữ nhật: Góc Tròn 3">
            <a:extLst>
              <a:ext uri="{FF2B5EF4-FFF2-40B4-BE49-F238E27FC236}">
                <a16:creationId xmlns:a16="http://schemas.microsoft.com/office/drawing/2014/main" id="{BE41B331-7C65-44B8-8AAD-080E3FE984E8}"/>
              </a:ext>
            </a:extLst>
          </p:cNvPr>
          <p:cNvSpPr/>
          <p:nvPr/>
        </p:nvSpPr>
        <p:spPr>
          <a:xfrm>
            <a:off x="2398973" y="5177413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Hình chữ nhật: Góc Tròn 8">
            <a:extLst>
              <a:ext uri="{FF2B5EF4-FFF2-40B4-BE49-F238E27FC236}">
                <a16:creationId xmlns:a16="http://schemas.microsoft.com/office/drawing/2014/main" id="{4F80CC13-D078-48D8-9417-AFA670570248}"/>
              </a:ext>
            </a:extLst>
          </p:cNvPr>
          <p:cNvSpPr/>
          <p:nvPr/>
        </p:nvSpPr>
        <p:spPr>
          <a:xfrm>
            <a:off x="4736101" y="5226342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Hình chữ nhật: Góc Tròn 9">
            <a:extLst>
              <a:ext uri="{FF2B5EF4-FFF2-40B4-BE49-F238E27FC236}">
                <a16:creationId xmlns:a16="http://schemas.microsoft.com/office/drawing/2014/main" id="{526BE169-2327-4394-B9FA-39D127806BBA}"/>
              </a:ext>
            </a:extLst>
          </p:cNvPr>
          <p:cNvSpPr/>
          <p:nvPr/>
        </p:nvSpPr>
        <p:spPr>
          <a:xfrm>
            <a:off x="7922797" y="5158611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Hình chữ nhật: Góc Tròn 10">
            <a:extLst>
              <a:ext uri="{FF2B5EF4-FFF2-40B4-BE49-F238E27FC236}">
                <a16:creationId xmlns:a16="http://schemas.microsoft.com/office/drawing/2014/main" id="{7A32168F-EFDD-45A9-8C20-38A32226F83F}"/>
              </a:ext>
            </a:extLst>
          </p:cNvPr>
          <p:cNvSpPr/>
          <p:nvPr/>
        </p:nvSpPr>
        <p:spPr>
          <a:xfrm>
            <a:off x="9524733" y="5114055"/>
            <a:ext cx="1356527" cy="622998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F6AFFA71-306C-4D17-A74A-5E5F4B91CF07}"/>
              </a:ext>
            </a:extLst>
          </p:cNvPr>
          <p:cNvSpPr txBox="1"/>
          <p:nvPr/>
        </p:nvSpPr>
        <p:spPr>
          <a:xfrm>
            <a:off x="4146336" y="1221349"/>
            <a:ext cx="23613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HOBBIES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swimming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9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71E9BAE5-C9AE-4B78-93E2-84E88DA01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1356" y="5207924"/>
            <a:ext cx="771759" cy="5619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Hộp chú thích: Mũi tên Xuống 1">
            <a:extLst>
              <a:ext uri="{FF2B5EF4-FFF2-40B4-BE49-F238E27FC236}">
                <a16:creationId xmlns:a16="http://schemas.microsoft.com/office/drawing/2014/main" id="{27F8C005-CEC2-4CD8-A025-BA6CD284084C}"/>
              </a:ext>
            </a:extLst>
          </p:cNvPr>
          <p:cNvSpPr/>
          <p:nvPr/>
        </p:nvSpPr>
        <p:spPr>
          <a:xfrm>
            <a:off x="1267348" y="1221349"/>
            <a:ext cx="1638300" cy="1762125"/>
          </a:xfrm>
          <a:prstGeom prst="downArrowCallou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6 pupils write SINGING</a:t>
            </a:r>
          </a:p>
          <a:p>
            <a:pPr algn="ctr"/>
            <a:r>
              <a:rPr lang="en-US" dirty="0"/>
              <a:t>=</a:t>
            </a:r>
          </a:p>
          <a:p>
            <a:pPr algn="ctr"/>
            <a:r>
              <a:rPr lang="en-US" dirty="0"/>
              <a:t>6 points</a:t>
            </a:r>
          </a:p>
        </p:txBody>
      </p:sp>
    </p:spTree>
    <p:extLst>
      <p:ext uri="{BB962C8B-B14F-4D97-AF65-F5344CB8AC3E}">
        <p14:creationId xmlns:p14="http://schemas.microsoft.com/office/powerpoint/2010/main" val="268471385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C899D29-2D10-6747-8F41-354E5E790693}"/>
              </a:ext>
            </a:extLst>
          </p:cNvPr>
          <p:cNvSpPr txBox="1">
            <a:spLocks/>
          </p:cNvSpPr>
          <p:nvPr/>
        </p:nvSpPr>
        <p:spPr>
          <a:xfrm>
            <a:off x="2330251" y="-1204306"/>
            <a:ext cx="7531497" cy="12043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  <a:t>5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Fun corner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and </a:t>
            </a:r>
            <a:b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</a:br>
            <a:r>
              <a:rPr lang="en-US" b="1" kern="0" dirty="0">
                <a:solidFill>
                  <a:srgbClr val="FF0000"/>
                </a:solidFill>
                <a:latin typeface="Tempus Sans ITC" panose="04020404030D07020202" pitchFamily="82" charset="0"/>
              </a:rPr>
              <a:t>Wrap-up</a:t>
            </a:r>
            <a:endParaRPr lang="en-US" sz="5000" b="1" kern="0" dirty="0">
              <a:solidFill>
                <a:schemeClr val="accent3"/>
              </a:solidFill>
              <a:latin typeface="Tempus Sans ITC" panose="04020404030D070202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9780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A32FF162-A012-D349-BCDD-B3BEC39E7A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8990" y="4130838"/>
            <a:ext cx="3033730" cy="2806200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395836" y="321085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354866" y="2460057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5291342" y="2421623"/>
            <a:ext cx="522213" cy="655706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645" y="2528276"/>
            <a:ext cx="423291" cy="5946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5316608" y="3210857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8" y="2536627"/>
            <a:ext cx="471680" cy="455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6607" y="3258244"/>
            <a:ext cx="531449" cy="4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2225" y="3305989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id="{3D3A38CC-D373-4728-839E-C50233E2EB91}"/>
              </a:ext>
            </a:extLst>
          </p:cNvPr>
          <p:cNvSpPr/>
          <p:nvPr/>
        </p:nvSpPr>
        <p:spPr>
          <a:xfrm>
            <a:off x="6085819" y="4177108"/>
            <a:ext cx="705506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Hình chữ nhật 25">
            <a:extLst>
              <a:ext uri="{FF2B5EF4-FFF2-40B4-BE49-F238E27FC236}">
                <a16:creationId xmlns:a16="http://schemas.microsoft.com/office/drawing/2014/main" id="{A435EA79-7DB9-456F-B71F-854A02EB9A8A}"/>
              </a:ext>
            </a:extLst>
          </p:cNvPr>
          <p:cNvSpPr/>
          <p:nvPr/>
        </p:nvSpPr>
        <p:spPr>
          <a:xfrm>
            <a:off x="6162347" y="4211477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Hình chữ nhật 26">
            <a:extLst>
              <a:ext uri="{FF2B5EF4-FFF2-40B4-BE49-F238E27FC236}">
                <a16:creationId xmlns:a16="http://schemas.microsoft.com/office/drawing/2014/main" id="{2CA3923D-033F-4AF1-8505-AFE62F3F0D63}"/>
              </a:ext>
            </a:extLst>
          </p:cNvPr>
          <p:cNvSpPr/>
          <p:nvPr/>
        </p:nvSpPr>
        <p:spPr>
          <a:xfrm>
            <a:off x="6200939" y="4177581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id="{AC0283BA-2847-43E1-A471-F3788850B661}"/>
              </a:ext>
            </a:extLst>
          </p:cNvPr>
          <p:cNvSpPr/>
          <p:nvPr/>
        </p:nvSpPr>
        <p:spPr>
          <a:xfrm>
            <a:off x="6195346" y="4176635"/>
            <a:ext cx="552450" cy="232968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id="{C638DC27-A0E0-4154-9D99-5DDD41997768}"/>
              </a:ext>
            </a:extLst>
          </p:cNvPr>
          <p:cNvSpPr/>
          <p:nvPr/>
        </p:nvSpPr>
        <p:spPr>
          <a:xfrm>
            <a:off x="7993603" y="2437293"/>
            <a:ext cx="522213" cy="60048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5" name="Picture 10" descr="Boy Swimming clipart transparent 3 - Clipart World">
            <a:extLst>
              <a:ext uri="{FF2B5EF4-FFF2-40B4-BE49-F238E27FC236}">
                <a16:creationId xmlns:a16="http://schemas.microsoft.com/office/drawing/2014/main" id="{1D5F8770-B31F-40B6-93A0-DC6CEFB94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0947" y="2574643"/>
            <a:ext cx="471680" cy="417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id="{A37D80EB-D3B1-4A23-BE06-9882032D920A}"/>
              </a:ext>
            </a:extLst>
          </p:cNvPr>
          <p:cNvSpPr/>
          <p:nvPr/>
        </p:nvSpPr>
        <p:spPr>
          <a:xfrm>
            <a:off x="7090656" y="2402148"/>
            <a:ext cx="582850" cy="66562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701444E4-39A2-4398-B048-9144AC92A7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0177" y="2484458"/>
            <a:ext cx="423291" cy="544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Hình chữ nhật 30">
            <a:extLst>
              <a:ext uri="{FF2B5EF4-FFF2-40B4-BE49-F238E27FC236}">
                <a16:creationId xmlns:a16="http://schemas.microsoft.com/office/drawing/2014/main" id="{55C03D35-9F00-419F-BBA4-414FDCAA8ED0}"/>
              </a:ext>
            </a:extLst>
          </p:cNvPr>
          <p:cNvSpPr/>
          <p:nvPr/>
        </p:nvSpPr>
        <p:spPr>
          <a:xfrm>
            <a:off x="7120493" y="3242617"/>
            <a:ext cx="588669" cy="625517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id="{DEAC476E-9626-4150-8534-B059F850C25F}"/>
              </a:ext>
            </a:extLst>
          </p:cNvPr>
          <p:cNvSpPr/>
          <p:nvPr/>
        </p:nvSpPr>
        <p:spPr>
          <a:xfrm>
            <a:off x="7953604" y="3248316"/>
            <a:ext cx="522214" cy="60667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781CF1D0-5CD2-42BF-A0C1-A3D2917EDA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603" y="3380330"/>
            <a:ext cx="437892" cy="4371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2168DF76-A712-4CF2-A7EA-CB8B2F526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889" y="3326205"/>
            <a:ext cx="515889" cy="491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27174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Picture 33">
            <a:extLst>
              <a:ext uri="{FF2B5EF4-FFF2-40B4-BE49-F238E27FC236}">
                <a16:creationId xmlns:a16="http://schemas.microsoft.com/office/drawing/2014/main" id="{C7427C28-7EC9-084C-9862-6FAAF81DD7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694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0150" y="3867315"/>
            <a:ext cx="3324641" cy="3075293"/>
          </a:xfrm>
          <a:prstGeom prst="rect">
            <a:avLst/>
          </a:prstGeom>
        </p:spPr>
      </p:pic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885" y="1972966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226" y="303061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Hình chữ nhật 21">
            <a:extLst>
              <a:ext uri="{FF2B5EF4-FFF2-40B4-BE49-F238E27FC236}">
                <a16:creationId xmlns:a16="http://schemas.microsoft.com/office/drawing/2014/main" id="{5AA1589D-853B-4BBE-89E2-70C2CA97B845}"/>
              </a:ext>
            </a:extLst>
          </p:cNvPr>
          <p:cNvSpPr/>
          <p:nvPr/>
        </p:nvSpPr>
        <p:spPr>
          <a:xfrm>
            <a:off x="3676853" y="2712785"/>
            <a:ext cx="1069202" cy="272511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Hình chữ nhật 22">
            <a:extLst>
              <a:ext uri="{FF2B5EF4-FFF2-40B4-BE49-F238E27FC236}">
                <a16:creationId xmlns:a16="http://schemas.microsoft.com/office/drawing/2014/main" id="{AC21697A-A70C-4CB8-87C9-ED545D6F4679}"/>
              </a:ext>
            </a:extLst>
          </p:cNvPr>
          <p:cNvSpPr/>
          <p:nvPr/>
        </p:nvSpPr>
        <p:spPr>
          <a:xfrm>
            <a:off x="3746934" y="3638086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Hình chữ nhật 23">
            <a:extLst>
              <a:ext uri="{FF2B5EF4-FFF2-40B4-BE49-F238E27FC236}">
                <a16:creationId xmlns:a16="http://schemas.microsoft.com/office/drawing/2014/main" id="{49D51987-1FF9-4202-8474-2CB956B014B9}"/>
              </a:ext>
            </a:extLst>
          </p:cNvPr>
          <p:cNvSpPr/>
          <p:nvPr/>
        </p:nvSpPr>
        <p:spPr>
          <a:xfrm>
            <a:off x="7486711" y="2719722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Hình chữ nhật 24">
            <a:extLst>
              <a:ext uri="{FF2B5EF4-FFF2-40B4-BE49-F238E27FC236}">
                <a16:creationId xmlns:a16="http://schemas.microsoft.com/office/drawing/2014/main" id="{79E7A3AE-B73C-4241-8BC3-BC95A23EE97B}"/>
              </a:ext>
            </a:extLst>
          </p:cNvPr>
          <p:cNvSpPr/>
          <p:nvPr/>
        </p:nvSpPr>
        <p:spPr>
          <a:xfrm>
            <a:off x="7437534" y="3674661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0" descr="Boy Swimming clipart transparent 3 - Clipart World">
            <a:extLst>
              <a:ext uri="{FF2B5EF4-FFF2-40B4-BE49-F238E27FC236}">
                <a16:creationId xmlns:a16="http://schemas.microsoft.com/office/drawing/2014/main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7694" y="2051740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0150" y="3053969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Hình chữ nhật 27">
            <a:extLst>
              <a:ext uri="{FF2B5EF4-FFF2-40B4-BE49-F238E27FC236}">
                <a16:creationId xmlns:a16="http://schemas.microsoft.com/office/drawing/2014/main" id="{40DA8B9D-B1CC-4280-AE37-D6E8FEBD26BC}"/>
              </a:ext>
            </a:extLst>
          </p:cNvPr>
          <p:cNvSpPr/>
          <p:nvPr/>
        </p:nvSpPr>
        <p:spPr>
          <a:xfrm>
            <a:off x="4809011" y="2712785"/>
            <a:ext cx="1256587" cy="29097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swimming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Hình chữ nhật 28">
            <a:extLst>
              <a:ext uri="{FF2B5EF4-FFF2-40B4-BE49-F238E27FC236}">
                <a16:creationId xmlns:a16="http://schemas.microsoft.com/office/drawing/2014/main" id="{39EA4946-9EC9-4F9E-B74F-B11767FD9EB6}"/>
              </a:ext>
            </a:extLst>
          </p:cNvPr>
          <p:cNvSpPr/>
          <p:nvPr/>
        </p:nvSpPr>
        <p:spPr>
          <a:xfrm>
            <a:off x="4888175" y="3654327"/>
            <a:ext cx="1110540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dancing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Hình chữ nhật 31">
            <a:extLst>
              <a:ext uri="{FF2B5EF4-FFF2-40B4-BE49-F238E27FC236}">
                <a16:creationId xmlns:a16="http://schemas.microsoft.com/office/drawing/2014/main" id="{2407AAD0-DF44-4039-B1B4-9FA864994BC5}"/>
              </a:ext>
            </a:extLst>
          </p:cNvPr>
          <p:cNvSpPr/>
          <p:nvPr/>
        </p:nvSpPr>
        <p:spPr>
          <a:xfrm>
            <a:off x="6152800" y="271634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drawing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Hình chữ nhật 32">
            <a:extLst>
              <a:ext uri="{FF2B5EF4-FFF2-40B4-BE49-F238E27FC236}">
                <a16:creationId xmlns:a16="http://schemas.microsoft.com/office/drawing/2014/main" id="{36602C6F-7A4F-40B4-B013-18CE02E70D15}"/>
              </a:ext>
            </a:extLst>
          </p:cNvPr>
          <p:cNvSpPr/>
          <p:nvPr/>
        </p:nvSpPr>
        <p:spPr>
          <a:xfrm>
            <a:off x="6210277" y="3696687"/>
            <a:ext cx="1055226" cy="268949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/>
              </a:rPr>
              <a:t>singing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5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1169" y="1967748"/>
            <a:ext cx="553441" cy="7433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Boy Swimming clipart transparent 3 - Clipart World">
            <a:extLst>
              <a:ext uri="{FF2B5EF4-FFF2-40B4-BE49-F238E27FC236}">
                <a16:creationId xmlns:a16="http://schemas.microsoft.com/office/drawing/2014/main" id="{AD2A8341-2701-4C0D-A3F6-FB483B0D35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6223" y="2141224"/>
            <a:ext cx="595902" cy="575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4274" y="3081063"/>
            <a:ext cx="641445" cy="610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66C02572-AE61-4F5D-BE9D-CAF7E91CF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9636" y="3058693"/>
            <a:ext cx="703446" cy="637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5496087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Teacher is Teaching in Classroom clipart - Clipart World">
            <a:extLst>
              <a:ext uri="{FF2B5EF4-FFF2-40B4-BE49-F238E27FC236}">
                <a16:creationId xmlns:a16="http://schemas.microsoft.com/office/drawing/2014/main" id="{CBE8A40A-032D-4444-B537-38B26CBA51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58"/>
          <a:stretch/>
        </p:blipFill>
        <p:spPr bwMode="auto">
          <a:xfrm>
            <a:off x="20" y="1282"/>
            <a:ext cx="12191980" cy="68567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Hình chữ nhật 4">
            <a:extLst>
              <a:ext uri="{FF2B5EF4-FFF2-40B4-BE49-F238E27FC236}">
                <a16:creationId xmlns:a16="http://schemas.microsoft.com/office/drawing/2014/main" id="{B5FDF7F7-300D-4F6C-919E-A6E22E048D76}"/>
              </a:ext>
            </a:extLst>
          </p:cNvPr>
          <p:cNvSpPr/>
          <p:nvPr/>
        </p:nvSpPr>
        <p:spPr>
          <a:xfrm>
            <a:off x="2280976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2C713511-7A13-48A9-BD06-3A36EFC372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48036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Hình chữ nhật 6">
            <a:extLst>
              <a:ext uri="{FF2B5EF4-FFF2-40B4-BE49-F238E27FC236}">
                <a16:creationId xmlns:a16="http://schemas.microsoft.com/office/drawing/2014/main" id="{39798B2D-8E73-4B25-A4D9-F1154F171D9E}"/>
              </a:ext>
            </a:extLst>
          </p:cNvPr>
          <p:cNvSpPr/>
          <p:nvPr/>
        </p:nvSpPr>
        <p:spPr>
          <a:xfrm>
            <a:off x="3908815" y="113937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Hình chữ nhật 7">
            <a:extLst>
              <a:ext uri="{FF2B5EF4-FFF2-40B4-BE49-F238E27FC236}">
                <a16:creationId xmlns:a16="http://schemas.microsoft.com/office/drawing/2014/main" id="{0CF0831C-6C8A-4B3D-9935-8CFD06A130B3}"/>
              </a:ext>
            </a:extLst>
          </p:cNvPr>
          <p:cNvSpPr/>
          <p:nvPr/>
        </p:nvSpPr>
        <p:spPr>
          <a:xfrm>
            <a:off x="5536654" y="91328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4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4D026F70-83AE-41F0-8681-5DB7BC6E8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432" y="148036"/>
            <a:ext cx="1045980" cy="862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Hình chữ nhật 12">
            <a:extLst>
              <a:ext uri="{FF2B5EF4-FFF2-40B4-BE49-F238E27FC236}">
                <a16:creationId xmlns:a16="http://schemas.microsoft.com/office/drawing/2014/main" id="{B26FE6CC-BDCF-444E-9F70-3BD8BF5ADB11}"/>
              </a:ext>
            </a:extLst>
          </p:cNvPr>
          <p:cNvSpPr/>
          <p:nvPr/>
        </p:nvSpPr>
        <p:spPr>
          <a:xfrm>
            <a:off x="7085108" y="83705"/>
            <a:ext cx="1347215" cy="92965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106" name="Picture 10" descr="Boy Swimming clipart transparent 3 - Clipart World">
            <a:extLst>
              <a:ext uri="{FF2B5EF4-FFF2-40B4-BE49-F238E27FC236}">
                <a16:creationId xmlns:a16="http://schemas.microsoft.com/office/drawing/2014/main" id="{84868C98-FA24-4159-A2F0-2BBC2FBE05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7391" y="110067"/>
            <a:ext cx="1045740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552F34DF-056A-44DB-A385-3B7A8D8BC9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978" y="148036"/>
            <a:ext cx="1133475" cy="77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Bong bóng Lời nói: Hình bầu dục 1">
            <a:extLst>
              <a:ext uri="{FF2B5EF4-FFF2-40B4-BE49-F238E27FC236}">
                <a16:creationId xmlns:a16="http://schemas.microsoft.com/office/drawing/2014/main" id="{922DFFAD-71F5-4453-ADA2-EB405E96F18A}"/>
              </a:ext>
            </a:extLst>
          </p:cNvPr>
          <p:cNvSpPr/>
          <p:nvPr/>
        </p:nvSpPr>
        <p:spPr>
          <a:xfrm>
            <a:off x="9234422" y="17149"/>
            <a:ext cx="1979678" cy="1042771"/>
          </a:xfrm>
          <a:prstGeom prst="wedgeEllipseCallout">
            <a:avLst>
              <a:gd name="adj1" fmla="val -48833"/>
              <a:gd name="adj2" fmla="val 245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pic>
        <p:nvPicPr>
          <p:cNvPr id="14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B926D30D-8BF6-4437-A730-7A0083301D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622" y="119461"/>
            <a:ext cx="872946" cy="872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BDFEFD3-3B0F-4408-A718-04A300E9E7E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7407" y="207204"/>
            <a:ext cx="1545487" cy="86496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7DC9FAC-0D7E-473D-AB08-C41AE2073C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21359" y="184344"/>
            <a:ext cx="1546549" cy="87557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0D05E5C-A83D-42E0-9C60-07B94F4DAC9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12677" y="142013"/>
            <a:ext cx="1590988" cy="897708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CE663E09-AE77-44D8-AE96-1539FF8D195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957100" y="130747"/>
            <a:ext cx="1603229" cy="908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50368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33" y="8608"/>
            <a:ext cx="12155734" cy="6837599"/>
          </a:xfr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88FAC3-FAEB-29C7-8449-B171E7BC8FC1}"/>
              </a:ext>
            </a:extLst>
          </p:cNvPr>
          <p:cNvSpPr txBox="1"/>
          <p:nvPr/>
        </p:nvSpPr>
        <p:spPr>
          <a:xfrm>
            <a:off x="2238948" y="5868238"/>
            <a:ext cx="8117367" cy="8307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399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Website</a:t>
            </a:r>
            <a:r>
              <a:rPr lang="en-US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hoclieu.vn</a:t>
            </a:r>
          </a:p>
          <a:p>
            <a:pPr algn="ctr"/>
            <a:r>
              <a:rPr lang="en-US" sz="2399" b="1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Fanpage</a:t>
            </a:r>
            <a:r>
              <a:rPr lang="en-US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r>
              <a:rPr lang="vi-VN" sz="2399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facebook.com/</a:t>
            </a:r>
            <a:r>
              <a:rPr lang="vi-VN" sz="2399" i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www.tienganhglobalsuccess.vn</a:t>
            </a:r>
            <a:endParaRPr lang="en-GB" sz="2399" i="1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26480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CDD038F0-0C5E-4B42-BFC5-E840D40CEDE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000"/>
          <a:stretch/>
        </p:blipFill>
        <p:spPr>
          <a:xfrm>
            <a:off x="1" y="0"/>
            <a:ext cx="823327" cy="68580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11839C6-14E5-4EFB-AD41-3AF2D69429A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sp>
        <p:nvSpPr>
          <p:cNvPr id="9" name="3 Dikdörtgen">
            <a:extLst>
              <a:ext uri="{FF2B5EF4-FFF2-40B4-BE49-F238E27FC236}">
                <a16:creationId xmlns:a16="http://schemas.microsoft.com/office/drawing/2014/main" id="{94A563CC-9AB8-D943-8990-1059D296CFB4}"/>
              </a:ext>
            </a:extLst>
          </p:cNvPr>
          <p:cNvSpPr/>
          <p:nvPr/>
        </p:nvSpPr>
        <p:spPr>
          <a:xfrm>
            <a:off x="3763656" y="3278357"/>
            <a:ext cx="5842797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solidFill>
                  <a:srgbClr val="AC66BB">
                    <a:lumMod val="75000"/>
                  </a:srgbClr>
                </a:solidFill>
                <a:effectLst/>
                <a:uLnTx/>
                <a:uFillTx/>
                <a:latin typeface="Verdana"/>
                <a:ea typeface="+mn-ea"/>
                <a:cs typeface="Arial" panose="020B0604020202020204" pitchFamily="34" charset="0"/>
              </a:rPr>
              <a:t>My hobbies</a:t>
            </a:r>
            <a:endParaRPr kumimoji="0" lang="tr-TR" sz="6000" b="1" i="0" u="none" strike="noStrike" kern="1200" cap="none" spc="0" normalizeH="0" baseline="0" noProof="0" dirty="0">
              <a:ln w="10541" cmpd="sng">
                <a:solidFill>
                  <a:srgbClr val="7D7D7D">
                    <a:tint val="100000"/>
                    <a:shade val="100000"/>
                    <a:satMod val="110000"/>
                  </a:srgbClr>
                </a:solidFill>
                <a:prstDash val="solid"/>
              </a:ln>
              <a:solidFill>
                <a:srgbClr val="AC66BB">
                  <a:lumMod val="75000"/>
                </a:srgbClr>
              </a:solidFill>
              <a:effectLst/>
              <a:uLnTx/>
              <a:uFillTx/>
              <a:latin typeface="Verdana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12">
            <a:extLst>
              <a:ext uri="{FF2B5EF4-FFF2-40B4-BE49-F238E27FC236}">
                <a16:creationId xmlns:a16="http://schemas.microsoft.com/office/drawing/2014/main" id="{AECBA50C-76F2-A64F-8B76-77B802DF1D2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-14177" y="-14177"/>
            <a:ext cx="2469537" cy="2548549"/>
          </a:xfrm>
          <a:prstGeom prst="rect">
            <a:avLst/>
          </a:prstGeom>
        </p:spPr>
      </p:pic>
      <p:pic>
        <p:nvPicPr>
          <p:cNvPr id="11" name="Picture 17">
            <a:extLst>
              <a:ext uri="{FF2B5EF4-FFF2-40B4-BE49-F238E27FC236}">
                <a16:creationId xmlns:a16="http://schemas.microsoft.com/office/drawing/2014/main" id="{4A2A2225-BE92-B74D-8BB6-2723D4C216D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663" y="208466"/>
            <a:ext cx="943195" cy="479871"/>
          </a:xfrm>
          <a:prstGeom prst="rect">
            <a:avLst/>
          </a:prstGeom>
        </p:spPr>
      </p:pic>
      <p:sp>
        <p:nvSpPr>
          <p:cNvPr id="14" name="TextBox 19">
            <a:extLst>
              <a:ext uri="{FF2B5EF4-FFF2-40B4-BE49-F238E27FC236}">
                <a16:creationId xmlns:a16="http://schemas.microsoft.com/office/drawing/2014/main" id="{A4DA683A-604B-A743-A882-DF60109B41E3}"/>
              </a:ext>
            </a:extLst>
          </p:cNvPr>
          <p:cNvSpPr txBox="1"/>
          <p:nvPr/>
        </p:nvSpPr>
        <p:spPr>
          <a:xfrm>
            <a:off x="521863" y="454811"/>
            <a:ext cx="922164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66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port Day" pitchFamily="2" charset="0"/>
                <a:ea typeface="+mn-ea"/>
                <a:cs typeface="+mn-cs"/>
              </a:rPr>
              <a:t>5</a:t>
            </a:r>
          </a:p>
        </p:txBody>
      </p:sp>
      <p:pic>
        <p:nvPicPr>
          <p:cNvPr id="15" name="Picture 20">
            <a:extLst>
              <a:ext uri="{FF2B5EF4-FFF2-40B4-BE49-F238E27FC236}">
                <a16:creationId xmlns:a16="http://schemas.microsoft.com/office/drawing/2014/main" id="{1AE33C28-FDFD-2C46-BA24-6818D112E7D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847" y="4595795"/>
            <a:ext cx="4274061" cy="1059567"/>
          </a:xfrm>
          <a:prstGeom prst="rect">
            <a:avLst/>
          </a:prstGeom>
        </p:spPr>
      </p:pic>
      <p:sp>
        <p:nvSpPr>
          <p:cNvPr id="16" name="TextBox 21">
            <a:extLst>
              <a:ext uri="{FF2B5EF4-FFF2-40B4-BE49-F238E27FC236}">
                <a16:creationId xmlns:a16="http://schemas.microsoft.com/office/drawing/2014/main" id="{9EFB5E38-827A-274B-B96F-B966FEFD786F}"/>
              </a:ext>
            </a:extLst>
          </p:cNvPr>
          <p:cNvSpPr txBox="1"/>
          <p:nvPr/>
        </p:nvSpPr>
        <p:spPr>
          <a:xfrm>
            <a:off x="4705172" y="4595795"/>
            <a:ext cx="3086457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</a:t>
            </a:r>
          </a:p>
        </p:txBody>
      </p:sp>
      <p:sp>
        <p:nvSpPr>
          <p:cNvPr id="17" name="Hộp Văn bản 13">
            <a:extLst>
              <a:ext uri="{FF2B5EF4-FFF2-40B4-BE49-F238E27FC236}">
                <a16:creationId xmlns:a16="http://schemas.microsoft.com/office/drawing/2014/main" id="{168F97A3-4AAD-F547-A72E-76F8DAE06516}"/>
              </a:ext>
            </a:extLst>
          </p:cNvPr>
          <p:cNvSpPr txBox="1"/>
          <p:nvPr/>
        </p:nvSpPr>
        <p:spPr>
          <a:xfrm>
            <a:off x="4516040" y="5528587"/>
            <a:ext cx="346471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Period 2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E6A37F31-27A1-154B-ABC1-A3BBE8798E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5078" y="1999897"/>
            <a:ext cx="1771897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DBF0A0B2-5BC2-0245-BB52-0E3397665A5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6235" y="721436"/>
            <a:ext cx="1819529" cy="146705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D94B7C71-64ED-8E4E-9AC9-72019C2595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21149" y="1801776"/>
            <a:ext cx="1781424" cy="147658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4D33D59-FC47-6840-A0C1-053F630BA84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93509" y="4659516"/>
            <a:ext cx="1848108" cy="148610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91A74D3-219F-4BBA-8E86-EAF369C423D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26150" y="4029419"/>
            <a:ext cx="1581722" cy="1963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4562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B90F7D-ECD7-D747-B505-79711CEEB5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500" dirty="0"/>
              <a:t>Content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8B8A9F-1C9D-2E43-9EA9-FDB2FF82A37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 rot="462530">
            <a:off x="620890" y="1091299"/>
            <a:ext cx="2116975" cy="531894"/>
          </a:xfrm>
        </p:spPr>
        <p:txBody>
          <a:bodyPr>
            <a:noAutofit/>
          </a:bodyPr>
          <a:lstStyle/>
          <a:p>
            <a:r>
              <a:rPr lang="en-US" sz="3000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14526EE-F8C9-674F-9684-302D92F8095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 rot="21076257">
            <a:off x="938410" y="4510091"/>
            <a:ext cx="2116975" cy="549820"/>
          </a:xfrm>
        </p:spPr>
        <p:txBody>
          <a:bodyPr>
            <a:normAutofit fontScale="92500" lnSpcReduction="20000"/>
          </a:bodyPr>
          <a:lstStyle/>
          <a:p>
            <a:r>
              <a:rPr lang="en-US" sz="3000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89F5A8D-D98F-7144-8BC7-9CE06F3848E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837546" y="4884525"/>
            <a:ext cx="2493818" cy="561534"/>
          </a:xfrm>
        </p:spPr>
        <p:txBody>
          <a:bodyPr>
            <a:noAutofit/>
          </a:bodyPr>
          <a:lstStyle/>
          <a:p>
            <a:r>
              <a:rPr lang="en-US" sz="3000" dirty="0"/>
              <a:t>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D3C0C8A-E12A-1B40-8C55-F8373193069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20865409">
            <a:off x="8857696" y="4221461"/>
            <a:ext cx="1706880" cy="487627"/>
          </a:xfrm>
        </p:spPr>
        <p:txBody>
          <a:bodyPr>
            <a:noAutofit/>
          </a:bodyPr>
          <a:lstStyle/>
          <a:p>
            <a:r>
              <a:rPr lang="en-US" sz="3000" dirty="0"/>
              <a:t>4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815EB3-2ADF-9443-8812-46525D00F6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 rot="21424352">
            <a:off x="9371223" y="1078189"/>
            <a:ext cx="2116975" cy="571692"/>
          </a:xfrm>
        </p:spPr>
        <p:txBody>
          <a:bodyPr>
            <a:normAutofit fontScale="92500" lnSpcReduction="10000"/>
          </a:bodyPr>
          <a:lstStyle/>
          <a:p>
            <a:r>
              <a:rPr lang="en-US" sz="3000" dirty="0"/>
              <a:t>5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4EC51AE-8C2A-634E-8BC0-C5A5627C42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Warm-up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79FD21D-44D5-834D-BD2C-7D5CC43F9D8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Listen and number.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AAB06AF-D72B-C943-BC9A-73C4485B023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Read and match.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6FC23DB-1BF2-F24F-832F-BBD972F1325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Let’s play.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7CCACFC-4D80-9B4B-A9A3-90B221E91C7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Fun corner and Wrap-up.</a:t>
            </a:r>
          </a:p>
        </p:txBody>
      </p:sp>
    </p:spTree>
    <p:extLst>
      <p:ext uri="{BB962C8B-B14F-4D97-AF65-F5344CB8AC3E}">
        <p14:creationId xmlns:p14="http://schemas.microsoft.com/office/powerpoint/2010/main" val="23133680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FCF76EF4-B4A1-3641-993F-E9FBA35390BA}"/>
              </a:ext>
            </a:extLst>
          </p:cNvPr>
          <p:cNvSpPr txBox="1">
            <a:spLocks/>
          </p:cNvSpPr>
          <p:nvPr/>
        </p:nvSpPr>
        <p:spPr>
          <a:xfrm>
            <a:off x="2330251" y="-985236"/>
            <a:ext cx="7531497" cy="14909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 eaLnBrk="1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marR="0" lvl="2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marR="0" lvl="3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marR="0" lvl="4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marR="0" lvl="5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marR="0" lvl="6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marR="0" lvl="7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marR="0" lvl="8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48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br>
              <a:rPr lang="en-US" sz="6600" kern="0" dirty="0">
                <a:solidFill>
                  <a:srgbClr val="FF0000"/>
                </a:solidFill>
              </a:rPr>
            </a:br>
            <a:br>
              <a:rPr lang="en-US" sz="6600" kern="0" dirty="0">
                <a:solidFill>
                  <a:srgbClr val="FF0000"/>
                </a:solidFill>
              </a:rPr>
            </a:br>
            <a:r>
              <a:rPr lang="en-US" sz="6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1</a:t>
            </a:r>
            <a:br>
              <a:rPr lang="en-US" sz="6600" kern="0" dirty="0">
                <a:solidFill>
                  <a:srgbClr val="FF0000"/>
                </a:solidFill>
                <a:latin typeface="Kristen ITC" panose="03050502040202030202" pitchFamily="66" charset="0"/>
              </a:rPr>
            </a:br>
            <a:r>
              <a:rPr lang="en-US" sz="9600" b="1" kern="0" dirty="0">
                <a:solidFill>
                  <a:srgbClr val="FF0000"/>
                </a:solidFill>
                <a:latin typeface="Kristen ITC" panose="03050502040202030202" pitchFamily="66" charset="0"/>
              </a:rPr>
              <a:t>Warm-up</a:t>
            </a:r>
            <a:endParaRPr lang="en-US" sz="6600" b="1" kern="0" dirty="0">
              <a:solidFill>
                <a:schemeClr val="accent3"/>
              </a:solidFill>
              <a:latin typeface="Kristen ITC" panose="03050502040202030202" pitchFamily="66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97883B-2E73-814F-8645-02D14C0916CE}"/>
              </a:ext>
            </a:extLst>
          </p:cNvPr>
          <p:cNvSpPr/>
          <p:nvPr/>
        </p:nvSpPr>
        <p:spPr>
          <a:xfrm>
            <a:off x="1318590" y="4878505"/>
            <a:ext cx="9554817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600" b="1" i="1" dirty="0">
                <a:ln w="11430" cmpd="sng">
                  <a:noFill/>
                  <a:prstDash val="solid"/>
                  <a:miter lim="800000"/>
                </a:ln>
                <a:solidFill>
                  <a:srgbClr val="002060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</a:effectLst>
                <a:latin typeface="Snap ITC" panose="04040A07060A02020202" pitchFamily="82" charset="0"/>
              </a:rPr>
              <a:t>Game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C8F0459-3B18-4242-98A7-5D2AB8F000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74083" y="1979495"/>
            <a:ext cx="3117917" cy="516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5416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16667E-7 -4.81481E-6 L -4.16667E-7 -0.07222 " pathEditMode="relative" rAng="0" ptsTypes="AA">
                                      <p:cBhvr>
                                        <p:cTn id="9" dur="375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8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88" fill="hold">
                                          <p:stCondLst>
                                            <p:cond delay="18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88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88" fill="hold">
                                          <p:stCondLst>
                                            <p:cond delay="56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461F2CE-511C-684A-9DD6-A0085789C7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388" y="1509694"/>
            <a:ext cx="3262693" cy="2682396"/>
          </a:xfrm>
          <a:prstGeom prst="rect">
            <a:avLst/>
          </a:prstGeom>
        </p:spPr>
      </p:pic>
      <p:pic>
        <p:nvPicPr>
          <p:cNvPr id="24" name="Hình ảnh 23" descr="Ảnh có chứa hình bóng&#10;&#10;Mô tả được tạo tự động">
            <a:extLst>
              <a:ext uri="{FF2B5EF4-FFF2-40B4-BE49-F238E27FC236}">
                <a16:creationId xmlns:a16="http://schemas.microsoft.com/office/drawing/2014/main" id="{20341E9C-4079-4AE7-A6A9-8793A612331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7628" y="2061835"/>
            <a:ext cx="2891192" cy="2376969"/>
          </a:xfrm>
          <a:prstGeom prst="rect">
            <a:avLst/>
          </a:prstGeom>
        </p:spPr>
      </p:pic>
      <p:sp>
        <p:nvSpPr>
          <p:cNvPr id="25" name="Bong bóng Lời nói: Hình bầu dục 24">
            <a:extLst>
              <a:ext uri="{FF2B5EF4-FFF2-40B4-BE49-F238E27FC236}">
                <a16:creationId xmlns:a16="http://schemas.microsoft.com/office/drawing/2014/main" id="{CA668DD6-5A6B-40AB-BAD8-A1284F422376}"/>
              </a:ext>
            </a:extLst>
          </p:cNvPr>
          <p:cNvSpPr/>
          <p:nvPr/>
        </p:nvSpPr>
        <p:spPr>
          <a:xfrm>
            <a:off x="9234422" y="133350"/>
            <a:ext cx="1462153" cy="978453"/>
          </a:xfrm>
          <a:prstGeom prst="wedgeEllipseCallout">
            <a:avLst>
              <a:gd name="adj1" fmla="val -34298"/>
              <a:gd name="adj2" fmla="val 85101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dancing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1F5F0DAA-0454-4C2B-8CA7-BAB057EABAC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978" y="2029447"/>
            <a:ext cx="2576195" cy="4267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1285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id="{3EAA16BC-094C-B14A-AE5F-E26F68BECB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4864" y="1571889"/>
            <a:ext cx="3262693" cy="2682396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id="{2DF50FBC-7BC6-4529-A9C7-C3222C3CBDF3}"/>
              </a:ext>
            </a:extLst>
          </p:cNvPr>
          <p:cNvSpPr/>
          <p:nvPr/>
        </p:nvSpPr>
        <p:spPr>
          <a:xfrm>
            <a:off x="1759789" y="2574590"/>
            <a:ext cx="3107423" cy="1085129"/>
          </a:xfrm>
          <a:prstGeom prst="wedgeEllipseCallout">
            <a:avLst>
              <a:gd name="adj1" fmla="val 59861"/>
              <a:gd name="adj2" fmla="val 6315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id="{FDA28A45-57D3-40C3-B9EF-573009B25566}"/>
              </a:ext>
            </a:extLst>
          </p:cNvPr>
          <p:cNvSpPr/>
          <p:nvPr/>
        </p:nvSpPr>
        <p:spPr>
          <a:xfrm>
            <a:off x="7210387" y="2646201"/>
            <a:ext cx="1847349" cy="866140"/>
          </a:xfrm>
          <a:prstGeom prst="wedgeEllipseCallout">
            <a:avLst>
              <a:gd name="adj1" fmla="val -16134"/>
              <a:gd name="adj2" fmla="val 66026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singing.</a:t>
            </a:r>
          </a:p>
        </p:txBody>
      </p:sp>
    </p:spTree>
    <p:extLst>
      <p:ext uri="{BB962C8B-B14F-4D97-AF65-F5344CB8AC3E}">
        <p14:creationId xmlns:p14="http://schemas.microsoft.com/office/powerpoint/2010/main" val="14008700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>
            <a:extLst>
              <a:ext uri="{FF2B5EF4-FFF2-40B4-BE49-F238E27FC236}">
                <a16:creationId xmlns:a16="http://schemas.microsoft.com/office/drawing/2014/main" id="{9FF10BA0-D36B-9A4E-AD0F-F8FA9379E9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Hình ảnh 9" descr="Ảnh có chứa đồ chơi&#10;&#10;Mô tả được tạo tự động">
            <a:extLst>
              <a:ext uri="{FF2B5EF4-FFF2-40B4-BE49-F238E27FC236}">
                <a16:creationId xmlns:a16="http://schemas.microsoft.com/office/drawing/2014/main" id="{466F3CBE-9A41-4C74-AB83-59034BE5002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650" y="3552824"/>
            <a:ext cx="3324641" cy="3075293"/>
          </a:xfrm>
          <a:prstGeom prst="rect">
            <a:avLst/>
          </a:prstGeom>
        </p:spPr>
      </p:pic>
      <p:sp>
        <p:nvSpPr>
          <p:cNvPr id="14" name="Hình chữ nhật 13">
            <a:extLst>
              <a:ext uri="{FF2B5EF4-FFF2-40B4-BE49-F238E27FC236}">
                <a16:creationId xmlns:a16="http://schemas.microsoft.com/office/drawing/2014/main" id="{AD2DD582-6755-4D56-94C2-250FF1B917D2}"/>
              </a:ext>
            </a:extLst>
          </p:cNvPr>
          <p:cNvSpPr/>
          <p:nvPr/>
        </p:nvSpPr>
        <p:spPr>
          <a:xfrm>
            <a:off x="4993072" y="292495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Hình chữ nhật 14">
            <a:extLst>
              <a:ext uri="{FF2B5EF4-FFF2-40B4-BE49-F238E27FC236}">
                <a16:creationId xmlns:a16="http://schemas.microsoft.com/office/drawing/2014/main" id="{BA2E641C-1005-4516-8AE3-5A61D3736D74}"/>
              </a:ext>
            </a:extLst>
          </p:cNvPr>
          <p:cNvSpPr/>
          <p:nvPr/>
        </p:nvSpPr>
        <p:spPr>
          <a:xfrm>
            <a:off x="4998891" y="202944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ình chữ nhật 15">
            <a:extLst>
              <a:ext uri="{FF2B5EF4-FFF2-40B4-BE49-F238E27FC236}">
                <a16:creationId xmlns:a16="http://schemas.microsoft.com/office/drawing/2014/main" id="{6B375456-C17D-47B1-9E58-D96CF1A0B0A4}"/>
              </a:ext>
            </a:extLst>
          </p:cNvPr>
          <p:cNvSpPr/>
          <p:nvPr/>
        </p:nvSpPr>
        <p:spPr>
          <a:xfrm>
            <a:off x="6240538" y="203179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Picture 8" descr="Free Drawing Cliparts, Download Free Drawing Cliparts png images, Free  ClipArts on Clipart Library">
            <a:extLst>
              <a:ext uri="{FF2B5EF4-FFF2-40B4-BE49-F238E27FC236}">
                <a16:creationId xmlns:a16="http://schemas.microsoft.com/office/drawing/2014/main" id="{B308CA79-9513-4A9E-8095-ED990F77EC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4059" y="2061221"/>
            <a:ext cx="708014" cy="68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Hình chữ nhật 17">
            <a:extLst>
              <a:ext uri="{FF2B5EF4-FFF2-40B4-BE49-F238E27FC236}">
                <a16:creationId xmlns:a16="http://schemas.microsoft.com/office/drawing/2014/main" id="{A3EFEE57-8612-41CC-A329-A6EF3DF0EA48}"/>
              </a:ext>
            </a:extLst>
          </p:cNvPr>
          <p:cNvSpPr/>
          <p:nvPr/>
        </p:nvSpPr>
        <p:spPr>
          <a:xfrm>
            <a:off x="6291070" y="2913087"/>
            <a:ext cx="844609" cy="734762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9" name="Picture 10" descr="Boy Swimming clipart transparent 3 - Clipart World">
            <a:extLst>
              <a:ext uri="{FF2B5EF4-FFF2-40B4-BE49-F238E27FC236}">
                <a16:creationId xmlns:a16="http://schemas.microsoft.com/office/drawing/2014/main" id="{946DC2D2-C791-4A58-AC69-D5933BB10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1070" y="2110853"/>
            <a:ext cx="743543" cy="535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Dance Clipart Colorful - Ballet Dancer Clipart Png PNG Image | Transparent  PNG Free Download on SeekPNG">
            <a:extLst>
              <a:ext uri="{FF2B5EF4-FFF2-40B4-BE49-F238E27FC236}">
                <a16:creationId xmlns:a16="http://schemas.microsoft.com/office/drawing/2014/main" id="{8F67D2E1-268F-4468-864A-D9847E3B15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859" y="3031852"/>
            <a:ext cx="788273" cy="557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118,902 Sing Stock Vector Illustration and Royalty Free Sing Clipart">
            <a:extLst>
              <a:ext uri="{FF2B5EF4-FFF2-40B4-BE49-F238E27FC236}">
                <a16:creationId xmlns:a16="http://schemas.microsoft.com/office/drawing/2014/main" id="{97D4380B-A008-4322-91B0-5C9B6AA91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5852" y="2969777"/>
            <a:ext cx="724439" cy="68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Hình ảnh 11" descr="Ảnh có chứa hình bóng&#10;&#10;Mô tả được tạo tự động">
            <a:extLst>
              <a:ext uri="{FF2B5EF4-FFF2-40B4-BE49-F238E27FC236}">
                <a16:creationId xmlns:a16="http://schemas.microsoft.com/office/drawing/2014/main" id="{8EEF10BC-3230-4516-A008-F762C262FB9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0751" y="2087487"/>
            <a:ext cx="2855502" cy="2347627"/>
          </a:xfrm>
          <a:prstGeom prst="rect">
            <a:avLst/>
          </a:prstGeom>
        </p:spPr>
      </p:pic>
      <p:sp>
        <p:nvSpPr>
          <p:cNvPr id="22" name="Bong bóng Lời nói: Hình bầu dục 21">
            <a:extLst>
              <a:ext uri="{FF2B5EF4-FFF2-40B4-BE49-F238E27FC236}">
                <a16:creationId xmlns:a16="http://schemas.microsoft.com/office/drawing/2014/main" id="{51B2F3FD-1A5D-4EC1-A752-AEADD13B0C98}"/>
              </a:ext>
            </a:extLst>
          </p:cNvPr>
          <p:cNvSpPr/>
          <p:nvPr/>
        </p:nvSpPr>
        <p:spPr>
          <a:xfrm>
            <a:off x="7376367" y="2506538"/>
            <a:ext cx="2266136" cy="1085129"/>
          </a:xfrm>
          <a:prstGeom prst="wedgeEllipseCallout">
            <a:avLst>
              <a:gd name="adj1" fmla="val -33667"/>
              <a:gd name="adj2" fmla="val 72812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What’s your hobby?</a:t>
            </a:r>
          </a:p>
        </p:txBody>
      </p:sp>
      <p:sp>
        <p:nvSpPr>
          <p:cNvPr id="23" name="Bong bóng Lời nói: Hình bầu dục 22">
            <a:extLst>
              <a:ext uri="{FF2B5EF4-FFF2-40B4-BE49-F238E27FC236}">
                <a16:creationId xmlns:a16="http://schemas.microsoft.com/office/drawing/2014/main" id="{510161AA-C054-4D3D-864E-01833B06D3DB}"/>
              </a:ext>
            </a:extLst>
          </p:cNvPr>
          <p:cNvSpPr/>
          <p:nvPr/>
        </p:nvSpPr>
        <p:spPr>
          <a:xfrm>
            <a:off x="3054501" y="3080775"/>
            <a:ext cx="1913318" cy="866140"/>
          </a:xfrm>
          <a:prstGeom prst="wedgeEllipseCallout">
            <a:avLst>
              <a:gd name="adj1" fmla="val 53539"/>
              <a:gd name="adj2" fmla="val 61834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It’s dancing.</a:t>
            </a:r>
          </a:p>
        </p:txBody>
      </p:sp>
    </p:spTree>
    <p:extLst>
      <p:ext uri="{BB962C8B-B14F-4D97-AF65-F5344CB8AC3E}">
        <p14:creationId xmlns:p14="http://schemas.microsoft.com/office/powerpoint/2010/main" val="75918890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89221" y="341988"/>
            <a:ext cx="4689763" cy="6174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033535"/>
      </p:ext>
    </p:extLst>
  </p:cSld>
  <p:clrMapOvr>
    <a:masterClrMapping/>
  </p:clrMapOvr>
</p:sld>
</file>

<file path=ppt/theme/theme1.xml><?xml version="1.0" encoding="utf-8"?>
<a:theme xmlns:a="http://schemas.openxmlformats.org/drawingml/2006/main" name="Secondary">
  <a:themeElements>
    <a:clrScheme name="Custom 12">
      <a:dk1>
        <a:sysClr val="windowText" lastClr="000000"/>
      </a:dk1>
      <a:lt1>
        <a:sysClr val="window" lastClr="FFFFFF"/>
      </a:lt1>
      <a:dk2>
        <a:srgbClr val="445EA2"/>
      </a:dk2>
      <a:lt2>
        <a:srgbClr val="EBEBEB"/>
      </a:lt2>
      <a:accent1>
        <a:srgbClr val="4495A2"/>
      </a:accent1>
      <a:accent2>
        <a:srgbClr val="7CA655"/>
      </a:accent2>
      <a:accent3>
        <a:srgbClr val="DFB240"/>
      </a:accent3>
      <a:accent4>
        <a:srgbClr val="DF8C40"/>
      </a:accent4>
      <a:accent5>
        <a:srgbClr val="DF5D40"/>
      </a:accent5>
      <a:accent6>
        <a:srgbClr val="8760AD"/>
      </a:accent6>
      <a:hlink>
        <a:srgbClr val="DF5D40"/>
      </a:hlink>
      <a:folHlink>
        <a:srgbClr val="8760AD"/>
      </a:folHlink>
    </a:clrScheme>
    <a:fontScheme name="Elementary">
      <a:majorFont>
        <a:latin typeface="Kristen ITC"/>
        <a:ea typeface=""/>
        <a:cs typeface=""/>
      </a:majorFont>
      <a:minorFont>
        <a:latin typeface="Quire Sans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piritWeekCalendar_Elementary_JB_v2" id="{EEC30A67-62CF-4CD0-BA31-C53701EAF32D}" vid="{F1B8EAC4-5A8F-4A98-A64C-D35376179D5F}"/>
    </a:ext>
  </a:extLst>
</a:theme>
</file>

<file path=ppt/theme/theme2.xml><?xml version="1.0" encoding="utf-8"?>
<a:theme xmlns:a="http://schemas.openxmlformats.org/drawingml/2006/main" name="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3.xml><?xml version="1.0" encoding="utf-8"?>
<a:theme xmlns:a="http://schemas.openxmlformats.org/drawingml/2006/main" name="Theme5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5" id="{1CCA966D-E434-4541-9F85-49615B1A4687}" vid="{00596507-BDB8-C943-A867-7E33A80F6E79}"/>
    </a:ext>
  </a:extLst>
</a:theme>
</file>

<file path=ppt/theme/theme4.xml><?xml version="1.0" encoding="utf-8"?>
<a:theme xmlns:a="http://schemas.openxmlformats.org/drawingml/2006/main" name="Over The Rainbow by Slidesgo">
  <a:themeElements>
    <a:clrScheme name="Simple Light">
      <a:dk1>
        <a:srgbClr val="A578DA"/>
      </a:dk1>
      <a:lt1>
        <a:srgbClr val="FFDEDE"/>
      </a:lt1>
      <a:dk2>
        <a:srgbClr val="FE6761"/>
      </a:dk2>
      <a:lt2>
        <a:srgbClr val="FEA667"/>
      </a:lt2>
      <a:accent1>
        <a:srgbClr val="FCC552"/>
      </a:accent1>
      <a:accent2>
        <a:srgbClr val="52CFDD"/>
      </a:accent2>
      <a:accent3>
        <a:srgbClr val="82B3E8"/>
      </a:accent3>
      <a:accent4>
        <a:srgbClr val="98D1A1"/>
      </a:accent4>
      <a:accent5>
        <a:srgbClr val="FFFFFF"/>
      </a:accent5>
      <a:accent6>
        <a:srgbClr val="FFFFFF"/>
      </a:accent6>
      <a:hlink>
        <a:srgbClr val="A578D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6.xml><?xml version="1.0" encoding="utf-8"?>
<a:theme xmlns:a="http://schemas.openxmlformats.org/drawingml/2006/main" name="1_Theme1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D67A2581-0BE7-6647-AFCB-7FE85069D6DA}" vid="{B2BE7F0D-480D-9842-B184-F71AD14B50B6}"/>
    </a:ext>
  </a:extLst>
</a:theme>
</file>

<file path=ppt/theme/theme7.xml><?xml version="1.0" encoding="utf-8"?>
<a:theme xmlns:a="http://schemas.openxmlformats.org/drawingml/2006/main" name="1_Theme4">
  <a:themeElements>
    <a:clrScheme name="Simple Light">
      <a:dk1>
        <a:srgbClr val="4C4B4B"/>
      </a:dk1>
      <a:lt1>
        <a:srgbClr val="FFEADC"/>
      </a:lt1>
      <a:dk2>
        <a:srgbClr val="FFB2AE"/>
      </a:dk2>
      <a:lt2>
        <a:srgbClr val="FFFFFF"/>
      </a:lt2>
      <a:accent1>
        <a:srgbClr val="FFAD8D"/>
      </a:accent1>
      <a:accent2>
        <a:srgbClr val="FCD3B9"/>
      </a:accent2>
      <a:accent3>
        <a:srgbClr val="FFD18D"/>
      </a:accent3>
      <a:accent4>
        <a:srgbClr val="96C48C"/>
      </a:accent4>
      <a:accent5>
        <a:srgbClr val="D7EAEA"/>
      </a:accent5>
      <a:accent6>
        <a:srgbClr val="8CB9F9"/>
      </a:accent6>
      <a:hlink>
        <a:srgbClr val="4C4B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4" id="{6A5A0BF6-C9D1-754C-8421-F4C6C8892770}" vid="{8841B0CD-D109-8F4E-8598-AC505A4D9092}"/>
    </a:ext>
  </a:extLst>
</a:theme>
</file>

<file path=ppt/theme/theme8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9.xml><?xml version="1.0" encoding="utf-8"?>
<a:theme xmlns:a="http://schemas.openxmlformats.org/drawingml/2006/main" name="Chủ đề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636</TotalTime>
  <Words>1006</Words>
  <Application>Microsoft Office PowerPoint</Application>
  <PresentationFormat>Widescreen</PresentationFormat>
  <Paragraphs>143</Paragraphs>
  <Slides>28</Slides>
  <Notes>24</Notes>
  <HiddenSlides>0</HiddenSlides>
  <MMClips>1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28</vt:i4>
      </vt:variant>
    </vt:vector>
  </HeadingPairs>
  <TitlesOfParts>
    <vt:vector size="57" baseType="lpstr">
      <vt:lpstr>Arial</vt:lpstr>
      <vt:lpstr>Barlow</vt:lpstr>
      <vt:lpstr>Calibri</vt:lpstr>
      <vt:lpstr>Calibri Light</vt:lpstr>
      <vt:lpstr>Comic Sans MS</vt:lpstr>
      <vt:lpstr>Fira Sans Extra Condensed Medium</vt:lpstr>
      <vt:lpstr>Fredoka One</vt:lpstr>
      <vt:lpstr>Hind</vt:lpstr>
      <vt:lpstr>Kristen ITC</vt:lpstr>
      <vt:lpstr>Montserrat</vt:lpstr>
      <vt:lpstr>MyriadPro-Bold</vt:lpstr>
      <vt:lpstr>MyriadPro-It</vt:lpstr>
      <vt:lpstr>MyriadPro-Regular</vt:lpstr>
      <vt:lpstr>Paytone One</vt:lpstr>
      <vt:lpstr>PT Sans</vt:lpstr>
      <vt:lpstr>Quire Sans</vt:lpstr>
      <vt:lpstr>Snap ITC</vt:lpstr>
      <vt:lpstr>Sport Day</vt:lpstr>
      <vt:lpstr>Tempus Sans ITC</vt:lpstr>
      <vt:lpstr>Times New Roman</vt:lpstr>
      <vt:lpstr>Verdana</vt:lpstr>
      <vt:lpstr>Secondary</vt:lpstr>
      <vt:lpstr>Theme1</vt:lpstr>
      <vt:lpstr>Theme5</vt:lpstr>
      <vt:lpstr>Over The Rainbow by Slidesgo</vt:lpstr>
      <vt:lpstr>Theme4</vt:lpstr>
      <vt:lpstr>1_Theme1</vt:lpstr>
      <vt:lpstr>1_Theme4</vt:lpstr>
      <vt:lpstr>Office Theme</vt:lpstr>
      <vt:lpstr>Tiếng Anh 3</vt:lpstr>
      <vt:lpstr>PowerPoint Presentation</vt:lpstr>
      <vt:lpstr>PowerPoint Presentation</vt:lpstr>
      <vt:lpstr>Content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tran ngan</dc:creator>
  <cp:lastModifiedBy>To Ha</cp:lastModifiedBy>
  <cp:revision>31</cp:revision>
  <dcterms:created xsi:type="dcterms:W3CDTF">2022-01-14T19:59:28Z</dcterms:created>
  <dcterms:modified xsi:type="dcterms:W3CDTF">2025-10-27T05:36:47Z</dcterms:modified>
</cp:coreProperties>
</file>