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30"/>
  </p:notesMasterIdLst>
  <p:sldIdLst>
    <p:sldId id="369" r:id="rId5"/>
    <p:sldId id="256" r:id="rId6"/>
    <p:sldId id="557" r:id="rId7"/>
    <p:sldId id="558" r:id="rId8"/>
    <p:sldId id="570" r:id="rId9"/>
    <p:sldId id="319" r:id="rId10"/>
    <p:sldId id="316" r:id="rId11"/>
    <p:sldId id="321" r:id="rId12"/>
    <p:sldId id="315" r:id="rId13"/>
    <p:sldId id="340" r:id="rId14"/>
    <p:sldId id="320" r:id="rId15"/>
    <p:sldId id="317" r:id="rId16"/>
    <p:sldId id="571" r:id="rId17"/>
    <p:sldId id="276" r:id="rId18"/>
    <p:sldId id="338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9" r:id="rId28"/>
    <p:sldId id="311" r:id="rId2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Kirang Haerang" panose="020B0604020202020204" charset="0"/>
      <p:regular r:id="rId36"/>
    </p:embeddedFont>
    <p:embeddedFont>
      <p:font typeface="Nunito" pitchFamily="2" charset="0"/>
      <p:regular r:id="rId37"/>
    </p:embeddedFont>
    <p:embeddedFont>
      <p:font typeface="Sport Day" panose="020B060402020202020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521"/>
    <a:srgbClr val="CC3300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1" autoAdjust="0"/>
    <p:restoredTop sz="94622" autoAdjust="0"/>
  </p:normalViewPr>
  <p:slideViewPr>
    <p:cSldViewPr>
      <p:cViewPr varScale="1">
        <p:scale>
          <a:sx n="40" d="100"/>
          <a:sy n="40" d="100"/>
        </p:scale>
        <p:origin x="7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30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56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6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3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4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2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0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599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6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54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26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8"/>
            <a:ext cx="1577340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7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5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2"/>
            <a:ext cx="15773400" cy="198834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5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80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6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0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6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61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1"/>
            <a:ext cx="11601450" cy="871775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0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1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14244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644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2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9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6" indent="-257176" algn="l" defTabSz="1028700" rtl="0" eaLnBrk="1" latinLnBrk="0" hangingPunct="1">
        <a:lnSpc>
          <a:spcPct val="90000"/>
        </a:lnSpc>
        <a:spcBef>
          <a:spcPts val="112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5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sv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4.pn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60.png"/><Relationship Id="rId18" Type="http://schemas.openxmlformats.org/officeDocument/2006/relationships/slide" Target="slide19.xml"/><Relationship Id="rId26" Type="http://schemas.openxmlformats.org/officeDocument/2006/relationships/slide" Target="slide23.xml"/><Relationship Id="rId3" Type="http://schemas.openxmlformats.org/officeDocument/2006/relationships/image" Target="../media/image45.png"/><Relationship Id="rId21" Type="http://schemas.openxmlformats.org/officeDocument/2006/relationships/image" Target="../media/image64.png"/><Relationship Id="rId7" Type="http://schemas.openxmlformats.org/officeDocument/2006/relationships/image" Target="../media/image49.png"/><Relationship Id="rId12" Type="http://schemas.openxmlformats.org/officeDocument/2006/relationships/slide" Target="slide16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slide" Target="slide18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9.png"/><Relationship Id="rId24" Type="http://schemas.openxmlformats.org/officeDocument/2006/relationships/slide" Target="slide22.xml"/><Relationship Id="rId5" Type="http://schemas.openxmlformats.org/officeDocument/2006/relationships/image" Target="../media/image47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10" Type="http://schemas.openxmlformats.org/officeDocument/2006/relationships/image" Target="../media/image52.svg"/><Relationship Id="rId19" Type="http://schemas.openxmlformats.org/officeDocument/2006/relationships/image" Target="../media/image63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slide" Target="slide17.xml"/><Relationship Id="rId22" Type="http://schemas.openxmlformats.org/officeDocument/2006/relationships/slide" Target="slide21.xml"/><Relationship Id="rId27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sv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svg"/><Relationship Id="rId32" Type="http://schemas.openxmlformats.org/officeDocument/2006/relationships/image" Target="../media/image34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5.xml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5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12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790700" y="264545"/>
            <a:ext cx="14706600" cy="776150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236410" y="301498"/>
            <a:ext cx="1156440" cy="10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6101" y="8692802"/>
            <a:ext cx="1672002" cy="12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92649" y="1822938"/>
            <a:ext cx="1652154" cy="12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87479" y="264545"/>
            <a:ext cx="1148634" cy="8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501311" y="7945872"/>
            <a:ext cx="927498" cy="8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B7E54-0F12-678F-07BE-B5A46B318DE4}"/>
              </a:ext>
            </a:extLst>
          </p:cNvPr>
          <p:cNvSpPr txBox="1"/>
          <p:nvPr/>
        </p:nvSpPr>
        <p:spPr>
          <a:xfrm>
            <a:off x="8861188" y="425375"/>
            <a:ext cx="713140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E7E6DF-7092-F5FD-AACA-EED134D8BD7C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494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09153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04.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886373" y="4294780"/>
            <a:ext cx="11938181" cy="418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2171143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773" y="1418991"/>
            <a:ext cx="17128326" cy="8575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477233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5905" y="7963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8573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89" y="362166"/>
            <a:ext cx="1366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Listen, complete and sing. </a:t>
            </a:r>
          </a:p>
        </p:txBody>
      </p:sp>
      <p:pic>
        <p:nvPicPr>
          <p:cNvPr id="8" name="Track 48">
            <a:hlinkClick r:id="" action="ppaction://media"/>
            <a:extLst>
              <a:ext uri="{FF2B5EF4-FFF2-40B4-BE49-F238E27FC236}">
                <a16:creationId xmlns:a16="http://schemas.microsoft.com/office/drawing/2014/main" id="{F565C253-A8B1-495B-9415-7A15108A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9337" y="1648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2EF08-F50A-6DA4-1D49-89AA8CB1D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Track 48">
            <a:hlinkClick r:id="" action="ppaction://media"/>
            <a:extLst>
              <a:ext uri="{FF2B5EF4-FFF2-40B4-BE49-F238E27FC236}">
                <a16:creationId xmlns:a16="http://schemas.microsoft.com/office/drawing/2014/main" id="{46196529-533A-3FD3-51D4-2423649A3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0600" y="571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83F06-C2AC-DD05-736A-6C600A3107BF}"/>
              </a:ext>
            </a:extLst>
          </p:cNvPr>
          <p:cNvSpPr txBox="1"/>
          <p:nvPr/>
        </p:nvSpPr>
        <p:spPr>
          <a:xfrm>
            <a:off x="12725400" y="9715500"/>
            <a:ext cx="930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App: Plicker.com to vote for the team</a:t>
            </a:r>
          </a:p>
        </p:txBody>
      </p:sp>
    </p:spTree>
    <p:extLst>
      <p:ext uri="{BB962C8B-B14F-4D97-AF65-F5344CB8AC3E}">
        <p14:creationId xmlns:p14="http://schemas.microsoft.com/office/powerpoint/2010/main" val="147624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5070" y="118425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94102" y="2275973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Fun corner </a:t>
            </a:r>
            <a:r>
              <a:rPr lang="en-US" sz="13800" b="1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Wrap-up </a:t>
            </a:r>
            <a:endParaRPr lang="en-US" sz="13800" b="1" dirty="0">
              <a:solidFill>
                <a:srgbClr val="704848"/>
              </a:solidFill>
              <a:latin typeface="Comic Sans MS" panose="030F0702030302020204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 rot="5400000">
            <a:off x="4266729" y="-356665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8"/>
          <p:cNvSpPr/>
          <p:nvPr/>
        </p:nvSpPr>
        <p:spPr>
          <a:xfrm rot="1942526">
            <a:off x="16879450" y="-256949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16324" y="1485900"/>
            <a:ext cx="7289676" cy="7200900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264" name="Line 3"/>
          <p:cNvSpPr>
            <a:spLocks noChangeShapeType="1"/>
          </p:cNvSpPr>
          <p:nvPr/>
        </p:nvSpPr>
        <p:spPr bwMode="auto">
          <a:xfrm flipV="1">
            <a:off x="6215442" y="8516364"/>
            <a:ext cx="0" cy="12573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65" name="Text Box 4"/>
          <p:cNvSpPr txBox="1">
            <a:spLocks noChangeArrowheads="1"/>
          </p:cNvSpPr>
          <p:nvPr/>
        </p:nvSpPr>
        <p:spPr bwMode="auto">
          <a:xfrm>
            <a:off x="5105854" y="9450498"/>
            <a:ext cx="221917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16324" y="242871"/>
            <a:ext cx="5033662" cy="907759"/>
            <a:chOff x="908989" y="478389"/>
            <a:chExt cx="2667000" cy="338554"/>
          </a:xfrm>
        </p:grpSpPr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5556" y="505737"/>
              <a:ext cx="2540433" cy="275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20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  <a:endParaRPr lang="en-US" sz="420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45" y="1600200"/>
            <a:ext cx="6401439" cy="691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55" y="976388"/>
            <a:ext cx="1734636" cy="1768873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4" y="3266216"/>
            <a:ext cx="1851513" cy="1793652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0" y="5580823"/>
            <a:ext cx="1625939" cy="168729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3" y="7756756"/>
            <a:ext cx="1445009" cy="1693742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1" y="984225"/>
            <a:ext cx="1848271" cy="1810550"/>
          </a:xfrm>
          <a:prstGeom prst="rect">
            <a:avLst/>
          </a:prstGeom>
        </p:spPr>
      </p:pic>
      <p:pic>
        <p:nvPicPr>
          <p:cNvPr id="9" name="Picture 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3429438"/>
            <a:ext cx="1641839" cy="1820542"/>
          </a:xfrm>
          <a:prstGeom prst="rect">
            <a:avLst/>
          </a:prstGeom>
        </p:spPr>
      </p:pic>
      <p:pic>
        <p:nvPicPr>
          <p:cNvPr id="10" name="Picture 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85" y="5577697"/>
            <a:ext cx="1471388" cy="1798364"/>
          </a:xfrm>
          <a:prstGeom prst="rect">
            <a:avLst/>
          </a:prstGeom>
        </p:spPr>
      </p:pic>
      <p:pic>
        <p:nvPicPr>
          <p:cNvPr id="11" name="Picture 1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7594323"/>
            <a:ext cx="1748903" cy="18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79093" y="844466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325967" y="843892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255" y="934026"/>
            <a:ext cx="14397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_________ like to be </a:t>
            </a:r>
            <a:b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firefighter. </a:t>
            </a:r>
          </a:p>
        </p:txBody>
      </p:sp>
      <p:pic>
        <p:nvPicPr>
          <p:cNvPr id="2050" name="Picture 2" descr="Firefight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34442"/>
            <a:ext cx="6918256" cy="69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51207" y="858266"/>
            <a:ext cx="462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 / ’d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64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I’d / to/ a/ be/./ driver/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8398560"/>
            <a:ext cx="1355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driver.</a:t>
            </a:r>
          </a:p>
        </p:txBody>
      </p:sp>
      <p:pic>
        <p:nvPicPr>
          <p:cNvPr id="3074" name="Picture 2" descr="Taxi Cab Cartoon Images – Browse 22,6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9" y="2744871"/>
            <a:ext cx="8165010" cy="4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729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5013" y="800100"/>
            <a:ext cx="1553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________ to be a gardener. </a:t>
            </a:r>
          </a:p>
        </p:txBody>
      </p:sp>
      <p:pic>
        <p:nvPicPr>
          <p:cNvPr id="4098" name="Picture 2" descr="Gardener Cartoon Images – Browse 635,707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773"/>
            <a:ext cx="6479408" cy="72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6304" y="79495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153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like reading stories. I’d like to be a _______. </a:t>
            </a:r>
          </a:p>
        </p:txBody>
      </p:sp>
      <p:pic>
        <p:nvPicPr>
          <p:cNvPr id="2050" name="Picture 2" descr="Page 21 | Smiling on computer Vectors &amp; Illustrations for Free Download | 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6064"/>
            <a:ext cx="6933996" cy="69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66" y="205747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writer</a:t>
            </a:r>
          </a:p>
        </p:txBody>
      </p:sp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6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7553" y="2393561"/>
            <a:ext cx="13975662" cy="18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1400" b="1" dirty="0">
                <a:latin typeface="Comic Sans MS" panose="030F0702030302020204" pitchFamily="66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5681358" y="4652665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1 - Period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71572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1399773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732" y="136978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reporter</a:t>
            </a:r>
          </a:p>
        </p:txBody>
      </p:sp>
      <p:pic>
        <p:nvPicPr>
          <p:cNvPr id="7170" name="Picture 2" descr="Female news reporter cartoon character 8138337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85" y="3110834"/>
            <a:ext cx="3047133" cy="6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032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22090" y="1309474"/>
            <a:ext cx="1588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______ you like to be in the future?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295" y="8680445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124758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4298" y="857172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098" name="Picture 2" descr="Cartoon Drawing Of A Teacher 5519978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17" y="3085282"/>
            <a:ext cx="5054965" cy="50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950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pic>
        <p:nvPicPr>
          <p:cNvPr id="3076" name="Picture 4" descr="Premium Vector | Taxi driver man driving yellow car on an isolated  background. vector illustration in cartoon styl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7" y="2422348"/>
            <a:ext cx="10015982" cy="7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4622" y="76603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3479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115" y="836815"/>
            <a:ext cx="1509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to/ I’d/ gardener/ be/a/./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679" y="8479165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gardener.</a:t>
            </a:r>
          </a:p>
        </p:txBody>
      </p:sp>
      <p:pic>
        <p:nvPicPr>
          <p:cNvPr id="5122" name="Picture 2" descr="Garden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86578"/>
            <a:ext cx="6199993" cy="55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41483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13" y="800100"/>
            <a:ext cx="13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would/ reporter/ I/ like/ be/ to/ 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868" y="8502394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would like to be a reporter.</a:t>
            </a:r>
          </a:p>
        </p:txBody>
      </p:sp>
      <p:pic>
        <p:nvPicPr>
          <p:cNvPr id="6146" name="Picture 2" descr="Premium Vector | Journalist woman cartoon character funny lady reporter  holding microphon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6" y="2241114"/>
            <a:ext cx="4537099" cy="57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7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3250299" y="4800602"/>
            <a:ext cx="12668206" cy="1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800">
              <a:defRPr/>
            </a:pPr>
            <a:r>
              <a:rPr lang="en-US" sz="8800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7379488" y="1319474"/>
            <a:ext cx="3529024" cy="3529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" sz="13200" b="1" kern="0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692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3114833" y="3192300"/>
            <a:ext cx="12668206" cy="1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800">
              <a:defRPr/>
            </a:pPr>
            <a:r>
              <a:rPr lang="en-US" sz="8800" b="1" kern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Game:baamboozle.com</a:t>
            </a:r>
            <a:endParaRPr lang="en-US" sz="8800" b="1" kern="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3EBCD-F86E-4E9C-BA07-A4515A46B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1C0F66-49C1-4F46-AEE5-4BF84B09EFFA}"/>
              </a:ext>
            </a:extLst>
          </p:cNvPr>
          <p:cNvSpPr/>
          <p:nvPr/>
        </p:nvSpPr>
        <p:spPr>
          <a:xfrm>
            <a:off x="5334000" y="876300"/>
            <a:ext cx="8489754" cy="1872342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DF7E4">
                    <a:lumMod val="10000"/>
                  </a:srgbClr>
                </a:solidFill>
                <a:latin typeface="Arial"/>
                <a:sym typeface="Arial"/>
              </a:rPr>
              <a:t>What would you like to be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5452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61836" y="335147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02.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45352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7442" y="195850"/>
            <a:ext cx="11816607" cy="164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527420" y="8101252"/>
            <a:ext cx="330891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gardener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072066" y="8108463"/>
            <a:ext cx="243368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9902192" y="8160028"/>
            <a:ext cx="321273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3768466" y="8167988"/>
            <a:ext cx="40062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firefighter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347DA-C12C-7800-1F88-E0183D7B6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8" y="4063018"/>
            <a:ext cx="17798874" cy="415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280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919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427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4149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" name="Track 47">
            <a:hlinkClick r:id="" action="ppaction://media"/>
            <a:extLst>
              <a:ext uri="{FF2B5EF4-FFF2-40B4-BE49-F238E27FC236}">
                <a16:creationId xmlns:a16="http://schemas.microsoft.com/office/drawing/2014/main" id="{F5290F0B-7C50-4B79-BBA2-528FCBFF2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84069" y="98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3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381452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03.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25766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607510"/>
            <a:ext cx="14049038" cy="8803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6C8E-60C2-B8AE-5A91-107665726898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293</Words>
  <Application>Microsoft Office PowerPoint</Application>
  <PresentationFormat>Custom</PresentationFormat>
  <Paragraphs>80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Sport Day</vt:lpstr>
      <vt:lpstr>Comic Sans MS</vt:lpstr>
      <vt:lpstr>Arial</vt:lpstr>
      <vt:lpstr>Bryndan Write Bold</vt:lpstr>
      <vt:lpstr>Times New Roman</vt:lpstr>
      <vt:lpstr>Kirang Haerang</vt:lpstr>
      <vt:lpstr>Nunito</vt:lpstr>
      <vt:lpstr>Calibri</vt:lpstr>
      <vt:lpstr>Verdana</vt:lpstr>
      <vt:lpstr>Calibri Light</vt:lpstr>
      <vt:lpstr>Arial Rounded MT Bold</vt:lpstr>
      <vt:lpstr>Office Theme</vt:lpstr>
      <vt:lpstr>1_Office Theme</vt:lpstr>
      <vt:lpstr>Math Subject for Elementary - 1st Grade: Time by Slidesgo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Administrator</cp:lastModifiedBy>
  <cp:revision>76</cp:revision>
  <dcterms:created xsi:type="dcterms:W3CDTF">2006-08-16T00:00:00Z</dcterms:created>
  <dcterms:modified xsi:type="dcterms:W3CDTF">2025-10-30T13:11:25Z</dcterms:modified>
  <dc:identifier>DAFxeRqm-tw</dc:identifier>
</cp:coreProperties>
</file>