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34" r:id="rId4"/>
  </p:sldMasterIdLst>
  <p:notesMasterIdLst>
    <p:notesMasterId r:id="rId33"/>
  </p:notesMasterIdLst>
  <p:sldIdLst>
    <p:sldId id="369" r:id="rId5"/>
    <p:sldId id="336" r:id="rId6"/>
    <p:sldId id="330" r:id="rId7"/>
    <p:sldId id="266" r:id="rId8"/>
    <p:sldId id="267" r:id="rId9"/>
    <p:sldId id="268" r:id="rId10"/>
    <p:sldId id="269" r:id="rId11"/>
    <p:sldId id="298" r:id="rId12"/>
    <p:sldId id="270" r:id="rId13"/>
    <p:sldId id="272" r:id="rId14"/>
    <p:sldId id="275" r:id="rId15"/>
    <p:sldId id="276" r:id="rId16"/>
    <p:sldId id="300" r:id="rId17"/>
    <p:sldId id="256" r:id="rId18"/>
    <p:sldId id="279" r:id="rId19"/>
    <p:sldId id="302" r:id="rId20"/>
    <p:sldId id="278" r:id="rId21"/>
    <p:sldId id="281" r:id="rId22"/>
    <p:sldId id="290" r:id="rId23"/>
    <p:sldId id="280" r:id="rId24"/>
    <p:sldId id="285" r:id="rId25"/>
    <p:sldId id="287" r:id="rId26"/>
    <p:sldId id="289" r:id="rId27"/>
    <p:sldId id="295" r:id="rId28"/>
    <p:sldId id="294" r:id="rId29"/>
    <p:sldId id="293" r:id="rId30"/>
    <p:sldId id="286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26" autoAdjust="0"/>
  </p:normalViewPr>
  <p:slideViewPr>
    <p:cSldViewPr snapToGrid="0">
      <p:cViewPr varScale="1">
        <p:scale>
          <a:sx n="54" d="100"/>
          <a:sy n="54" d="100"/>
        </p:scale>
        <p:origin x="1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06516-0C85-4DBF-8640-882611BCB7BF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508C3-B33F-452B-9BC3-313C47FB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7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80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824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22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89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mouse to move it </a:t>
            </a:r>
            <a:r>
              <a:rPr lang="en-US"/>
              <a:t>or clear it</a:t>
            </a:r>
            <a:endParaRPr lang="en-US" dirty="0"/>
          </a:p>
          <a:p>
            <a:r>
              <a:rPr lang="en-US" dirty="0"/>
              <a:t>When the mouse appears, click the bird next to the mouse to open the picture, say the word then click the picture to close itself</a:t>
            </a:r>
          </a:p>
          <a:p>
            <a:r>
              <a:rPr lang="en-US" dirty="0"/>
              <a:t>Repeat the steps with other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508C3-B33F-452B-9BC3-313C47FB6E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Timer to start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to hear the sound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97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54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35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58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26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choose the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Team to congratulate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14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13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1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261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26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01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6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3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4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50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8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7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3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53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70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77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8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67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5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72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4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334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6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38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3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7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1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51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98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1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8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24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1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40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97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1"/>
            </a:lvl2pPr>
            <a:lvl3pPr marL="685834" indent="0">
              <a:buNone/>
              <a:defRPr sz="900"/>
            </a:lvl3pPr>
            <a:lvl4pPr marL="1028751" indent="0">
              <a:buNone/>
              <a:defRPr sz="751"/>
            </a:lvl4pPr>
            <a:lvl5pPr marL="1371669" indent="0">
              <a:buNone/>
              <a:defRPr sz="751"/>
            </a:lvl5pPr>
            <a:lvl6pPr marL="1714586" indent="0">
              <a:buNone/>
              <a:defRPr sz="751"/>
            </a:lvl6pPr>
            <a:lvl7pPr marL="2057503" indent="0">
              <a:buNone/>
              <a:defRPr sz="751"/>
            </a:lvl7pPr>
            <a:lvl8pPr marL="2400420" indent="0">
              <a:buNone/>
              <a:defRPr sz="751"/>
            </a:lvl8pPr>
            <a:lvl9pPr marL="2743337" indent="0">
              <a:buNone/>
              <a:defRPr sz="75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30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59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0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409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32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84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431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086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2011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4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0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3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4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4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1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1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microsoft.com/office/2007/relationships/media" Target="../media/media6.mp3"/><Relationship Id="rId21" Type="http://schemas.openxmlformats.org/officeDocument/2006/relationships/image" Target="../media/image41.png"/><Relationship Id="rId7" Type="http://schemas.openxmlformats.org/officeDocument/2006/relationships/audio" Target="../media/audio6.wav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microsoft.com/office/2007/relationships/media" Target="../media/media1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36.jpg"/><Relationship Id="rId10" Type="http://schemas.openxmlformats.org/officeDocument/2006/relationships/image" Target="../media/image31.jpe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8.wav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9.wav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3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193800" y="176363"/>
            <a:ext cx="9804400" cy="517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Quỳnh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446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2A2</a:t>
            </a:r>
          </a:p>
          <a:p>
            <a:pPr defTabSz="914446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ỜNG TIỂU HỌC H</a:t>
            </a:r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 ĐẠO</a:t>
            </a:r>
          </a:p>
          <a:p>
            <a:pPr defTabSz="914446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446">
              <a:defRPr/>
            </a:pPr>
            <a:endParaRPr lang="en-US" sz="26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157607" y="200999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0734" y="5795201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66" y="1215292"/>
            <a:ext cx="1101436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1653" y="176364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2334207" y="5297248"/>
            <a:ext cx="618332" cy="5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30322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C88849C-99C7-5A17-84B1-01B005E8F16C}"/>
              </a:ext>
            </a:extLst>
          </p:cNvPr>
          <p:cNvSpPr txBox="1"/>
          <p:nvPr/>
        </p:nvSpPr>
        <p:spPr>
          <a:xfrm>
            <a:off x="2214880" y="1788160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09825-521B-DD9A-D731-7B7FED5C0B0B}"/>
              </a:ext>
            </a:extLst>
          </p:cNvPr>
          <p:cNvSpPr txBox="1"/>
          <p:nvPr/>
        </p:nvSpPr>
        <p:spPr>
          <a:xfrm>
            <a:off x="2214880" y="358151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247CFB03-E5AC-E4C3-A20C-990ED133309E}"/>
              </a:ext>
            </a:extLst>
          </p:cNvPr>
          <p:cNvSpPr txBox="1"/>
          <p:nvPr/>
        </p:nvSpPr>
        <p:spPr>
          <a:xfrm>
            <a:off x="87172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5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55790300-23B0-D3C2-A463-1A97FA1821A6}"/>
              </a:ext>
            </a:extLst>
          </p:cNvPr>
          <p:cNvSpPr txBox="1"/>
          <p:nvPr/>
        </p:nvSpPr>
        <p:spPr>
          <a:xfrm>
            <a:off x="54660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85513-38E4-E972-8CFC-BC2A941050FD}"/>
              </a:ext>
            </a:extLst>
          </p:cNvPr>
          <p:cNvSpPr txBox="1"/>
          <p:nvPr/>
        </p:nvSpPr>
        <p:spPr>
          <a:xfrm>
            <a:off x="54660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BEFE0-2D1B-995D-BB4C-3F5C2526978E}"/>
              </a:ext>
            </a:extLst>
          </p:cNvPr>
          <p:cNvSpPr txBox="1"/>
          <p:nvPr/>
        </p:nvSpPr>
        <p:spPr>
          <a:xfrm>
            <a:off x="87172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6</a:t>
            </a:r>
          </a:p>
        </p:txBody>
      </p:sp>
      <p:pic>
        <p:nvPicPr>
          <p:cNvPr id="3076" name="Picture 4" descr="Ladybug GIFs - Animated Images of a Beetle for Good Luck | USAGIF.com">
            <a:extLst>
              <a:ext uri="{FF2B5EF4-FFF2-40B4-BE49-F238E27FC236}">
                <a16:creationId xmlns:a16="http://schemas.microsoft.com/office/drawing/2014/main" id="{189A6B42-4C18-9EC2-8E11-609FEC33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05" y="4351636"/>
            <a:ext cx="1891957" cy="17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8 -0.62292 C 0.04323 -0.58727 0.03151 -0.55255 0.02656 -0.50857 C 0.02135 -0.45926 0.01875 -0.40209 0.01615 -0.34537 C 0.01354 -0.28773 0.01615 -0.23843 0.01875 -0.18542 C 0.02135 -0.13727 0.02513 -0.08403 0.03424 -0.04051 C 0.0418 0.00347 0.05482 0.03981 0.06875 0.06643 C 0.08164 0.09305 0.09713 0.11041 0.1125 0.11898 C 0.12799 0.12778 0.14336 0.12778 0.15755 0.11898 C 0.17292 0.11041 0.18711 0.08889 0.1987 0.05278 C 0.21016 0.02245 0.22044 -0.01806 0.22565 -0.06713 C 0.23216 -0.11088 0.23477 -0.17199 0.23477 -0.22107 C 0.23607 -0.26921 0.23477 -0.32755 0.22812 -0.3757 C 0.22174 -0.41945 0.21016 -0.45556 0.19492 -0.47292 C 0.17943 -0.48611 0.16393 -0.46875 0.15365 -0.4382 C 0.14466 -0.40625 0.13815 -0.3581 0.13685 -0.30093 C 0.13685 -0.24259 0.13815 -0.19051 0.14466 -0.1456 C 0.15117 -0.10139 0.14987 -0.09306 0.17552 -0.03496 C 0.1987 0.02592 0.22174 0.00856 0.23607 0.01319 C 0.25 0.01319 0.26159 -0.0044 0.27578 -0.02222 C 0.29128 -0.04468 0.30417 -0.08403 0.31302 -0.11991 C 0.322 -0.15463 0.32591 -0.19861 0.33112 -0.26921 C 0.33503 -0.34074 0.33503 -0.3757 0.33503 -0.42871 C 0.33503 -0.48195 0.33503 -0.53519 0.33503 -0.58727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6 -0.00324 C -0.25326 0.01967 -0.24974 0.04491 -0.24362 0.05764 C -0.23607 0.07014 -0.2276 0.07893 -0.21862 0.08657 C -0.20977 0.09467 -0.20104 0.09074 -0.19206 0.08889 C -0.18372 0.08541 -0.17409 0.08032 -0.16523 0.06319 C -0.15664 0.0493 -0.14844 0.02454 -0.14115 -0.00394 C -0.13477 -0.02986 -0.12891 -0.06065 -0.12487 -0.09167 C -0.12044 -0.12315 -0.11758 -0.15556 -0.11654 -0.18496 C -0.11497 -0.21759 -0.11602 -0.24815 -0.11953 -0.27315 C -0.12266 -0.29861 -0.12721 -0.32176 -0.13425 -0.33472 C -0.14023 -0.35046 -0.15 -0.35857 -0.15781 -0.36088 C -0.16563 -0.36574 -0.17526 -0.36621 -0.18477 -0.3544 C -0.19284 -0.34329 -0.20065 -0.3206 -0.20638 -0.28982 C -0.21146 -0.2588 -0.21159 -0.2257 -0.20846 -0.20324 C -0.20508 -0.18264 -0.19818 -0.1669 -0.18893 -0.16158 C -0.1793 -0.1588 -0.1707 -0.15996 -0.16211 -0.17037 C -0.15365 -0.18195 -0.1526 -0.1794 -0.13815 -0.22986 C -0.12396 -0.27431 -0.12279 -0.32361 -0.11927 -0.35324 C -0.1168 -0.38218 -0.11758 -0.40648 -0.11758 -0.43681 C -0.11862 -0.46968 -0.12279 -0.49815 -0.12682 -0.51875 C -0.13099 -0.53866 -0.13737 -0.54884 -0.14805 -0.56296 C -0.15938 -0.57384 -0.16484 -0.57639 -0.17331 -0.57871 C -0.18216 -0.58033 -0.19076 -0.58357 -0.19922 -0.58588 " pathEditMode="relative" rAng="16740000" ptsTypes="AAAAAAAAAAAAAAAAAAAAA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0.04421 C -0.08294 0.05694 -0.07331 0.06991 -0.07005 0.06991 C -0.04909 0.06991 -0.02721 -0.12847 -0.02721 -0.32616 C -0.02721 -0.22685 -0.01641 -0.12847 -0.00612 -0.12847 C 0.00469 -0.12847 0.01458 -0.22847 0.01458 -0.32616 C 0.01458 -0.27778 0.02005 -0.22685 0.02539 -0.22685 C 0.03099 -0.22685 0.0362 -0.27593 0.0362 -0.32616 C 0.0362 -0.30116 0.03919 -0.27778 0.04193 -0.27778 C 0.04453 -0.27778 0.04713 -0.30278 0.04713 -0.32616 C 0.04713 -0.31389 0.04844 -0.30116 0.04987 -0.30116 C 0.05078 -0.30116 0.05273 -0.31435 0.05273 -0.32616 C 0.05273 -0.32037 0.05338 -0.31389 0.05404 -0.31389 C 0.05404 -0.31528 0.05534 -0.31991 0.05534 -0.32616 C 0.05534 -0.32338 0.05534 -0.32037 0.05599 -0.32037 C 0.05599 -0.32176 0.05664 -0.32384 0.05664 -0.32616 C 0.05664 -0.32523 0.05664 -0.32338 0.05664 -0.32176 C 0.05729 -0.32176 0.05729 -0.32338 0.05729 -0.32523 C 0.05794 -0.32523 0.05794 -0.32384 0.05794 -0.32176 C 0.05911 -0.32176 0.05911 -0.32338 0.05911 -0.32523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44381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4098" name="Picture 2" descr="Animated Stickers | Congratulations gif, Cute gif, Happy gif">
            <a:extLst>
              <a:ext uri="{FF2B5EF4-FFF2-40B4-BE49-F238E27FC236}">
                <a16:creationId xmlns:a16="http://schemas.microsoft.com/office/drawing/2014/main" id="{ACCC194B-6E11-1437-30C7-C8E0C8E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4" y="1310073"/>
            <a:ext cx="5226685" cy="42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E66444B-7585-2C27-48F0-DAC7455B0802}"/>
              </a:ext>
            </a:extLst>
          </p:cNvPr>
          <p:cNvSpPr/>
          <p:nvPr/>
        </p:nvSpPr>
        <p:spPr>
          <a:xfrm>
            <a:off x="1615440" y="5445760"/>
            <a:ext cx="944880" cy="830997"/>
          </a:xfrm>
          <a:prstGeom prst="actionButtonHom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BD89A57A-7AC5-69EB-2B13-4E55A177057A}"/>
              </a:ext>
            </a:extLst>
          </p:cNvPr>
          <p:cNvSpPr txBox="1"/>
          <p:nvPr/>
        </p:nvSpPr>
        <p:spPr>
          <a:xfrm>
            <a:off x="9009888" y="5676592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Chant</a:t>
            </a:r>
          </a:p>
        </p:txBody>
      </p:sp>
    </p:spTree>
    <p:extLst>
      <p:ext uri="{BB962C8B-B14F-4D97-AF65-F5344CB8AC3E}">
        <p14:creationId xmlns:p14="http://schemas.microsoft.com/office/powerpoint/2010/main" val="2044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7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13208" y="101083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5918541" y="1061948"/>
            <a:ext cx="5493510" cy="5075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831034" y="1599506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" y="4863291"/>
            <a:ext cx="1378941" cy="164052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7729" y="1619565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8388" y="2367203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8840" y="3063767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9498" y="3804270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1147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6940" y="5766281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818574" y="2222542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762343" y="2765217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612062" y="3597464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608554" y="424752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593701" y="493474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47460C97-7688-B285-A738-9BFDAB17A7F3}"/>
              </a:ext>
            </a:extLst>
          </p:cNvPr>
          <p:cNvSpPr txBox="1"/>
          <p:nvPr/>
        </p:nvSpPr>
        <p:spPr>
          <a:xfrm>
            <a:off x="5148230" y="5930607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Team</a:t>
            </a:r>
          </a:p>
        </p:txBody>
      </p:sp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0102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828241" y="498854"/>
            <a:ext cx="10885926" cy="5549464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tick.</a:t>
            </a:r>
            <a:endParaRPr kumimoji="0" lang="en-VN" sz="9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02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origami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201;p6">
            <a:extLst>
              <a:ext uri="{FF2B5EF4-FFF2-40B4-BE49-F238E27FC236}">
                <a16:creationId xmlns:a16="http://schemas.microsoft.com/office/drawing/2014/main" id="{0C8A4699-8774-6F64-DC37-EDB20D2E3FE8}"/>
              </a:ext>
            </a:extLst>
          </p:cNvPr>
          <p:cNvSpPr/>
          <p:nvPr/>
        </p:nvSpPr>
        <p:spPr>
          <a:xfrm>
            <a:off x="2545388" y="1799668"/>
            <a:ext cx="8037353" cy="4236189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02;p6">
            <a:extLst>
              <a:ext uri="{FF2B5EF4-FFF2-40B4-BE49-F238E27FC236}">
                <a16:creationId xmlns:a16="http://schemas.microsoft.com/office/drawing/2014/main" id="{04E959AD-44A0-1FCC-B848-0587AAC6A8D1}"/>
              </a:ext>
            </a:extLst>
          </p:cNvPr>
          <p:cNvSpPr txBox="1"/>
          <p:nvPr/>
        </p:nvSpPr>
        <p:spPr>
          <a:xfrm>
            <a:off x="3006813" y="2020631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203;p6">
            <a:extLst>
              <a:ext uri="{FF2B5EF4-FFF2-40B4-BE49-F238E27FC236}">
                <a16:creationId xmlns:a16="http://schemas.microsoft.com/office/drawing/2014/main" id="{E703E3C9-D555-5371-F0B9-57F581C8F1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065" r="8494" b="12273"/>
          <a:stretch/>
        </p:blipFill>
        <p:spPr>
          <a:xfrm>
            <a:off x="3126089" y="1683902"/>
            <a:ext cx="3089187" cy="280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4;p6">
            <a:extLst>
              <a:ext uri="{FF2B5EF4-FFF2-40B4-BE49-F238E27FC236}">
                <a16:creationId xmlns:a16="http://schemas.microsoft.com/office/drawing/2014/main" id="{5A9FE8B5-1A9D-3319-EC92-5B440A3D95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3238" y="1863822"/>
            <a:ext cx="3425478" cy="241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86320" y="4601232"/>
            <a:ext cx="780999" cy="7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6;p6">
            <a:extLst>
              <a:ext uri="{FF2B5EF4-FFF2-40B4-BE49-F238E27FC236}">
                <a16:creationId xmlns:a16="http://schemas.microsoft.com/office/drawing/2014/main" id="{55D86219-9C98-E1E3-3827-0430F9667EA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46572" y="4652364"/>
            <a:ext cx="780999" cy="7087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8;p6">
            <a:extLst>
              <a:ext uri="{FF2B5EF4-FFF2-40B4-BE49-F238E27FC236}">
                <a16:creationId xmlns:a16="http://schemas.microsoft.com/office/drawing/2014/main" id="{52795DBA-4891-5774-2E55-26271E4402F6}"/>
              </a:ext>
            </a:extLst>
          </p:cNvPr>
          <p:cNvSpPr/>
          <p:nvPr/>
        </p:nvSpPr>
        <p:spPr>
          <a:xfrm>
            <a:off x="8349087" y="465236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Track 14">
            <a:hlinkClick r:id="" action="ppaction://media"/>
            <a:extLst>
              <a:ext uri="{FF2B5EF4-FFF2-40B4-BE49-F238E27FC236}">
                <a16:creationId xmlns:a16="http://schemas.microsoft.com/office/drawing/2014/main" id="{69091234-23D7-FA93-C090-915C9A516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4157" y="2817411"/>
            <a:ext cx="609600" cy="609600"/>
          </a:xfrm>
          <a:prstGeom prst="rect">
            <a:avLst/>
          </a:prstGeom>
        </p:spPr>
      </p:pic>
      <p:sp>
        <p:nvSpPr>
          <p:cNvPr id="21" name="Google Shape;241;p7">
            <a:extLst>
              <a:ext uri="{FF2B5EF4-FFF2-40B4-BE49-F238E27FC236}">
                <a16:creationId xmlns:a16="http://schemas.microsoft.com/office/drawing/2014/main" id="{3C13430C-6A70-E503-5AF2-3411BC5561F6}"/>
              </a:ext>
            </a:extLst>
          </p:cNvPr>
          <p:cNvSpPr txBox="1"/>
          <p:nvPr/>
        </p:nvSpPr>
        <p:spPr>
          <a:xfrm>
            <a:off x="4525643" y="4562050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669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2702" y="4698207"/>
            <a:ext cx="56915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1905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4;p7">
            <a:extLst>
              <a:ext uri="{FF2B5EF4-FFF2-40B4-BE49-F238E27FC236}">
                <a16:creationId xmlns:a16="http://schemas.microsoft.com/office/drawing/2014/main" id="{3CBD17A0-EFDE-C2A5-F405-D25CA86B7BD8}"/>
              </a:ext>
            </a:extLst>
          </p:cNvPr>
          <p:cNvSpPr/>
          <p:nvPr/>
        </p:nvSpPr>
        <p:spPr>
          <a:xfrm>
            <a:off x="2333158" y="1922829"/>
            <a:ext cx="8025063" cy="4225308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5;p7">
            <a:extLst>
              <a:ext uri="{FF2B5EF4-FFF2-40B4-BE49-F238E27FC236}">
                <a16:creationId xmlns:a16="http://schemas.microsoft.com/office/drawing/2014/main" id="{C6221603-9AEC-5D8A-B50B-0D71749E7FB8}"/>
              </a:ext>
            </a:extLst>
          </p:cNvPr>
          <p:cNvSpPr txBox="1"/>
          <p:nvPr/>
        </p:nvSpPr>
        <p:spPr>
          <a:xfrm>
            <a:off x="2643631" y="2134828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Google Shape;226;p7">
            <a:extLst>
              <a:ext uri="{FF2B5EF4-FFF2-40B4-BE49-F238E27FC236}">
                <a16:creationId xmlns:a16="http://schemas.microsoft.com/office/drawing/2014/main" id="{FEBB52FA-EAEE-2A52-A680-31A9C4E123A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6585" y="1990170"/>
            <a:ext cx="3257752" cy="226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7;p7">
            <a:extLst>
              <a:ext uri="{FF2B5EF4-FFF2-40B4-BE49-F238E27FC236}">
                <a16:creationId xmlns:a16="http://schemas.microsoft.com/office/drawing/2014/main" id="{C3AB36FC-F0F4-AAB0-78C1-F3066B98B8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13744" y="2272795"/>
            <a:ext cx="3082255" cy="209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8;p7">
            <a:extLst>
              <a:ext uri="{FF2B5EF4-FFF2-40B4-BE49-F238E27FC236}">
                <a16:creationId xmlns:a16="http://schemas.microsoft.com/office/drawing/2014/main" id="{0298EF4B-322E-6E42-8BED-72E749EEFD0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4858" y="4418778"/>
            <a:ext cx="790196" cy="64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29;p7">
            <a:extLst>
              <a:ext uri="{FF2B5EF4-FFF2-40B4-BE49-F238E27FC236}">
                <a16:creationId xmlns:a16="http://schemas.microsoft.com/office/drawing/2014/main" id="{C12B7778-592C-AEF4-3AD1-9D7786BFE20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40612" y="4455154"/>
            <a:ext cx="84389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1;p7">
            <a:extLst>
              <a:ext uri="{FF2B5EF4-FFF2-40B4-BE49-F238E27FC236}">
                <a16:creationId xmlns:a16="http://schemas.microsoft.com/office/drawing/2014/main" id="{CABAEED2-D0F0-183A-07C5-BB8BDEE97160}"/>
              </a:ext>
            </a:extLst>
          </p:cNvPr>
          <p:cNvSpPr/>
          <p:nvPr/>
        </p:nvSpPr>
        <p:spPr>
          <a:xfrm>
            <a:off x="4324216" y="4357853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Track 14">
            <a:hlinkClick r:id="" action="ppaction://media"/>
            <a:extLst>
              <a:ext uri="{FF2B5EF4-FFF2-40B4-BE49-F238E27FC236}">
                <a16:creationId xmlns:a16="http://schemas.microsoft.com/office/drawing/2014/main" id="{68CC43CB-9CF6-ED5A-859F-D77E25FEA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2080" y="3644955"/>
            <a:ext cx="801078" cy="801078"/>
          </a:xfrm>
          <a:prstGeom prst="rect">
            <a:avLst/>
          </a:prstGeom>
        </p:spPr>
      </p:pic>
      <p:sp>
        <p:nvSpPr>
          <p:cNvPr id="9" name="Google Shape;231;p7">
            <a:extLst>
              <a:ext uri="{FF2B5EF4-FFF2-40B4-BE49-F238E27FC236}">
                <a16:creationId xmlns:a16="http://schemas.microsoft.com/office/drawing/2014/main" id="{866BC91A-D68C-AB77-D62D-2E87D2209F13}"/>
              </a:ext>
            </a:extLst>
          </p:cNvPr>
          <p:cNvSpPr/>
          <p:nvPr/>
        </p:nvSpPr>
        <p:spPr>
          <a:xfrm>
            <a:off x="8297844" y="445515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41;p7">
            <a:extLst>
              <a:ext uri="{FF2B5EF4-FFF2-40B4-BE49-F238E27FC236}">
                <a16:creationId xmlns:a16="http://schemas.microsoft.com/office/drawing/2014/main" id="{73F8A839-E29F-C2F0-671A-BFF382A5D5BA}"/>
              </a:ext>
            </a:extLst>
          </p:cNvPr>
          <p:cNvSpPr txBox="1"/>
          <p:nvPr/>
        </p:nvSpPr>
        <p:spPr>
          <a:xfrm>
            <a:off x="8435004" y="4434134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9307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064239" y="1014022"/>
            <a:ext cx="10206406" cy="4546042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Look and write.</a:t>
            </a:r>
            <a:endParaRPr kumimoji="0" lang="en-VN" sz="6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2140662" y="1272964"/>
            <a:ext cx="38012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write.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553" y="1165111"/>
            <a:ext cx="890109" cy="88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3307" y="1272964"/>
            <a:ext cx="1233467" cy="605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094913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8475A9E2-0830-07C0-C87F-20A685D13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66" y="2721943"/>
            <a:ext cx="10503902" cy="2013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1951264" y="1220198"/>
            <a:ext cx="41447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write.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67" y="1188949"/>
            <a:ext cx="708619" cy="74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134" y="1202768"/>
            <a:ext cx="1315108" cy="584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383671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B83557AA-5501-8B55-26D8-555EDDF4B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646" y="2592163"/>
            <a:ext cx="10510453" cy="189896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886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;p8">
            <a:extLst>
              <a:ext uri="{FF2B5EF4-FFF2-40B4-BE49-F238E27FC236}">
                <a16:creationId xmlns:a16="http://schemas.microsoft.com/office/drawing/2014/main" id="{F85FAFEB-82E8-5BBC-964E-D2E12039CE46}"/>
              </a:ext>
            </a:extLst>
          </p:cNvPr>
          <p:cNvSpPr txBox="1"/>
          <p:nvPr/>
        </p:nvSpPr>
        <p:spPr>
          <a:xfrm>
            <a:off x="2034807" y="1116841"/>
            <a:ext cx="3026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write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oogle Shape;247;p8">
            <a:extLst>
              <a:ext uri="{FF2B5EF4-FFF2-40B4-BE49-F238E27FC236}">
                <a16:creationId xmlns:a16="http://schemas.microsoft.com/office/drawing/2014/main" id="{C4C58589-C5A0-4027-25A1-F31482922B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086" y="963656"/>
            <a:ext cx="888760" cy="88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8;p8">
            <a:extLst>
              <a:ext uri="{FF2B5EF4-FFF2-40B4-BE49-F238E27FC236}">
                <a16:creationId xmlns:a16="http://schemas.microsoft.com/office/drawing/2014/main" id="{D8B37AE2-8562-40DC-33D8-F0E117FBC8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789" y="1171646"/>
            <a:ext cx="981968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9;p8">
            <a:extLst>
              <a:ext uri="{FF2B5EF4-FFF2-40B4-BE49-F238E27FC236}">
                <a16:creationId xmlns:a16="http://schemas.microsoft.com/office/drawing/2014/main" id="{FFC79BA2-411C-7D25-8318-EDC3A8505A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1481" y="1863007"/>
            <a:ext cx="4547189" cy="108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0;p8">
            <a:extLst>
              <a:ext uri="{FF2B5EF4-FFF2-40B4-BE49-F238E27FC236}">
                <a16:creationId xmlns:a16="http://schemas.microsoft.com/office/drawing/2014/main" id="{4CBF6506-EBAD-C0C0-67FD-21C9FD834C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378" y="1863007"/>
            <a:ext cx="4213506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1;p8">
            <a:extLst>
              <a:ext uri="{FF2B5EF4-FFF2-40B4-BE49-F238E27FC236}">
                <a16:creationId xmlns:a16="http://schemas.microsoft.com/office/drawing/2014/main" id="{B0D40AB9-D77D-EDE6-8DB5-7A4FD31ABA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6696" b="21237"/>
          <a:stretch/>
        </p:blipFill>
        <p:spPr>
          <a:xfrm>
            <a:off x="1542935" y="2388297"/>
            <a:ext cx="2718711" cy="266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8">
            <a:extLst>
              <a:ext uri="{FF2B5EF4-FFF2-40B4-BE49-F238E27FC236}">
                <a16:creationId xmlns:a16="http://schemas.microsoft.com/office/drawing/2014/main" id="{D9E5E68F-4A29-DA8B-A53D-BB836004F9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0786" y="2622703"/>
            <a:ext cx="2527034" cy="243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3;p8">
            <a:extLst>
              <a:ext uri="{FF2B5EF4-FFF2-40B4-BE49-F238E27FC236}">
                <a16:creationId xmlns:a16="http://schemas.microsoft.com/office/drawing/2014/main" id="{BCCBB9BF-C1D3-01F4-380B-C2637BDA78C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5798" y="2873667"/>
            <a:ext cx="2819296" cy="2141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1101D6-B890-948F-2F94-5D414DC0B83D}"/>
              </a:ext>
            </a:extLst>
          </p:cNvPr>
          <p:cNvGrpSpPr/>
          <p:nvPr/>
        </p:nvGrpSpPr>
        <p:grpSpPr>
          <a:xfrm>
            <a:off x="2555744" y="23100"/>
            <a:ext cx="6690025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923D0AA2-8329-D239-9F78-94107A8A3A11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46580C84-CFCE-335D-891D-B4C22C56249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B6938A3C-EE93-D9CD-E4E2-5E4FB4A9124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98EED25-2874-425D-6E49-447A3996FBB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A4CB8C0-BBC5-8A69-0590-619E05F9DE7F}"/>
              </a:ext>
            </a:extLst>
          </p:cNvPr>
          <p:cNvSpPr txBox="1"/>
          <p:nvPr/>
        </p:nvSpPr>
        <p:spPr>
          <a:xfrm>
            <a:off x="8284937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F103B-4044-9A34-53A3-FBC0B33E28A8}"/>
              </a:ext>
            </a:extLst>
          </p:cNvPr>
          <p:cNvSpPr txBox="1"/>
          <p:nvPr/>
        </p:nvSpPr>
        <p:spPr>
          <a:xfrm>
            <a:off x="5290839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03CBF-387C-3EE5-53B5-9FB78F22FB25}"/>
              </a:ext>
            </a:extLst>
          </p:cNvPr>
          <p:cNvSpPr txBox="1"/>
          <p:nvPr/>
        </p:nvSpPr>
        <p:spPr>
          <a:xfrm>
            <a:off x="2041905" y="4856483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70A0A-1789-06E0-B890-27F260C4E6C8}"/>
              </a:ext>
            </a:extLst>
          </p:cNvPr>
          <p:cNvSpPr txBox="1"/>
          <p:nvPr/>
        </p:nvSpPr>
        <p:spPr>
          <a:xfrm>
            <a:off x="5639625" y="4844452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C870E5-2071-D83B-4BF4-4AA46F23AA4F}"/>
              </a:ext>
            </a:extLst>
          </p:cNvPr>
          <p:cNvSpPr txBox="1"/>
          <p:nvPr/>
        </p:nvSpPr>
        <p:spPr>
          <a:xfrm>
            <a:off x="8629996" y="4830779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5F07D-A8DA-AAC0-7DBA-D10AD6E2E959}"/>
              </a:ext>
            </a:extLst>
          </p:cNvPr>
          <p:cNvSpPr txBox="1"/>
          <p:nvPr/>
        </p:nvSpPr>
        <p:spPr>
          <a:xfrm>
            <a:off x="2385907" y="4854112"/>
            <a:ext cx="114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omic Sans MS" panose="030F0702030302020204" pitchFamily="66" charset="0"/>
              </a:rPr>
              <a:t>ea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9403BB-C6B2-D63B-DEC6-D91746BF8B98}"/>
              </a:ext>
            </a:extLst>
          </p:cNvPr>
          <p:cNvCxnSpPr>
            <a:cxnSpLocks/>
          </p:cNvCxnSpPr>
          <p:nvPr/>
        </p:nvCxnSpPr>
        <p:spPr>
          <a:xfrm>
            <a:off x="2119712" y="5673469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3AF313-A5A2-40E8-2FAE-24BCC5743DD4}"/>
              </a:ext>
            </a:extLst>
          </p:cNvPr>
          <p:cNvCxnSpPr>
            <a:cxnSpLocks/>
          </p:cNvCxnSpPr>
          <p:nvPr/>
        </p:nvCxnSpPr>
        <p:spPr>
          <a:xfrm>
            <a:off x="5412007" y="5677144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F502D7-87C5-935C-93B8-ECA06B6BFBCE}"/>
              </a:ext>
            </a:extLst>
          </p:cNvPr>
          <p:cNvCxnSpPr>
            <a:cxnSpLocks/>
          </p:cNvCxnSpPr>
          <p:nvPr/>
        </p:nvCxnSpPr>
        <p:spPr>
          <a:xfrm>
            <a:off x="8381863" y="5661776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9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20800" y="2024024"/>
            <a:ext cx="9398000" cy="310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WELCOME</a:t>
            </a:r>
          </a:p>
          <a:p>
            <a:pPr algn="ctr" defTabSz="609630">
              <a:lnSpc>
                <a:spcPts val="7832"/>
              </a:lnSpc>
              <a:spcBef>
                <a:spcPct val="0"/>
              </a:spcBef>
            </a:pPr>
            <a:endParaRPr lang="en-US" sz="11067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609630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3552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018254" y="249386"/>
            <a:ext cx="10692742" cy="5984008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05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Wrap-up</a:t>
            </a:r>
            <a:endParaRPr lang="en-US" sz="5400" dirty="0">
              <a:solidFill>
                <a:schemeClr val="tx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Option 1</a:t>
            </a:r>
            <a:r>
              <a:rPr lang="en-US" sz="5400" b="1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Vocabulary review</a:t>
            </a:r>
            <a:endParaRPr lang="en-US" sz="5400" dirty="0"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91464"/>
      </p:ext>
    </p:extLst>
  </p:cSld>
  <p:clrMapOvr>
    <a:masterClrMapping/>
  </p:clrMapOvr>
  <p:transition advTm="14141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starfish Clipart | FreeImages">
            <a:extLst>
              <a:ext uri="{FF2B5EF4-FFF2-40B4-BE49-F238E27FC236}">
                <a16:creationId xmlns:a16="http://schemas.microsoft.com/office/drawing/2014/main" id="{67523C6C-02E2-A0C4-899B-061EB9ED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1067859"/>
            <a:ext cx="2988619" cy="1935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Lake Ohrid Stock Vector Illustration and Royalty Free Lake Ohrid Clipart">
            <a:extLst>
              <a:ext uri="{FF2B5EF4-FFF2-40B4-BE49-F238E27FC236}">
                <a16:creationId xmlns:a16="http://schemas.microsoft.com/office/drawing/2014/main" id="{18864D20-4F87-8055-2A36-99D6EB40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3616960"/>
            <a:ext cx="2988619" cy="2037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Sail Clipart Images - Free Download on Freepik">
            <a:extLst>
              <a:ext uri="{FF2B5EF4-FFF2-40B4-BE49-F238E27FC236}">
                <a16:creationId xmlns:a16="http://schemas.microsoft.com/office/drawing/2014/main" id="{BE31CC0A-1666-144C-9F50-F0F29CF3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59" y="1067859"/>
            <a:ext cx="2973903" cy="2010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0F968-1C6D-5A1D-2BCF-BD59C974EC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1645" y="3563408"/>
            <a:ext cx="3163493" cy="213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254DF-FBA8-D683-FCD2-69C292217E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64" y="934543"/>
            <a:ext cx="3246036" cy="2161863"/>
          </a:xfrm>
          <a:prstGeom prst="rect">
            <a:avLst/>
          </a:prstGeom>
        </p:spPr>
      </p:pic>
      <p:pic>
        <p:nvPicPr>
          <p:cNvPr id="2056" name="Picture 8" descr="Cornell Lab of Ornithology—Home | Birds, Cornell Lab of Ornithology">
            <a:extLst>
              <a:ext uri="{FF2B5EF4-FFF2-40B4-BE49-F238E27FC236}">
                <a16:creationId xmlns:a16="http://schemas.microsoft.com/office/drawing/2014/main" id="{930B33EC-CAE9-55C0-50CF-4656A830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11" y="953317"/>
            <a:ext cx="3246037" cy="21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elcome To Birds of the World - &quot;Bird Diversity at Your Fingertips&quot; - Birds  of the World">
            <a:extLst>
              <a:ext uri="{FF2B5EF4-FFF2-40B4-BE49-F238E27FC236}">
                <a16:creationId xmlns:a16="http://schemas.microsoft.com/office/drawing/2014/main" id="{FC2B9E44-2FB7-4162-C5C2-0FF8A68D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78" y="3533072"/>
            <a:ext cx="3323855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00,000+ Free Birds &amp; Nature Images - Pixabay">
            <a:extLst>
              <a:ext uri="{FF2B5EF4-FFF2-40B4-BE49-F238E27FC236}">
                <a16:creationId xmlns:a16="http://schemas.microsoft.com/office/drawing/2014/main" id="{880EE418-BA18-E5AA-5631-1B69837E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51" y="3533072"/>
            <a:ext cx="3229997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E52C65D-3831-B4AF-9ED7-6EB35E1A1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0827" y="5831843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EB7C22F-CCA1-64D9-AE46-803557F77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88504" y="5924260"/>
            <a:ext cx="1026157" cy="1026157"/>
          </a:xfrm>
          <a:prstGeom prst="rect">
            <a:avLst/>
          </a:prstGeom>
        </p:spPr>
      </p:pic>
      <p:pic>
        <p:nvPicPr>
          <p:cNvPr id="16" name="seaside">
            <a:hlinkClick r:id="" action="ppaction://media"/>
            <a:extLst>
              <a:ext uri="{FF2B5EF4-FFF2-40B4-BE49-F238E27FC236}">
                <a16:creationId xmlns:a16="http://schemas.microsoft.com/office/drawing/2014/main" id="{CCFAE0E2-3C45-0E8A-120D-4F91C405AD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FB06ECD-6A68-8021-0FCF-88E53CA950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6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E410FB73-1631-06E1-F8BB-3FF349679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860363" y="1627470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8076F99A-7C59-2212-A2A9-714DA45F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786791" y="4375671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82EC47C-9F93-18B9-DC8B-7B25AB87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740053" y="1921967"/>
            <a:ext cx="1847701" cy="1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9C0AE7CE-5613-ADFF-A99C-B2D0FBA98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533587" y="4460021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B0DBAFC-5E1F-658D-1A46-455209B7ACE9}"/>
              </a:ext>
            </a:extLst>
          </p:cNvPr>
          <p:cNvCxnSpPr>
            <a:cxnSpLocks/>
            <a:stCxn id="20" idx="0"/>
          </p:cNvCxnSpPr>
          <p:nvPr/>
        </p:nvCxnSpPr>
        <p:spPr>
          <a:xfrm rot="16200000" flipH="1">
            <a:off x="1860483" y="1725388"/>
            <a:ext cx="4171816" cy="4564975"/>
          </a:xfrm>
          <a:prstGeom prst="curvedConnector4">
            <a:avLst>
              <a:gd name="adj1" fmla="val 1070"/>
              <a:gd name="adj2" fmla="val -6652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452171C6-95DA-3308-8B38-62B0E5D764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2488" y="3810366"/>
            <a:ext cx="3805942" cy="576147"/>
          </a:xfrm>
          <a:prstGeom prst="curvedConnector3">
            <a:avLst>
              <a:gd name="adj1" fmla="val 55523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50C603F-D30F-BDE0-5FCA-FC0BE4C9D73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41254" y="3228854"/>
            <a:ext cx="4383149" cy="868341"/>
          </a:xfrm>
          <a:prstGeom prst="curvedConnector3">
            <a:avLst>
              <a:gd name="adj1" fmla="val 38970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0E91F97-9D57-4090-D7D4-E16DB860A3EF}"/>
              </a:ext>
            </a:extLst>
          </p:cNvPr>
          <p:cNvGrpSpPr/>
          <p:nvPr/>
        </p:nvGrpSpPr>
        <p:grpSpPr>
          <a:xfrm>
            <a:off x="606157" y="633177"/>
            <a:ext cx="2115495" cy="1676545"/>
            <a:chOff x="606157" y="633177"/>
            <a:chExt cx="2115495" cy="16765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5E71F3-EE86-12DF-85A6-CA368BC1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6157" y="633177"/>
              <a:ext cx="2115495" cy="167654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F90AC97-5634-464F-A651-CBFD70337468}"/>
                </a:ext>
              </a:extLst>
            </p:cNvPr>
            <p:cNvSpPr txBox="1"/>
            <p:nvPr/>
          </p:nvSpPr>
          <p:spPr>
            <a:xfrm>
              <a:off x="1316023" y="1255144"/>
              <a:ext cx="1015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start</a:t>
              </a:r>
            </a:p>
          </p:txBody>
        </p:sp>
      </p:grpSp>
      <p:pic>
        <p:nvPicPr>
          <p:cNvPr id="3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CED6FC8-DA08-9566-2879-CC6F522B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936909" y="1585978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026709C0-3A73-EC3D-0F91-3FF2FF789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631109" y="1900567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306073" y="649705"/>
            <a:ext cx="10268305" cy="539014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sz="54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ption</a:t>
            </a:r>
            <a:r>
              <a: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2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Match the word with the correct picture</a:t>
            </a:r>
            <a:endParaRPr kumimoji="0" lang="en-US" sz="4800" b="1" u="none" strike="noStrike" kern="1200" normalizeH="0" baseline="0" noProof="0" dirty="0">
              <a:ln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3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4141">
        <p15:prstTrans prst="fallOver"/>
      </p:transition>
    </mc:Choice>
    <mc:Fallback xmlns="">
      <p:transition spd="slow" advTm="1414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A4DE290-ECCA-F0BC-D970-A23BD8E8FCC6}"/>
              </a:ext>
            </a:extLst>
          </p:cNvPr>
          <p:cNvGrpSpPr/>
          <p:nvPr/>
        </p:nvGrpSpPr>
        <p:grpSpPr>
          <a:xfrm>
            <a:off x="1078981" y="2200155"/>
            <a:ext cx="3017086" cy="1562911"/>
            <a:chOff x="1298637" y="416080"/>
            <a:chExt cx="3017086" cy="156291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A1B6103-38EC-3D97-37AF-F602E0B62F73}"/>
                </a:ext>
              </a:extLst>
            </p:cNvPr>
            <p:cNvSpPr/>
            <p:nvPr/>
          </p:nvSpPr>
          <p:spPr>
            <a:xfrm>
              <a:off x="1301350" y="434736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8E865F-12F9-2832-4BBE-C51EDBE7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8637" y="416080"/>
              <a:ext cx="2251768" cy="1534354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8861253" y="127848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94D4F1-D03B-25C6-9F9A-BD5BCAF67E1B}"/>
              </a:ext>
            </a:extLst>
          </p:cNvPr>
          <p:cNvSpPr/>
          <p:nvPr/>
        </p:nvSpPr>
        <p:spPr>
          <a:xfrm rot="10800000" flipV="1">
            <a:off x="8880703" y="294647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E1ED7A-951D-0816-5787-242A10664F51}"/>
              </a:ext>
            </a:extLst>
          </p:cNvPr>
          <p:cNvSpPr txBox="1"/>
          <p:nvPr/>
        </p:nvSpPr>
        <p:spPr>
          <a:xfrm>
            <a:off x="237543" y="2718795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B84F8AA-3B17-2DD5-A3C0-EB641F49FDA5}"/>
              </a:ext>
            </a:extLst>
          </p:cNvPr>
          <p:cNvSpPr/>
          <p:nvPr/>
        </p:nvSpPr>
        <p:spPr>
          <a:xfrm rot="10800000" flipV="1">
            <a:off x="8880703" y="461755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6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741 L -0.43099 0.1386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0.00023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7037E-7 L -0.43333 -0.1044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0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532 L -0.43333 -0.34676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63" grpId="0" animBg="1"/>
      <p:bldP spid="6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7862097-EFF8-AFB7-2AD6-6BC61584428D}"/>
              </a:ext>
            </a:extLst>
          </p:cNvPr>
          <p:cNvGrpSpPr/>
          <p:nvPr/>
        </p:nvGrpSpPr>
        <p:grpSpPr>
          <a:xfrm>
            <a:off x="1301350" y="2037740"/>
            <a:ext cx="3014373" cy="1544255"/>
            <a:chOff x="1301350" y="1943150"/>
            <a:chExt cx="3014373" cy="154425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3024BB-2D8E-7C78-E4CB-DBCB2D0C278F}"/>
                </a:ext>
              </a:extLst>
            </p:cNvPr>
            <p:cNvSpPr/>
            <p:nvPr/>
          </p:nvSpPr>
          <p:spPr>
            <a:xfrm>
              <a:off x="1301350" y="1943150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1C69C9-DAF8-8ED7-5688-07FA5F6E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1989016"/>
              <a:ext cx="2202019" cy="1452521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9055975" y="110960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sail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66F4E6-1DF8-FF1E-5C3F-9D7E23AE43D9}"/>
              </a:ext>
            </a:extLst>
          </p:cNvPr>
          <p:cNvSpPr txBox="1"/>
          <p:nvPr/>
        </p:nvSpPr>
        <p:spPr>
          <a:xfrm>
            <a:off x="467359" y="219205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43D485E-72AC-9690-2E9D-4B7EBDD6AD9B}"/>
              </a:ext>
            </a:extLst>
          </p:cNvPr>
          <p:cNvSpPr/>
          <p:nvPr/>
        </p:nvSpPr>
        <p:spPr>
          <a:xfrm rot="10800000" flipV="1">
            <a:off x="9055975" y="2815120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E08E8E-901D-302F-122F-BE70D222F0EE}"/>
              </a:ext>
            </a:extLst>
          </p:cNvPr>
          <p:cNvSpPr/>
          <p:nvPr/>
        </p:nvSpPr>
        <p:spPr>
          <a:xfrm rot="10800000" flipV="1">
            <a:off x="9055975" y="46156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1964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42968 0.1368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33333E-6 L -0.42968 -0.11181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62 L -0.42968 -0.3733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58965D8-3900-52FF-2D8F-1D356BEEA5D2}"/>
              </a:ext>
            </a:extLst>
          </p:cNvPr>
          <p:cNvGrpSpPr/>
          <p:nvPr/>
        </p:nvGrpSpPr>
        <p:grpSpPr>
          <a:xfrm>
            <a:off x="1288126" y="2749835"/>
            <a:ext cx="3014373" cy="1569357"/>
            <a:chOff x="1298637" y="3477505"/>
            <a:chExt cx="3014373" cy="156935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AF11F6-373D-34C1-7D3A-FBD3B198B33B}"/>
                </a:ext>
              </a:extLst>
            </p:cNvPr>
            <p:cNvSpPr/>
            <p:nvPr/>
          </p:nvSpPr>
          <p:spPr>
            <a:xfrm>
              <a:off x="1298637" y="3477505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FC793-4A63-56C2-53B0-501EB3C6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6224" y="3516914"/>
              <a:ext cx="2202019" cy="1529948"/>
            </a:xfrm>
            <a:prstGeom prst="rect">
              <a:avLst/>
            </a:prstGeom>
          </p:spPr>
        </p:pic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9B7E95-1661-96D0-96EB-CE819A315C98}"/>
              </a:ext>
            </a:extLst>
          </p:cNvPr>
          <p:cNvSpPr/>
          <p:nvPr/>
        </p:nvSpPr>
        <p:spPr>
          <a:xfrm rot="10800000" flipV="1">
            <a:off x="9023931" y="45105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80106F-0BCB-CC8E-D34A-8DD28A37EFDE}"/>
              </a:ext>
            </a:extLst>
          </p:cNvPr>
          <p:cNvSpPr txBox="1"/>
          <p:nvPr/>
        </p:nvSpPr>
        <p:spPr>
          <a:xfrm>
            <a:off x="446687" y="3030998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B16625B-202E-65B9-63F6-DD76670C0200}"/>
              </a:ext>
            </a:extLst>
          </p:cNvPr>
          <p:cNvSpPr/>
          <p:nvPr/>
        </p:nvSpPr>
        <p:spPr>
          <a:xfrm rot="10800000" flipV="1">
            <a:off x="9055975" y="292672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US" sz="4400" b="1" dirty="0">
                <a:latin typeface="Comic Sans MS" panose="030F0702030302020204" pitchFamily="66" charset="0"/>
              </a:rPr>
              <a:t>seaside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06C109-FA34-A999-501C-BD4C4CE570B5}"/>
              </a:ext>
            </a:extLst>
          </p:cNvPr>
          <p:cNvSpPr/>
          <p:nvPr/>
        </p:nvSpPr>
        <p:spPr>
          <a:xfrm rot="10800000" flipV="1">
            <a:off x="9023931" y="126497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677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-0.43047 -0.25509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805 L -0.4332 -0.02268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667 L -0.43125 0.21945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689C135-88F3-B006-3AE4-6AC94778722C}"/>
              </a:ext>
            </a:extLst>
          </p:cNvPr>
          <p:cNvGrpSpPr/>
          <p:nvPr/>
        </p:nvGrpSpPr>
        <p:grpSpPr>
          <a:xfrm>
            <a:off x="1232332" y="2651439"/>
            <a:ext cx="3014373" cy="1555121"/>
            <a:chOff x="1326224" y="5057728"/>
            <a:chExt cx="3014373" cy="155512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3927D4-89A3-72F2-B356-E59B3529D3AA}"/>
                </a:ext>
              </a:extLst>
            </p:cNvPr>
            <p:cNvSpPr/>
            <p:nvPr/>
          </p:nvSpPr>
          <p:spPr>
            <a:xfrm>
              <a:off x="1326224" y="5057728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4C92A2-CC4C-A30A-E08D-345115605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5071547"/>
              <a:ext cx="2251769" cy="1541302"/>
            </a:xfrm>
            <a:prstGeom prst="rect">
              <a:avLst/>
            </a:prstGeom>
          </p:spPr>
        </p:pic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5A6B7AA-847E-C093-EDE3-01FCDD23890F}"/>
              </a:ext>
            </a:extLst>
          </p:cNvPr>
          <p:cNvSpPr/>
          <p:nvPr/>
        </p:nvSpPr>
        <p:spPr>
          <a:xfrm rot="10800000" flipV="1">
            <a:off x="9066486" y="1128439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seaside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10A7AD-6B86-152D-4232-510F374B5EFC}"/>
              </a:ext>
            </a:extLst>
          </p:cNvPr>
          <p:cNvSpPr txBox="1"/>
          <p:nvPr/>
        </p:nvSpPr>
        <p:spPr>
          <a:xfrm>
            <a:off x="408630" y="290034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083075C-A3BC-76FE-6174-F22BA11E4EE4}"/>
              </a:ext>
            </a:extLst>
          </p:cNvPr>
          <p:cNvSpPr/>
          <p:nvPr/>
        </p:nvSpPr>
        <p:spPr>
          <a:xfrm rot="10800000" flipV="1">
            <a:off x="9066486" y="433562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CD52D40-CF7C-ADED-AC0D-BBF7023F9602}"/>
              </a:ext>
            </a:extLst>
          </p:cNvPr>
          <p:cNvSpPr/>
          <p:nvPr/>
        </p:nvSpPr>
        <p:spPr>
          <a:xfrm rot="10800000" flipV="1">
            <a:off x="9066486" y="272256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642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3.33333E-6 L -0.43829 0.2252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4.07407E-6 L -0.43907 -0.24306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7.40741E-7 L -0.43568 -0.0101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lo Kitty Bye GIF - HelloKitty Bye GoodBye - Discover &amp; Share GIFs |  Hello kitty drawing, Hello kitty images, Sanrio hello kitty">
            <a:extLst>
              <a:ext uri="{FF2B5EF4-FFF2-40B4-BE49-F238E27FC236}">
                <a16:creationId xmlns:a16="http://schemas.microsoft.com/office/drawing/2014/main" id="{A7F962A4-C88E-E0D2-62E0-D07D3A4C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6946"/>
            <a:ext cx="7010399" cy="56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3321840" y="5449280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1075805" y="4671648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17439E-D514-72EF-483D-DCF1B1360A8B}"/>
              </a:ext>
            </a:extLst>
          </p:cNvPr>
          <p:cNvSpPr txBox="1"/>
          <p:nvPr/>
        </p:nvSpPr>
        <p:spPr>
          <a:xfrm>
            <a:off x="1042703" y="1785955"/>
            <a:ext cx="10492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/>
            <a:r>
              <a:rPr lang="en-US" sz="8000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2 (3,4,5)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306074" y="1495321"/>
            <a:ext cx="9905348" cy="3949260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01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WARM-UP &amp; REVIEW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Jumbled letters</a:t>
            </a:r>
            <a:endParaRPr lang="en-VN" sz="6000" b="1" kern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BEA788-C9A4-9099-C9D7-40F57A26CC96}"/>
              </a:ext>
            </a:extLst>
          </p:cNvPr>
          <p:cNvSpPr/>
          <p:nvPr/>
        </p:nvSpPr>
        <p:spPr>
          <a:xfrm>
            <a:off x="2667186" y="2653107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A1DE570-7B35-0974-883A-FC82087A962F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AA67E2F8-B0F6-56A7-2804-6B4ECFB29531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A9BB4E5-371D-C428-71F2-7ED56988E81C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Delay 36">
            <a:extLst>
              <a:ext uri="{FF2B5EF4-FFF2-40B4-BE49-F238E27FC236}">
                <a16:creationId xmlns:a16="http://schemas.microsoft.com/office/drawing/2014/main" id="{C353CF25-A518-6F71-210C-FC084CBB727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DE668488-44B0-9150-3208-F7BDC6AB0B7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0007A263-48B6-EE9D-E90E-F855E1BCFD3C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1C6CB0B1-A96E-21FF-551A-586186488D1D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dasn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A69D-ECBD-4E5C-9057-0C4307CC59DB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A6EE-498F-833C-92DC-80A2C160F9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1108" y="4766653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DF0B4-93DC-89B2-DAA3-08ED8D7279F8}"/>
              </a:ext>
            </a:extLst>
          </p:cNvPr>
          <p:cNvSpPr txBox="1"/>
          <p:nvPr/>
        </p:nvSpPr>
        <p:spPr>
          <a:xfrm>
            <a:off x="3006162" y="2446040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20385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3" grpId="0" animBg="1"/>
      <p:bldP spid="23" grpId="1" animBg="1"/>
      <p:bldP spid="39" grpId="0" animBg="1"/>
      <p:bldP spid="39" grpId="1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82EDEA-D032-A7D8-C4C1-D5901FF17C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9329" y="4308496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AD72BC4-8784-9029-04F1-627D8E03EBED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9A23596A-5FB5-E11B-578A-A04851C6C462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D3740789-9873-3532-151D-775A61F6FFF5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DCF5D4B-6F37-613A-D39D-012793D37354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55CC54FF-BCF9-268A-DC21-8DCED942AD1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05FD8CE-B003-0B9F-45D8-98CB8E3A1B1F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D16C6-C647-C05F-1373-BAD2984AB40A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52CF02-B102-FB06-E553-8DD2C8383B20}"/>
              </a:ext>
            </a:extLst>
          </p:cNvPr>
          <p:cNvSpPr/>
          <p:nvPr/>
        </p:nvSpPr>
        <p:spPr>
          <a:xfrm>
            <a:off x="2589473" y="2764381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6253642-B0E4-70BC-B1F6-0F3528C99B99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aes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0A675-7ADD-E542-4EAC-D2D3BE14C792}"/>
              </a:ext>
            </a:extLst>
          </p:cNvPr>
          <p:cNvSpPr txBox="1"/>
          <p:nvPr/>
        </p:nvSpPr>
        <p:spPr>
          <a:xfrm>
            <a:off x="3380816" y="2443342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994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2" grpId="0" animBg="1"/>
      <p:bldP spid="12" grpId="1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147AD8-7B10-82BF-5860-4B61AC087C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579" y="4593088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EBD64B-69F5-42D6-CB9B-A55580EBAEC6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77EA88C6-CC4A-5C74-DF0E-626AA5BFB2BA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15B02460-489B-F4D4-2C78-1FBCD1193D50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F4093A6B-9830-679C-1D41-A9AA49DB641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FFDAFE53-D3A4-9069-F4D1-7229A625A773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E06FBC9-9FFD-A1AF-2F58-A79D5C71F961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73ADA-FF27-9C26-1BAD-601EF6DB1C18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5645EC-C959-34B1-B266-7F8CDA81D5D8}"/>
              </a:ext>
            </a:extLst>
          </p:cNvPr>
          <p:cNvSpPr/>
          <p:nvPr/>
        </p:nvSpPr>
        <p:spPr>
          <a:xfrm>
            <a:off x="2657025" y="2650083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7E00CA9-87E8-2C6A-436D-1C163C2038A4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ails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F496B-6FF7-ECBD-4012-719C16A73403}"/>
              </a:ext>
            </a:extLst>
          </p:cNvPr>
          <p:cNvSpPr txBox="1"/>
          <p:nvPr/>
        </p:nvSpPr>
        <p:spPr>
          <a:xfrm>
            <a:off x="3309692" y="2578638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sail</a:t>
            </a:r>
          </a:p>
        </p:txBody>
      </p:sp>
    </p:spTree>
    <p:extLst>
      <p:ext uri="{BB962C8B-B14F-4D97-AF65-F5344CB8AC3E}">
        <p14:creationId xmlns:p14="http://schemas.microsoft.com/office/powerpoint/2010/main" val="252162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3" grpId="0" animBg="1"/>
      <p:bldP spid="13" grpId="1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704490" y="544225"/>
            <a:ext cx="10654351" cy="5299287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chant.</a:t>
            </a:r>
            <a:endParaRPr kumimoji="0" lang="en-VN" sz="8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04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1200" kern="0" dirty="0">
                <a:solidFill>
                  <a:schemeClr val="accent2">
                    <a:lumMod val="50000"/>
                  </a:schemeClr>
                </a:solidFill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6265782" y="1524321"/>
            <a:ext cx="4896280" cy="4668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972205" y="1773104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57" y="4786868"/>
            <a:ext cx="1411643" cy="152610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1760749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2454167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288" y="3082169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547" y="3865356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3428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28381" y="5743518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948721" y="2323263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927120" y="2878969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206940" y="3693842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210872" y="4309708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213479" y="4905821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743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390</Words>
  <Application>Microsoft Office PowerPoint</Application>
  <PresentationFormat>Widescreen</PresentationFormat>
  <Paragraphs>121</Paragraphs>
  <Slides>28</Slides>
  <Notes>14</Notes>
  <HiddenSlides>0</HiddenSlides>
  <MMClips>41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Comic Sans Bold</vt:lpstr>
      <vt:lpstr>Comic Sans MS</vt:lpstr>
      <vt:lpstr>Lilita One</vt:lpstr>
      <vt:lpstr>Poppins</vt:lpstr>
      <vt:lpstr>Times New Roman</vt:lpstr>
      <vt:lpstr>Language Arts Development for Pre-K by Slidesgo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Administrator</cp:lastModifiedBy>
  <cp:revision>51</cp:revision>
  <dcterms:created xsi:type="dcterms:W3CDTF">2023-10-25T13:32:29Z</dcterms:created>
  <dcterms:modified xsi:type="dcterms:W3CDTF">2025-10-07T11:09:48Z</dcterms:modified>
</cp:coreProperties>
</file>