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  <p:sldMasterId id="2147483696" r:id="rId3"/>
  </p:sldMasterIdLst>
  <p:notesMasterIdLst>
    <p:notesMasterId r:id="rId30"/>
  </p:notesMasterIdLst>
  <p:sldIdLst>
    <p:sldId id="369" r:id="rId4"/>
    <p:sldId id="443" r:id="rId5"/>
    <p:sldId id="445" r:id="rId6"/>
    <p:sldId id="471" r:id="rId7"/>
    <p:sldId id="470" r:id="rId8"/>
    <p:sldId id="486" r:id="rId9"/>
    <p:sldId id="446" r:id="rId10"/>
    <p:sldId id="450" r:id="rId11"/>
    <p:sldId id="472" r:id="rId12"/>
    <p:sldId id="473" r:id="rId13"/>
    <p:sldId id="474" r:id="rId14"/>
    <p:sldId id="447" r:id="rId15"/>
    <p:sldId id="456" r:id="rId16"/>
    <p:sldId id="475" r:id="rId17"/>
    <p:sldId id="477" r:id="rId18"/>
    <p:sldId id="478" r:id="rId19"/>
    <p:sldId id="479" r:id="rId20"/>
    <p:sldId id="476" r:id="rId21"/>
    <p:sldId id="448" r:id="rId22"/>
    <p:sldId id="468" r:id="rId23"/>
    <p:sldId id="481" r:id="rId24"/>
    <p:sldId id="493" r:id="rId25"/>
    <p:sldId id="469" r:id="rId26"/>
    <p:sldId id="449" r:id="rId27"/>
    <p:sldId id="480" r:id="rId28"/>
    <p:sldId id="311" r:id="rId29"/>
  </p:sldIdLst>
  <p:sldSz cx="9144000" cy="5143500" type="screen16x9"/>
  <p:notesSz cx="6858000" cy="9144000"/>
  <p:embeddedFontLst>
    <p:embeddedFont>
      <p:font typeface="Kirang Haerang" panose="020B0604020202020204" charset="-127"/>
      <p:regular r:id="rId31"/>
    </p:embeddedFont>
    <p:embeddedFont>
      <p:font typeface="Comic Sans MS" panose="030F0702030302020204" pitchFamily="66" charset="0"/>
      <p:regular r:id="rId32"/>
      <p:bold r:id="rId33"/>
      <p:italic r:id="rId34"/>
      <p:boldItalic r:id="rId35"/>
    </p:embeddedFont>
    <p:embeddedFont>
      <p:font typeface="Nixie One" panose="020B0604020202020204" charset="0"/>
      <p:regular r:id="rId36"/>
    </p:embeddedFont>
    <p:embeddedFont>
      <p:font typeface="Nunito" pitchFamily="2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hung Nguyễn" initials="NN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4D9B6"/>
    <a:srgbClr val="C6E9F7"/>
    <a:srgbClr val="EC0089"/>
    <a:srgbClr val="FFD774"/>
    <a:srgbClr val="E0B07C"/>
    <a:srgbClr val="008448"/>
    <a:srgbClr val="F9C7CA"/>
    <a:srgbClr val="98C3E8"/>
    <a:srgbClr val="FDD3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85950" autoAdjust="0"/>
  </p:normalViewPr>
  <p:slideViewPr>
    <p:cSldViewPr snapToGrid="0">
      <p:cViewPr varScale="1">
        <p:scale>
          <a:sx n="73" d="100"/>
          <a:sy n="73" d="100"/>
        </p:scale>
        <p:origin x="968" y="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9.fntdata"/><Relationship Id="rId21" Type="http://schemas.openxmlformats.org/officeDocument/2006/relationships/slide" Target="slides/slide18.xml"/><Relationship Id="rId34" Type="http://schemas.openxmlformats.org/officeDocument/2006/relationships/font" Target="fonts/font4.fntdata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.fntdata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0" Type="http://schemas.openxmlformats.org/officeDocument/2006/relationships/slide" Target="slides/slide17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400C84-9C64-48C2-8D4F-745279569C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方正少儿简体" panose="03000509000000000000" pitchFamily="65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方正少儿简体" panose="03000509000000000000" pitchFamily="65" charset="-122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8215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815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632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044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676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402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622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0962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99742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103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1334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0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06979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87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287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quay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quay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dừng</a:t>
            </a:r>
            <a:r>
              <a:rPr lang="en-US" dirty="0"/>
              <a:t>.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263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845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20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70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6545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45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52FBE1A-F8C2-047D-1836-C403D83BF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A282113-752F-EB6D-3A95-713992E40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476226D-778A-8D04-BD7D-33AF2A955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81B1151-8BBE-3E56-B00C-96FCB61CE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EE9F2CC-F126-5F5E-BA64-398A9483D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863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F8F372-05E0-2DA3-A455-16EED63CB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2143FA6-3799-8203-9617-CE633BEBF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A3E4B5A-FAEA-E0F8-A6C9-85EBC963D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1B0D556-33ED-8916-7BA0-A06CF2EFC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D29FE38-6380-AA41-B513-609DF65B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6700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D610A3-59CF-1B6C-8F56-AD5970BE3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015E2F2-1F10-8299-2FB2-0031CFCA3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41FC46F-A8CE-FABE-0604-48E0D6D46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F8D525F-20F3-26C6-BFDA-9BE819970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3008A4D-3453-A49F-B0E1-2D953C3BE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041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F3BBA33-5DF3-362C-39C6-27AE5AC88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C437959-ACE9-53B6-CC43-F47865C380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342AAA0-9310-E676-A960-7B2BEAFA12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9A7E59E-B15E-F897-D727-73A79C822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206524D-3711-E4B2-4FB8-F0E6190A6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AB85D1F-2FA6-5544-343C-FF9C40302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275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355C8A3-50AB-9045-A90A-D97A7DFA4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7781E78-DE14-4991-F457-49FBB9CFA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F1395D8-F1F1-B068-9305-B49DC6EC5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DBCD487-B760-5AB7-16D2-97E6D656C1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F6A65F58-0A85-6A6F-5318-AE880D7E8F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7"/>
            <a:ext cx="3887391" cy="276344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F1CA5F3-5C41-845D-B9BC-2092E87B3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7CDB120-483F-1C0A-BC6C-320E3A9DA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D787E1D-2482-FED0-178E-648B013CE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2080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DE00644-27E3-E5BD-A285-205E85B05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E4ADAF2-D6BF-712E-5518-71EAEDFE2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1285FC82-3B49-B82B-9254-C5B6CC4E5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908178E-E336-0353-96EA-2871DC9E6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63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43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7A02EE5-F81E-F4E5-1989-5995CF09E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6F320FA-4B1F-5BDA-9484-02B670E0A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3957FA0-3ECA-8492-651C-71FB27AD3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3741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36B551-7697-404D-4281-754A7E417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0E311ED-57F3-D0FE-517C-ABB3B0CE0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ABEBAA1-3128-4D97-F4FE-116C1E0EB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4C15D5F-BEE7-7C71-226E-1666B615E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95CBE08-95DB-3042-B453-17EB4A3A8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DA6CACF-DE54-0503-E04D-B299D04A8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574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B6DC471-D03A-F73B-C87D-7337D3124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EDCA4B8-BE7B-9C62-199C-E1E9039590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2"/>
            <a:ext cx="4629150" cy="3655219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C57073A-62A0-1E67-67A2-3B54203B8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A5130BC-96E4-B2D6-A5B6-D0387E0B8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894F0978-555F-6A4C-8BE3-95E4F48F6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D2F449F-1FC1-AD47-14DF-E3F0A381D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6430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B6F57AA-B0C4-0F11-A56C-DD1DB936D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100B705-1750-F26A-13D7-12C6D06E63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2EB1542-754E-B888-DAC6-B38F91860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DDD9D6-4C20-2116-7742-CFE9C2BB7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D575D4D-4B9C-B9C8-27BB-CFDDC60F0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6041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B2B6035C-689E-4C8D-5737-1F1DBC673A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2C6B40F-6410-6AE0-0BAB-687BC7D040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45"/>
            <a:ext cx="5800725" cy="435887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A28A722-E5E3-2189-8E11-8825677A7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1E94CF-1C8D-4E94-8106-C4F0C8013633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83E28E-5B80-2501-D670-326C7A113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4456DA-D98F-A36B-4B8A-7078BD434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3553-D548-492F-85C7-4612B3F0E3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04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1751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655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07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03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470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62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732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2278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E5AFE61-9CA8-B82C-B19D-1B56B6F40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F246A70-983E-1B87-E9E7-1631A9A996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72F22F0-CE9F-D939-BEA2-4265927C78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2025/9/16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A6A36D7-4B15-1480-8894-02A0E34E5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ADC5F37-8F67-199C-7A0C-25E04A1284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516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cvZ175neuss&amp;list=PL8_ETpRL2xNZB9cLCxiQ99OV2IDn572U9&amp;index=2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/>
          <p:cNvSpPr txBox="1"/>
          <p:nvPr/>
        </p:nvSpPr>
        <p:spPr>
          <a:xfrm>
            <a:off x="895350" y="132272"/>
            <a:ext cx="7353300" cy="388075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buClrTx/>
              <a:defRPr/>
            </a:pPr>
            <a:endParaRPr lang="en-US" sz="195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buClrTx/>
              <a:defRPr/>
            </a:pPr>
            <a:endParaRPr lang="en-US" sz="195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buClrTx/>
              <a:defRPr/>
            </a:pPr>
            <a:endParaRPr lang="en-US" sz="195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buClrTx/>
              <a:defRPr/>
            </a:pPr>
            <a:endParaRPr lang="en-US" sz="195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buClrTx/>
              <a:defRPr/>
            </a:pP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buClrTx/>
              <a:defRPr/>
            </a:pP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5A5, 5A6, 5A7</a:t>
            </a:r>
          </a:p>
          <a:p>
            <a:pPr defTabSz="685800">
              <a:buClrTx/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TR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TIỂU HỌC H</a:t>
            </a:r>
            <a:r>
              <a:rPr lang="vi-VN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ĐẠO</a:t>
            </a:r>
          </a:p>
          <a:p>
            <a:pPr defTabSz="685800">
              <a:buClrTx/>
              <a:defRPr/>
            </a:pPr>
            <a:endParaRPr lang="en-US" sz="1950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buClrTx/>
              <a:defRPr/>
            </a:pPr>
            <a:endParaRPr lang="en-US" sz="1950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85800">
              <a:buClrTx/>
              <a:defRPr/>
            </a:pPr>
            <a:endParaRPr lang="en-US" sz="1950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863">
            <a:off x="1618205" y="150749"/>
            <a:ext cx="578220" cy="51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93050" y="4346401"/>
            <a:ext cx="836001" cy="61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46324" y="911469"/>
            <a:ext cx="826077" cy="61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43739" y="132272"/>
            <a:ext cx="574317" cy="42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863">
            <a:off x="1750655" y="3972936"/>
            <a:ext cx="463749" cy="41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3173" y="1471667"/>
            <a:ext cx="8214272" cy="174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pic>
        <p:nvPicPr>
          <p:cNvPr id="2" name="Track 7">
            <a:hlinkClick r:id="" action="ppaction://media"/>
            <a:extLst>
              <a:ext uri="{FF2B5EF4-FFF2-40B4-BE49-F238E27FC236}">
                <a16:creationId xmlns:a16="http://schemas.microsoft.com/office/drawing/2014/main" id="{1FAC58A2-54B4-4049-6FB9-FA61141B10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025" end="0.593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97505" y="3260240"/>
            <a:ext cx="508523" cy="5085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E56719-8F06-4F85-A2F5-3835B6A4704B}"/>
              </a:ext>
            </a:extLst>
          </p:cNvPr>
          <p:cNvSpPr txBox="1"/>
          <p:nvPr/>
        </p:nvSpPr>
        <p:spPr>
          <a:xfrm>
            <a:off x="8401721" y="2737020"/>
            <a:ext cx="408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40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5007" y="896883"/>
            <a:ext cx="8304103" cy="3580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6EAD19-89F3-4AFC-2630-A378F7FC3404}"/>
              </a:ext>
            </a:extLst>
          </p:cNvPr>
          <p:cNvSpPr txBox="1"/>
          <p:nvPr/>
        </p:nvSpPr>
        <p:spPr>
          <a:xfrm>
            <a:off x="2983454" y="2200992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C6EFBF-C1E2-4173-A55C-281A4C7BF0A2}"/>
              </a:ext>
            </a:extLst>
          </p:cNvPr>
          <p:cNvSpPr txBox="1"/>
          <p:nvPr/>
        </p:nvSpPr>
        <p:spPr>
          <a:xfrm>
            <a:off x="8328396" y="4005917"/>
            <a:ext cx="408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Track 7">
            <a:hlinkClick r:id="" action="ppaction://media"/>
            <a:extLst>
              <a:ext uri="{FF2B5EF4-FFF2-40B4-BE49-F238E27FC236}">
                <a16:creationId xmlns:a16="http://schemas.microsoft.com/office/drawing/2014/main" id="{B10E0C3A-0F5A-C116-D570-F19CFEBE7BB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60" end="0.593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79341" y="105839"/>
            <a:ext cx="508523" cy="50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3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083950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Read and complete.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9A88115-F9D9-424F-B52A-42AC395786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2435" y="969470"/>
            <a:ext cx="350520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82499" y="974232"/>
            <a:ext cx="38576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9098" y="2954776"/>
            <a:ext cx="357187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72176" y="2922423"/>
            <a:ext cx="35623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0557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ACBA06-2B5D-8EAE-49F3-A897FD926783}"/>
              </a:ext>
            </a:extLst>
          </p:cNvPr>
          <p:cNvSpPr txBox="1"/>
          <p:nvPr/>
        </p:nvSpPr>
        <p:spPr>
          <a:xfrm>
            <a:off x="1599124" y="3652823"/>
            <a:ext cx="7372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1</a:t>
            </a:r>
            <a:r>
              <a:rPr lang="en-US" sz="2400">
                <a:latin typeface="Comic Sans MS" panose="030F0702030302020204" pitchFamily="66" charset="0"/>
              </a:rPr>
              <a:t>.  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A:</a:t>
            </a:r>
            <a:r>
              <a:rPr lang="en-US" sz="2400">
                <a:latin typeface="Comic Sans MS" panose="030F0702030302020204" pitchFamily="66" charset="0"/>
              </a:rPr>
              <a:t> </a:t>
            </a:r>
            <a:r>
              <a:rPr lang="en-US" sz="2400" dirty="0">
                <a:latin typeface="Comic Sans MS" panose="030F0702030302020204" pitchFamily="66" charset="0"/>
              </a:rPr>
              <a:t>Can you tell me about yourself?</a:t>
            </a:r>
          </a:p>
          <a:p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     B:</a:t>
            </a:r>
            <a:r>
              <a:rPr lang="en-US" sz="2400">
                <a:latin typeface="Comic Sans MS" panose="030F0702030302020204" pitchFamily="66" charset="0"/>
              </a:rPr>
              <a:t>  Sure</a:t>
            </a:r>
            <a:r>
              <a:rPr lang="en-US" sz="2400" dirty="0">
                <a:latin typeface="Comic Sans MS" panose="030F0702030302020204" pitchFamily="66" charset="0"/>
              </a:rPr>
              <a:t>. My name’s Ba. I </a:t>
            </a:r>
            <a:r>
              <a:rPr lang="en-US" sz="2400">
                <a:latin typeface="Comic Sans MS" panose="030F0702030302020204" pitchFamily="66" charset="0"/>
              </a:rPr>
              <a:t>live in the _____.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8DBD76-B0ED-DA59-43A2-CD06EB8FFAD3}"/>
              </a:ext>
            </a:extLst>
          </p:cNvPr>
          <p:cNvSpPr txBox="1"/>
          <p:nvPr/>
        </p:nvSpPr>
        <p:spPr>
          <a:xfrm>
            <a:off x="7197137" y="4024210"/>
            <a:ext cx="1079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village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93883" y="1358352"/>
            <a:ext cx="4611414" cy="2192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9615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F1A32B-8E9F-B2AE-7BB7-D71F8995FA8B}"/>
              </a:ext>
            </a:extLst>
          </p:cNvPr>
          <p:cNvSpPr txBox="1"/>
          <p:nvPr/>
        </p:nvSpPr>
        <p:spPr>
          <a:xfrm>
            <a:off x="1385047" y="3663581"/>
            <a:ext cx="604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2</a:t>
            </a:r>
            <a:r>
              <a:rPr lang="en-US" sz="2400">
                <a:latin typeface="Comic Sans MS" panose="030F0702030302020204" pitchFamily="66" charset="0"/>
              </a:rPr>
              <a:t>. 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A:</a:t>
            </a:r>
            <a:r>
              <a:rPr lang="en-US" sz="2400">
                <a:latin typeface="Comic Sans MS" panose="030F0702030302020204" pitchFamily="66" charset="0"/>
              </a:rPr>
              <a:t> </a:t>
            </a:r>
            <a:r>
              <a:rPr lang="en-US" sz="2400" dirty="0">
                <a:latin typeface="Comic Sans MS" panose="030F0702030302020204" pitchFamily="66" charset="0"/>
              </a:rPr>
              <a:t>Can you tell me about yourself?</a:t>
            </a:r>
          </a:p>
          <a:p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     B:</a:t>
            </a:r>
            <a:r>
              <a:rPr lang="en-US" sz="2400">
                <a:latin typeface="Comic Sans MS" panose="030F0702030302020204" pitchFamily="66" charset="0"/>
              </a:rPr>
              <a:t>  </a:t>
            </a:r>
            <a:r>
              <a:rPr lang="en-US" sz="2400" dirty="0">
                <a:latin typeface="Comic Sans MS" panose="030F0702030302020204" pitchFamily="66" charset="0"/>
              </a:rPr>
              <a:t>Well, I’m Minh. I’m in _______.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8DBD76-B0ED-DA59-43A2-CD06EB8FFAD3}"/>
              </a:ext>
            </a:extLst>
          </p:cNvPr>
          <p:cNvSpPr txBox="1"/>
          <p:nvPr/>
        </p:nvSpPr>
        <p:spPr>
          <a:xfrm>
            <a:off x="5449803" y="4043671"/>
            <a:ext cx="1383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Class 5B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92166" y="942699"/>
            <a:ext cx="5612523" cy="2411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9514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79D9E2-FD31-E41C-66D4-D874E31C3ACB}"/>
              </a:ext>
            </a:extLst>
          </p:cNvPr>
          <p:cNvSpPr txBox="1"/>
          <p:nvPr/>
        </p:nvSpPr>
        <p:spPr>
          <a:xfrm>
            <a:off x="1276393" y="3757741"/>
            <a:ext cx="7667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3.  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A:</a:t>
            </a:r>
            <a:r>
              <a:rPr lang="en-US" sz="2400" dirty="0">
                <a:latin typeface="Comic Sans MS" panose="030F0702030302020204" pitchFamily="66" charset="0"/>
              </a:rPr>
              <a:t> Can you ____ me about yourself?</a:t>
            </a:r>
          </a:p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     B:</a:t>
            </a:r>
            <a:r>
              <a:rPr lang="en-US" sz="2400" dirty="0">
                <a:latin typeface="Comic Sans MS" panose="030F0702030302020204" pitchFamily="66" charset="0"/>
              </a:rPr>
              <a:t> Sure. I’m Phong. I live in the_________.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8DBD76-B0ED-DA59-43A2-CD06EB8FFAD3}"/>
              </a:ext>
            </a:extLst>
          </p:cNvPr>
          <p:cNvSpPr txBox="1"/>
          <p:nvPr/>
        </p:nvSpPr>
        <p:spPr>
          <a:xfrm>
            <a:off x="3513427" y="3767614"/>
            <a:ext cx="667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tell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141711-64F0-DDCD-012B-066ED5BF15D4}"/>
              </a:ext>
            </a:extLst>
          </p:cNvPr>
          <p:cNvSpPr txBox="1"/>
          <p:nvPr/>
        </p:nvSpPr>
        <p:spPr>
          <a:xfrm>
            <a:off x="6333548" y="4124266"/>
            <a:ext cx="1752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city / town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314B5AF5-50D6-2CAC-D019-8E8F1E1E2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0021" y="1393641"/>
            <a:ext cx="4863956" cy="2101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10760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0E3B260-10BD-8011-E1CF-72D5675917A9}"/>
              </a:ext>
            </a:extLst>
          </p:cNvPr>
          <p:cNvSpPr txBox="1"/>
          <p:nvPr/>
        </p:nvSpPr>
        <p:spPr>
          <a:xfrm>
            <a:off x="426348" y="3695267"/>
            <a:ext cx="8402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4.  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A:</a:t>
            </a:r>
            <a:r>
              <a:rPr lang="en-US" sz="2400" dirty="0">
                <a:latin typeface="Comic Sans MS" panose="030F0702030302020204" pitchFamily="66" charset="0"/>
              </a:rPr>
              <a:t> Can you tell me about _______?</a:t>
            </a:r>
          </a:p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     B:</a:t>
            </a:r>
            <a:r>
              <a:rPr lang="en-US" sz="2400" dirty="0">
                <a:latin typeface="Comic Sans MS" panose="030F0702030302020204" pitchFamily="66" charset="0"/>
              </a:rPr>
              <a:t> Well, I’m Andy. I live in the ________________.</a:t>
            </a:r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8DBD76-B0ED-DA59-43A2-CD06EB8FFAD3}"/>
              </a:ext>
            </a:extLst>
          </p:cNvPr>
          <p:cNvSpPr txBox="1"/>
          <p:nvPr/>
        </p:nvSpPr>
        <p:spPr>
          <a:xfrm>
            <a:off x="4571999" y="3695267"/>
            <a:ext cx="1374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yourself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141711-64F0-DDCD-012B-066ED5BF15D4}"/>
              </a:ext>
            </a:extLst>
          </p:cNvPr>
          <p:cNvSpPr txBox="1"/>
          <p:nvPr/>
        </p:nvSpPr>
        <p:spPr>
          <a:xfrm>
            <a:off x="5441321" y="4040139"/>
            <a:ext cx="3093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countryside / village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60330" y="914948"/>
            <a:ext cx="5707117" cy="2609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7111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loud 25">
            <a:extLst>
              <a:ext uri="{FF2B5EF4-FFF2-40B4-BE49-F238E27FC236}">
                <a16:creationId xmlns:a16="http://schemas.microsoft.com/office/drawing/2014/main" id="{EDD4411A-BA7B-B2DF-9D0E-00E952CD4BB0}"/>
              </a:ext>
            </a:extLst>
          </p:cNvPr>
          <p:cNvSpPr/>
          <p:nvPr/>
        </p:nvSpPr>
        <p:spPr>
          <a:xfrm>
            <a:off x="2609905" y="241"/>
            <a:ext cx="3975410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3088126" y="-9642"/>
            <a:ext cx="3365793" cy="450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ACBA06-2B5D-8EAE-49F3-A897FD926783}"/>
              </a:ext>
            </a:extLst>
          </p:cNvPr>
          <p:cNvSpPr txBox="1"/>
          <p:nvPr/>
        </p:nvSpPr>
        <p:spPr>
          <a:xfrm>
            <a:off x="275686" y="2279568"/>
            <a:ext cx="3892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1.  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A:</a:t>
            </a:r>
            <a:r>
              <a:rPr lang="en-US" dirty="0">
                <a:latin typeface="Comic Sans MS" panose="030F0702030302020204" pitchFamily="66" charset="0"/>
              </a:rPr>
              <a:t> Can you tell me about yourself?</a:t>
            </a:r>
          </a:p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    B:</a:t>
            </a:r>
            <a:r>
              <a:rPr lang="en-US" dirty="0">
                <a:latin typeface="Comic Sans MS" panose="030F0702030302020204" pitchFamily="66" charset="0"/>
              </a:rPr>
              <a:t>  Sure. My name’s Ba. I live the _____.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6134EB-5D20-BAE0-2FC2-36B7A00615AC}"/>
              </a:ext>
            </a:extLst>
          </p:cNvPr>
          <p:cNvSpPr txBox="1"/>
          <p:nvPr/>
        </p:nvSpPr>
        <p:spPr>
          <a:xfrm>
            <a:off x="4322645" y="2284944"/>
            <a:ext cx="4098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2. 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A:</a:t>
            </a:r>
            <a:r>
              <a:rPr lang="en-US" dirty="0">
                <a:latin typeface="Comic Sans MS" panose="030F0702030302020204" pitchFamily="66" charset="0"/>
              </a:rPr>
              <a:t> Can you tell me about yourself?</a:t>
            </a:r>
          </a:p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    B:</a:t>
            </a:r>
            <a:r>
              <a:rPr lang="en-US" dirty="0">
                <a:latin typeface="Comic Sans MS" panose="030F0702030302020204" pitchFamily="66" charset="0"/>
              </a:rPr>
              <a:t> Well, I’m Minh. I’m in _______.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8EFA9F-00E8-7084-997D-A8E568F7DE98}"/>
              </a:ext>
            </a:extLst>
          </p:cNvPr>
          <p:cNvSpPr txBox="1"/>
          <p:nvPr/>
        </p:nvSpPr>
        <p:spPr>
          <a:xfrm>
            <a:off x="168453" y="4475891"/>
            <a:ext cx="4265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3.  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A:</a:t>
            </a:r>
            <a:r>
              <a:rPr lang="en-US" dirty="0">
                <a:latin typeface="Comic Sans MS" panose="030F0702030302020204" pitchFamily="66" charset="0"/>
              </a:rPr>
              <a:t> Can you ____ me about yourself?</a:t>
            </a:r>
          </a:p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     B:</a:t>
            </a:r>
            <a:r>
              <a:rPr lang="en-US" dirty="0">
                <a:latin typeface="Comic Sans MS" panose="030F0702030302020204" pitchFamily="66" charset="0"/>
              </a:rPr>
              <a:t> Sure. I’m Phong. I live in the _________.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0F0971-5DDF-DBFA-F277-CBE37389EAB5}"/>
              </a:ext>
            </a:extLst>
          </p:cNvPr>
          <p:cNvSpPr txBox="1"/>
          <p:nvPr/>
        </p:nvSpPr>
        <p:spPr>
          <a:xfrm>
            <a:off x="4322645" y="4475891"/>
            <a:ext cx="4945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4.  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A:</a:t>
            </a:r>
            <a:r>
              <a:rPr lang="en-US" dirty="0">
                <a:latin typeface="Comic Sans MS" panose="030F0702030302020204" pitchFamily="66" charset="0"/>
              </a:rPr>
              <a:t> Can you tell me about ________?</a:t>
            </a:r>
          </a:p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     B:</a:t>
            </a:r>
            <a:r>
              <a:rPr lang="en-US" dirty="0">
                <a:latin typeface="Comic Sans MS" panose="030F0702030302020204" pitchFamily="66" charset="0"/>
              </a:rPr>
              <a:t> Well, I’m Andy. I live in the ________________.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C282BF-1921-FBB1-A626-E02565E66632}"/>
              </a:ext>
            </a:extLst>
          </p:cNvPr>
          <p:cNvSpPr txBox="1"/>
          <p:nvPr/>
        </p:nvSpPr>
        <p:spPr>
          <a:xfrm>
            <a:off x="3335487" y="2485282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village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417D81-6ECE-163F-4BFB-29345A31E1EE}"/>
              </a:ext>
            </a:extLst>
          </p:cNvPr>
          <p:cNvSpPr txBox="1"/>
          <p:nvPr/>
        </p:nvSpPr>
        <p:spPr>
          <a:xfrm>
            <a:off x="6671080" y="2495011"/>
            <a:ext cx="8851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Class 5B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8CEC6F-F696-F9E8-BB3F-730A1EEF3765}"/>
              </a:ext>
            </a:extLst>
          </p:cNvPr>
          <p:cNvSpPr txBox="1"/>
          <p:nvPr/>
        </p:nvSpPr>
        <p:spPr>
          <a:xfrm>
            <a:off x="1451461" y="4461763"/>
            <a:ext cx="466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tell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699F4F-3068-E0C1-7B9D-66A94F44F4B2}"/>
              </a:ext>
            </a:extLst>
          </p:cNvPr>
          <p:cNvSpPr txBox="1"/>
          <p:nvPr/>
        </p:nvSpPr>
        <p:spPr>
          <a:xfrm>
            <a:off x="3137515" y="4673773"/>
            <a:ext cx="1099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city / town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62CDCC-F94A-619B-84A7-9DD701F3C770}"/>
              </a:ext>
            </a:extLst>
          </p:cNvPr>
          <p:cNvSpPr txBox="1"/>
          <p:nvPr/>
        </p:nvSpPr>
        <p:spPr>
          <a:xfrm>
            <a:off x="6767174" y="4452564"/>
            <a:ext cx="878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yourself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4CAF062-B787-D240-BCC6-73C95E6609BB}"/>
              </a:ext>
            </a:extLst>
          </p:cNvPr>
          <p:cNvSpPr txBox="1"/>
          <p:nvPr/>
        </p:nvSpPr>
        <p:spPr>
          <a:xfrm>
            <a:off x="7242182" y="4691743"/>
            <a:ext cx="1891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countryside / village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100" y="802279"/>
            <a:ext cx="3118944" cy="1483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56082" y="816576"/>
            <a:ext cx="3431793" cy="147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018" y="2940369"/>
            <a:ext cx="3279228" cy="1416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24249" y="2932934"/>
            <a:ext cx="3189560" cy="145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247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0" grpId="0"/>
      <p:bldP spid="17" grpId="0"/>
      <p:bldP spid="21" grpId="0"/>
      <p:bldP spid="22" grpId="0"/>
      <p:bldP spid="23" grpId="0"/>
      <p:bldP spid="24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Let’s sing.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5" name="sound1">
            <a:hlinkClick r:id="" action="ppaction://media"/>
            <a:extLst>
              <a:ext uri="{FF2B5EF4-FFF2-40B4-BE49-F238E27FC236}">
                <a16:creationId xmlns:a16="http://schemas.microsoft.com/office/drawing/2014/main" id="{B75AAB6E-8B5D-4634-AA0A-3528BE02DD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1193616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1. All about me!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27005" y="2461719"/>
            <a:ext cx="5461130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Lesson 1 –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art 4,5,6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271221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id="{4153C18E-953A-0401-18A6-34390F0E3EA1}"/>
              </a:ext>
            </a:extLst>
          </p:cNvPr>
          <p:cNvGrpSpPr/>
          <p:nvPr/>
        </p:nvGrpSpPr>
        <p:grpSpPr>
          <a:xfrm>
            <a:off x="6870653" y="3011560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id="{76E4DCB2-7201-0D5C-D384-40D12F5F2F77}"/>
              </a:ext>
            </a:extLst>
          </p:cNvPr>
          <p:cNvGrpSpPr/>
          <p:nvPr/>
        </p:nvGrpSpPr>
        <p:grpSpPr>
          <a:xfrm>
            <a:off x="1390380" y="2943084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2927646" y="0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462581" y="13909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Let’s sing.</a:t>
            </a:r>
          </a:p>
        </p:txBody>
      </p:sp>
      <p:pic>
        <p:nvPicPr>
          <p:cNvPr id="16" name="Track 8">
            <a:hlinkClick r:id="" action="ppaction://media"/>
            <a:extLst>
              <a:ext uri="{FF2B5EF4-FFF2-40B4-BE49-F238E27FC236}">
                <a16:creationId xmlns:a16="http://schemas.microsoft.com/office/drawing/2014/main" id="{C73DBC88-5808-F8E7-3DFD-B69C5F2BAD9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44370" y="119774"/>
            <a:ext cx="416500" cy="416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840717" y="3867807"/>
            <a:ext cx="987973" cy="3153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1357312"/>
            <a:ext cx="8686800" cy="29672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46597" y="2130014"/>
            <a:ext cx="26894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I’m Lisa.</a:t>
            </a:r>
          </a:p>
          <a:p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I’m in Grade 3.</a:t>
            </a:r>
          </a:p>
          <a:p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 live in the countryside.</a:t>
            </a:r>
          </a:p>
          <a:p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Where do you live?</a:t>
            </a:r>
          </a:p>
          <a:p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459195" y="2611913"/>
            <a:ext cx="26033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I’m Alan.</a:t>
            </a:r>
          </a:p>
          <a:p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I’m in Grade 5.</a:t>
            </a:r>
          </a:p>
          <a:p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 live in the city.</a:t>
            </a:r>
          </a:p>
          <a:p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Where do you live?</a:t>
            </a:r>
          </a:p>
          <a:p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291301" y="1597373"/>
            <a:ext cx="2415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All about me!</a:t>
            </a:r>
          </a:p>
        </p:txBody>
      </p:sp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357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remium Vector | Happy cute kid girl sing with smile">
            <a:extLst>
              <a:ext uri="{FF2B5EF4-FFF2-40B4-BE49-F238E27FC236}">
                <a16:creationId xmlns:a16="http://schemas.microsoft.com/office/drawing/2014/main" id="{E6528FFF-9E7B-D67E-0E23-ABB41D1E6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1678192"/>
            <a:ext cx="3991635" cy="323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remium Vector | Happy cute kid boy sing a song">
            <a:extLst>
              <a:ext uri="{FF2B5EF4-FFF2-40B4-BE49-F238E27FC236}">
                <a16:creationId xmlns:a16="http://schemas.microsoft.com/office/drawing/2014/main" id="{ABCE367B-4FCC-BF79-4562-9937014E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387" y="1624405"/>
            <a:ext cx="3519095" cy="351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6906AD7E-67CC-F386-6C07-453FF514B16C}"/>
              </a:ext>
            </a:extLst>
          </p:cNvPr>
          <p:cNvSpPr txBox="1">
            <a:spLocks/>
          </p:cNvSpPr>
          <p:nvPr/>
        </p:nvSpPr>
        <p:spPr>
          <a:xfrm>
            <a:off x="2563843" y="0"/>
            <a:ext cx="315972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 b="1" dirty="0">
                <a:solidFill>
                  <a:srgbClr val="FFC000"/>
                </a:solidFill>
                <a:latin typeface="Comic Sans MS" panose="030F0702030302020204" pitchFamily="66" charset="0"/>
              </a:rPr>
              <a:t>All about me!</a:t>
            </a:r>
          </a:p>
        </p:txBody>
      </p:sp>
      <p:sp>
        <p:nvSpPr>
          <p:cNvPr id="3" name="Google Shape;1768;p43">
            <a:extLst>
              <a:ext uri="{FF2B5EF4-FFF2-40B4-BE49-F238E27FC236}">
                <a16:creationId xmlns:a16="http://schemas.microsoft.com/office/drawing/2014/main" id="{1CB6AD27-B72A-FD01-ECAC-D4BF4EF28399}"/>
              </a:ext>
            </a:extLst>
          </p:cNvPr>
          <p:cNvSpPr txBox="1">
            <a:spLocks/>
          </p:cNvSpPr>
          <p:nvPr/>
        </p:nvSpPr>
        <p:spPr>
          <a:xfrm>
            <a:off x="1831956" y="695779"/>
            <a:ext cx="395067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/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I’m Lisa.</a:t>
            </a:r>
          </a:p>
          <a:p>
            <a:pPr algn="l"/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I’m in Grade 3.</a:t>
            </a:r>
          </a:p>
          <a:p>
            <a:pPr algn="l"/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 live in the countryside.</a:t>
            </a:r>
          </a:p>
          <a:p>
            <a:pPr algn="l"/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Where do you live?</a:t>
            </a:r>
          </a:p>
        </p:txBody>
      </p:sp>
      <p:sp>
        <p:nvSpPr>
          <p:cNvPr id="4" name="Google Shape;1768;p43">
            <a:extLst>
              <a:ext uri="{FF2B5EF4-FFF2-40B4-BE49-F238E27FC236}">
                <a16:creationId xmlns:a16="http://schemas.microsoft.com/office/drawing/2014/main" id="{64FB4706-1235-32A8-B9ED-7BB570A42206}"/>
              </a:ext>
            </a:extLst>
          </p:cNvPr>
          <p:cNvSpPr txBox="1">
            <a:spLocks/>
          </p:cNvSpPr>
          <p:nvPr/>
        </p:nvSpPr>
        <p:spPr>
          <a:xfrm>
            <a:off x="5504404" y="705707"/>
            <a:ext cx="395067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/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I’m Alan.</a:t>
            </a:r>
          </a:p>
          <a:p>
            <a:pPr algn="l"/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I’m in Grade 5.</a:t>
            </a:r>
          </a:p>
          <a:p>
            <a:pPr algn="l"/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 live in the city.</a:t>
            </a:r>
          </a:p>
          <a:p>
            <a:pPr algn="l"/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Where do you live?</a:t>
            </a:r>
          </a:p>
        </p:txBody>
      </p:sp>
      <p:pic>
        <p:nvPicPr>
          <p:cNvPr id="5" name="Track 8">
            <a:hlinkClick r:id="" action="ppaction://media"/>
            <a:extLst>
              <a:ext uri="{FF2B5EF4-FFF2-40B4-BE49-F238E27FC236}">
                <a16:creationId xmlns:a16="http://schemas.microsoft.com/office/drawing/2014/main" id="{11D3B100-47EF-2C97-E93F-6E01E8C93CF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9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04404" y="166314"/>
            <a:ext cx="416500" cy="4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43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35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597" y="0"/>
            <a:ext cx="8510743" cy="43526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460" y="4404836"/>
            <a:ext cx="87706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Video: </a:t>
            </a:r>
            <a:r>
              <a:rPr lang="en-GB">
                <a:solidFill>
                  <a:srgbClr val="0070C0"/>
                </a:solidFill>
                <a:hlinkClick r:id="rId4"/>
              </a:rPr>
              <a:t>https://www.youtube.com/watch?v=cvZ175neuss&amp;list=PL8_ETpRL2xNZB9cLCxiQ99OV2IDn572U9&amp;index=2</a:t>
            </a:r>
            <a:endParaRPr lang="en-GB">
              <a:solidFill>
                <a:srgbClr val="0070C0"/>
              </a:solidFill>
            </a:endParaRPr>
          </a:p>
          <a:p>
            <a:r>
              <a:rPr lang="en-US">
                <a:solidFill>
                  <a:srgbClr val="0070C0"/>
                </a:solidFill>
              </a:rPr>
              <a:t> </a:t>
            </a:r>
            <a:endParaRPr lang="en-GB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32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8DB0D80-388B-4589-A1FD-77ED841CD1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UM OF 2 ROLLING DICE - App Lab - Code.org">
            <a:extLst>
              <a:ext uri="{FF2B5EF4-FFF2-40B4-BE49-F238E27FC236}">
                <a16:creationId xmlns:a16="http://schemas.microsoft.com/office/drawing/2014/main" id="{4ABD422C-E0E6-8F0A-25F2-52FAE2E5D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50" y="-85589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20EB9DD-45DC-9E03-F723-F196E679702C}"/>
              </a:ext>
            </a:extLst>
          </p:cNvPr>
          <p:cNvGrpSpPr/>
          <p:nvPr/>
        </p:nvGrpSpPr>
        <p:grpSpPr>
          <a:xfrm>
            <a:off x="1614784" y="1401708"/>
            <a:ext cx="6796495" cy="3741792"/>
            <a:chOff x="1614784" y="1401708"/>
            <a:chExt cx="6796495" cy="3741792"/>
          </a:xfrm>
        </p:grpSpPr>
        <p:pic>
          <p:nvPicPr>
            <p:cNvPr id="1028" name="Picture 4" descr="Premium Vector | Cartoon kid playing with dice">
              <a:extLst>
                <a:ext uri="{FF2B5EF4-FFF2-40B4-BE49-F238E27FC236}">
                  <a16:creationId xmlns:a16="http://schemas.microsoft.com/office/drawing/2014/main" id="{D4328083-21F6-8CBB-D214-AABB005ED5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4132" y="1401708"/>
              <a:ext cx="5397147" cy="3741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Premium Vector | Cartoon kid playing with dice">
              <a:extLst>
                <a:ext uri="{FF2B5EF4-FFF2-40B4-BE49-F238E27FC236}">
                  <a16:creationId xmlns:a16="http://schemas.microsoft.com/office/drawing/2014/main" id="{9413C4B6-F982-840D-64FF-456A6D0A5E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614784" y="2860865"/>
              <a:ext cx="1907931" cy="1907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8579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oy And A Girl Talking To Each Other Stock Illustration - Download Image  Now - Child, Discussion, Talking - iStock">
            <a:extLst>
              <a:ext uri="{FF2B5EF4-FFF2-40B4-BE49-F238E27FC236}">
                <a16:creationId xmlns:a16="http://schemas.microsoft.com/office/drawing/2014/main" id="{DA159558-9275-2FB9-80CE-6F72B358C3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3" t="34046" r="11175" b="6840"/>
          <a:stretch/>
        </p:blipFill>
        <p:spPr bwMode="auto">
          <a:xfrm>
            <a:off x="2689413" y="1833452"/>
            <a:ext cx="4210852" cy="296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37A2E86-7948-EADE-CB94-C1A135EED31F}"/>
              </a:ext>
            </a:extLst>
          </p:cNvPr>
          <p:cNvGrpSpPr/>
          <p:nvPr/>
        </p:nvGrpSpPr>
        <p:grpSpPr>
          <a:xfrm>
            <a:off x="459554" y="447841"/>
            <a:ext cx="2778498" cy="989503"/>
            <a:chOff x="2783204" y="770570"/>
            <a:chExt cx="2840295" cy="989503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98FB8B32-D99A-4415-51D8-E5DF853D8EF4}"/>
                </a:ext>
              </a:extLst>
            </p:cNvPr>
            <p:cNvSpPr/>
            <p:nvPr/>
          </p:nvSpPr>
          <p:spPr>
            <a:xfrm>
              <a:off x="2783204" y="770570"/>
              <a:ext cx="2840295" cy="989503"/>
            </a:xfrm>
            <a:prstGeom prst="wedgeRoundRectCallout">
              <a:avLst>
                <a:gd name="adj1" fmla="val 42253"/>
                <a:gd name="adj2" fmla="val 8395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AB9992B-20BA-64CA-B2A0-3931A8F918BD}"/>
                </a:ext>
              </a:extLst>
            </p:cNvPr>
            <p:cNvSpPr txBox="1"/>
            <p:nvPr/>
          </p:nvSpPr>
          <p:spPr>
            <a:xfrm>
              <a:off x="2900457" y="823569"/>
              <a:ext cx="2521397" cy="861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Can you tell me about yourself?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9365C5-B5EC-51F0-C680-4894444A4E79}"/>
              </a:ext>
            </a:extLst>
          </p:cNvPr>
          <p:cNvGrpSpPr/>
          <p:nvPr/>
        </p:nvGrpSpPr>
        <p:grpSpPr>
          <a:xfrm>
            <a:off x="5537163" y="500840"/>
            <a:ext cx="3101229" cy="989502"/>
            <a:chOff x="2783204" y="2339088"/>
            <a:chExt cx="3101229" cy="989502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B0A0A1FD-2574-4784-CD5C-C827DDE1D1AF}"/>
                </a:ext>
              </a:extLst>
            </p:cNvPr>
            <p:cNvSpPr/>
            <p:nvPr/>
          </p:nvSpPr>
          <p:spPr>
            <a:xfrm>
              <a:off x="2783204" y="2339088"/>
              <a:ext cx="3101229" cy="989502"/>
            </a:xfrm>
            <a:prstGeom prst="wedgeRoundRectCallout">
              <a:avLst>
                <a:gd name="adj1" fmla="val -40787"/>
                <a:gd name="adj2" fmla="val 82217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28978CE-6684-99C0-B956-611A6C19CCD0}"/>
                </a:ext>
              </a:extLst>
            </p:cNvPr>
            <p:cNvSpPr txBox="1"/>
            <p:nvPr/>
          </p:nvSpPr>
          <p:spPr>
            <a:xfrm>
              <a:off x="3052455" y="2339088"/>
              <a:ext cx="2691818" cy="9637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en-US" sz="24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I’m in ____.</a:t>
              </a:r>
            </a:p>
            <a:p>
              <a:pPr>
                <a:spcAft>
                  <a:spcPts val="800"/>
                </a:spcAft>
              </a:pPr>
              <a:r>
                <a:rPr lang="en-US" sz="24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I live in the ___.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Nhạc nền">
            <a:hlinkClick r:id="" action="ppaction://media"/>
            <a:extLst>
              <a:ext uri="{FF2B5EF4-FFF2-40B4-BE49-F238E27FC236}">
                <a16:creationId xmlns:a16="http://schemas.microsoft.com/office/drawing/2014/main" id="{0D3919CD-14AC-AEFD-039B-E5A129C92D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38629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70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1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F6D131A2-CB79-46CF-93F6-AE350A1613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oy And A Girl Talking To Each Other Stock Illustration - Download Image  Now - Child, Discussion, Talking - iStock">
            <a:extLst>
              <a:ext uri="{FF2B5EF4-FFF2-40B4-BE49-F238E27FC236}">
                <a16:creationId xmlns:a16="http://schemas.microsoft.com/office/drawing/2014/main" id="{DA159558-9275-2FB9-80CE-6F72B358C3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3" t="34046" r="11175" b="6840"/>
          <a:stretch/>
        </p:blipFill>
        <p:spPr bwMode="auto">
          <a:xfrm>
            <a:off x="2689413" y="1833452"/>
            <a:ext cx="4210852" cy="296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37A2E86-7948-EADE-CB94-C1A135EED31F}"/>
              </a:ext>
            </a:extLst>
          </p:cNvPr>
          <p:cNvGrpSpPr/>
          <p:nvPr/>
        </p:nvGrpSpPr>
        <p:grpSpPr>
          <a:xfrm>
            <a:off x="459554" y="447841"/>
            <a:ext cx="2778498" cy="989503"/>
            <a:chOff x="2783204" y="770570"/>
            <a:chExt cx="2840295" cy="989503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98FB8B32-D99A-4415-51D8-E5DF853D8EF4}"/>
                </a:ext>
              </a:extLst>
            </p:cNvPr>
            <p:cNvSpPr/>
            <p:nvPr/>
          </p:nvSpPr>
          <p:spPr>
            <a:xfrm>
              <a:off x="2783204" y="770570"/>
              <a:ext cx="2840295" cy="989503"/>
            </a:xfrm>
            <a:prstGeom prst="wedgeRoundRectCallout">
              <a:avLst>
                <a:gd name="adj1" fmla="val 42253"/>
                <a:gd name="adj2" fmla="val 8395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AB9992B-20BA-64CA-B2A0-3931A8F918BD}"/>
                </a:ext>
              </a:extLst>
            </p:cNvPr>
            <p:cNvSpPr txBox="1"/>
            <p:nvPr/>
          </p:nvSpPr>
          <p:spPr>
            <a:xfrm>
              <a:off x="2900457" y="823569"/>
              <a:ext cx="2521397" cy="861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Can you tell me about yourself?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9365C5-B5EC-51F0-C680-4894444A4E79}"/>
              </a:ext>
            </a:extLst>
          </p:cNvPr>
          <p:cNvGrpSpPr/>
          <p:nvPr/>
        </p:nvGrpSpPr>
        <p:grpSpPr>
          <a:xfrm>
            <a:off x="5537163" y="500840"/>
            <a:ext cx="3101229" cy="989502"/>
            <a:chOff x="2783204" y="2339088"/>
            <a:chExt cx="3101229" cy="989502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B0A0A1FD-2574-4784-CD5C-C827DDE1D1AF}"/>
                </a:ext>
              </a:extLst>
            </p:cNvPr>
            <p:cNvSpPr/>
            <p:nvPr/>
          </p:nvSpPr>
          <p:spPr>
            <a:xfrm>
              <a:off x="2783204" y="2339088"/>
              <a:ext cx="3101229" cy="989502"/>
            </a:xfrm>
            <a:prstGeom prst="wedgeRoundRectCallout">
              <a:avLst>
                <a:gd name="adj1" fmla="val -40787"/>
                <a:gd name="adj2" fmla="val 82217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28978CE-6684-99C0-B956-611A6C19CCD0}"/>
                </a:ext>
              </a:extLst>
            </p:cNvPr>
            <p:cNvSpPr txBox="1"/>
            <p:nvPr/>
          </p:nvSpPr>
          <p:spPr>
            <a:xfrm>
              <a:off x="3052455" y="2339088"/>
              <a:ext cx="2691818" cy="9637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en-US" sz="24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I’m </a:t>
              </a:r>
              <a:r>
                <a:rPr lang="en-US" sz="2400" kern="10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 ____.</a:t>
              </a:r>
              <a:endParaRPr lang="en-US" sz="24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800"/>
                </a:spcAft>
              </a:pPr>
              <a:r>
                <a:rPr lang="en-US" sz="24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I live in </a:t>
              </a:r>
              <a:r>
                <a:rPr lang="en-US" sz="2400" kern="10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 ___.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756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m-thanh-vong-quay-chiec-non-ky-dieu-www_tiengdong_com">
            <a:hlinkClick r:id="" action="ppaction://media"/>
            <a:extLst>
              <a:ext uri="{FF2B5EF4-FFF2-40B4-BE49-F238E27FC236}">
                <a16:creationId xmlns:a16="http://schemas.microsoft.com/office/drawing/2014/main" id="{0635D6F7-9B3E-470D-A6AB-117398E47F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014" end="1977.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3333" y="2016478"/>
            <a:ext cx="609600" cy="609600"/>
          </a:xfrm>
          <a:prstGeom prst="rect">
            <a:avLst/>
          </a:prstGeom>
        </p:spPr>
      </p:pic>
      <p:pic>
        <p:nvPicPr>
          <p:cNvPr id="7" name="Picture 6" descr="A colorful wheel with text&#10;&#10;Description automatically generated">
            <a:extLst>
              <a:ext uri="{FF2B5EF4-FFF2-40B4-BE49-F238E27FC236}">
                <a16:creationId xmlns:a16="http://schemas.microsoft.com/office/drawing/2014/main" id="{ACC8BC81-6DAC-4BD1-BF07-5D4611C918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02531"/>
            <a:ext cx="9099223" cy="464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43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2BCAC3D-087A-4C3E-B7AD-C5E6B31B7592}"/>
              </a:ext>
            </a:extLst>
          </p:cNvPr>
          <p:cNvGrpSpPr/>
          <p:nvPr/>
        </p:nvGrpSpPr>
        <p:grpSpPr>
          <a:xfrm>
            <a:off x="2130012" y="225911"/>
            <a:ext cx="4679576" cy="4679576"/>
            <a:chOff x="2205318" y="225911"/>
            <a:chExt cx="4679576" cy="46795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273F076-E65B-4241-97C9-0EFCD048C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34676" y="247650"/>
              <a:ext cx="4610100" cy="46482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71DF80D-F039-44FF-985A-DD4A65DE0FCB}"/>
                </a:ext>
              </a:extLst>
            </p:cNvPr>
            <p:cNvSpPr/>
            <p:nvPr/>
          </p:nvSpPr>
          <p:spPr>
            <a:xfrm>
              <a:off x="2205318" y="225911"/>
              <a:ext cx="4679576" cy="46795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Quay">
            <a:extLst>
              <a:ext uri="{FF2B5EF4-FFF2-40B4-BE49-F238E27FC236}">
                <a16:creationId xmlns:a16="http://schemas.microsoft.com/office/drawing/2014/main" id="{3AF10690-2AF2-44DF-BCA3-717A7E1B6C8F}"/>
              </a:ext>
            </a:extLst>
          </p:cNvPr>
          <p:cNvSpPr/>
          <p:nvPr/>
        </p:nvSpPr>
        <p:spPr>
          <a:xfrm>
            <a:off x="3889222" y="2224736"/>
            <a:ext cx="1150396" cy="6239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Spin</a:t>
            </a: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F42ADFA8-1D5A-4542-8F02-D01D37641958}"/>
              </a:ext>
            </a:extLst>
          </p:cNvPr>
          <p:cNvSpPr/>
          <p:nvPr/>
        </p:nvSpPr>
        <p:spPr>
          <a:xfrm rot="10800000">
            <a:off x="4449284" y="5444"/>
            <a:ext cx="456203" cy="558912"/>
          </a:xfrm>
          <a:prstGeom prst="triangle">
            <a:avLst/>
          </a:prstGeom>
          <a:solidFill>
            <a:srgbClr val="E4D9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m-thanh-vong-quay-chiec-non-ky-dieu-www_tiengdong_com">
            <a:hlinkClick r:id="" action="ppaction://media"/>
            <a:extLst>
              <a:ext uri="{FF2B5EF4-FFF2-40B4-BE49-F238E27FC236}">
                <a16:creationId xmlns:a16="http://schemas.microsoft.com/office/drawing/2014/main" id="{F48E3F24-64CE-4328-8633-14440A2EAB8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24" end="2458.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13333" y="2016478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1DAE6E-8C9B-44BF-EAAA-39EF263942BC}"/>
              </a:ext>
            </a:extLst>
          </p:cNvPr>
          <p:cNvSpPr txBox="1"/>
          <p:nvPr/>
        </p:nvSpPr>
        <p:spPr>
          <a:xfrm>
            <a:off x="6620943" y="284900"/>
            <a:ext cx="1747157" cy="52322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2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BDA1AF76-309A-06F9-F1E6-A6EAC003BD7D}"/>
              </a:ext>
            </a:extLst>
          </p:cNvPr>
          <p:cNvSpPr/>
          <p:nvPr/>
        </p:nvSpPr>
        <p:spPr>
          <a:xfrm>
            <a:off x="101600" y="825330"/>
            <a:ext cx="2028412" cy="2239603"/>
          </a:xfrm>
          <a:prstGeom prst="wedgeRoundRectCallout">
            <a:avLst>
              <a:gd name="adj1" fmla="val -1505"/>
              <a:gd name="adj2" fmla="val 67886"/>
              <a:gd name="adj3" fmla="val 16667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Can you tell me about yourself?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42A93BBC-13C7-0DA1-95BA-0471B3F1FEEC}"/>
              </a:ext>
            </a:extLst>
          </p:cNvPr>
          <p:cNvSpPr/>
          <p:nvPr/>
        </p:nvSpPr>
        <p:spPr>
          <a:xfrm>
            <a:off x="6761895" y="225911"/>
            <a:ext cx="2120847" cy="1290025"/>
          </a:xfrm>
          <a:prstGeom prst="wedgeRoundRectCallout">
            <a:avLst>
              <a:gd name="adj1" fmla="val 2806"/>
              <a:gd name="adj2" fmla="val 70401"/>
              <a:gd name="adj3" fmla="val 16667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I’m in ___.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C01F272A-7943-5407-CD2A-C9B075347E0B}"/>
              </a:ext>
            </a:extLst>
          </p:cNvPr>
          <p:cNvSpPr/>
          <p:nvPr/>
        </p:nvSpPr>
        <p:spPr>
          <a:xfrm>
            <a:off x="6886540" y="2200433"/>
            <a:ext cx="1919250" cy="1728999"/>
          </a:xfrm>
          <a:prstGeom prst="wedgeRoundRectCallout">
            <a:avLst>
              <a:gd name="adj1" fmla="val 1154"/>
              <a:gd name="adj2" fmla="val 65953"/>
              <a:gd name="adj3" fmla="val 16667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I live in the ___.</a:t>
            </a:r>
          </a:p>
        </p:txBody>
      </p:sp>
    </p:spTree>
    <p:extLst>
      <p:ext uri="{BB962C8B-B14F-4D97-AF65-F5344CB8AC3E}">
        <p14:creationId xmlns:p14="http://schemas.microsoft.com/office/powerpoint/2010/main" val="84597318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20338" y="2424249"/>
            <a:ext cx="7478596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62DECCF-B0D4-42B5-B41A-47BA7C9BEA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5007" y="896883"/>
            <a:ext cx="8304103" cy="3580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3780" y="1541463"/>
            <a:ext cx="8533524" cy="1848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pic>
        <p:nvPicPr>
          <p:cNvPr id="2" name="Track 7">
            <a:hlinkClick r:id="" action="ppaction://media"/>
            <a:extLst>
              <a:ext uri="{FF2B5EF4-FFF2-40B4-BE49-F238E27FC236}">
                <a16:creationId xmlns:a16="http://schemas.microsoft.com/office/drawing/2014/main" id="{1FAC58A2-54B4-4049-6FB9-FA61141B105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859" end="22577.593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199" y="3418018"/>
            <a:ext cx="508523" cy="5085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9E7848-37B6-4A32-A91B-7B0A63161D2B}"/>
              </a:ext>
            </a:extLst>
          </p:cNvPr>
          <p:cNvSpPr txBox="1"/>
          <p:nvPr/>
        </p:nvSpPr>
        <p:spPr>
          <a:xfrm>
            <a:off x="2721437" y="2910503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01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8681</TotalTime>
  <Words>527</Words>
  <Application>Microsoft Office PowerPoint</Application>
  <PresentationFormat>On-screen Show (16:9)</PresentationFormat>
  <Paragraphs>98</Paragraphs>
  <Slides>26</Slides>
  <Notes>23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Comic Sans MS</vt:lpstr>
      <vt:lpstr>Wingdings</vt:lpstr>
      <vt:lpstr>Times New Roman</vt:lpstr>
      <vt:lpstr>Calibri Light</vt:lpstr>
      <vt:lpstr>Nixie One</vt:lpstr>
      <vt:lpstr>Nunito</vt:lpstr>
      <vt:lpstr>Kirang Haerang</vt:lpstr>
      <vt:lpstr>Arial</vt:lpstr>
      <vt:lpstr>Calibri</vt:lpstr>
      <vt:lpstr>Math Subject for Elementary - 1st Grade: Time by Slidesgo</vt:lpstr>
      <vt:lpstr>Office Theme</vt:lpstr>
      <vt:lpstr>Chủ đề Office</vt:lpstr>
      <vt:lpstr>PowerPoint Presentation</vt:lpstr>
      <vt:lpstr>Unit 1. All about me!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Administrator</cp:lastModifiedBy>
  <cp:revision>115</cp:revision>
  <dcterms:modified xsi:type="dcterms:W3CDTF">2025-09-16T11:25:09Z</dcterms:modified>
  <cp:category>9Slide.vn</cp:category>
</cp:coreProperties>
</file>