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534" r:id="rId5"/>
    <p:sldId id="327" r:id="rId6"/>
    <p:sldId id="332" r:id="rId7"/>
    <p:sldId id="261" r:id="rId8"/>
    <p:sldId id="264" r:id="rId9"/>
    <p:sldId id="262" r:id="rId10"/>
    <p:sldId id="329" r:id="rId11"/>
    <p:sldId id="280" r:id="rId12"/>
    <p:sldId id="273" r:id="rId13"/>
    <p:sldId id="269" r:id="rId14"/>
    <p:sldId id="304" r:id="rId15"/>
    <p:sldId id="272" r:id="rId16"/>
    <p:sldId id="282" r:id="rId17"/>
    <p:sldId id="270" r:id="rId18"/>
    <p:sldId id="275" r:id="rId19"/>
    <p:sldId id="276" r:id="rId20"/>
    <p:sldId id="291" r:id="rId21"/>
    <p:sldId id="283" r:id="rId22"/>
    <p:sldId id="311" r:id="rId23"/>
    <p:sldId id="313" r:id="rId24"/>
    <p:sldId id="314" r:id="rId25"/>
    <p:sldId id="316" r:id="rId26"/>
    <p:sldId id="318" r:id="rId27"/>
    <p:sldId id="317" r:id="rId28"/>
    <p:sldId id="298" r:id="rId29"/>
    <p:sldId id="297" r:id="rId30"/>
    <p:sldId id="296" r:id="rId31"/>
    <p:sldId id="265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B7F1-5975-44DB-BC6C-3ACDE5F1F2D4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94BC0-651B-43B2-A30D-D1CAFD8F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105D1-720F-4927-B5DA-25DE02CDC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0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BC2C-5B46-D39D-D1D5-ECED0B408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21D5F-1FF9-26B4-10FD-78AB99E0C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1E452-50CE-6B3D-7D88-823FEF14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A8E9-32E5-DCB8-E751-10BD3CD5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D8EC0-C042-E6FD-0EDC-A6840603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7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9A92B-BA45-2E86-C4CF-EC46F18A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FE8A6-FF22-3B3B-2319-D82668976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84206-3D9A-CC04-7D54-9CF7490F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AA5C-487F-2A3F-EFE4-BF42810B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E56C-158F-5916-D174-50FF8711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A2664-A63B-1ADC-9939-C4B734172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8264B-EE5E-B553-6657-C9AE08510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49DD5-DD6B-649B-919F-52A22565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0CA1-B164-BFED-4A0E-8D7E4B8E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977B6-7222-EB26-3276-25E118C3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5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0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42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8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4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41CF-7B6F-1187-419B-9869A58F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6072E-4F90-0FBA-FECE-A53992277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BAF9-E361-6856-193D-3D759530C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826B-B719-1C65-8416-E331ACF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749A-4093-7204-90C3-39515C00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4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8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78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7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94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49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2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1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3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06E7-3033-A707-211C-6A6C4BC2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68732-6E5B-562E-1809-9F99EA96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C8E0D-3479-4C52-D8ED-FEA2FFF6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6C10C-A546-A511-3F69-BC89D6EF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E4F87-6189-BF30-C1DD-4A861A35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2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0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00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99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913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75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04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4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82F2-EE09-9531-227C-5154E38F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32D89-9A5C-5E7F-DA0F-BBA203F31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5338B-33F0-6D7F-7777-03BE43F0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39C6-23AE-0BF9-F336-581D865B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C8B81-A209-63AB-FB31-0CE1C66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954A1-91EF-261E-067D-9AE1E6C8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47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69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78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12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674888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30" y="5734212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1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619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095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9F9FB-6A27-EEF2-D4CA-4237C85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E3D85-8500-ACB2-446D-A1AA20E10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7B9C0-6756-7992-DC9B-2AE4C883B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70065-8FD1-D24B-B2EA-70A9038D7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72DC3-0FC4-DE3C-3019-9CD7259C9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725E0-EA94-69E5-2C83-5768DD4C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943E-D171-365E-5624-C23DEAB7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89239-E56D-031A-86E3-A3E4B3A5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12E4-DCF9-92F7-1A15-132B1D65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F1FFC-18A5-70B9-D60B-4CF65500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49230-3631-F568-43EA-0E295110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88B55-EA4C-5D6A-997F-14B24DE3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15D749-0118-E4E3-14A0-F971B8B6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6A0FE-AD5C-F7F7-E61A-D56FE774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83BA7-2DCF-3530-45EB-6A1596E8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C608-952F-D8D6-203D-41B5C818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D235-9585-D4C6-5797-51746BB11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F0E9-6045-DE27-7F0F-391A61440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2C06-550E-40EE-5C3B-50F6EE0B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F597A-2C64-6A52-BA4C-CF261C6F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66BC-8459-A678-ED37-6786718F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2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6AFE-1FF3-9F7B-9803-4F9073B5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74B0D-99E5-24F8-0403-A27F07FA6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6791D-8092-07FC-2843-1FCCA4C9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D7D3-686C-FBCF-97BC-DF9BD94E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D0DEF-AD67-73E9-C439-24F6D600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3662E-E1B2-FFF5-3762-5D17AAAA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6B3C3-A66F-48EA-2FFA-0C84B99D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8217D-4AC7-C01A-EE4F-6C854DE7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E08B2-DF0F-535D-E681-F3DD5574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1FF5-A09E-4589-8EFF-C024CA59A31B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3170-9F6F-629F-F94A-6B388215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ED511-8752-DA02-89D5-F9F07B4F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77E7-2A00-4A4E-822F-3A850D9FD3DA}" type="datetimeFigureOut">
              <a:rPr lang="en-US" smtClean="0"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sv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jpe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gif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microsoft.com/office/2007/relationships/hdphoto" Target="../media/hdphoto15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5.wdp"/><Relationship Id="rId12" Type="http://schemas.openxmlformats.org/officeDocument/2006/relationships/image" Target="../media/image6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9.gif"/><Relationship Id="rId3" Type="http://schemas.openxmlformats.org/officeDocument/2006/relationships/audio" Target="../media/media2.mp3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7.wdp"/><Relationship Id="rId11" Type="http://schemas.openxmlformats.org/officeDocument/2006/relationships/image" Target="../media/image64.png"/><Relationship Id="rId5" Type="http://schemas.openxmlformats.org/officeDocument/2006/relationships/image" Target="../media/image68.png"/><Relationship Id="rId10" Type="http://schemas.microsoft.com/office/2007/relationships/hdphoto" Target="../media/hdphoto15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microsoft.com/office/2007/relationships/media" Target="../media/media4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5.wdp"/><Relationship Id="rId5" Type="http://schemas.microsoft.com/office/2007/relationships/media" Target="../media/media5.mp3"/><Relationship Id="rId10" Type="http://schemas.openxmlformats.org/officeDocument/2006/relationships/image" Target="../media/image63.png"/><Relationship Id="rId4" Type="http://schemas.openxmlformats.org/officeDocument/2006/relationships/audio" Target="../media/media4.mp3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2.png"/><Relationship Id="rId3" Type="http://schemas.openxmlformats.org/officeDocument/2006/relationships/audio" Target="../media/media2.mp3"/><Relationship Id="rId7" Type="http://schemas.openxmlformats.org/officeDocument/2006/relationships/image" Target="../media/image63.png"/><Relationship Id="rId12" Type="http://schemas.openxmlformats.org/officeDocument/2006/relationships/image" Target="../media/image6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microsoft.com/office/2007/relationships/hdphoto" Target="../media/hdphoto16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jpeg"/><Relationship Id="rId3" Type="http://schemas.openxmlformats.org/officeDocument/2006/relationships/slideLayout" Target="../slideLayouts/slideLayout40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6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40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8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audio" Target="../media/audio2.wav"/><Relationship Id="rId10" Type="http://schemas.openxmlformats.org/officeDocument/2006/relationships/image" Target="../media/image79.jpeg"/><Relationship Id="rId4" Type="http://schemas.openxmlformats.org/officeDocument/2006/relationships/audio" Target="../media/audio3.wav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9.jpeg"/><Relationship Id="rId12" Type="http://schemas.openxmlformats.org/officeDocument/2006/relationships/image" Target="../media/image8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audio" Target="../media/audio3.wav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9.jpeg"/><Relationship Id="rId12" Type="http://schemas.openxmlformats.org/officeDocument/2006/relationships/image" Target="../media/image85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audio" Target="../media/audio3.wav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hyperlink" Target="https://pixabay.com/en/speaker-loudspeaker-volume-sound-153638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67.png"/><Relationship Id="rId3" Type="http://schemas.microsoft.com/office/2007/relationships/media" Target="../media/media8.mp3"/><Relationship Id="rId7" Type="http://schemas.openxmlformats.org/officeDocument/2006/relationships/audio" Target="../media/audio3.wav"/><Relationship Id="rId12" Type="http://schemas.openxmlformats.org/officeDocument/2006/relationships/image" Target="../media/image85.jpe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87.jpeg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pixabay.com/en/speaker-loudspeaker-volume-sound-153638/" TargetMode="External"/><Relationship Id="rId10" Type="http://schemas.microsoft.com/office/2007/relationships/hdphoto" Target="../media/hdphoto18.wdp"/><Relationship Id="rId4" Type="http://schemas.microsoft.com/office/2007/relationships/media" Target="../media/media2.mp3"/><Relationship Id="rId9" Type="http://schemas.openxmlformats.org/officeDocument/2006/relationships/image" Target="../media/image86.png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2.wav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3.gif"/><Relationship Id="rId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audio" Target="../media/audio2.wav"/><Relationship Id="rId21" Type="http://schemas.microsoft.com/office/2007/relationships/hdphoto" Target="../media/hdphoto6.wdp"/><Relationship Id="rId34" Type="http://schemas.openxmlformats.org/officeDocument/2006/relationships/image" Target="../media/image58.png"/><Relationship Id="rId7" Type="http://schemas.openxmlformats.org/officeDocument/2006/relationships/image" Target="../media/image43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24" Type="http://schemas.openxmlformats.org/officeDocument/2006/relationships/image" Target="../media/image53.png"/><Relationship Id="rId32" Type="http://schemas.openxmlformats.org/officeDocument/2006/relationships/image" Target="../media/image57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microsoft.com/office/2007/relationships/hdphoto" Target="../media/hdphoto7.wdp"/><Relationship Id="rId28" Type="http://schemas.openxmlformats.org/officeDocument/2006/relationships/image" Target="../media/image5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microsoft.com/office/2007/relationships/hdphoto" Target="../media/hdphoto9.wdp"/><Relationship Id="rId30" Type="http://schemas.openxmlformats.org/officeDocument/2006/relationships/image" Target="../media/image56.png"/><Relationship Id="rId35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501" y="-3147932"/>
            <a:ext cx="12824993" cy="12824993"/>
          </a:xfrm>
          <a:custGeom>
            <a:avLst/>
            <a:gdLst/>
            <a:ahLst/>
            <a:cxnLst/>
            <a:rect l="l" t="t" r="r" b="b"/>
            <a:pathLst>
              <a:path w="19237489" h="19237489">
                <a:moveTo>
                  <a:pt x="0" y="0"/>
                </a:moveTo>
                <a:lnTo>
                  <a:pt x="19237489" y="0"/>
                </a:lnTo>
                <a:lnTo>
                  <a:pt x="19237489" y="19237489"/>
                </a:lnTo>
                <a:lnTo>
                  <a:pt x="0" y="192374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6709076" y="692437"/>
            <a:ext cx="527831" cy="486564"/>
          </a:xfrm>
          <a:custGeom>
            <a:avLst/>
            <a:gdLst/>
            <a:ahLst/>
            <a:cxnLst/>
            <a:rect l="l" t="t" r="r" b="b"/>
            <a:pathLst>
              <a:path w="791746" h="729846">
                <a:moveTo>
                  <a:pt x="0" y="0"/>
                </a:moveTo>
                <a:lnTo>
                  <a:pt x="791746" y="0"/>
                </a:lnTo>
                <a:lnTo>
                  <a:pt x="791746" y="729846"/>
                </a:lnTo>
                <a:lnTo>
                  <a:pt x="0" y="72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16034">
            <a:off x="1134455" y="2761486"/>
            <a:ext cx="600820" cy="553847"/>
          </a:xfrm>
          <a:custGeom>
            <a:avLst/>
            <a:gdLst/>
            <a:ahLst/>
            <a:cxnLst/>
            <a:rect l="l" t="t" r="r" b="b"/>
            <a:pathLst>
              <a:path w="901230" h="830770">
                <a:moveTo>
                  <a:pt x="0" y="0"/>
                </a:moveTo>
                <a:lnTo>
                  <a:pt x="901230" y="0"/>
                </a:lnTo>
                <a:lnTo>
                  <a:pt x="901230" y="830770"/>
                </a:lnTo>
                <a:lnTo>
                  <a:pt x="0" y="83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32208" y="5307760"/>
            <a:ext cx="422577" cy="389539"/>
          </a:xfrm>
          <a:custGeom>
            <a:avLst/>
            <a:gdLst/>
            <a:ahLst/>
            <a:cxnLst/>
            <a:rect l="l" t="t" r="r" b="b"/>
            <a:pathLst>
              <a:path w="633865" h="584309">
                <a:moveTo>
                  <a:pt x="0" y="0"/>
                </a:moveTo>
                <a:lnTo>
                  <a:pt x="633866" y="0"/>
                </a:lnTo>
                <a:lnTo>
                  <a:pt x="633866" y="584309"/>
                </a:lnTo>
                <a:lnTo>
                  <a:pt x="0" y="584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4613" y="4421614"/>
            <a:ext cx="2217096" cy="2071977"/>
          </a:xfrm>
          <a:custGeom>
            <a:avLst/>
            <a:gdLst/>
            <a:ahLst/>
            <a:cxnLst/>
            <a:rect l="l" t="t" r="r" b="b"/>
            <a:pathLst>
              <a:path w="3325644" h="3107966">
                <a:moveTo>
                  <a:pt x="0" y="0"/>
                </a:moveTo>
                <a:lnTo>
                  <a:pt x="3325644" y="0"/>
                </a:lnTo>
                <a:lnTo>
                  <a:pt x="3325644" y="3107965"/>
                </a:lnTo>
                <a:lnTo>
                  <a:pt x="0" y="31079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25993">
            <a:off x="1075837" y="3474156"/>
            <a:ext cx="292747" cy="269859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60096">
            <a:off x="8448958" y="712227"/>
            <a:ext cx="292747" cy="269859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8"/>
                </a:lnTo>
                <a:lnTo>
                  <a:pt x="0" y="404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6256">
            <a:off x="3556140" y="919413"/>
            <a:ext cx="496590" cy="209484"/>
          </a:xfrm>
          <a:custGeom>
            <a:avLst/>
            <a:gdLst/>
            <a:ahLst/>
            <a:cxnLst/>
            <a:rect l="l" t="t" r="r" b="b"/>
            <a:pathLst>
              <a:path w="744885" h="314226">
                <a:moveTo>
                  <a:pt x="0" y="0"/>
                </a:moveTo>
                <a:lnTo>
                  <a:pt x="744885" y="0"/>
                </a:lnTo>
                <a:lnTo>
                  <a:pt x="744885" y="314226"/>
                </a:lnTo>
                <a:lnTo>
                  <a:pt x="0" y="314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07195">
            <a:off x="605938" y="1708980"/>
            <a:ext cx="810583" cy="1496043"/>
          </a:xfrm>
          <a:custGeom>
            <a:avLst/>
            <a:gdLst/>
            <a:ahLst/>
            <a:cxnLst/>
            <a:rect l="l" t="t" r="r" b="b"/>
            <a:pathLst>
              <a:path w="1215875" h="2244064">
                <a:moveTo>
                  <a:pt x="0" y="0"/>
                </a:moveTo>
                <a:lnTo>
                  <a:pt x="1215874" y="0"/>
                </a:lnTo>
                <a:lnTo>
                  <a:pt x="1215874" y="2244064"/>
                </a:lnTo>
                <a:lnTo>
                  <a:pt x="0" y="2244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79309" y="4636682"/>
            <a:ext cx="1453785" cy="2365627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62471" y="-61140"/>
            <a:ext cx="1755632" cy="1493883"/>
          </a:xfrm>
          <a:custGeom>
            <a:avLst/>
            <a:gdLst/>
            <a:ahLst/>
            <a:cxnLst/>
            <a:rect l="l" t="t" r="r" b="b"/>
            <a:pathLst>
              <a:path w="2633448" h="2240825">
                <a:moveTo>
                  <a:pt x="0" y="0"/>
                </a:moveTo>
                <a:lnTo>
                  <a:pt x="2633448" y="0"/>
                </a:lnTo>
                <a:lnTo>
                  <a:pt x="2633448" y="2240824"/>
                </a:lnTo>
                <a:lnTo>
                  <a:pt x="0" y="22408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58564" y="685801"/>
            <a:ext cx="1210819" cy="1195409"/>
          </a:xfrm>
          <a:custGeom>
            <a:avLst/>
            <a:gdLst/>
            <a:ahLst/>
            <a:cxnLst/>
            <a:rect l="l" t="t" r="r" b="b"/>
            <a:pathLst>
              <a:path w="1816229" h="1793113">
                <a:moveTo>
                  <a:pt x="0" y="0"/>
                </a:moveTo>
                <a:lnTo>
                  <a:pt x="1816229" y="0"/>
                </a:lnTo>
                <a:lnTo>
                  <a:pt x="1816229" y="1793113"/>
                </a:lnTo>
                <a:lnTo>
                  <a:pt x="0" y="17931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04454" y="5307758"/>
            <a:ext cx="941471" cy="864442"/>
          </a:xfrm>
          <a:custGeom>
            <a:avLst/>
            <a:gdLst/>
            <a:ahLst/>
            <a:cxnLst/>
            <a:rect l="l" t="t" r="r" b="b"/>
            <a:pathLst>
              <a:path w="1412207" h="1296663">
                <a:moveTo>
                  <a:pt x="0" y="0"/>
                </a:moveTo>
                <a:lnTo>
                  <a:pt x="1412206" y="0"/>
                </a:lnTo>
                <a:lnTo>
                  <a:pt x="1412206" y="1296663"/>
                </a:lnTo>
                <a:lnTo>
                  <a:pt x="0" y="1296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59744" y="528788"/>
            <a:ext cx="8555434" cy="5290707"/>
          </a:xfrm>
          <a:custGeom>
            <a:avLst/>
            <a:gdLst/>
            <a:ahLst/>
            <a:cxnLst/>
            <a:rect l="l" t="t" r="r" b="b"/>
            <a:pathLst>
              <a:path w="9883517" h="6831981">
                <a:moveTo>
                  <a:pt x="0" y="0"/>
                </a:moveTo>
                <a:lnTo>
                  <a:pt x="9883517" y="0"/>
                </a:lnTo>
                <a:lnTo>
                  <a:pt x="9883517" y="6831980"/>
                </a:lnTo>
                <a:lnTo>
                  <a:pt x="0" y="6831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63730" y="1209811"/>
            <a:ext cx="2548682" cy="27432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10739" y="15154"/>
            <a:ext cx="4973993" cy="2082859"/>
          </a:xfrm>
          <a:custGeom>
            <a:avLst/>
            <a:gdLst/>
            <a:ahLst/>
            <a:cxnLst/>
            <a:rect l="l" t="t" r="r" b="b"/>
            <a:pathLst>
              <a:path w="7460990" h="3124289">
                <a:moveTo>
                  <a:pt x="0" y="0"/>
                </a:moveTo>
                <a:lnTo>
                  <a:pt x="7460990" y="0"/>
                </a:lnTo>
                <a:lnTo>
                  <a:pt x="7460990" y="3124290"/>
                </a:lnTo>
                <a:lnTo>
                  <a:pt x="0" y="312429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65971" y="2198815"/>
            <a:ext cx="7679155" cy="2597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4"/>
              </a:lnSpc>
              <a:spcBef>
                <a:spcPct val="0"/>
              </a:spcBef>
            </a:pP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ts val="4124"/>
              </a:lnSpc>
              <a:spcBef>
                <a:spcPct val="0"/>
              </a:spcBef>
            </a:pP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2945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2A1</a:t>
            </a: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4124"/>
              </a:lnSpc>
              <a:spcBef>
                <a:spcPct val="0"/>
              </a:spcBef>
            </a:pP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Trường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Tiểu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2945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945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4124"/>
              </a:lnSpc>
              <a:spcBef>
                <a:spcPct val="0"/>
              </a:spcBef>
            </a:pP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4124"/>
              </a:lnSpc>
              <a:spcBef>
                <a:spcPct val="0"/>
              </a:spcBef>
            </a:pPr>
            <a:endParaRPr lang="en-US" sz="2945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06501" y="448"/>
            <a:ext cx="4973993" cy="2082859"/>
          </a:xfrm>
          <a:custGeom>
            <a:avLst/>
            <a:gdLst/>
            <a:ahLst/>
            <a:cxnLst/>
            <a:rect l="l" t="t" r="r" b="b"/>
            <a:pathLst>
              <a:path w="7460990" h="3124289">
                <a:moveTo>
                  <a:pt x="7460990" y="0"/>
                </a:moveTo>
                <a:lnTo>
                  <a:pt x="0" y="0"/>
                </a:lnTo>
                <a:lnTo>
                  <a:pt x="0" y="3124290"/>
                </a:lnTo>
                <a:lnTo>
                  <a:pt x="7460990" y="3124290"/>
                </a:lnTo>
                <a:lnTo>
                  <a:pt x="746099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0" y="1283505"/>
            <a:ext cx="5775158" cy="5486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7187814" y="3835163"/>
            <a:ext cx="5775158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27067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-419680" y="795615"/>
            <a:ext cx="5467930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1671145" y="1543008"/>
            <a:ext cx="8362183" cy="500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769" y="911243"/>
            <a:ext cx="94496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27067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0" y="757971"/>
            <a:ext cx="4883206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</a:t>
            </a:r>
            <a:r>
              <a:rPr kumimoji="0" lang="en-US" sz="3200" b="0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4198119" y="1502855"/>
            <a:ext cx="7593913" cy="48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1226" y="933692"/>
            <a:ext cx="944962" cy="512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0E4B7-1D92-F4EA-A5E3-2DA88FF7E100}"/>
              </a:ext>
            </a:extLst>
          </p:cNvPr>
          <p:cNvSpPr txBox="1"/>
          <p:nvPr/>
        </p:nvSpPr>
        <p:spPr>
          <a:xfrm>
            <a:off x="-419680" y="3101602"/>
            <a:ext cx="54864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backyard	</a:t>
            </a: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4800" b="1" i="0" u="none" strike="noStrike" kern="1200" cap="none" spc="119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Track  (10)">
            <a:hlinkClick r:id="" action="ppaction://media"/>
            <a:extLst>
              <a:ext uri="{FF2B5EF4-FFF2-40B4-BE49-F238E27FC236}">
                <a16:creationId xmlns:a16="http://schemas.microsoft.com/office/drawing/2014/main" id="{433CF524-1D53-71EC-96A7-4FE1F5BE27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0" end="312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3377" y="4429554"/>
            <a:ext cx="780143" cy="7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04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4D0AB-6444-E797-1040-526D8AE3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1359598"/>
            <a:ext cx="11643560" cy="565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805555" y="-76768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4806" y="1131172"/>
            <a:ext cx="647194" cy="647194"/>
          </a:xfrm>
          <a:prstGeom prst="rect">
            <a:avLst/>
          </a:prstGeom>
        </p:spPr>
      </p:pic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3496" y="3724581"/>
            <a:ext cx="592083" cy="592083"/>
          </a:xfrm>
          <a:prstGeom prst="rect">
            <a:avLst/>
          </a:prstGeom>
        </p:spPr>
      </p:pic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522" y="5233263"/>
            <a:ext cx="828306" cy="12942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C95A38-0BFA-F428-8246-9E14A7382AD1}"/>
              </a:ext>
            </a:extLst>
          </p:cNvPr>
          <p:cNvGrpSpPr/>
          <p:nvPr/>
        </p:nvGrpSpPr>
        <p:grpSpPr>
          <a:xfrm>
            <a:off x="-565772" y="687715"/>
            <a:ext cx="5776172" cy="649810"/>
            <a:chOff x="-565772" y="687715"/>
            <a:chExt cx="5776172" cy="649810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C45A85A1-713C-0A98-2BDC-CCFBBC0CCB51}"/>
                </a:ext>
              </a:extLst>
            </p:cNvPr>
            <p:cNvSpPr txBox="1"/>
            <p:nvPr/>
          </p:nvSpPr>
          <p:spPr>
            <a:xfrm>
              <a:off x="-565772" y="687715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</a:rPr>
                <a:t>1. </a:t>
              </a: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Listen</a:t>
              </a: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</a:rPr>
                <a:t> </a:t>
              </a:r>
              <a:r>
                <a:rPr lang="en-US" sz="3200" b="1" spc="119" dirty="0">
                  <a:solidFill>
                    <a:srgbClr val="844B36"/>
                  </a:solidFill>
                  <a:latin typeface="Comic Sans MS" panose="030F0702030302020204" pitchFamily="66" charset="0"/>
                </a:rPr>
                <a:t>and repeat.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92C9BF-83B1-8989-1FAC-BF5C2205B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5438" y="825417"/>
              <a:ext cx="944962" cy="51210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7E0735-072D-45AC-34A3-9E54D036578B}"/>
              </a:ext>
            </a:extLst>
          </p:cNvPr>
          <p:cNvSpPr txBox="1"/>
          <p:nvPr/>
        </p:nvSpPr>
        <p:spPr>
          <a:xfrm>
            <a:off x="3289738" y="2028497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9B225-BA28-8E9C-7CB3-5AF31B2F336C}"/>
              </a:ext>
            </a:extLst>
          </p:cNvPr>
          <p:cNvSpPr txBox="1"/>
          <p:nvPr/>
        </p:nvSpPr>
        <p:spPr>
          <a:xfrm>
            <a:off x="3958260" y="6022613"/>
            <a:ext cx="213774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2464A-19C3-DCEF-8E83-3274852435B4}"/>
              </a:ext>
            </a:extLst>
          </p:cNvPr>
          <p:cNvSpPr txBox="1"/>
          <p:nvPr/>
        </p:nvSpPr>
        <p:spPr>
          <a:xfrm>
            <a:off x="10137315" y="2580354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bi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094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532815" y="-27067"/>
            <a:ext cx="5126370" cy="1368663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-227909" y="672777"/>
            <a:ext cx="5486400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119" dirty="0">
                <a:solidFill>
                  <a:srgbClr val="844B36"/>
                </a:solidFill>
                <a:latin typeface="Comic Sans MS" panose="030F0702030302020204" pitchFamily="66" charset="0"/>
              </a:rPr>
              <a:t>1</a:t>
            </a: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Listen and repeat.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6E81A-527A-8F05-6DC1-8971899F8552}"/>
              </a:ext>
            </a:extLst>
          </p:cNvPr>
          <p:cNvSpPr txBox="1"/>
          <p:nvPr/>
        </p:nvSpPr>
        <p:spPr>
          <a:xfrm>
            <a:off x="4398611" y="2542068"/>
            <a:ext cx="2014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66C419-A4D7-AFCC-8BCC-90C4B6EAE93D}"/>
              </a:ext>
            </a:extLst>
          </p:cNvPr>
          <p:cNvSpPr txBox="1"/>
          <p:nvPr/>
        </p:nvSpPr>
        <p:spPr>
          <a:xfrm>
            <a:off x="4993623" y="138076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6045-C146-8298-3683-05D9E964752D}"/>
              </a:ext>
            </a:extLst>
          </p:cNvPr>
          <p:cNvSpPr txBox="1"/>
          <p:nvPr/>
        </p:nvSpPr>
        <p:spPr>
          <a:xfrm>
            <a:off x="4398611" y="3781568"/>
            <a:ext cx="288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7E4D9-4DD4-CC9F-A5D9-CC824C4E7B7E}"/>
              </a:ext>
            </a:extLst>
          </p:cNvPr>
          <p:cNvSpPr txBox="1"/>
          <p:nvPr/>
        </p:nvSpPr>
        <p:spPr>
          <a:xfrm>
            <a:off x="1378372" y="138570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k kite">
            <a:hlinkClick r:id="" action="ppaction://media"/>
            <a:extLst>
              <a:ext uri="{FF2B5EF4-FFF2-40B4-BE49-F238E27FC236}">
                <a16:creationId xmlns:a16="http://schemas.microsoft.com/office/drawing/2014/main" id="{A6A7AB7F-674A-81FF-C202-5B66684A1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3556" y="1505857"/>
            <a:ext cx="780143" cy="780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A6A3C-6C19-3103-1483-4EE457C866BF}"/>
              </a:ext>
            </a:extLst>
          </p:cNvPr>
          <p:cNvSpPr txBox="1"/>
          <p:nvPr/>
        </p:nvSpPr>
        <p:spPr>
          <a:xfrm>
            <a:off x="1350336" y="2591835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k bike">
            <a:hlinkClick r:id="" action="ppaction://media"/>
            <a:extLst>
              <a:ext uri="{FF2B5EF4-FFF2-40B4-BE49-F238E27FC236}">
                <a16:creationId xmlns:a16="http://schemas.microsoft.com/office/drawing/2014/main" id="{C36B5868-3314-4A0C-75D2-124B530BAA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3556" y="2659632"/>
            <a:ext cx="930244" cy="93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CA0CA-B8C8-9DEF-7CD3-AC23CDEC6963}"/>
              </a:ext>
            </a:extLst>
          </p:cNvPr>
          <p:cNvSpPr txBox="1"/>
          <p:nvPr/>
        </p:nvSpPr>
        <p:spPr>
          <a:xfrm>
            <a:off x="1392971" y="3764169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k kitten">
            <a:hlinkClick r:id="" action="ppaction://media"/>
            <a:extLst>
              <a:ext uri="{FF2B5EF4-FFF2-40B4-BE49-F238E27FC236}">
                <a16:creationId xmlns:a16="http://schemas.microsoft.com/office/drawing/2014/main" id="{583E2A5C-AEF1-BA96-67D4-70462C62DF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5171" y="4036059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0.30951 -0.00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398 0.00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895599" y="1951964"/>
            <a:ext cx="798492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9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03</a:t>
            </a:r>
            <a:endParaRPr kumimoji="0" lang="en-US" sz="80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Point and say.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643DD-9816-E14A-30A6-78C08847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42" y="1250867"/>
            <a:ext cx="1952558" cy="34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86982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272716" y="1234535"/>
            <a:ext cx="11646568" cy="562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33328" y="1591845"/>
            <a:ext cx="406400" cy="406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056E81A-527A-8F05-6DC1-8971899F8552}"/>
              </a:ext>
            </a:extLst>
          </p:cNvPr>
          <p:cNvSpPr txBox="1"/>
          <p:nvPr/>
        </p:nvSpPr>
        <p:spPr>
          <a:xfrm>
            <a:off x="10276170" y="282196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93747" y="3966827"/>
            <a:ext cx="592083" cy="5920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66C419-A4D7-AFCC-8BCC-90C4B6EAE93D}"/>
              </a:ext>
            </a:extLst>
          </p:cNvPr>
          <p:cNvSpPr txBox="1"/>
          <p:nvPr/>
        </p:nvSpPr>
        <p:spPr>
          <a:xfrm>
            <a:off x="3820248" y="186227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6045-C146-8298-3683-05D9E964752D}"/>
              </a:ext>
            </a:extLst>
          </p:cNvPr>
          <p:cNvSpPr txBox="1"/>
          <p:nvPr/>
        </p:nvSpPr>
        <p:spPr>
          <a:xfrm>
            <a:off x="3919124" y="5716949"/>
            <a:ext cx="199697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</a:p>
        </p:txBody>
      </p:sp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763" y="183677"/>
            <a:ext cx="828306" cy="12942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095C9E-4EE8-9810-FBDE-85223DCD8C74}"/>
              </a:ext>
            </a:extLst>
          </p:cNvPr>
          <p:cNvGrpSpPr/>
          <p:nvPr/>
        </p:nvGrpSpPr>
        <p:grpSpPr>
          <a:xfrm>
            <a:off x="-688303" y="633519"/>
            <a:ext cx="5548465" cy="628559"/>
            <a:chOff x="-688303" y="633519"/>
            <a:chExt cx="5548465" cy="628559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C45A85A1-713C-0A98-2BDC-CCFBBC0CCB51}"/>
                </a:ext>
              </a:extLst>
            </p:cNvPr>
            <p:cNvSpPr txBox="1"/>
            <p:nvPr/>
          </p:nvSpPr>
          <p:spPr>
            <a:xfrm>
              <a:off x="-688303" y="633519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1109FD-518F-512B-8EC2-BA91AA6B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09104" y="792645"/>
              <a:ext cx="951058" cy="4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9874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954B-7031-070B-5A1E-1F368423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85" y="0"/>
            <a:ext cx="4865030" cy="1250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F33A73-D995-6D25-F6D0-07D8CF2C5FBB}"/>
              </a:ext>
            </a:extLst>
          </p:cNvPr>
          <p:cNvGrpSpPr/>
          <p:nvPr/>
        </p:nvGrpSpPr>
        <p:grpSpPr>
          <a:xfrm>
            <a:off x="-683204" y="757971"/>
            <a:ext cx="5486400" cy="627736"/>
            <a:chOff x="-683204" y="757971"/>
            <a:chExt cx="5486400" cy="627736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CCC2EB05-EF1A-308D-7A9D-46511D25EA4D}"/>
                </a:ext>
              </a:extLst>
            </p:cNvPr>
            <p:cNvSpPr txBox="1"/>
            <p:nvPr/>
          </p:nvSpPr>
          <p:spPr>
            <a:xfrm>
              <a:off x="-683204" y="757971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1A5730-A434-32F0-930C-BC64DC7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328" y="869780"/>
              <a:ext cx="951058" cy="4694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24DC0D-7A25-6AE7-A6D6-6864FB8D115B}"/>
              </a:ext>
            </a:extLst>
          </p:cNvPr>
          <p:cNvGrpSpPr/>
          <p:nvPr/>
        </p:nvGrpSpPr>
        <p:grpSpPr>
          <a:xfrm>
            <a:off x="2339174" y="2310063"/>
            <a:ext cx="6942587" cy="4276034"/>
            <a:chOff x="2339174" y="2310063"/>
            <a:chExt cx="6942587" cy="4276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775"/>
            <a:stretch/>
          </p:blipFill>
          <p:spPr>
            <a:xfrm>
              <a:off x="2339174" y="2310063"/>
              <a:ext cx="6942587" cy="427603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78C880-852F-A90C-AA8B-7981CA7826BD}"/>
                </a:ext>
              </a:extLst>
            </p:cNvPr>
            <p:cNvSpPr txBox="1"/>
            <p:nvPr/>
          </p:nvSpPr>
          <p:spPr>
            <a:xfrm>
              <a:off x="4503243" y="2547255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AFD9EE-9ED8-7FC4-1549-C5C3B5548BCE}"/>
                </a:ext>
              </a:extLst>
            </p:cNvPr>
            <p:cNvSpPr txBox="1"/>
            <p:nvPr/>
          </p:nvSpPr>
          <p:spPr>
            <a:xfrm>
              <a:off x="6439023" y="2540578"/>
              <a:ext cx="16817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148D41-077A-BCFB-9FF9-5C18F9FE6171}"/>
              </a:ext>
            </a:extLst>
          </p:cNvPr>
          <p:cNvSpPr txBox="1"/>
          <p:nvPr/>
        </p:nvSpPr>
        <p:spPr>
          <a:xfrm>
            <a:off x="3541818" y="1540622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30131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954B-7031-070B-5A1E-1F368423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85" y="0"/>
            <a:ext cx="4865030" cy="1250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EF7C19-E413-A841-A2B3-CC9F892D128A}"/>
              </a:ext>
            </a:extLst>
          </p:cNvPr>
          <p:cNvGrpSpPr/>
          <p:nvPr/>
        </p:nvGrpSpPr>
        <p:grpSpPr>
          <a:xfrm>
            <a:off x="-683204" y="757971"/>
            <a:ext cx="5534791" cy="627736"/>
            <a:chOff x="-683204" y="757971"/>
            <a:chExt cx="5534791" cy="627736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CCC2EB05-EF1A-308D-7A9D-46511D25EA4D}"/>
                </a:ext>
              </a:extLst>
            </p:cNvPr>
            <p:cNvSpPr txBox="1"/>
            <p:nvPr/>
          </p:nvSpPr>
          <p:spPr>
            <a:xfrm>
              <a:off x="-683204" y="757971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1A5730-A434-32F0-930C-BC64DC7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0529" y="869780"/>
              <a:ext cx="951058" cy="4694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08FAF-7B2B-0E90-4F39-AAA7BAC3ED8B}"/>
              </a:ext>
            </a:extLst>
          </p:cNvPr>
          <p:cNvGrpSpPr/>
          <p:nvPr/>
        </p:nvGrpSpPr>
        <p:grpSpPr>
          <a:xfrm>
            <a:off x="2147156" y="2208993"/>
            <a:ext cx="7681562" cy="4285808"/>
            <a:chOff x="2147156" y="2208993"/>
            <a:chExt cx="7681562" cy="42858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587"/>
            <a:stretch/>
          </p:blipFill>
          <p:spPr>
            <a:xfrm>
              <a:off x="2147156" y="2208993"/>
              <a:ext cx="7681562" cy="42858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78C880-852F-A90C-AA8B-7981CA7826BD}"/>
                </a:ext>
              </a:extLst>
            </p:cNvPr>
            <p:cNvSpPr txBox="1"/>
            <p:nvPr/>
          </p:nvSpPr>
          <p:spPr>
            <a:xfrm>
              <a:off x="3900529" y="2586765"/>
              <a:ext cx="25844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itten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AFD9EE-9ED8-7FC4-1549-C5C3B5548BCE}"/>
                </a:ext>
              </a:extLst>
            </p:cNvPr>
            <p:cNvSpPr txBox="1"/>
            <p:nvPr/>
          </p:nvSpPr>
          <p:spPr>
            <a:xfrm>
              <a:off x="7282564" y="2462366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E1A7A0-8382-5EB6-70B8-48D44A742AE3}"/>
              </a:ext>
            </a:extLst>
          </p:cNvPr>
          <p:cNvSpPr txBox="1"/>
          <p:nvPr/>
        </p:nvSpPr>
        <p:spPr>
          <a:xfrm>
            <a:off x="3426314" y="1455703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15847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B66CC-BEE3-2FC7-B273-9FF6CCE5603C}"/>
              </a:ext>
            </a:extLst>
          </p:cNvPr>
          <p:cNvSpPr txBox="1"/>
          <p:nvPr/>
        </p:nvSpPr>
        <p:spPr>
          <a:xfrm>
            <a:off x="1407923" y="1076202"/>
            <a:ext cx="903548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6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3C5E2-17CF-AC6C-94F3-E42BAE99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93972" flipH="1" flipV="1">
            <a:off x="-1007637" y="2445928"/>
            <a:ext cx="3408948" cy="1267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414DE-D78E-75B7-362C-100F4DE2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853955" y="2396351"/>
            <a:ext cx="3408948" cy="1267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FDD95-7B43-81FA-EF60-CCC0581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779" y="4882725"/>
            <a:ext cx="92667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4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397273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5295935" y="4972397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C89B50-33B7-BFC1-CCAA-53B5971E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2150" y="2848941"/>
            <a:ext cx="2251263" cy="16864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585A2-6D75-0BCE-E8EB-7C7F13F38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525" y="1902911"/>
            <a:ext cx="2217092" cy="2217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733" y="1692266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7" y="2379803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4649ABA-DADB-8465-02A8-330057AC59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9501" y="6231334"/>
            <a:ext cx="646330" cy="6463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81" y="2177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4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7" y="1599113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8982029" y="4524681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956" y="1651715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7" y="2784976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id="{A3AFAD17-9141-CFCF-C98D-88EB74EB331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98601" y="1846080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17AA3A-D59C-0390-989C-AA3DFDD2E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2317" y="2608658"/>
            <a:ext cx="2359319" cy="2363119"/>
          </a:xfrm>
          <a:prstGeom prst="rect">
            <a:avLst/>
          </a:prstGeom>
        </p:spPr>
      </p:pic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5D0B5B9-96C7-7EB4-97CE-DFCAC7E034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34312" y="5617722"/>
            <a:ext cx="685365" cy="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opcorn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84" y="2284328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id="{A3AFAD17-9141-CFCF-C98D-88EB74EB33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4294" y="1942043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ABB88-DAFB-1727-940D-69C3AE5F4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4086" y="2832690"/>
            <a:ext cx="2089191" cy="2033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D43C2C-5DF4-0993-042C-9AD4CDC11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62" y="1638963"/>
            <a:ext cx="1982865" cy="2195130"/>
          </a:xfrm>
          <a:prstGeom prst="rect">
            <a:avLst/>
          </a:prstGeom>
        </p:spPr>
      </p:pic>
      <p:pic>
        <p:nvPicPr>
          <p:cNvPr id="2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FA0D934-3B01-F64E-DEC2-8A7C90D1E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4292" y="5061352"/>
            <a:ext cx="1339579" cy="1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asta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93" y="2854827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82" y="2100735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CBBCFC8-F116-2F5E-F4BF-847AD0D37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4461" y="5141147"/>
            <a:ext cx="1422400" cy="142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B73AE7-4B88-1AA2-BCA6-A349FF741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758" y="2577205"/>
            <a:ext cx="2706859" cy="2310584"/>
          </a:xfrm>
          <a:prstGeom prst="rect">
            <a:avLst/>
          </a:prstGeom>
        </p:spPr>
      </p:pic>
      <p:pic>
        <p:nvPicPr>
          <p:cNvPr id="3074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id="{1D7E576B-E3DF-2BDE-176B-D0CC48B9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9" y="169359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C362F2-8382-0F04-5DA1-BD1CA8941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9094764" y="2220746"/>
            <a:ext cx="1431972" cy="14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4957874" y="5094132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2012015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30" y="2170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ilk Clipart Hd PNG, Box Of Milk Vector Illustration, Milk Clipart, Milk,  Cow PNG Image For Free Download">
            <a:extLst>
              <a:ext uri="{FF2B5EF4-FFF2-40B4-BE49-F238E27FC236}">
                <a16:creationId xmlns:a16="http://schemas.microsoft.com/office/drawing/2014/main" id="{C4F530E1-8992-7F90-D1AB-3A1ADFF35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000" y1="52667" x2="46000" y2="52667"/>
                        <a14:foregroundMark x1="41083" y1="50917" x2="49667" y2="51417"/>
                        <a14:foregroundMark x1="42083" y1="53333" x2="52667" y2="55083"/>
                        <a14:foregroundMark x1="59833" y1="25417" x2="59833" y2="25417"/>
                        <a14:foregroundMark x1="66833" y1="13833" x2="668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8"/>
          <a:stretch/>
        </p:blipFill>
        <p:spPr bwMode="auto">
          <a:xfrm>
            <a:off x="4859047" y="2532373"/>
            <a:ext cx="2524379" cy="21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Yellow Duck Stock Illustrations – 17,146 Yellow Duck Stock ...">
            <a:extLst>
              <a:ext uri="{FF2B5EF4-FFF2-40B4-BE49-F238E27FC236}">
                <a16:creationId xmlns:a16="http://schemas.microsoft.com/office/drawing/2014/main" id="{84AFF9DC-5C39-DAD1-555A-B2C31A72E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3"/>
          <a:stretch/>
        </p:blipFill>
        <p:spPr bwMode="auto">
          <a:xfrm>
            <a:off x="882456" y="1636331"/>
            <a:ext cx="2626981" cy="19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50B4FE-4574-B4A7-5906-3F3D95FE9349}"/>
              </a:ext>
            </a:extLst>
          </p:cNvPr>
          <p:cNvSpPr txBox="1"/>
          <p:nvPr/>
        </p:nvSpPr>
        <p:spPr>
          <a:xfrm>
            <a:off x="1046145" y="3976769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id="{8E4DA2C0-9CE2-B309-6C7B-BCEAF100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47" y="193841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017">
            <a:hlinkClick r:id="" action="ppaction://media"/>
            <a:extLst>
              <a:ext uri="{FF2B5EF4-FFF2-40B4-BE49-F238E27FC236}">
                <a16:creationId xmlns:a16="http://schemas.microsoft.com/office/drawing/2014/main" id="{72A8BB22-4771-D8A9-A6E9-31C603412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1" end="10339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543" y="5309597"/>
            <a:ext cx="801914" cy="801914"/>
          </a:xfrm>
          <a:prstGeom prst="rect">
            <a:avLst/>
          </a:prstGeom>
        </p:spPr>
      </p:pic>
      <p:pic>
        <p:nvPicPr>
          <p:cNvPr id="30" name="Track 026">
            <a:hlinkClick r:id="" action="ppaction://media"/>
            <a:extLst>
              <a:ext uri="{FF2B5EF4-FFF2-40B4-BE49-F238E27FC236}">
                <a16:creationId xmlns:a16="http://schemas.microsoft.com/office/drawing/2014/main" id="{32B885C8-3AF5-0DC2-528C-B257AC1287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959" end="20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31210" y="5921519"/>
            <a:ext cx="867229" cy="867229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DC40333-A748-6D4A-40FA-6981F28638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567" end="7661.6122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7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gratulations Racers! | Concept Haulers Motor Speedway, Norway I">
            <a:extLst>
              <a:ext uri="{FF2B5EF4-FFF2-40B4-BE49-F238E27FC236}">
                <a16:creationId xmlns:a16="http://schemas.microsoft.com/office/drawing/2014/main" id="{587DAC45-87E9-AFD9-17BF-42881F43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9" y="290077"/>
            <a:ext cx="8903369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A3BEB-3828-5814-76E7-045DF570C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3775982"/>
            <a:ext cx="3048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560E6-D715-C416-65EB-75EFCF4A9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43" y="33988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93431-1158-5678-911D-252AAF8D5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510" y="2381729"/>
            <a:ext cx="4195475" cy="3398585"/>
          </a:xfrm>
          <a:prstGeom prst="rect">
            <a:avLst/>
          </a:prstGeom>
        </p:spPr>
      </p:pic>
      <p:pic>
        <p:nvPicPr>
          <p:cNvPr id="8" name="Picture 7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35165727-D4A0-4B6D-DC3B-54059804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46331"/>
            <a:ext cx="2162183" cy="21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50D2C-8BF2-F4F3-B21C-CC550EE6A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58" y="1042251"/>
            <a:ext cx="4466618" cy="3961382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40A0D6BB-0934-E0C4-59F1-BDF9D474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05" y="733310"/>
            <a:ext cx="2331582" cy="23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C -0.02213 0.00718 -0.04779 0.01458 -0.05846 0.02407 C -0.06979 0.03472 -0.07513 0.04722 -0.08099 0.05926 C -0.08646 0.07153 -0.08099 0.08195 -0.07513 0.09375 C -0.06979 0.1037 -0.06146 0.11528 -0.04193 0.125 C -0.02513 0.13426 0.003 0.1419 0.03346 0.14769 C 0.06146 0.15347 0.09479 0.15718 0.12839 0.15926 C 0.16185 0.16111 0.19557 0.16111 0.22617 0.15926 C 0.25951 0.15718 0.29037 0.15255 0.3155 0.14468 C 0.34076 0.13796 0.36289 0.12986 0.37409 0.11921 C 0.38828 0.10972 0.39375 0.09653 0.39375 0.08588 C 0.39675 0.07546 0.39375 0.0632 0.37956 0.05278 C 0.36576 0.04329 0.34076 0.03542 0.30716 0.03195 C 0.27383 0.02917 0.2401 0.03264 0.21784 0.03912 C 0.19831 0.04607 0.18438 0.05648 0.18138 0.06875 C 0.18138 0.08125 0.18438 0.09259 0.19831 0.10208 C 0.21237 0.11157 0.20951 0.11343 0.26524 0.12593 C 0.3155 0.13912 0.36576 0.13542 0.39675 0.13634 C 0.42721 0.13634 0.45234 0.13264 0.48346 0.1287 C 0.51667 0.12384 0.54466 0.11528 0.56393 0.10764 C 0.58372 0.10046 0.59193 0.09051 0.60313 0.07546 C 0.61185 0.06042 0.61185 0.05278 0.61185 0.04144 C 0.61185 0.02986 0.61185 0.01852 0.61185 0.00718 " pathEditMode="relative" rAng="0" ptsTypes="AAAAAAAAAAAAAAAAAAAAA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1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2C2CA5-67BD-78A2-EDEE-DDC01CF3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68" y="1924227"/>
            <a:ext cx="3779950" cy="3342184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94575839-8C6A-FCE6-4C97-FBFEBCF3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96583"/>
            <a:ext cx="2281330" cy="22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59232 0.3858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029" y="1246604"/>
            <a:ext cx="7533942" cy="4068329"/>
          </a:xfrm>
          <a:custGeom>
            <a:avLst/>
            <a:gdLst/>
            <a:ahLst/>
            <a:cxnLst/>
            <a:rect l="l" t="t" r="r" b="b"/>
            <a:pathLst>
              <a:path w="11300913" h="6102493">
                <a:moveTo>
                  <a:pt x="0" y="0"/>
                </a:moveTo>
                <a:lnTo>
                  <a:pt x="11300914" y="0"/>
                </a:lnTo>
                <a:lnTo>
                  <a:pt x="11300914" y="6102493"/>
                </a:lnTo>
                <a:lnTo>
                  <a:pt x="0" y="61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70234" y="2671495"/>
            <a:ext cx="5446697" cy="11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52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Goodbye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3706970" y="4787946"/>
            <a:ext cx="4778061" cy="82345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960237" y="5879169"/>
            <a:ext cx="4271527" cy="2461467"/>
          </a:xfrm>
          <a:custGeom>
            <a:avLst/>
            <a:gdLst/>
            <a:ahLst/>
            <a:cxnLst/>
            <a:rect l="l" t="t" r="r" b="b"/>
            <a:pathLst>
              <a:path w="6407290" h="3692201">
                <a:moveTo>
                  <a:pt x="0" y="0"/>
                </a:moveTo>
                <a:lnTo>
                  <a:pt x="6407290" y="0"/>
                </a:lnTo>
                <a:lnTo>
                  <a:pt x="6407290" y="3692201"/>
                </a:lnTo>
                <a:lnTo>
                  <a:pt x="0" y="3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1170">
            <a:off x="1675472" y="864570"/>
            <a:ext cx="2883278" cy="764069"/>
          </a:xfrm>
          <a:custGeom>
            <a:avLst/>
            <a:gdLst/>
            <a:ahLst/>
            <a:cxnLst/>
            <a:rect l="l" t="t" r="r" b="b"/>
            <a:pathLst>
              <a:path w="4324917" h="1146103">
                <a:moveTo>
                  <a:pt x="0" y="0"/>
                </a:moveTo>
                <a:lnTo>
                  <a:pt x="4324917" y="0"/>
                </a:lnTo>
                <a:lnTo>
                  <a:pt x="4324917" y="1146103"/>
                </a:lnTo>
                <a:lnTo>
                  <a:pt x="0" y="114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0E3AEE1-C115-EEFE-6C59-D89EAF7CF98F}"/>
              </a:ext>
            </a:extLst>
          </p:cNvPr>
          <p:cNvSpPr txBox="1"/>
          <p:nvPr/>
        </p:nvSpPr>
        <p:spPr>
          <a:xfrm>
            <a:off x="3370234" y="4624760"/>
            <a:ext cx="5446697" cy="100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 you later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000" y="330200"/>
            <a:ext cx="10922000" cy="5884674"/>
          </a:xfrm>
          <a:custGeom>
            <a:avLst/>
            <a:gdLst/>
            <a:ahLst/>
            <a:cxnLst/>
            <a:rect l="l" t="t" r="r" b="b"/>
            <a:pathLst>
              <a:path w="12527617" h="6764913">
                <a:moveTo>
                  <a:pt x="0" y="0"/>
                </a:moveTo>
                <a:lnTo>
                  <a:pt x="12527618" y="0"/>
                </a:lnTo>
                <a:lnTo>
                  <a:pt x="12527618" y="6764914"/>
                </a:lnTo>
                <a:lnTo>
                  <a:pt x="0" y="6764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4617" y="1513837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2: 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In the backyard</a:t>
            </a:r>
          </a:p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211" dirty="0">
                <a:solidFill>
                  <a:srgbClr val="FFFF00"/>
                </a:solidFill>
                <a:latin typeface="Comic Sans MS" panose="030F0702030302020204" pitchFamily="66" charset="0"/>
              </a:rPr>
              <a:t>Lesson 1 – Period 1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15" y="3486304"/>
            <a:ext cx="1718707" cy="3819349"/>
          </a:xfrm>
          <a:custGeom>
            <a:avLst/>
            <a:gdLst/>
            <a:ahLst/>
            <a:cxnLst/>
            <a:rect l="l" t="t" r="r" b="b"/>
            <a:pathLst>
              <a:path w="2578061" h="5729024">
                <a:moveTo>
                  <a:pt x="0" y="0"/>
                </a:moveTo>
                <a:lnTo>
                  <a:pt x="2578061" y="0"/>
                </a:lnTo>
                <a:lnTo>
                  <a:pt x="2578061" y="5729025"/>
                </a:lnTo>
                <a:lnTo>
                  <a:pt x="0" y="5729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70800" y="-357166"/>
            <a:ext cx="3702983" cy="1374732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6771" y="76202"/>
            <a:ext cx="6690248" cy="712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AB5DC803-DE0D-F7A8-6BE3-26CBA75CB48F}"/>
              </a:ext>
            </a:extLst>
          </p:cNvPr>
          <p:cNvGrpSpPr/>
          <p:nvPr/>
        </p:nvGrpSpPr>
        <p:grpSpPr>
          <a:xfrm>
            <a:off x="3033291" y="3124200"/>
            <a:ext cx="2806148" cy="1883616"/>
            <a:chOff x="0" y="0"/>
            <a:chExt cx="1134595" cy="1035971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3CC426D3-B817-0B69-501E-F76BA7CFC828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138AF4E0-700B-21B3-E610-70E0C00AE7D6}"/>
              </a:ext>
            </a:extLst>
          </p:cNvPr>
          <p:cNvGrpSpPr/>
          <p:nvPr/>
        </p:nvGrpSpPr>
        <p:grpSpPr>
          <a:xfrm>
            <a:off x="6000331" y="3124200"/>
            <a:ext cx="2806148" cy="1883616"/>
            <a:chOff x="0" y="0"/>
            <a:chExt cx="1134595" cy="1035971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72012A4-0C4F-D5A5-E174-CB547740696A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5440DE1A-4887-1817-93F6-87027BE6FFCA}"/>
              </a:ext>
            </a:extLst>
          </p:cNvPr>
          <p:cNvSpPr txBox="1"/>
          <p:nvPr/>
        </p:nvSpPr>
        <p:spPr>
          <a:xfrm>
            <a:off x="2372425" y="3396588"/>
            <a:ext cx="4045757" cy="124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and repeat.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6602" y="1327180"/>
            <a:ext cx="1074826" cy="1894502"/>
          </a:xfrm>
          <a:custGeom>
            <a:avLst/>
            <a:gdLst/>
            <a:ahLst/>
            <a:cxnLst/>
            <a:rect l="l" t="t" r="r" b="b"/>
            <a:pathLst>
              <a:path w="1932953" h="3361658">
                <a:moveTo>
                  <a:pt x="0" y="0"/>
                </a:moveTo>
                <a:lnTo>
                  <a:pt x="1932954" y="0"/>
                </a:lnTo>
                <a:lnTo>
                  <a:pt x="1932954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771994" y="1327180"/>
            <a:ext cx="1246620" cy="1904525"/>
          </a:xfrm>
          <a:custGeom>
            <a:avLst/>
            <a:gdLst/>
            <a:ahLst/>
            <a:cxnLst/>
            <a:rect l="l" t="t" r="r" b="b"/>
            <a:pathLst>
              <a:path w="2046409" h="3361658">
                <a:moveTo>
                  <a:pt x="0" y="0"/>
                </a:moveTo>
                <a:lnTo>
                  <a:pt x="2046410" y="0"/>
                </a:lnTo>
                <a:lnTo>
                  <a:pt x="2046410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DCA93C5-81AA-9936-CC7A-1E7E7AF1558E}"/>
              </a:ext>
            </a:extLst>
          </p:cNvPr>
          <p:cNvSpPr txBox="1"/>
          <p:nvPr/>
        </p:nvSpPr>
        <p:spPr>
          <a:xfrm>
            <a:off x="5227090" y="3375435"/>
            <a:ext cx="4045757" cy="124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3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Point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and say.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12E6E6CA-BDE0-054C-3CDE-C5961DF1356E}"/>
              </a:ext>
            </a:extLst>
          </p:cNvPr>
          <p:cNvSpPr/>
          <p:nvPr/>
        </p:nvSpPr>
        <p:spPr>
          <a:xfrm>
            <a:off x="1381041" y="1327180"/>
            <a:ext cx="772160" cy="1843612"/>
          </a:xfrm>
          <a:custGeom>
            <a:avLst/>
            <a:gdLst/>
            <a:ahLst/>
            <a:cxnLst/>
            <a:rect l="l" t="t" r="r" b="b"/>
            <a:pathLst>
              <a:path w="1848912" h="3361658">
                <a:moveTo>
                  <a:pt x="0" y="0"/>
                </a:moveTo>
                <a:lnTo>
                  <a:pt x="1848912" y="0"/>
                </a:lnTo>
                <a:lnTo>
                  <a:pt x="1848912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524D1-C82C-7C89-94BD-4BDE48BDB654}"/>
              </a:ext>
            </a:extLst>
          </p:cNvPr>
          <p:cNvGrpSpPr/>
          <p:nvPr/>
        </p:nvGrpSpPr>
        <p:grpSpPr>
          <a:xfrm>
            <a:off x="370262" y="3118293"/>
            <a:ext cx="2416509" cy="1883616"/>
            <a:chOff x="0" y="0"/>
            <a:chExt cx="1134595" cy="10359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CE0E3EA-2A8F-5720-1758-B31578729FAE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DF2E0D31-13F0-3875-354E-A73C39B81627}"/>
              </a:ext>
            </a:extLst>
          </p:cNvPr>
          <p:cNvSpPr txBox="1"/>
          <p:nvPr/>
        </p:nvSpPr>
        <p:spPr>
          <a:xfrm>
            <a:off x="-444363" y="3313034"/>
            <a:ext cx="4045757" cy="125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Warm-up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3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&amp; Review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8F6E3CF-F0D2-F562-DF40-3F288992A10E}"/>
              </a:ext>
            </a:extLst>
          </p:cNvPr>
          <p:cNvGrpSpPr/>
          <p:nvPr/>
        </p:nvGrpSpPr>
        <p:grpSpPr>
          <a:xfrm>
            <a:off x="8967371" y="3118293"/>
            <a:ext cx="2806148" cy="1883616"/>
            <a:chOff x="0" y="0"/>
            <a:chExt cx="1134595" cy="1035971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79DDF017-C5C8-D1EF-C892-189461BAEC15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5E43F446-BA69-C583-CB7F-231C1B1C60F9}"/>
              </a:ext>
            </a:extLst>
          </p:cNvPr>
          <p:cNvSpPr txBox="1"/>
          <p:nvPr/>
        </p:nvSpPr>
        <p:spPr>
          <a:xfrm>
            <a:off x="8194130" y="3369528"/>
            <a:ext cx="4045757" cy="125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corner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3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&amp; Wrap-up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997D08B-6663-BB3B-6861-1AB3FA63EC8E}"/>
              </a:ext>
            </a:extLst>
          </p:cNvPr>
          <p:cNvSpPr/>
          <p:nvPr/>
        </p:nvSpPr>
        <p:spPr>
          <a:xfrm>
            <a:off x="9593698" y="1339385"/>
            <a:ext cx="1246620" cy="1904525"/>
          </a:xfrm>
          <a:custGeom>
            <a:avLst/>
            <a:gdLst/>
            <a:ahLst/>
            <a:cxnLst/>
            <a:rect l="l" t="t" r="r" b="b"/>
            <a:pathLst>
              <a:path w="2046409" h="3361658">
                <a:moveTo>
                  <a:pt x="0" y="0"/>
                </a:moveTo>
                <a:lnTo>
                  <a:pt x="2046410" y="0"/>
                </a:lnTo>
                <a:lnTo>
                  <a:pt x="2046410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37276" y="2108155"/>
            <a:ext cx="117819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01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Warm-up and Review</a:t>
            </a:r>
            <a:endParaRPr kumimoji="0" lang="en-US" sz="88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76994" y="1328715"/>
            <a:ext cx="1647822" cy="3208534"/>
          </a:xfrm>
          <a:custGeom>
            <a:avLst/>
            <a:gdLst/>
            <a:ahLst/>
            <a:cxnLst/>
            <a:rect l="l" t="t" r="r" b="b"/>
            <a:pathLst>
              <a:path w="1848912" h="3361658">
                <a:moveTo>
                  <a:pt x="0" y="0"/>
                </a:moveTo>
                <a:lnTo>
                  <a:pt x="1848912" y="0"/>
                </a:lnTo>
                <a:lnTo>
                  <a:pt x="1848912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959600" y="5105400"/>
            <a:ext cx="5798650" cy="2718117"/>
          </a:xfrm>
          <a:custGeom>
            <a:avLst/>
            <a:gdLst/>
            <a:ahLst/>
            <a:cxnLst/>
            <a:rect l="l" t="t" r="r" b="b"/>
            <a:pathLst>
              <a:path w="8697975" h="4077176">
                <a:moveTo>
                  <a:pt x="0" y="0"/>
                </a:moveTo>
                <a:lnTo>
                  <a:pt x="8697975" y="0"/>
                </a:lnTo>
                <a:lnTo>
                  <a:pt x="8697975" y="4077175"/>
                </a:lnTo>
                <a:lnTo>
                  <a:pt x="0" y="407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155949" y="0"/>
            <a:ext cx="5798650" cy="2177895"/>
            <a:chOff x="0" y="-804291"/>
            <a:chExt cx="1538939" cy="1248062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-804291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4591954" y="0"/>
            <a:ext cx="3008093" cy="1404257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16089" y="1809974"/>
            <a:ext cx="5159822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47" normalizeH="0" baseline="0" noProof="0" dirty="0">
                <a:ln>
                  <a:noFill/>
                </a:ln>
                <a:solidFill>
                  <a:srgbClr val="9B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LUCKY FLOWERS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0287" y="523644"/>
            <a:ext cx="267142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8" b="0" i="0" u="none" strike="noStrike" kern="1200" cap="none" spc="0" normalizeH="0" baseline="0" noProof="0" dirty="0">
                <a:ln>
                  <a:noFill/>
                </a:ln>
                <a:solidFill>
                  <a:srgbClr val="FFF2F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50102-2426-8185-EF35-CB2A04C88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63800"/>
            <a:ext cx="1865568" cy="41978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9" b="93878" l="5060" r="9573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2223" y1="60715" x2="60719" y2="68980"/>
                        <a14:foregroundMark x1="63691" y1="52646" x2="63042" y2="56214"/>
                        <a14:foregroundMark x1="65379" y1="43367" x2="63771" y2="52204"/>
                        <a14:foregroundMark x1="45998" y1="63318" x2="46871" y2="68980"/>
                        <a14:foregroundMark x1="44841" y1="55817" x2="45321" y2="58926"/>
                        <a14:foregroundMark x1="43142" y1="44796" x2="44139" y2="51264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5739" y1="32959" x2="95739" y2="32959"/>
                        <a14:backgroundMark x1="31824" y1="61122" x2="58189" y2="61122"/>
                        <a14:backgroundMark x1="36618" y1="53163" x2="62184" y2="54388"/>
                        <a14:backgroundMark x1="55792" y1="58061" x2="66178" y2="58673"/>
                        <a14:backgroundMark x1="52597" y1="53776" x2="55792" y2="51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9031" y="4256041"/>
            <a:ext cx="1284489" cy="1676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72" y="4256041"/>
            <a:ext cx="1786001" cy="1786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A450DE-7C66-1B56-E7ED-28978E43DA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41" r="3475"/>
          <a:stretch/>
        </p:blipFill>
        <p:spPr>
          <a:xfrm>
            <a:off x="5475615" y="4524301"/>
            <a:ext cx="1424623" cy="1558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511" y="4503420"/>
            <a:ext cx="1824147" cy="1868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95" y="4363405"/>
            <a:ext cx="1897473" cy="16110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044" y="1519339"/>
            <a:ext cx="2190819" cy="2137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7795260" y="1758123"/>
            <a:ext cx="1431972" cy="14545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35F11E-E6BC-A0F6-8C8B-067D7F7A0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768" y="1848081"/>
            <a:ext cx="1314139" cy="1580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221" y="2092625"/>
            <a:ext cx="1799223" cy="11200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E2C7DE6-33F9-7418-5B24-9115F509C551}"/>
              </a:ext>
            </a:extLst>
          </p:cNvPr>
          <p:cNvSpPr txBox="1"/>
          <p:nvPr/>
        </p:nvSpPr>
        <p:spPr>
          <a:xfrm>
            <a:off x="5282787" y="1902483"/>
            <a:ext cx="177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points.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17D22F-A8F4-C891-7D03-DD104D09393F}"/>
              </a:ext>
            </a:extLst>
          </p:cNvPr>
          <p:cNvGrpSpPr/>
          <p:nvPr/>
        </p:nvGrpSpPr>
        <p:grpSpPr>
          <a:xfrm>
            <a:off x="3843173" y="20144"/>
            <a:ext cx="4505654" cy="1293730"/>
            <a:chOff x="3475363" y="591320"/>
            <a:chExt cx="5159822" cy="16568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3B7C17AD-660B-A5F2-4350-E4FD28546E8E}"/>
                </a:ext>
              </a:extLst>
            </p:cNvPr>
            <p:cNvSpPr/>
            <p:nvPr/>
          </p:nvSpPr>
          <p:spPr>
            <a:xfrm>
              <a:off x="4719560" y="591320"/>
              <a:ext cx="2436848" cy="1081744"/>
            </a:xfrm>
            <a:custGeom>
              <a:avLst/>
              <a:gdLst/>
              <a:ahLst/>
              <a:cxnLst/>
              <a:rect l="l" t="t" r="r" b="b"/>
              <a:pathLst>
                <a:path w="4512140" h="2436556">
                  <a:moveTo>
                    <a:pt x="0" y="0"/>
                  </a:moveTo>
                  <a:lnTo>
                    <a:pt x="4512140" y="0"/>
                  </a:lnTo>
                  <a:lnTo>
                    <a:pt x="4512140" y="2436556"/>
                  </a:lnTo>
                  <a:lnTo>
                    <a:pt x="0" y="2436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E72FFD4C-F65B-CAC7-28AE-DEDEB2BA2ABE}"/>
                </a:ext>
              </a:extLst>
            </p:cNvPr>
            <p:cNvSpPr txBox="1"/>
            <p:nvPr/>
          </p:nvSpPr>
          <p:spPr>
            <a:xfrm>
              <a:off x="3475363" y="1860169"/>
              <a:ext cx="5159822" cy="388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47" normalizeH="0" baseline="0" noProof="0" dirty="0">
                  <a:ln>
                    <a:noFill/>
                  </a:ln>
                  <a:solidFill>
                    <a:srgbClr val="9B404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LUCKY FLOWERS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B99D278-BDCF-4729-ADC5-22632463BC10}"/>
                </a:ext>
              </a:extLst>
            </p:cNvPr>
            <p:cNvSpPr txBox="1"/>
            <p:nvPr/>
          </p:nvSpPr>
          <p:spPr>
            <a:xfrm>
              <a:off x="4682153" y="780853"/>
              <a:ext cx="2671426" cy="70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5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2F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Game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250FBA0-E99D-7995-AD5B-D4E99BAD8B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54" y="1553989"/>
            <a:ext cx="2263969" cy="2263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5DD1-EC1C-CF0E-162A-83F02C93D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177" y="1472394"/>
            <a:ext cx="2363167" cy="2366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D17C7E-D11E-6962-68F2-3183F8D32B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3723" y="1445064"/>
            <a:ext cx="2324553" cy="2285645"/>
          </a:xfrm>
          <a:prstGeom prst="rect">
            <a:avLst/>
          </a:prstGeom>
        </p:spPr>
      </p:pic>
      <p:pic>
        <p:nvPicPr>
          <p:cNvPr id="1026" name="Picture 2" descr="jpg, 127.97 KB">
            <a:extLst>
              <a:ext uri="{FF2B5EF4-FFF2-40B4-BE49-F238E27FC236}">
                <a16:creationId xmlns:a16="http://schemas.microsoft.com/office/drawing/2014/main" id="{DC3A954D-E1FF-6DC4-878F-462B7CB0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00" b="96800" l="7400" r="95600">
                        <a14:foregroundMark x1="23800" y1="23800" x2="23800" y2="23800"/>
                        <a14:foregroundMark x1="16800" y1="55200" x2="16800" y2="59000"/>
                        <a14:foregroundMark x1="32600" y1="87200" x2="36400" y2="89000"/>
                        <a14:foregroundMark x1="70400" y1="86800" x2="74600" y2="80800"/>
                        <a14:foregroundMark x1="86800" y1="62600" x2="86000" y2="52600"/>
                        <a14:foregroundMark x1="79000" y1="26400" x2="75600" y2="23000"/>
                        <a14:foregroundMark x1="53000" y1="16400" x2="29000" y2="22800"/>
                        <a14:foregroundMark x1="29000" y1="22800" x2="24200" y2="63000"/>
                        <a14:foregroundMark x1="24200" y1="63000" x2="37800" y2="80400"/>
                        <a14:foregroundMark x1="37800" y1="80400" x2="59600" y2="85000"/>
                        <a14:foregroundMark x1="59600" y1="85000" x2="79000" y2="73800"/>
                        <a14:foregroundMark x1="79000" y1="73800" x2="77600" y2="27200"/>
                        <a14:foregroundMark x1="77600" y1="27200" x2="57200" y2="10800"/>
                        <a14:foregroundMark x1="57200" y1="10800" x2="49400" y2="15200"/>
                        <a14:foregroundMark x1="30000" y1="28600" x2="15600" y2="57000"/>
                        <a14:foregroundMark x1="15600" y1="57000" x2="16000" y2="61200"/>
                        <a14:foregroundMark x1="20000" y1="27800" x2="21600" y2="27000"/>
                        <a14:foregroundMark x1="13800" y1="56400" x2="13800" y2="56400"/>
                        <a14:foregroundMark x1="12200" y1="66800" x2="17400" y2="70800"/>
                        <a14:foregroundMark x1="30800" y1="85600" x2="35200" y2="88600"/>
                        <a14:foregroundMark x1="37400" y1="91600" x2="42600" y2="93400"/>
                        <a14:foregroundMark x1="63800" y1="94600" x2="66000" y2="94600"/>
                        <a14:foregroundMark x1="95600" y1="56800" x2="95600" y2="53400"/>
                        <a14:foregroundMark x1="43800" y1="4800" x2="43800" y2="4800"/>
                        <a14:foregroundMark x1="7400" y1="54200" x2="7400" y2="54200"/>
                        <a14:foregroundMark x1="40000" y1="96800" x2="400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31" y="1355910"/>
            <a:ext cx="2380051" cy="23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pg, 156.5 KB">
            <a:extLst>
              <a:ext uri="{FF2B5EF4-FFF2-40B4-BE49-F238E27FC236}">
                <a16:creationId xmlns:a16="http://schemas.microsoft.com/office/drawing/2014/main" id="{00A39DC9-2C0D-8F7D-C99A-2107EAD6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00" b="96400" l="6600" r="95600">
                        <a14:foregroundMark x1="6600" y1="58000" x2="6600" y2="58000"/>
                        <a14:foregroundMark x1="55600" y1="6200" x2="55600" y2="6200"/>
                        <a14:foregroundMark x1="91600" y1="32000" x2="91600" y2="32000"/>
                        <a14:foregroundMark x1="95600" y1="57200" x2="95600" y2="57200"/>
                        <a14:foregroundMark x1="62000" y1="95200" x2="62000" y2="95200"/>
                        <a14:foregroundMark x1="41800" y1="96400" x2="418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82" y="1321893"/>
            <a:ext cx="2423724" cy="24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pg, 160.64 KB">
            <a:extLst>
              <a:ext uri="{FF2B5EF4-FFF2-40B4-BE49-F238E27FC236}">
                <a16:creationId xmlns:a16="http://schemas.microsoft.com/office/drawing/2014/main" id="{165FD307-EB41-3215-61DD-DD2F8CF9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600" b="96800" l="5200" r="95600">
                        <a14:foregroundMark x1="5200" y1="51000" x2="5200" y2="51000"/>
                        <a14:foregroundMark x1="44000" y1="6800" x2="44000" y2="6800"/>
                        <a14:foregroundMark x1="92400" y1="30000" x2="92400" y2="30000"/>
                        <a14:foregroundMark x1="95600" y1="56600" x2="95600" y2="56600"/>
                        <a14:foregroundMark x1="53000" y1="2800" x2="53000" y2="2800"/>
                        <a14:foregroundMark x1="39600" y1="92400" x2="39600" y2="92400"/>
                        <a14:foregroundMark x1="63400" y1="94600" x2="63400" y2="94600"/>
                        <a14:foregroundMark x1="40200" y1="96800" x2="402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" y="3980699"/>
            <a:ext cx="2526115" cy="24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pg, 146.04 KB">
            <a:extLst>
              <a:ext uri="{FF2B5EF4-FFF2-40B4-BE49-F238E27FC236}">
                <a16:creationId xmlns:a16="http://schemas.microsoft.com/office/drawing/2014/main" id="{C91E1894-12FD-E56E-E95E-3ED24DD8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0" b="95000" l="2200" r="94600">
                        <a14:foregroundMark x1="9400" y1="29600" x2="10400" y2="29600"/>
                        <a14:foregroundMark x1="49800" y1="6400" x2="50400" y2="6400"/>
                        <a14:foregroundMark x1="94600" y1="50800" x2="94600" y2="50800"/>
                        <a14:foregroundMark x1="6000" y1="55000" x2="6000" y2="55000"/>
                        <a14:foregroundMark x1="7800" y1="62000" x2="7800" y2="62000"/>
                        <a14:foregroundMark x1="2200" y1="52200" x2="2200" y2="52200"/>
                        <a14:foregroundMark x1="38200" y1="92600" x2="38200" y2="92600"/>
                        <a14:foregroundMark x1="59400" y1="95000" x2="59400" y2="95000"/>
                        <a14:foregroundMark x1="50800" y1="2800" x2="50800" y2="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14" y="4094228"/>
            <a:ext cx="2419513" cy="24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pg, 163.34 KB">
            <a:extLst>
              <a:ext uri="{FF2B5EF4-FFF2-40B4-BE49-F238E27FC236}">
                <a16:creationId xmlns:a16="http://schemas.microsoft.com/office/drawing/2014/main" id="{DE5DAD7B-2B29-70EF-0441-17EDC00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600" b="95200" l="4600" r="95200">
                        <a14:foregroundMark x1="4600" y1="58200" x2="4600" y2="58200"/>
                        <a14:foregroundMark x1="44400" y1="6600" x2="44400" y2="6600"/>
                        <a14:foregroundMark x1="95200" y1="52800" x2="95200" y2="52800"/>
                        <a14:foregroundMark x1="52600" y1="2800" x2="52600" y2="2800"/>
                        <a14:foregroundMark x1="42200" y1="93600" x2="42200" y2="93600"/>
                        <a14:foregroundMark x1="59400" y1="95200" x2="59400" y2="9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46" y="4082211"/>
            <a:ext cx="2407506" cy="24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pg, 152.14 KB">
            <a:extLst>
              <a:ext uri="{FF2B5EF4-FFF2-40B4-BE49-F238E27FC236}">
                <a16:creationId xmlns:a16="http://schemas.microsoft.com/office/drawing/2014/main" id="{C59AC450-0665-4B08-AF23-6E8EFC64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000" b="95000" l="3400" r="94800">
                        <a14:foregroundMark x1="7800" y1="53000" x2="7800" y2="53000"/>
                        <a14:foregroundMark x1="3400" y1="55000" x2="3400" y2="55000"/>
                        <a14:foregroundMark x1="46000" y1="5000" x2="46000" y2="5000"/>
                        <a14:foregroundMark x1="92200" y1="30600" x2="92200" y2="30600"/>
                        <a14:foregroundMark x1="94400" y1="56000" x2="94800" y2="56600"/>
                        <a14:foregroundMark x1="64000" y1="93200" x2="64000" y2="93400"/>
                        <a14:foregroundMark x1="40400" y1="95000" x2="404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29" y="3909321"/>
            <a:ext cx="2450773" cy="24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pg, 163.01 KB">
            <a:extLst>
              <a:ext uri="{FF2B5EF4-FFF2-40B4-BE49-F238E27FC236}">
                <a16:creationId xmlns:a16="http://schemas.microsoft.com/office/drawing/2014/main" id="{CA299FC7-5C65-3075-CB22-173FB83F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200" b="96200" l="4200" r="94600">
                        <a14:foregroundMark x1="7800" y1="33200" x2="7800" y2="33200"/>
                        <a14:foregroundMark x1="4200" y1="59800" x2="4200" y2="59800"/>
                        <a14:foregroundMark x1="48800" y1="6200" x2="48800" y2="6200"/>
                        <a14:foregroundMark x1="91800" y1="33000" x2="91800" y2="33000"/>
                        <a14:foregroundMark x1="94600" y1="55400" x2="94600" y2="55400"/>
                        <a14:foregroundMark x1="63000" y1="93200" x2="63000" y2="93200"/>
                        <a14:foregroundMark x1="40200" y1="95400" x2="40200" y2="95400"/>
                        <a14:foregroundMark x1="59000" y1="96200" x2="59000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581" y="3829796"/>
            <a:ext cx="2467388" cy="24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CFFFC95-ACD1-9F11-ABD6-81431BCD7106}"/>
              </a:ext>
            </a:extLst>
          </p:cNvPr>
          <p:cNvSpPr/>
          <p:nvPr/>
        </p:nvSpPr>
        <p:spPr>
          <a:xfrm>
            <a:off x="3711006" y="0"/>
            <a:ext cx="5128194" cy="1585991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9" b="93878" l="5060" r="9826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1396" y1="65258" x2="60719" y2="68980"/>
                        <a14:foregroundMark x1="62330" y1="60124" x2="62226" y2="60695"/>
                        <a14:foregroundMark x1="65379" y1="43367" x2="63096" y2="55914"/>
                        <a14:foregroundMark x1="46411" y1="65995" x2="46871" y2="68980"/>
                        <a14:foregroundMark x1="45156" y1="57859" x2="45195" y2="58110"/>
                        <a14:foregroundMark x1="43142" y1="44796" x2="44390" y2="52888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8269" y1="33980" x2="98269" y2="33980"/>
                        <a14:backgroundMark x1="37417" y1="54184" x2="63915" y2="58469"/>
                        <a14:backgroundMark x1="66312" y1="62755" x2="41411" y2="63980"/>
                        <a14:backgroundMark x1="42210" y1="60306" x2="55126" y2="60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5544">
            <a:off x="3832466" y="1889524"/>
            <a:ext cx="2059440" cy="201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206">
            <a:off x="7015713" y="4452722"/>
            <a:ext cx="2067036" cy="2009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8280">
            <a:off x="3813949" y="4539032"/>
            <a:ext cx="2139690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1320">
            <a:off x="6984680" y="1871214"/>
            <a:ext cx="2067036" cy="208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9501">
            <a:off x="9829857" y="3062806"/>
            <a:ext cx="2059440" cy="204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88" t="12841" r="17014" b="10313"/>
          <a:stretch/>
        </p:blipFill>
        <p:spPr>
          <a:xfrm rot="20735162">
            <a:off x="487347" y="1811266"/>
            <a:ext cx="2059441" cy="197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91665">
            <a:off x="682184" y="4507806"/>
            <a:ext cx="2082595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A4099EC-D565-D209-88D5-ABE6070681FF}"/>
              </a:ext>
            </a:extLst>
          </p:cNvPr>
          <p:cNvSpPr txBox="1"/>
          <p:nvPr/>
        </p:nvSpPr>
        <p:spPr>
          <a:xfrm>
            <a:off x="2953752" y="432821"/>
            <a:ext cx="6690248" cy="722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sng" strike="noStrike" kern="1200" cap="none" spc="1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225D-7EB3-88DD-90E9-D4A2C36C4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36" y="75581"/>
            <a:ext cx="3408948" cy="1267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DCAE5-15E8-48FA-7CD7-21660998B1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38248" y="75581"/>
            <a:ext cx="3408948" cy="12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337868" y="2099771"/>
            <a:ext cx="927982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02</a:t>
            </a:r>
            <a:endParaRPr lang="en-US" sz="8000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and repeat.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C60B7-81CA-BBDC-5AA2-F6D0CD8F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2" y="1459241"/>
            <a:ext cx="1959709" cy="29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7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234</Words>
  <Application>Microsoft Office PowerPoint</Application>
  <PresentationFormat>Widescreen</PresentationFormat>
  <Paragraphs>114</Paragraphs>
  <Slides>29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Corbel</vt:lpstr>
      <vt:lpstr>More Sugar Thin</vt:lpstr>
      <vt:lpstr>Paytone One</vt:lpstr>
      <vt:lpstr>Twinkl</vt:lpstr>
      <vt:lpstr>Office Theme</vt:lpstr>
      <vt:lpstr>1_Office Theme</vt:lpstr>
      <vt:lpstr>2_Office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To Ha</cp:lastModifiedBy>
  <cp:revision>31</cp:revision>
  <dcterms:created xsi:type="dcterms:W3CDTF">2023-12-07T08:52:40Z</dcterms:created>
  <dcterms:modified xsi:type="dcterms:W3CDTF">2025-09-18T23:21:18Z</dcterms:modified>
</cp:coreProperties>
</file>