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3" r:id="rId2"/>
    <p:sldMasterId id="2147483710" r:id="rId3"/>
  </p:sldMasterIdLst>
  <p:notesMasterIdLst>
    <p:notesMasterId r:id="rId23"/>
  </p:notesMasterIdLst>
  <p:sldIdLst>
    <p:sldId id="534" r:id="rId4"/>
    <p:sldId id="398" r:id="rId5"/>
    <p:sldId id="399" r:id="rId6"/>
    <p:sldId id="258" r:id="rId7"/>
    <p:sldId id="375" r:id="rId8"/>
    <p:sldId id="393" r:id="rId9"/>
    <p:sldId id="394" r:id="rId10"/>
    <p:sldId id="395" r:id="rId11"/>
    <p:sldId id="396" r:id="rId12"/>
    <p:sldId id="397" r:id="rId13"/>
    <p:sldId id="262" r:id="rId14"/>
    <p:sldId id="389" r:id="rId15"/>
    <p:sldId id="268" r:id="rId16"/>
    <p:sldId id="390" r:id="rId17"/>
    <p:sldId id="392" r:id="rId18"/>
    <p:sldId id="391" r:id="rId19"/>
    <p:sldId id="256" r:id="rId20"/>
    <p:sldId id="259" r:id="rId21"/>
    <p:sldId id="400" r:id="rId22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Aharoni" panose="02010803020104030203" pitchFamily="2" charset="-79"/>
      <p:bold r:id="rId28"/>
    </p:embeddedFont>
    <p:embeddedFont>
      <p:font typeface="Barlow" panose="00000500000000000000" pitchFamily="2" charset="0"/>
      <p:regular r:id="rId29"/>
      <p:bold r:id="rId30"/>
      <p:italic r:id="rId31"/>
      <p:boldItalic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Fira Sans Condensed Medium" panose="020F0502020204030204" pitchFamily="34" charset="0"/>
      <p:regular r:id="rId37"/>
      <p:bold r:id="rId38"/>
      <p:italic r:id="rId39"/>
      <p:boldItalic r:id="rId40"/>
    </p:embeddedFont>
    <p:embeddedFont>
      <p:font typeface="Fira Sans Extra Condensed Medium" panose="020B0604020202020204" charset="0"/>
      <p:regular r:id="rId41"/>
      <p:bold r:id="rId42"/>
      <p:italic r:id="rId43"/>
      <p:boldItalic r:id="rId44"/>
    </p:embeddedFont>
    <p:embeddedFont>
      <p:font typeface="Fredoka One" panose="02000000000000000000" pitchFamily="2" charset="0"/>
      <p:regular r:id="rId45"/>
    </p:embeddedFont>
    <p:embeddedFont>
      <p:font typeface="Hind" panose="02000000000000000000" pitchFamily="2" charset="0"/>
      <p:regular r:id="rId46"/>
      <p:bold r:id="rId47"/>
    </p:embeddedFont>
    <p:embeddedFont>
      <p:font typeface="Montserrat" panose="00000500000000000000" pitchFamily="2" charset="0"/>
      <p:regular r:id="rId48"/>
      <p:bold r:id="rId49"/>
      <p:italic r:id="rId50"/>
      <p:boldItalic r:id="rId51"/>
    </p:embeddedFont>
    <p:embeddedFont>
      <p:font typeface="PT Sans" panose="020F0502020204030204" pitchFamily="34" charset="0"/>
      <p:regular r:id="rId52"/>
      <p:bold r:id="rId53"/>
      <p:italic r:id="rId54"/>
      <p:boldItalic r:id="rId55"/>
    </p:embeddedFont>
    <p:embeddedFont>
      <p:font typeface="Sport Day" panose="020B0604020202020204" charset="0"/>
      <p:bold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65EF17-CA08-44A7-A0BA-9080A6D5A137}">
  <a:tblStyle styleId="{1465EF17-CA08-44A7-A0BA-9080A6D5A1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6364" autoAdjust="0"/>
  </p:normalViewPr>
  <p:slideViewPr>
    <p:cSldViewPr snapToGrid="0">
      <p:cViewPr varScale="1">
        <p:scale>
          <a:sx n="73" d="100"/>
          <a:sy n="73" d="100"/>
        </p:scale>
        <p:origin x="10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font" Target="fonts/font3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font" Target="fonts/font33.fntdata"/><Relationship Id="rId8" Type="http://schemas.openxmlformats.org/officeDocument/2006/relationships/slide" Target="slides/slide5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51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38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906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de1f25ea0e_0_16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de1f25ea0e_0_16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632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27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d2902cdb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d2902cdb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cde4a31ab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cde4a31ab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4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Have pupils sing and dance with the lyrics and rhythm of the chant.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Invite each team to sing and do actions. When the music stops, all of them have to stop doing actions (freeze). Who can freeze longer will win.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Encourage pupils to join the game.</a:t>
            </a:r>
            <a:r>
              <a:rPr lang="vi-VN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 to teams.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049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62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d2902cdb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d2902cdb1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dd7bc0a862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dd7bc0a862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450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eaLnBrk="0" hangingPunc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class into 4 groups. Invite pupils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go to the monitor and touch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choose the numbers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will get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point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for their team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if the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answer</a:t>
            </a:r>
            <a:r>
              <a:rPr lang="vi-VN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are correct.</a:t>
            </a:r>
            <a:endParaRPr lang="en-GB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Give points to the groups and encourage them.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64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10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261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 the numbers.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ts val="300"/>
              </a:spcBef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Divide class into 4 teams. Invite pupils go to the monitor and choose the correct answer. If correct, one point for the team. </a:t>
            </a:r>
            <a:endParaRPr lang="en-US" sz="11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 Give points for the teams and encourage pupils.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418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17353" y="-76200"/>
            <a:ext cx="7058168" cy="5183347"/>
            <a:chOff x="1282762" y="26746"/>
            <a:chExt cx="6692744" cy="5156534"/>
          </a:xfrm>
        </p:grpSpPr>
        <p:sp>
          <p:nvSpPr>
            <p:cNvPr id="10" name="Google Shape;10;p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81350" y="879842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9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Fredoka One"/>
              <a:buNone/>
              <a:defRPr sz="52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072900" y="3322517"/>
            <a:ext cx="50034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2"/>
          </p:nvPr>
        </p:nvSpPr>
        <p:spPr>
          <a:xfrm>
            <a:off x="2072900" y="2524044"/>
            <a:ext cx="50034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39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Fredoka One"/>
              <a:buNone/>
              <a:defRPr sz="28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115275" y="26750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79550" y="-118325"/>
            <a:ext cx="628450" cy="641000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645575" y="4679625"/>
            <a:ext cx="611700" cy="658450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68375" y="33850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342388" y="405217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183850" y="35336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4575" y="-882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857600" y="398982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474925" y="-8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-69125" y="53032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-3983438">
            <a:off x="68284" y="4574888"/>
            <a:ext cx="929053" cy="892803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7869013" y="37620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8701075" y="3566700"/>
            <a:ext cx="321575" cy="295050"/>
          </a:xfrm>
          <a:custGeom>
            <a:avLst/>
            <a:gdLst/>
            <a:ahLst/>
            <a:cxnLst/>
            <a:rect l="l" t="t" r="r" b="b"/>
            <a:pathLst>
              <a:path w="12863" h="11802" extrusionOk="0">
                <a:moveTo>
                  <a:pt x="11439" y="475"/>
                </a:moveTo>
                <a:cubicBezTo>
                  <a:pt x="11551" y="559"/>
                  <a:pt x="11607" y="614"/>
                  <a:pt x="11718" y="698"/>
                </a:cubicBezTo>
                <a:lnTo>
                  <a:pt x="11858" y="865"/>
                </a:lnTo>
                <a:cubicBezTo>
                  <a:pt x="11830" y="865"/>
                  <a:pt x="11941" y="977"/>
                  <a:pt x="11774" y="893"/>
                </a:cubicBezTo>
                <a:cubicBezTo>
                  <a:pt x="11802" y="949"/>
                  <a:pt x="11858" y="949"/>
                  <a:pt x="11886" y="1005"/>
                </a:cubicBezTo>
                <a:cubicBezTo>
                  <a:pt x="11830" y="1117"/>
                  <a:pt x="11774" y="1200"/>
                  <a:pt x="11690" y="1312"/>
                </a:cubicBezTo>
                <a:cubicBezTo>
                  <a:pt x="11662" y="1340"/>
                  <a:pt x="11690" y="1423"/>
                  <a:pt x="11635" y="1451"/>
                </a:cubicBezTo>
                <a:cubicBezTo>
                  <a:pt x="11746" y="1535"/>
                  <a:pt x="11830" y="1619"/>
                  <a:pt x="11914" y="1702"/>
                </a:cubicBezTo>
                <a:lnTo>
                  <a:pt x="11941" y="1702"/>
                </a:lnTo>
                <a:cubicBezTo>
                  <a:pt x="12053" y="1758"/>
                  <a:pt x="12137" y="1842"/>
                  <a:pt x="12193" y="1926"/>
                </a:cubicBezTo>
                <a:cubicBezTo>
                  <a:pt x="12276" y="1981"/>
                  <a:pt x="12332" y="2037"/>
                  <a:pt x="12388" y="2093"/>
                </a:cubicBezTo>
                <a:cubicBezTo>
                  <a:pt x="12471" y="2177"/>
                  <a:pt x="12527" y="2288"/>
                  <a:pt x="12583" y="2372"/>
                </a:cubicBezTo>
                <a:cubicBezTo>
                  <a:pt x="12583" y="2372"/>
                  <a:pt x="12639" y="2428"/>
                  <a:pt x="12667" y="2456"/>
                </a:cubicBezTo>
                <a:cubicBezTo>
                  <a:pt x="12723" y="2623"/>
                  <a:pt x="12750" y="2707"/>
                  <a:pt x="12806" y="2818"/>
                </a:cubicBezTo>
                <a:cubicBezTo>
                  <a:pt x="12862" y="3042"/>
                  <a:pt x="12862" y="3237"/>
                  <a:pt x="12862" y="3460"/>
                </a:cubicBezTo>
                <a:cubicBezTo>
                  <a:pt x="12862" y="3488"/>
                  <a:pt x="12862" y="3627"/>
                  <a:pt x="12834" y="3711"/>
                </a:cubicBezTo>
                <a:cubicBezTo>
                  <a:pt x="12806" y="3795"/>
                  <a:pt x="12778" y="3879"/>
                  <a:pt x="12723" y="3962"/>
                </a:cubicBezTo>
                <a:cubicBezTo>
                  <a:pt x="12723" y="3990"/>
                  <a:pt x="12723" y="4018"/>
                  <a:pt x="12695" y="4046"/>
                </a:cubicBezTo>
                <a:cubicBezTo>
                  <a:pt x="12667" y="4102"/>
                  <a:pt x="12639" y="4158"/>
                  <a:pt x="12583" y="4213"/>
                </a:cubicBezTo>
                <a:cubicBezTo>
                  <a:pt x="12527" y="4297"/>
                  <a:pt x="12444" y="4409"/>
                  <a:pt x="12388" y="4437"/>
                </a:cubicBezTo>
                <a:cubicBezTo>
                  <a:pt x="12304" y="4548"/>
                  <a:pt x="12220" y="4660"/>
                  <a:pt x="12137" y="4771"/>
                </a:cubicBezTo>
                <a:cubicBezTo>
                  <a:pt x="12137" y="4799"/>
                  <a:pt x="12109" y="4827"/>
                  <a:pt x="12109" y="4855"/>
                </a:cubicBezTo>
                <a:cubicBezTo>
                  <a:pt x="12081" y="5050"/>
                  <a:pt x="12081" y="5246"/>
                  <a:pt x="12109" y="5413"/>
                </a:cubicBezTo>
                <a:cubicBezTo>
                  <a:pt x="12109" y="5525"/>
                  <a:pt x="12109" y="5636"/>
                  <a:pt x="12109" y="5720"/>
                </a:cubicBezTo>
                <a:cubicBezTo>
                  <a:pt x="12109" y="5776"/>
                  <a:pt x="12137" y="5776"/>
                  <a:pt x="12165" y="5776"/>
                </a:cubicBezTo>
                <a:cubicBezTo>
                  <a:pt x="12165" y="6110"/>
                  <a:pt x="12053" y="6389"/>
                  <a:pt x="11886" y="6641"/>
                </a:cubicBezTo>
                <a:lnTo>
                  <a:pt x="11858" y="6724"/>
                </a:lnTo>
                <a:cubicBezTo>
                  <a:pt x="11830" y="6836"/>
                  <a:pt x="11774" y="6947"/>
                  <a:pt x="11774" y="7031"/>
                </a:cubicBezTo>
                <a:cubicBezTo>
                  <a:pt x="11662" y="7254"/>
                  <a:pt x="11607" y="7394"/>
                  <a:pt x="11467" y="7645"/>
                </a:cubicBezTo>
                <a:cubicBezTo>
                  <a:pt x="11328" y="7868"/>
                  <a:pt x="11132" y="8203"/>
                  <a:pt x="10937" y="8482"/>
                </a:cubicBezTo>
                <a:cubicBezTo>
                  <a:pt x="10798" y="8733"/>
                  <a:pt x="10630" y="8956"/>
                  <a:pt x="10463" y="9207"/>
                </a:cubicBezTo>
                <a:cubicBezTo>
                  <a:pt x="10351" y="9319"/>
                  <a:pt x="10240" y="9486"/>
                  <a:pt x="10100" y="9654"/>
                </a:cubicBezTo>
                <a:cubicBezTo>
                  <a:pt x="9961" y="9821"/>
                  <a:pt x="9821" y="9933"/>
                  <a:pt x="9682" y="10072"/>
                </a:cubicBezTo>
                <a:cubicBezTo>
                  <a:pt x="9570" y="10128"/>
                  <a:pt x="9458" y="10184"/>
                  <a:pt x="9347" y="10212"/>
                </a:cubicBezTo>
                <a:cubicBezTo>
                  <a:pt x="8594" y="10993"/>
                  <a:pt x="7617" y="11495"/>
                  <a:pt x="6557" y="11690"/>
                </a:cubicBezTo>
                <a:cubicBezTo>
                  <a:pt x="5385" y="11802"/>
                  <a:pt x="4213" y="11411"/>
                  <a:pt x="3348" y="10658"/>
                </a:cubicBezTo>
                <a:cubicBezTo>
                  <a:pt x="3265" y="10602"/>
                  <a:pt x="3181" y="10546"/>
                  <a:pt x="3125" y="10491"/>
                </a:cubicBezTo>
                <a:cubicBezTo>
                  <a:pt x="2902" y="10267"/>
                  <a:pt x="2679" y="10044"/>
                  <a:pt x="2484" y="9821"/>
                </a:cubicBezTo>
                <a:lnTo>
                  <a:pt x="2484" y="9821"/>
                </a:lnTo>
                <a:lnTo>
                  <a:pt x="2484" y="9821"/>
                </a:lnTo>
                <a:cubicBezTo>
                  <a:pt x="2009" y="9179"/>
                  <a:pt x="1591" y="8482"/>
                  <a:pt x="1284" y="7729"/>
                </a:cubicBezTo>
                <a:cubicBezTo>
                  <a:pt x="1228" y="7701"/>
                  <a:pt x="1200" y="7645"/>
                  <a:pt x="1172" y="7589"/>
                </a:cubicBezTo>
                <a:cubicBezTo>
                  <a:pt x="1089" y="7617"/>
                  <a:pt x="810" y="7003"/>
                  <a:pt x="726" y="6613"/>
                </a:cubicBezTo>
                <a:cubicBezTo>
                  <a:pt x="726" y="6585"/>
                  <a:pt x="754" y="6585"/>
                  <a:pt x="726" y="6557"/>
                </a:cubicBezTo>
                <a:cubicBezTo>
                  <a:pt x="726" y="6501"/>
                  <a:pt x="614" y="6417"/>
                  <a:pt x="559" y="6306"/>
                </a:cubicBezTo>
                <a:cubicBezTo>
                  <a:pt x="531" y="6222"/>
                  <a:pt x="503" y="6110"/>
                  <a:pt x="475" y="6027"/>
                </a:cubicBezTo>
                <a:cubicBezTo>
                  <a:pt x="447" y="5915"/>
                  <a:pt x="447" y="5832"/>
                  <a:pt x="391" y="5720"/>
                </a:cubicBezTo>
                <a:cubicBezTo>
                  <a:pt x="391" y="5692"/>
                  <a:pt x="391" y="5664"/>
                  <a:pt x="391" y="5636"/>
                </a:cubicBezTo>
                <a:cubicBezTo>
                  <a:pt x="391" y="5553"/>
                  <a:pt x="363" y="5469"/>
                  <a:pt x="335" y="5413"/>
                </a:cubicBezTo>
                <a:lnTo>
                  <a:pt x="335" y="5274"/>
                </a:lnTo>
                <a:cubicBezTo>
                  <a:pt x="335" y="5218"/>
                  <a:pt x="280" y="5162"/>
                  <a:pt x="280" y="5106"/>
                </a:cubicBezTo>
                <a:cubicBezTo>
                  <a:pt x="252" y="5022"/>
                  <a:pt x="252" y="5078"/>
                  <a:pt x="252" y="5050"/>
                </a:cubicBezTo>
                <a:cubicBezTo>
                  <a:pt x="224" y="5022"/>
                  <a:pt x="252" y="5022"/>
                  <a:pt x="252" y="4995"/>
                </a:cubicBezTo>
                <a:cubicBezTo>
                  <a:pt x="252" y="4995"/>
                  <a:pt x="252" y="4995"/>
                  <a:pt x="252" y="4995"/>
                </a:cubicBezTo>
                <a:lnTo>
                  <a:pt x="252" y="4911"/>
                </a:lnTo>
                <a:cubicBezTo>
                  <a:pt x="224" y="4827"/>
                  <a:pt x="196" y="4743"/>
                  <a:pt x="196" y="4688"/>
                </a:cubicBezTo>
                <a:cubicBezTo>
                  <a:pt x="196" y="4604"/>
                  <a:pt x="196" y="4520"/>
                  <a:pt x="224" y="4437"/>
                </a:cubicBezTo>
                <a:cubicBezTo>
                  <a:pt x="252" y="4492"/>
                  <a:pt x="280" y="4548"/>
                  <a:pt x="307" y="4520"/>
                </a:cubicBezTo>
                <a:cubicBezTo>
                  <a:pt x="280" y="4409"/>
                  <a:pt x="280" y="4297"/>
                  <a:pt x="307" y="4185"/>
                </a:cubicBezTo>
                <a:cubicBezTo>
                  <a:pt x="307" y="4102"/>
                  <a:pt x="335" y="4046"/>
                  <a:pt x="363" y="3962"/>
                </a:cubicBezTo>
                <a:lnTo>
                  <a:pt x="363" y="3711"/>
                </a:lnTo>
                <a:cubicBezTo>
                  <a:pt x="363" y="3711"/>
                  <a:pt x="335" y="3711"/>
                  <a:pt x="363" y="3711"/>
                </a:cubicBezTo>
                <a:cubicBezTo>
                  <a:pt x="391" y="3683"/>
                  <a:pt x="335" y="3767"/>
                  <a:pt x="335" y="3739"/>
                </a:cubicBezTo>
                <a:cubicBezTo>
                  <a:pt x="335" y="3711"/>
                  <a:pt x="224" y="3711"/>
                  <a:pt x="140" y="3739"/>
                </a:cubicBezTo>
                <a:cubicBezTo>
                  <a:pt x="84" y="3767"/>
                  <a:pt x="1" y="3739"/>
                  <a:pt x="1" y="3627"/>
                </a:cubicBezTo>
                <a:cubicBezTo>
                  <a:pt x="29" y="3293"/>
                  <a:pt x="140" y="3014"/>
                  <a:pt x="307" y="2763"/>
                </a:cubicBezTo>
                <a:cubicBezTo>
                  <a:pt x="363" y="2707"/>
                  <a:pt x="391" y="2679"/>
                  <a:pt x="447" y="2679"/>
                </a:cubicBezTo>
                <a:cubicBezTo>
                  <a:pt x="670" y="2316"/>
                  <a:pt x="893" y="2177"/>
                  <a:pt x="949" y="2205"/>
                </a:cubicBezTo>
                <a:cubicBezTo>
                  <a:pt x="949" y="2149"/>
                  <a:pt x="865" y="2121"/>
                  <a:pt x="865" y="2065"/>
                </a:cubicBezTo>
                <a:cubicBezTo>
                  <a:pt x="838" y="1981"/>
                  <a:pt x="865" y="1870"/>
                  <a:pt x="921" y="1814"/>
                </a:cubicBezTo>
                <a:cubicBezTo>
                  <a:pt x="1061" y="1675"/>
                  <a:pt x="1172" y="1563"/>
                  <a:pt x="1340" y="1451"/>
                </a:cubicBezTo>
                <a:cubicBezTo>
                  <a:pt x="1423" y="1368"/>
                  <a:pt x="1535" y="1340"/>
                  <a:pt x="1647" y="1312"/>
                </a:cubicBezTo>
                <a:cubicBezTo>
                  <a:pt x="1702" y="1312"/>
                  <a:pt x="1647" y="1396"/>
                  <a:pt x="1758" y="1396"/>
                </a:cubicBezTo>
                <a:cubicBezTo>
                  <a:pt x="1842" y="1312"/>
                  <a:pt x="1954" y="1256"/>
                  <a:pt x="2065" y="1200"/>
                </a:cubicBezTo>
                <a:cubicBezTo>
                  <a:pt x="2149" y="1200"/>
                  <a:pt x="2205" y="1172"/>
                  <a:pt x="2260" y="1144"/>
                </a:cubicBezTo>
                <a:cubicBezTo>
                  <a:pt x="2372" y="1117"/>
                  <a:pt x="2512" y="1033"/>
                  <a:pt x="2623" y="1005"/>
                </a:cubicBezTo>
                <a:cubicBezTo>
                  <a:pt x="2874" y="893"/>
                  <a:pt x="2958" y="921"/>
                  <a:pt x="3014" y="949"/>
                </a:cubicBezTo>
                <a:cubicBezTo>
                  <a:pt x="3265" y="838"/>
                  <a:pt x="3516" y="754"/>
                  <a:pt x="3795" y="698"/>
                </a:cubicBezTo>
                <a:lnTo>
                  <a:pt x="3962" y="698"/>
                </a:lnTo>
                <a:cubicBezTo>
                  <a:pt x="4185" y="614"/>
                  <a:pt x="4409" y="586"/>
                  <a:pt x="4660" y="586"/>
                </a:cubicBezTo>
                <a:cubicBezTo>
                  <a:pt x="4743" y="559"/>
                  <a:pt x="4883" y="559"/>
                  <a:pt x="4939" y="531"/>
                </a:cubicBezTo>
                <a:cubicBezTo>
                  <a:pt x="4995" y="503"/>
                  <a:pt x="5190" y="503"/>
                  <a:pt x="5274" y="503"/>
                </a:cubicBezTo>
                <a:cubicBezTo>
                  <a:pt x="5274" y="531"/>
                  <a:pt x="5357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31"/>
                  <a:pt x="5525" y="503"/>
                </a:cubicBezTo>
                <a:cubicBezTo>
                  <a:pt x="5580" y="503"/>
                  <a:pt x="5469" y="475"/>
                  <a:pt x="5497" y="447"/>
                </a:cubicBezTo>
                <a:cubicBezTo>
                  <a:pt x="5664" y="363"/>
                  <a:pt x="5636" y="252"/>
                  <a:pt x="5971" y="168"/>
                </a:cubicBezTo>
                <a:cubicBezTo>
                  <a:pt x="6166" y="168"/>
                  <a:pt x="6529" y="112"/>
                  <a:pt x="6613" y="168"/>
                </a:cubicBezTo>
                <a:cubicBezTo>
                  <a:pt x="6668" y="140"/>
                  <a:pt x="6752" y="140"/>
                  <a:pt x="6752" y="112"/>
                </a:cubicBezTo>
                <a:cubicBezTo>
                  <a:pt x="6892" y="84"/>
                  <a:pt x="7003" y="56"/>
                  <a:pt x="7143" y="56"/>
                </a:cubicBezTo>
                <a:cubicBezTo>
                  <a:pt x="7226" y="56"/>
                  <a:pt x="7282" y="28"/>
                  <a:pt x="7366" y="28"/>
                </a:cubicBezTo>
                <a:cubicBezTo>
                  <a:pt x="7505" y="28"/>
                  <a:pt x="7617" y="28"/>
                  <a:pt x="7757" y="1"/>
                </a:cubicBezTo>
                <a:cubicBezTo>
                  <a:pt x="7896" y="1"/>
                  <a:pt x="8008" y="28"/>
                  <a:pt x="8147" y="56"/>
                </a:cubicBezTo>
                <a:cubicBezTo>
                  <a:pt x="8147" y="84"/>
                  <a:pt x="8119" y="112"/>
                  <a:pt x="8175" y="140"/>
                </a:cubicBezTo>
                <a:cubicBezTo>
                  <a:pt x="8231" y="112"/>
                  <a:pt x="8287" y="84"/>
                  <a:pt x="8342" y="56"/>
                </a:cubicBezTo>
                <a:cubicBezTo>
                  <a:pt x="8398" y="28"/>
                  <a:pt x="8510" y="28"/>
                  <a:pt x="8566" y="1"/>
                </a:cubicBezTo>
                <a:cubicBezTo>
                  <a:pt x="8705" y="1"/>
                  <a:pt x="8817" y="1"/>
                  <a:pt x="8956" y="28"/>
                </a:cubicBezTo>
                <a:cubicBezTo>
                  <a:pt x="9096" y="56"/>
                  <a:pt x="9235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391"/>
                  <a:pt x="9598" y="280"/>
                  <a:pt x="9877" y="280"/>
                </a:cubicBezTo>
                <a:cubicBezTo>
                  <a:pt x="9905" y="252"/>
                  <a:pt x="10016" y="252"/>
                  <a:pt x="10072" y="252"/>
                </a:cubicBezTo>
                <a:cubicBezTo>
                  <a:pt x="10128" y="224"/>
                  <a:pt x="10323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52"/>
                  <a:pt x="10881" y="280"/>
                  <a:pt x="11077" y="335"/>
                </a:cubicBezTo>
                <a:cubicBezTo>
                  <a:pt x="11188" y="391"/>
                  <a:pt x="11328" y="419"/>
                  <a:pt x="11439" y="475"/>
                </a:cubicBezTo>
                <a:close/>
                <a:moveTo>
                  <a:pt x="9235" y="196"/>
                </a:moveTo>
                <a:cubicBezTo>
                  <a:pt x="9235" y="196"/>
                  <a:pt x="9207" y="196"/>
                  <a:pt x="9152" y="168"/>
                </a:cubicBezTo>
                <a:cubicBezTo>
                  <a:pt x="9179" y="196"/>
                  <a:pt x="9207" y="196"/>
                  <a:pt x="9235" y="196"/>
                </a:cubicBezTo>
                <a:close/>
                <a:moveTo>
                  <a:pt x="9988" y="307"/>
                </a:moveTo>
                <a:cubicBezTo>
                  <a:pt x="9988" y="307"/>
                  <a:pt x="9961" y="280"/>
                  <a:pt x="9933" y="280"/>
                </a:cubicBezTo>
                <a:cubicBezTo>
                  <a:pt x="9905" y="252"/>
                  <a:pt x="9961" y="307"/>
                  <a:pt x="9988" y="307"/>
                </a:cubicBezTo>
                <a:close/>
                <a:moveTo>
                  <a:pt x="10016" y="586"/>
                </a:moveTo>
                <a:lnTo>
                  <a:pt x="10072" y="586"/>
                </a:lnTo>
                <a:lnTo>
                  <a:pt x="10044" y="586"/>
                </a:lnTo>
                <a:cubicBezTo>
                  <a:pt x="10044" y="586"/>
                  <a:pt x="10016" y="586"/>
                  <a:pt x="10044" y="586"/>
                </a:cubicBezTo>
                <a:close/>
                <a:moveTo>
                  <a:pt x="363" y="5190"/>
                </a:moveTo>
                <a:lnTo>
                  <a:pt x="363" y="5134"/>
                </a:lnTo>
                <a:cubicBezTo>
                  <a:pt x="363" y="5106"/>
                  <a:pt x="363" y="5106"/>
                  <a:pt x="335" y="5134"/>
                </a:cubicBezTo>
                <a:cubicBezTo>
                  <a:pt x="335" y="5162"/>
                  <a:pt x="363" y="5190"/>
                  <a:pt x="363" y="5190"/>
                </a:cubicBezTo>
                <a:close/>
                <a:moveTo>
                  <a:pt x="12667" y="4018"/>
                </a:moveTo>
                <a:cubicBezTo>
                  <a:pt x="12667" y="4018"/>
                  <a:pt x="12639" y="4074"/>
                  <a:pt x="12639" y="4102"/>
                </a:cubicBezTo>
                <a:cubicBezTo>
                  <a:pt x="12611" y="4130"/>
                  <a:pt x="12667" y="4074"/>
                  <a:pt x="12667" y="4046"/>
                </a:cubicBezTo>
                <a:close/>
                <a:moveTo>
                  <a:pt x="12444" y="2595"/>
                </a:moveTo>
                <a:cubicBezTo>
                  <a:pt x="12583" y="2986"/>
                  <a:pt x="12639" y="3376"/>
                  <a:pt x="12555" y="3795"/>
                </a:cubicBezTo>
                <a:lnTo>
                  <a:pt x="12611" y="3655"/>
                </a:lnTo>
                <a:cubicBezTo>
                  <a:pt x="12639" y="3572"/>
                  <a:pt x="12667" y="3460"/>
                  <a:pt x="12695" y="3376"/>
                </a:cubicBezTo>
                <a:cubicBezTo>
                  <a:pt x="12723" y="3376"/>
                  <a:pt x="12723" y="3321"/>
                  <a:pt x="12723" y="3265"/>
                </a:cubicBezTo>
                <a:cubicBezTo>
                  <a:pt x="12695" y="3125"/>
                  <a:pt x="12667" y="2986"/>
                  <a:pt x="12611" y="2846"/>
                </a:cubicBezTo>
                <a:cubicBezTo>
                  <a:pt x="12555" y="2791"/>
                  <a:pt x="12499" y="2679"/>
                  <a:pt x="12444" y="2595"/>
                </a:cubicBezTo>
                <a:close/>
                <a:moveTo>
                  <a:pt x="12053" y="1842"/>
                </a:moveTo>
                <a:cubicBezTo>
                  <a:pt x="12053" y="1842"/>
                  <a:pt x="12053" y="1898"/>
                  <a:pt x="12081" y="1926"/>
                </a:cubicBezTo>
                <a:cubicBezTo>
                  <a:pt x="12109" y="1926"/>
                  <a:pt x="12081" y="1870"/>
                  <a:pt x="12053" y="1842"/>
                </a:cubicBezTo>
                <a:close/>
                <a:moveTo>
                  <a:pt x="11551" y="1172"/>
                </a:moveTo>
                <a:lnTo>
                  <a:pt x="11551" y="1172"/>
                </a:lnTo>
                <a:cubicBezTo>
                  <a:pt x="11579" y="1200"/>
                  <a:pt x="11607" y="1200"/>
                  <a:pt x="11607" y="1172"/>
                </a:cubicBezTo>
                <a:close/>
                <a:moveTo>
                  <a:pt x="10965" y="531"/>
                </a:moveTo>
                <a:cubicBezTo>
                  <a:pt x="10825" y="503"/>
                  <a:pt x="10798" y="531"/>
                  <a:pt x="10658" y="503"/>
                </a:cubicBezTo>
                <a:cubicBezTo>
                  <a:pt x="10546" y="531"/>
                  <a:pt x="10463" y="559"/>
                  <a:pt x="10351" y="531"/>
                </a:cubicBezTo>
                <a:cubicBezTo>
                  <a:pt x="10351" y="586"/>
                  <a:pt x="10184" y="586"/>
                  <a:pt x="10128" y="614"/>
                </a:cubicBezTo>
                <a:cubicBezTo>
                  <a:pt x="10100" y="614"/>
                  <a:pt x="10044" y="614"/>
                  <a:pt x="10016" y="614"/>
                </a:cubicBezTo>
                <a:cubicBezTo>
                  <a:pt x="10016" y="614"/>
                  <a:pt x="10044" y="614"/>
                  <a:pt x="10016" y="642"/>
                </a:cubicBezTo>
                <a:lnTo>
                  <a:pt x="9988" y="642"/>
                </a:lnTo>
                <a:cubicBezTo>
                  <a:pt x="10295" y="726"/>
                  <a:pt x="10602" y="810"/>
                  <a:pt x="10881" y="949"/>
                </a:cubicBezTo>
                <a:cubicBezTo>
                  <a:pt x="10909" y="810"/>
                  <a:pt x="10937" y="698"/>
                  <a:pt x="10965" y="531"/>
                </a:cubicBezTo>
                <a:close/>
                <a:moveTo>
                  <a:pt x="10519" y="280"/>
                </a:moveTo>
                <a:lnTo>
                  <a:pt x="10519" y="280"/>
                </a:lnTo>
                <a:lnTo>
                  <a:pt x="10574" y="307"/>
                </a:lnTo>
                <a:cubicBezTo>
                  <a:pt x="10574" y="307"/>
                  <a:pt x="10574" y="280"/>
                  <a:pt x="10519" y="280"/>
                </a:cubicBezTo>
                <a:close/>
                <a:moveTo>
                  <a:pt x="10686" y="280"/>
                </a:moveTo>
                <a:lnTo>
                  <a:pt x="10602" y="252"/>
                </a:lnTo>
                <a:cubicBezTo>
                  <a:pt x="10602" y="252"/>
                  <a:pt x="10602" y="252"/>
                  <a:pt x="10602" y="280"/>
                </a:cubicBezTo>
                <a:cubicBezTo>
                  <a:pt x="10630" y="280"/>
                  <a:pt x="10686" y="280"/>
                  <a:pt x="10686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166825" y="7172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44925" y="67900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713125" y="3249042"/>
            <a:ext cx="2800" cy="312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166613" y="38617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7392900" y="393542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3700050" y="3084742"/>
            <a:ext cx="6300" cy="21650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43450" y="1318950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748325" y="110575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8652250" y="270850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237938" y="449577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32"/>
          <p:cNvGrpSpPr/>
          <p:nvPr/>
        </p:nvGrpSpPr>
        <p:grpSpPr>
          <a:xfrm rot="10800000">
            <a:off x="1132023" y="265886"/>
            <a:ext cx="7058168" cy="5183347"/>
            <a:chOff x="1282762" y="26746"/>
            <a:chExt cx="6692744" cy="5156534"/>
          </a:xfrm>
        </p:grpSpPr>
        <p:sp>
          <p:nvSpPr>
            <p:cNvPr id="642" name="Google Shape;642;p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4" name="Google Shape;644;p32"/>
          <p:cNvSpPr/>
          <p:nvPr/>
        </p:nvSpPr>
        <p:spPr>
          <a:xfrm rot="10800000">
            <a:off x="12680" y="927531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32"/>
          <p:cNvSpPr/>
          <p:nvPr/>
        </p:nvSpPr>
        <p:spPr>
          <a:xfrm rot="10800000">
            <a:off x="7607693" y="4903867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32"/>
          <p:cNvSpPr/>
          <p:nvPr/>
        </p:nvSpPr>
        <p:spPr>
          <a:xfrm rot="10800000">
            <a:off x="7632140" y="422692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32"/>
          <p:cNvSpPr/>
          <p:nvPr/>
        </p:nvSpPr>
        <p:spPr>
          <a:xfrm rot="10800000">
            <a:off x="39405" y="4420939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2"/>
          <p:cNvSpPr/>
          <p:nvPr/>
        </p:nvSpPr>
        <p:spPr>
          <a:xfrm rot="10800000">
            <a:off x="7278975" y="-25699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2"/>
          <p:cNvSpPr/>
          <p:nvPr/>
        </p:nvSpPr>
        <p:spPr>
          <a:xfrm rot="10800000">
            <a:off x="8321520" y="4404619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2"/>
          <p:cNvSpPr/>
          <p:nvPr/>
        </p:nvSpPr>
        <p:spPr>
          <a:xfrm rot="10800000">
            <a:off x="8604793" y="272106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32"/>
          <p:cNvSpPr/>
          <p:nvPr/>
        </p:nvSpPr>
        <p:spPr>
          <a:xfrm rot="10800000">
            <a:off x="-22676" y="683452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2"/>
          <p:cNvSpPr/>
          <p:nvPr/>
        </p:nvSpPr>
        <p:spPr>
          <a:xfrm rot="10800000">
            <a:off x="7810048" y="377383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2"/>
          <p:cNvSpPr/>
          <p:nvPr/>
        </p:nvSpPr>
        <p:spPr>
          <a:xfrm rot="10800000">
            <a:off x="635225" y="3488212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32"/>
          <p:cNvSpPr/>
          <p:nvPr/>
        </p:nvSpPr>
        <p:spPr>
          <a:xfrm rot="10800000">
            <a:off x="606913" y="4063084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32"/>
          <p:cNvSpPr/>
          <p:nvPr/>
        </p:nvSpPr>
        <p:spPr>
          <a:xfrm rot="10800000">
            <a:off x="8593925" y="3898035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"/>
          <p:cNvSpPr/>
          <p:nvPr/>
        </p:nvSpPr>
        <p:spPr>
          <a:xfrm rot="10800000">
            <a:off x="6411511" y="1577417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32"/>
          <p:cNvSpPr/>
          <p:nvPr/>
        </p:nvSpPr>
        <p:spPr>
          <a:xfrm rot="10800000">
            <a:off x="999490" y="296775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32"/>
          <p:cNvSpPr/>
          <p:nvPr/>
        </p:nvSpPr>
        <p:spPr>
          <a:xfrm rot="10800000">
            <a:off x="7393949" y="534433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32"/>
          <p:cNvSpPr/>
          <p:nvPr/>
        </p:nvSpPr>
        <p:spPr>
          <a:xfrm rot="10800000">
            <a:off x="5538426" y="1705922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32"/>
          <p:cNvSpPr/>
          <p:nvPr/>
        </p:nvSpPr>
        <p:spPr>
          <a:xfrm rot="10800000">
            <a:off x="8265411" y="1087988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2"/>
          <p:cNvSpPr/>
          <p:nvPr/>
        </p:nvSpPr>
        <p:spPr>
          <a:xfrm rot="10800000">
            <a:off x="-66960" y="3955480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32"/>
          <p:cNvSpPr/>
          <p:nvPr/>
        </p:nvSpPr>
        <p:spPr>
          <a:xfrm rot="10800000">
            <a:off x="358818" y="923239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32"/>
          <p:cNvSpPr/>
          <p:nvPr/>
        </p:nvSpPr>
        <p:spPr>
          <a:xfrm rot="10800000">
            <a:off x="8230989" y="1093329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32"/>
          <p:cNvSpPr/>
          <p:nvPr/>
        </p:nvSpPr>
        <p:spPr>
          <a:xfrm rot="10800000">
            <a:off x="7608774" y="4550188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2"/>
          <p:cNvSpPr/>
          <p:nvPr/>
        </p:nvSpPr>
        <p:spPr>
          <a:xfrm rot="9155340">
            <a:off x="281403" y="110451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3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3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33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33"/>
          <p:cNvSpPr/>
          <p:nvPr/>
        </p:nvSpPr>
        <p:spPr>
          <a:xfrm>
            <a:off x="8111950" y="1724290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33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33"/>
          <p:cNvSpPr/>
          <p:nvPr/>
        </p:nvSpPr>
        <p:spPr>
          <a:xfrm>
            <a:off x="6199315" y="4608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33"/>
          <p:cNvSpPr/>
          <p:nvPr/>
        </p:nvSpPr>
        <p:spPr>
          <a:xfrm>
            <a:off x="93391" y="16120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3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3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3"/>
          <p:cNvSpPr/>
          <p:nvPr/>
        </p:nvSpPr>
        <p:spPr>
          <a:xfrm>
            <a:off x="8261978" y="2049667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3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3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3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3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3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3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3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3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3"/>
          <p:cNvSpPr/>
          <p:nvPr/>
        </p:nvSpPr>
        <p:spPr>
          <a:xfrm>
            <a:off x="1489280" y="4281851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3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3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3"/>
          <p:cNvSpPr/>
          <p:nvPr/>
        </p:nvSpPr>
        <p:spPr>
          <a:xfrm rot="3660777">
            <a:off x="-13180" y="3060338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059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4037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808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1170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707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28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4352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071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3223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6744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944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230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5499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5479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60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3644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371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897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163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58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156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507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60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368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873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32509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891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077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13"/>
          <p:cNvGrpSpPr/>
          <p:nvPr/>
        </p:nvGrpSpPr>
        <p:grpSpPr>
          <a:xfrm flipH="1">
            <a:off x="875160" y="1002025"/>
            <a:ext cx="7447686" cy="3904012"/>
            <a:chOff x="1282762" y="26746"/>
            <a:chExt cx="6692744" cy="5156534"/>
          </a:xfrm>
        </p:grpSpPr>
        <p:sp>
          <p:nvSpPr>
            <p:cNvPr id="220" name="Google Shape;220;p1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3"/>
          <p:cNvSpPr/>
          <p:nvPr/>
        </p:nvSpPr>
        <p:spPr>
          <a:xfrm>
            <a:off x="423950" y="8022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3"/>
          <p:cNvSpPr/>
          <p:nvPr/>
        </p:nvSpPr>
        <p:spPr>
          <a:xfrm>
            <a:off x="975650" y="636100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3"/>
          <p:cNvSpPr/>
          <p:nvPr/>
        </p:nvSpPr>
        <p:spPr>
          <a:xfrm>
            <a:off x="36850" y="4589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820100" y="442500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 rot="10800000">
            <a:off x="7822225" y="435880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"/>
          <p:cNvSpPr/>
          <p:nvPr/>
        </p:nvSpPr>
        <p:spPr>
          <a:xfrm rot="10800000">
            <a:off x="7612150" y="4741675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 rot="10800000">
            <a:off x="8959850" y="394235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 rot="10800000">
            <a:off x="8222625" y="3181275"/>
            <a:ext cx="1083900" cy="1316350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3"/>
          <p:cNvSpPr/>
          <p:nvPr/>
        </p:nvSpPr>
        <p:spPr>
          <a:xfrm>
            <a:off x="-428300" y="3828025"/>
            <a:ext cx="1065775" cy="6696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827100" y="4762650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/>
          <p:nvPr/>
        </p:nvSpPr>
        <p:spPr>
          <a:xfrm>
            <a:off x="763300" y="4651050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"/>
          <p:cNvSpPr/>
          <p:nvPr/>
        </p:nvSpPr>
        <p:spPr>
          <a:xfrm>
            <a:off x="36850" y="4358825"/>
            <a:ext cx="1081800" cy="756775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"/>
          <p:cNvSpPr/>
          <p:nvPr/>
        </p:nvSpPr>
        <p:spPr>
          <a:xfrm>
            <a:off x="7848725" y="74352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3"/>
          <p:cNvSpPr/>
          <p:nvPr/>
        </p:nvSpPr>
        <p:spPr>
          <a:xfrm>
            <a:off x="8469500" y="967675"/>
            <a:ext cx="490350" cy="435250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"/>
          <p:cNvSpPr/>
          <p:nvPr/>
        </p:nvSpPr>
        <p:spPr>
          <a:xfrm>
            <a:off x="8184425" y="205025"/>
            <a:ext cx="848150" cy="59985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"/>
          <p:cNvSpPr/>
          <p:nvPr/>
        </p:nvSpPr>
        <p:spPr>
          <a:xfrm>
            <a:off x="8028675" y="80225"/>
            <a:ext cx="906025" cy="887450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/>
          </p:nvPr>
        </p:nvSpPr>
        <p:spPr>
          <a:xfrm>
            <a:off x="1687505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"/>
          </p:nvPr>
        </p:nvSpPr>
        <p:spPr>
          <a:xfrm>
            <a:off x="1363225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2" hasCustomPrompt="1"/>
          </p:nvPr>
        </p:nvSpPr>
        <p:spPr>
          <a:xfrm>
            <a:off x="3555525" y="1595900"/>
            <a:ext cx="1094100" cy="13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3"/>
          </p:nvPr>
        </p:nvSpPr>
        <p:spPr>
          <a:xfrm>
            <a:off x="5556180" y="1595894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4"/>
          </p:nvPr>
        </p:nvSpPr>
        <p:spPr>
          <a:xfrm>
            <a:off x="5556150" y="2014400"/>
            <a:ext cx="22308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5" hasCustomPrompt="1"/>
          </p:nvPr>
        </p:nvSpPr>
        <p:spPr>
          <a:xfrm>
            <a:off x="4499725" y="1595900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ctrTitle" idx="6"/>
          </p:nvPr>
        </p:nvSpPr>
        <p:spPr>
          <a:xfrm>
            <a:off x="1687502" y="3067026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7"/>
          </p:nvPr>
        </p:nvSpPr>
        <p:spPr>
          <a:xfrm>
            <a:off x="1363200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8" hasCustomPrompt="1"/>
          </p:nvPr>
        </p:nvSpPr>
        <p:spPr>
          <a:xfrm>
            <a:off x="35528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4C4B4B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ctrTitle" idx="13"/>
          </p:nvPr>
        </p:nvSpPr>
        <p:spPr>
          <a:xfrm>
            <a:off x="5556180" y="306702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14"/>
          </p:nvPr>
        </p:nvSpPr>
        <p:spPr>
          <a:xfrm>
            <a:off x="5556175" y="3485575"/>
            <a:ext cx="2230800" cy="9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15" hasCustomPrompt="1"/>
          </p:nvPr>
        </p:nvSpPr>
        <p:spPr>
          <a:xfrm>
            <a:off x="4497050" y="3067025"/>
            <a:ext cx="1094100" cy="13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135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679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26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132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4986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589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37255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428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830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5"/>
          <p:cNvGrpSpPr/>
          <p:nvPr/>
        </p:nvGrpSpPr>
        <p:grpSpPr>
          <a:xfrm>
            <a:off x="931128" y="-71600"/>
            <a:ext cx="7058168" cy="5183347"/>
            <a:chOff x="1282762" y="26746"/>
            <a:chExt cx="6692744" cy="5156534"/>
          </a:xfrm>
        </p:grpSpPr>
        <p:sp>
          <p:nvSpPr>
            <p:cNvPr id="280" name="Google Shape;280;p1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5"/>
          <p:cNvSpPr/>
          <p:nvPr/>
        </p:nvSpPr>
        <p:spPr>
          <a:xfrm>
            <a:off x="7955814" y="3658185"/>
            <a:ext cx="1152826" cy="791918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>
            <a:off x="444433" y="9562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>
            <a:off x="935201" y="585644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>
            <a:off x="8141200" y="3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>
            <a:off x="816190" y="4452172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>
            <a:off x="103194" y="42948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>
            <a:off x="-66960" y="4086734"/>
            <a:ext cx="583487" cy="1018794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>
            <a:off x="8204515" y="4103929"/>
            <a:ext cx="939481" cy="590252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>
            <a:off x="373026" y="1172792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7673286" y="1102418"/>
            <a:ext cx="812809" cy="787003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>
            <a:off x="8229705" y="1054463"/>
            <a:ext cx="284702" cy="260087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242097" y="1207832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>
            <a:off x="2707341" y="3797462"/>
            <a:ext cx="2468" cy="2755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5"/>
          <p:cNvSpPr/>
          <p:nvPr/>
        </p:nvSpPr>
        <p:spPr>
          <a:xfrm>
            <a:off x="7459030" y="4046638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661240" y="4284307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577341" y="3652627"/>
            <a:ext cx="5553" cy="19084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108265" y="3760877"/>
            <a:ext cx="747644" cy="52876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77753" y="894598"/>
            <a:ext cx="610527" cy="527556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5"/>
          <p:cNvSpPr/>
          <p:nvPr/>
        </p:nvSpPr>
        <p:spPr>
          <a:xfrm>
            <a:off x="8121828" y="349955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5"/>
          <p:cNvSpPr/>
          <p:nvPr/>
        </p:nvSpPr>
        <p:spPr>
          <a:xfrm>
            <a:off x="91670" y="3502017"/>
            <a:ext cx="798661" cy="78228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5"/>
          <p:cNvSpPr/>
          <p:nvPr/>
        </p:nvSpPr>
        <p:spPr>
          <a:xfrm>
            <a:off x="790708" y="41915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5"/>
          <p:cNvSpPr/>
          <p:nvPr/>
        </p:nvSpPr>
        <p:spPr>
          <a:xfrm rot="-1644660">
            <a:off x="7886348" y="4600112"/>
            <a:ext cx="953568" cy="66707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"/>
          <p:cNvSpPr txBox="1">
            <a:spLocks noGrp="1"/>
          </p:cNvSpPr>
          <p:nvPr>
            <p:ph type="title" hasCustomPrompt="1"/>
          </p:nvPr>
        </p:nvSpPr>
        <p:spPr>
          <a:xfrm>
            <a:off x="2223600" y="7464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5" name="Google Shape;305;p15"/>
          <p:cNvSpPr txBox="1">
            <a:spLocks noGrp="1"/>
          </p:cNvSpPr>
          <p:nvPr>
            <p:ph type="subTitle" idx="1"/>
          </p:nvPr>
        </p:nvSpPr>
        <p:spPr>
          <a:xfrm>
            <a:off x="2223600" y="1329825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3"/>
          </p:nvPr>
        </p:nvSpPr>
        <p:spPr>
          <a:xfrm>
            <a:off x="2223600" y="2554644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08" name="Google Shape;308;p15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1894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09" name="Google Shape;309;p15"/>
          <p:cNvSpPr txBox="1">
            <a:spLocks noGrp="1"/>
          </p:cNvSpPr>
          <p:nvPr>
            <p:ph type="subTitle" idx="5"/>
          </p:nvPr>
        </p:nvSpPr>
        <p:spPr>
          <a:xfrm>
            <a:off x="2223600" y="3798263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0"/>
          <p:cNvGrpSpPr/>
          <p:nvPr/>
        </p:nvGrpSpPr>
        <p:grpSpPr>
          <a:xfrm rot="5400000" flipH="1">
            <a:off x="2325535" y="-214583"/>
            <a:ext cx="4492839" cy="5572666"/>
            <a:chOff x="1282762" y="26746"/>
            <a:chExt cx="6692744" cy="5156534"/>
          </a:xfrm>
        </p:grpSpPr>
        <p:sp>
          <p:nvSpPr>
            <p:cNvPr id="378" name="Google Shape;378;p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20"/>
          <p:cNvSpPr/>
          <p:nvPr/>
        </p:nvSpPr>
        <p:spPr>
          <a:xfrm rot="-952867">
            <a:off x="7088054" y="4607786"/>
            <a:ext cx="1152752" cy="791867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684358" y="13437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0"/>
          <p:cNvSpPr/>
          <p:nvPr/>
        </p:nvSpPr>
        <p:spPr>
          <a:xfrm>
            <a:off x="7699326" y="3996856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0"/>
          <p:cNvSpPr/>
          <p:nvPr/>
        </p:nvSpPr>
        <p:spPr>
          <a:xfrm>
            <a:off x="6621850" y="114028"/>
            <a:ext cx="940715" cy="956692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0"/>
          <p:cNvSpPr/>
          <p:nvPr/>
        </p:nvSpPr>
        <p:spPr>
          <a:xfrm>
            <a:off x="684344" y="695106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0"/>
          <p:cNvSpPr/>
          <p:nvPr/>
        </p:nvSpPr>
        <p:spPr>
          <a:xfrm>
            <a:off x="93392" y="561546"/>
            <a:ext cx="440221" cy="937630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>
            <a:off x="6603165" y="4120577"/>
            <a:ext cx="802385" cy="717519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>
            <a:off x="1355916" y="199110"/>
            <a:ext cx="990387" cy="1126226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0"/>
          <p:cNvSpPr/>
          <p:nvPr/>
        </p:nvSpPr>
        <p:spPr>
          <a:xfrm>
            <a:off x="136937" y="114032"/>
            <a:ext cx="257001" cy="280383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0"/>
          <p:cNvSpPr/>
          <p:nvPr/>
        </p:nvSpPr>
        <p:spPr>
          <a:xfrm>
            <a:off x="513768" y="114030"/>
            <a:ext cx="750729" cy="425478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0"/>
          <p:cNvSpPr/>
          <p:nvPr/>
        </p:nvSpPr>
        <p:spPr>
          <a:xfrm>
            <a:off x="6771878" y="439404"/>
            <a:ext cx="640674" cy="95484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0"/>
          <p:cNvSpPr/>
          <p:nvPr/>
        </p:nvSpPr>
        <p:spPr>
          <a:xfrm>
            <a:off x="7577783" y="3873569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277885" y="190875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"/>
          <p:cNvSpPr/>
          <p:nvPr/>
        </p:nvSpPr>
        <p:spPr>
          <a:xfrm>
            <a:off x="7532655" y="325313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/>
          <p:nvPr/>
        </p:nvSpPr>
        <p:spPr>
          <a:xfrm rot="5400000">
            <a:off x="8214395" y="-325964"/>
            <a:ext cx="955458" cy="116036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"/>
          <p:cNvSpPr/>
          <p:nvPr/>
        </p:nvSpPr>
        <p:spPr>
          <a:xfrm>
            <a:off x="8430778" y="770894"/>
            <a:ext cx="433478" cy="51893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0"/>
          <p:cNvSpPr/>
          <p:nvPr/>
        </p:nvSpPr>
        <p:spPr>
          <a:xfrm>
            <a:off x="290865" y="4515347"/>
            <a:ext cx="1026154" cy="951161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0"/>
          <p:cNvSpPr/>
          <p:nvPr/>
        </p:nvSpPr>
        <p:spPr>
          <a:xfrm>
            <a:off x="-182049" y="435176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"/>
          <p:cNvSpPr/>
          <p:nvPr/>
        </p:nvSpPr>
        <p:spPr>
          <a:xfrm>
            <a:off x="621822" y="408185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"/>
          <p:cNvSpPr/>
          <p:nvPr/>
        </p:nvSpPr>
        <p:spPr>
          <a:xfrm>
            <a:off x="1090755" y="3677676"/>
            <a:ext cx="662800" cy="103422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>
            <a:off x="8299615" y="4608582"/>
            <a:ext cx="1066130" cy="558893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>
            <a:off x="997902" y="4246939"/>
            <a:ext cx="319125" cy="317869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 rot="3660777">
            <a:off x="1625345" y="3973625"/>
            <a:ext cx="968405" cy="864516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8519122" y="41435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2890900" y="2431649"/>
            <a:ext cx="33621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5" name="Google Shape;405;p20"/>
          <p:cNvSpPr txBox="1">
            <a:spLocks noGrp="1"/>
          </p:cNvSpPr>
          <p:nvPr>
            <p:ph type="title" idx="2" hasCustomPrompt="1"/>
          </p:nvPr>
        </p:nvSpPr>
        <p:spPr>
          <a:xfrm>
            <a:off x="2890900" y="110982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6" name="Google Shape;406;p20"/>
          <p:cNvSpPr txBox="1">
            <a:spLocks noGrp="1"/>
          </p:cNvSpPr>
          <p:nvPr>
            <p:ph type="subTitle" idx="1"/>
          </p:nvPr>
        </p:nvSpPr>
        <p:spPr>
          <a:xfrm>
            <a:off x="3490399" y="3144909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3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21"/>
          <p:cNvGrpSpPr/>
          <p:nvPr/>
        </p:nvGrpSpPr>
        <p:grpSpPr>
          <a:xfrm flipH="1">
            <a:off x="1546880" y="974375"/>
            <a:ext cx="6050241" cy="3904012"/>
            <a:chOff x="1282762" y="26746"/>
            <a:chExt cx="6692744" cy="5156534"/>
          </a:xfrm>
        </p:grpSpPr>
        <p:sp>
          <p:nvSpPr>
            <p:cNvPr id="409" name="Google Shape;409;p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21"/>
          <p:cNvSpPr/>
          <p:nvPr/>
        </p:nvSpPr>
        <p:spPr>
          <a:xfrm>
            <a:off x="446400" y="776825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1"/>
          <p:cNvSpPr/>
          <p:nvPr/>
        </p:nvSpPr>
        <p:spPr>
          <a:xfrm>
            <a:off x="769300" y="109275"/>
            <a:ext cx="1064375" cy="488950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1"/>
          <p:cNvSpPr/>
          <p:nvPr/>
        </p:nvSpPr>
        <p:spPr>
          <a:xfrm>
            <a:off x="294000" y="1699500"/>
            <a:ext cx="929050" cy="8928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1"/>
          <p:cNvSpPr/>
          <p:nvPr/>
        </p:nvSpPr>
        <p:spPr>
          <a:xfrm>
            <a:off x="676350" y="130775"/>
            <a:ext cx="323650" cy="308300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1"/>
          <p:cNvSpPr/>
          <p:nvPr/>
        </p:nvSpPr>
        <p:spPr>
          <a:xfrm>
            <a:off x="1546875" y="8290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1"/>
          <p:cNvSpPr/>
          <p:nvPr/>
        </p:nvSpPr>
        <p:spPr>
          <a:xfrm>
            <a:off x="152400" y="146055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"/>
          <p:cNvSpPr/>
          <p:nvPr/>
        </p:nvSpPr>
        <p:spPr>
          <a:xfrm>
            <a:off x="2408450" y="1240575"/>
            <a:ext cx="1212925" cy="428975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"/>
          <p:cNvSpPr/>
          <p:nvPr/>
        </p:nvSpPr>
        <p:spPr>
          <a:xfrm>
            <a:off x="2550775" y="1821150"/>
            <a:ext cx="790250" cy="616600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1"/>
          <p:cNvSpPr/>
          <p:nvPr/>
        </p:nvSpPr>
        <p:spPr>
          <a:xfrm>
            <a:off x="7543075" y="3139475"/>
            <a:ext cx="458275" cy="500125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21"/>
          <p:cNvSpPr/>
          <p:nvPr/>
        </p:nvSpPr>
        <p:spPr>
          <a:xfrm>
            <a:off x="7324750" y="4088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1"/>
          <p:cNvSpPr/>
          <p:nvPr/>
        </p:nvSpPr>
        <p:spPr>
          <a:xfrm>
            <a:off x="8551300" y="42833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1"/>
          <p:cNvSpPr/>
          <p:nvPr/>
        </p:nvSpPr>
        <p:spPr>
          <a:xfrm>
            <a:off x="1220250" y="1408175"/>
            <a:ext cx="16750" cy="14900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"/>
          <p:cNvSpPr/>
          <p:nvPr/>
        </p:nvSpPr>
        <p:spPr>
          <a:xfrm>
            <a:off x="8334400" y="4726500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21"/>
          <p:cNvSpPr/>
          <p:nvPr/>
        </p:nvSpPr>
        <p:spPr>
          <a:xfrm>
            <a:off x="1316350" y="1859400"/>
            <a:ext cx="726800" cy="1083200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1"/>
          <p:cNvSpPr/>
          <p:nvPr/>
        </p:nvSpPr>
        <p:spPr>
          <a:xfrm rot="8100000">
            <a:off x="8143752" y="3362153"/>
            <a:ext cx="628444" cy="6410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1"/>
          <p:cNvSpPr/>
          <p:nvPr/>
        </p:nvSpPr>
        <p:spPr>
          <a:xfrm rot="8100000">
            <a:off x="8281294" y="3598499"/>
            <a:ext cx="818867" cy="46317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1"/>
          <p:cNvSpPr/>
          <p:nvPr/>
        </p:nvSpPr>
        <p:spPr>
          <a:xfrm rot="8829132">
            <a:off x="-195809" y="311844"/>
            <a:ext cx="1123506" cy="1277603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1"/>
          <p:cNvSpPr/>
          <p:nvPr/>
        </p:nvSpPr>
        <p:spPr>
          <a:xfrm>
            <a:off x="7499875" y="363960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"/>
          <p:cNvSpPr/>
          <p:nvPr/>
        </p:nvSpPr>
        <p:spPr>
          <a:xfrm>
            <a:off x="7203738" y="2221075"/>
            <a:ext cx="661925" cy="115575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1"/>
          <p:cNvSpPr/>
          <p:nvPr/>
        </p:nvSpPr>
        <p:spPr>
          <a:xfrm>
            <a:off x="8164364" y="2763325"/>
            <a:ext cx="563461" cy="500146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1"/>
          <p:cNvSpPr txBox="1">
            <a:spLocks noGrp="1"/>
          </p:cNvSpPr>
          <p:nvPr>
            <p:ph type="ctrTitle"/>
          </p:nvPr>
        </p:nvSpPr>
        <p:spPr>
          <a:xfrm>
            <a:off x="2194350" y="1859400"/>
            <a:ext cx="47553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2194350" y="2898450"/>
            <a:ext cx="4755300" cy="14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_1_1_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1042425" y="2141999"/>
            <a:ext cx="31638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/>
          <p:nvPr/>
        </p:nvSpPr>
        <p:spPr>
          <a:xfrm>
            <a:off x="8050608" y="72175"/>
            <a:ext cx="1069193" cy="378141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"/>
          <p:cNvSpPr/>
          <p:nvPr/>
        </p:nvSpPr>
        <p:spPr>
          <a:xfrm>
            <a:off x="8498676" y="572669"/>
            <a:ext cx="553979" cy="565064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23"/>
          <p:cNvSpPr/>
          <p:nvPr/>
        </p:nvSpPr>
        <p:spPr>
          <a:xfrm>
            <a:off x="7709369" y="406031"/>
            <a:ext cx="696605" cy="5435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3"/>
          <p:cNvSpPr/>
          <p:nvPr/>
        </p:nvSpPr>
        <p:spPr>
          <a:xfrm>
            <a:off x="7996876" y="1292517"/>
            <a:ext cx="938247" cy="43100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23"/>
          <p:cNvSpPr/>
          <p:nvPr/>
        </p:nvSpPr>
        <p:spPr>
          <a:xfrm>
            <a:off x="7678472" y="1175207"/>
            <a:ext cx="285297" cy="271766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3"/>
          <p:cNvSpPr/>
          <p:nvPr/>
        </p:nvSpPr>
        <p:spPr>
          <a:xfrm>
            <a:off x="8396883" y="395706"/>
            <a:ext cx="721838" cy="408289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23"/>
          <p:cNvSpPr/>
          <p:nvPr/>
        </p:nvSpPr>
        <p:spPr>
          <a:xfrm rot="1039124">
            <a:off x="4565509" y="3382071"/>
            <a:ext cx="553955" cy="56503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 rot="-5705381">
            <a:off x="1254325" y="4710263"/>
            <a:ext cx="939455" cy="590236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3"/>
          <p:cNvSpPr/>
          <p:nvPr/>
        </p:nvSpPr>
        <p:spPr>
          <a:xfrm rot="1039124">
            <a:off x="3869954" y="4206687"/>
            <a:ext cx="938207" cy="430991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23"/>
          <p:cNvSpPr/>
          <p:nvPr/>
        </p:nvSpPr>
        <p:spPr>
          <a:xfrm rot="1039124">
            <a:off x="3084360" y="4586843"/>
            <a:ext cx="1066085" cy="558869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3"/>
          <p:cNvSpPr/>
          <p:nvPr/>
        </p:nvSpPr>
        <p:spPr>
          <a:xfrm rot="1039124">
            <a:off x="2166402" y="4635865"/>
            <a:ext cx="968331" cy="864450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3"/>
          <p:cNvSpPr/>
          <p:nvPr/>
        </p:nvSpPr>
        <p:spPr>
          <a:xfrm rot="1039124">
            <a:off x="2392887" y="4007165"/>
            <a:ext cx="953566" cy="667069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3"/>
          <p:cNvSpPr/>
          <p:nvPr/>
        </p:nvSpPr>
        <p:spPr>
          <a:xfrm rot="-4850917">
            <a:off x="3771513" y="3820025"/>
            <a:ext cx="640689" cy="954863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3"/>
          <p:cNvSpPr/>
          <p:nvPr/>
        </p:nvSpPr>
        <p:spPr>
          <a:xfrm rot="1314892">
            <a:off x="5117785" y="3436383"/>
            <a:ext cx="802978" cy="716900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3"/>
          <p:cNvSpPr/>
          <p:nvPr/>
        </p:nvSpPr>
        <p:spPr>
          <a:xfrm rot="1314892">
            <a:off x="5851254" y="3449086"/>
            <a:ext cx="284702" cy="271766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3"/>
          <p:cNvSpPr/>
          <p:nvPr/>
        </p:nvSpPr>
        <p:spPr>
          <a:xfrm rot="1314892">
            <a:off x="5549340" y="2786228"/>
            <a:ext cx="433476" cy="518938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23"/>
          <p:cNvSpPr txBox="1">
            <a:spLocks noGrp="1"/>
          </p:cNvSpPr>
          <p:nvPr>
            <p:ph type="ctrTitle"/>
          </p:nvPr>
        </p:nvSpPr>
        <p:spPr>
          <a:xfrm>
            <a:off x="722400" y="350817"/>
            <a:ext cx="7699200" cy="9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5_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7"/>
          <p:cNvSpPr/>
          <p:nvPr/>
        </p:nvSpPr>
        <p:spPr>
          <a:xfrm>
            <a:off x="7681200" y="-187050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27"/>
          <p:cNvSpPr/>
          <p:nvPr/>
        </p:nvSpPr>
        <p:spPr>
          <a:xfrm>
            <a:off x="-384975" y="3582300"/>
            <a:ext cx="751900" cy="117325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7"/>
          <p:cNvSpPr/>
          <p:nvPr/>
        </p:nvSpPr>
        <p:spPr>
          <a:xfrm>
            <a:off x="8490075" y="445088"/>
            <a:ext cx="628450" cy="641025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7"/>
          <p:cNvSpPr/>
          <p:nvPr/>
        </p:nvSpPr>
        <p:spPr>
          <a:xfrm>
            <a:off x="181047" y="4798502"/>
            <a:ext cx="818824" cy="37614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7"/>
          <p:cNvSpPr/>
          <p:nvPr/>
        </p:nvSpPr>
        <p:spPr>
          <a:xfrm>
            <a:off x="8135925" y="4321850"/>
            <a:ext cx="922075" cy="8928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7"/>
          <p:cNvSpPr/>
          <p:nvPr/>
        </p:nvSpPr>
        <p:spPr>
          <a:xfrm>
            <a:off x="8767125" y="4267450"/>
            <a:ext cx="322975" cy="29505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7"/>
          <p:cNvSpPr/>
          <p:nvPr/>
        </p:nvSpPr>
        <p:spPr>
          <a:xfrm>
            <a:off x="8271213" y="76313"/>
            <a:ext cx="818875" cy="46317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27"/>
          <p:cNvSpPr/>
          <p:nvPr/>
        </p:nvSpPr>
        <p:spPr>
          <a:xfrm rot="10800000">
            <a:off x="-354450" y="46238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27"/>
          <p:cNvSpPr/>
          <p:nvPr/>
        </p:nvSpPr>
        <p:spPr>
          <a:xfrm rot="10800000">
            <a:off x="-150234" y="805257"/>
            <a:ext cx="807434" cy="720815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7"/>
          <p:cNvSpPr/>
          <p:nvPr/>
        </p:nvSpPr>
        <p:spPr>
          <a:xfrm rot="7059861">
            <a:off x="560769" y="-15131"/>
            <a:ext cx="1081821" cy="756790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7"/>
          <p:cNvSpPr/>
          <p:nvPr/>
        </p:nvSpPr>
        <p:spPr>
          <a:xfrm>
            <a:off x="153375" y="4486825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rgbClr val="4C4B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7"/>
          <p:cNvSpPr/>
          <p:nvPr/>
        </p:nvSpPr>
        <p:spPr>
          <a:xfrm rot="947751">
            <a:off x="176200" y="342597"/>
            <a:ext cx="905990" cy="887415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27"/>
          <p:cNvSpPr/>
          <p:nvPr/>
        </p:nvSpPr>
        <p:spPr>
          <a:xfrm rot="-3302788">
            <a:off x="7545208" y="4631877"/>
            <a:ext cx="848132" cy="599838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7"/>
          <p:cNvSpPr txBox="1">
            <a:spLocks noGrp="1"/>
          </p:cNvSpPr>
          <p:nvPr>
            <p:ph type="ctrTitle"/>
          </p:nvPr>
        </p:nvSpPr>
        <p:spPr>
          <a:xfrm>
            <a:off x="724275" y="292492"/>
            <a:ext cx="7699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28" name="Google Shape;528;p27"/>
          <p:cNvSpPr txBox="1">
            <a:spLocks noGrp="1"/>
          </p:cNvSpPr>
          <p:nvPr>
            <p:ph type="subTitle" idx="1"/>
          </p:nvPr>
        </p:nvSpPr>
        <p:spPr>
          <a:xfrm>
            <a:off x="711594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9" name="Google Shape;529;p27"/>
          <p:cNvSpPr txBox="1">
            <a:spLocks noGrp="1"/>
          </p:cNvSpPr>
          <p:nvPr>
            <p:ph type="subTitle" idx="2"/>
          </p:nvPr>
        </p:nvSpPr>
        <p:spPr>
          <a:xfrm>
            <a:off x="3428160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27"/>
          <p:cNvSpPr txBox="1">
            <a:spLocks noGrp="1"/>
          </p:cNvSpPr>
          <p:nvPr>
            <p:ph type="ctrTitle" idx="3"/>
          </p:nvPr>
        </p:nvSpPr>
        <p:spPr>
          <a:xfrm>
            <a:off x="548994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1" name="Google Shape;531;p27"/>
          <p:cNvSpPr txBox="1">
            <a:spLocks noGrp="1"/>
          </p:cNvSpPr>
          <p:nvPr>
            <p:ph type="ctrTitle" idx="4"/>
          </p:nvPr>
        </p:nvSpPr>
        <p:spPr>
          <a:xfrm>
            <a:off x="3265560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5"/>
          </p:nvPr>
        </p:nvSpPr>
        <p:spPr>
          <a:xfrm>
            <a:off x="6138306" y="3206375"/>
            <a:ext cx="22941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3" name="Google Shape;533;p27"/>
          <p:cNvSpPr txBox="1">
            <a:spLocks noGrp="1"/>
          </p:cNvSpPr>
          <p:nvPr>
            <p:ph type="ctrTitle" idx="6"/>
          </p:nvPr>
        </p:nvSpPr>
        <p:spPr>
          <a:xfrm>
            <a:off x="5975706" y="283671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Fira Sans Condensed Medium"/>
              <a:buNone/>
              <a:defRPr sz="1600"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EA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5358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1" r:id="rId5"/>
    <p:sldLayoutId id="2147483666" r:id="rId6"/>
    <p:sldLayoutId id="2147483667" r:id="rId7"/>
    <p:sldLayoutId id="2147483669" r:id="rId8"/>
    <p:sldLayoutId id="2147483673" r:id="rId9"/>
    <p:sldLayoutId id="2147483678" r:id="rId10"/>
    <p:sldLayoutId id="2147483679" r:id="rId11"/>
    <p:sldLayoutId id="214748372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941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ECD6A-F455-4FCF-9472-44609EDF7C09}" type="datetimeFigureOut">
              <a:rPr lang="es-ES" smtClean="0"/>
              <a:t>23/09/2025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32D21-A9AA-4A50-8F49-1C65A17B810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568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28.png"/><Relationship Id="rId26" Type="http://schemas.openxmlformats.org/officeDocument/2006/relationships/image" Target="../media/image36.svg"/><Relationship Id="rId3" Type="http://schemas.openxmlformats.org/officeDocument/2006/relationships/image" Target="../media/image13.svg"/><Relationship Id="rId21" Type="http://schemas.openxmlformats.org/officeDocument/2006/relationships/image" Target="../media/image31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24" Type="http://schemas.openxmlformats.org/officeDocument/2006/relationships/image" Target="../media/image34.jpe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23" Type="http://schemas.openxmlformats.org/officeDocument/2006/relationships/image" Target="../media/image33.svg"/><Relationship Id="rId28" Type="http://schemas.openxmlformats.org/officeDocument/2006/relationships/image" Target="../media/image38.gif"/><Relationship Id="rId10" Type="http://schemas.openxmlformats.org/officeDocument/2006/relationships/image" Target="../media/image20.png"/><Relationship Id="rId19" Type="http://schemas.openxmlformats.org/officeDocument/2006/relationships/image" Target="../media/image29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microsoft.com/office/2007/relationships/hdphoto" Target="../media/hdphoto9.wdp"/><Relationship Id="rId2" Type="http://schemas.openxmlformats.org/officeDocument/2006/relationships/notesSlide" Target="../notesSlides/notesSlide9.xml"/><Relationship Id="rId16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11" Type="http://schemas.openxmlformats.org/officeDocument/2006/relationships/image" Target="../media/image56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tif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microsoft.com/office/2007/relationships/hdphoto" Target="../media/hdphoto1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5" Type="http://schemas.openxmlformats.org/officeDocument/2006/relationships/audio" Target="../media/audio3.wav"/><Relationship Id="rId1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12" Type="http://schemas.microsoft.com/office/2007/relationships/hdphoto" Target="../media/hdphoto5.wdp"/><Relationship Id="rId2" Type="http://schemas.openxmlformats.org/officeDocument/2006/relationships/notesSlide" Target="../notesSlides/notesSlide7.xml"/><Relationship Id="rId16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51.png"/><Relationship Id="rId14" Type="http://schemas.openxmlformats.org/officeDocument/2006/relationships/audio" Target="NUL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12" Type="http://schemas.microsoft.com/office/2007/relationships/hdphoto" Target="../media/hdphoto8.wdp"/><Relationship Id="rId2" Type="http://schemas.openxmlformats.org/officeDocument/2006/relationships/notesSlide" Target="../notesSlides/notesSlide8.xml"/><Relationship Id="rId16" Type="http://schemas.openxmlformats.org/officeDocument/2006/relationships/audio" Target="NULL"/><Relationship Id="rId1" Type="http://schemas.openxmlformats.org/officeDocument/2006/relationships/slideLayout" Target="../slideLayouts/slideLayout38.xml"/><Relationship Id="rId6" Type="http://schemas.openxmlformats.org/officeDocument/2006/relationships/audio" Target="../media/audio4.wav"/><Relationship Id="rId11" Type="http://schemas.openxmlformats.org/officeDocument/2006/relationships/image" Target="../media/image55.png"/><Relationship Id="rId5" Type="http://schemas.openxmlformats.org/officeDocument/2006/relationships/audio" Target="../media/audio3.wav"/><Relationship Id="rId15" Type="http://schemas.openxmlformats.org/officeDocument/2006/relationships/audio" Target="NULL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52.png"/><Relationship Id="rId14" Type="http://schemas.openxmlformats.org/officeDocument/2006/relationships/audi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4876" y="-2360949"/>
            <a:ext cx="9618745" cy="9618745"/>
          </a:xfrm>
          <a:custGeom>
            <a:avLst/>
            <a:gdLst/>
            <a:ahLst/>
            <a:cxnLst/>
            <a:rect l="l" t="t" r="r" b="b"/>
            <a:pathLst>
              <a:path w="19237489" h="19237489">
                <a:moveTo>
                  <a:pt x="0" y="0"/>
                </a:moveTo>
                <a:lnTo>
                  <a:pt x="19237489" y="0"/>
                </a:lnTo>
                <a:lnTo>
                  <a:pt x="19237489" y="19237489"/>
                </a:lnTo>
                <a:lnTo>
                  <a:pt x="0" y="1923748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3" name="Freeform 3"/>
          <p:cNvSpPr/>
          <p:nvPr/>
        </p:nvSpPr>
        <p:spPr>
          <a:xfrm>
            <a:off x="5031808" y="519328"/>
            <a:ext cx="395873" cy="364923"/>
          </a:xfrm>
          <a:custGeom>
            <a:avLst/>
            <a:gdLst/>
            <a:ahLst/>
            <a:cxnLst/>
            <a:rect l="l" t="t" r="r" b="b"/>
            <a:pathLst>
              <a:path w="791746" h="729846">
                <a:moveTo>
                  <a:pt x="0" y="0"/>
                </a:moveTo>
                <a:lnTo>
                  <a:pt x="791746" y="0"/>
                </a:lnTo>
                <a:lnTo>
                  <a:pt x="791746" y="729846"/>
                </a:lnTo>
                <a:lnTo>
                  <a:pt x="0" y="729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816034">
            <a:off x="850841" y="2071115"/>
            <a:ext cx="450615" cy="415385"/>
          </a:xfrm>
          <a:custGeom>
            <a:avLst/>
            <a:gdLst/>
            <a:ahLst/>
            <a:cxnLst/>
            <a:rect l="l" t="t" r="r" b="b"/>
            <a:pathLst>
              <a:path w="901230" h="830770">
                <a:moveTo>
                  <a:pt x="0" y="0"/>
                </a:moveTo>
                <a:lnTo>
                  <a:pt x="901230" y="0"/>
                </a:lnTo>
                <a:lnTo>
                  <a:pt x="901230" y="830770"/>
                </a:lnTo>
                <a:lnTo>
                  <a:pt x="0" y="8307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99156" y="3980821"/>
            <a:ext cx="316933" cy="292154"/>
          </a:xfrm>
          <a:custGeom>
            <a:avLst/>
            <a:gdLst/>
            <a:ahLst/>
            <a:cxnLst/>
            <a:rect l="l" t="t" r="r" b="b"/>
            <a:pathLst>
              <a:path w="633865" h="584309">
                <a:moveTo>
                  <a:pt x="0" y="0"/>
                </a:moveTo>
                <a:lnTo>
                  <a:pt x="633866" y="0"/>
                </a:lnTo>
                <a:lnTo>
                  <a:pt x="633866" y="584309"/>
                </a:lnTo>
                <a:lnTo>
                  <a:pt x="0" y="5843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8460" y="3316211"/>
            <a:ext cx="1662822" cy="1553983"/>
          </a:xfrm>
          <a:custGeom>
            <a:avLst/>
            <a:gdLst/>
            <a:ahLst/>
            <a:cxnLst/>
            <a:rect l="l" t="t" r="r" b="b"/>
            <a:pathLst>
              <a:path w="3325644" h="3107966">
                <a:moveTo>
                  <a:pt x="0" y="0"/>
                </a:moveTo>
                <a:lnTo>
                  <a:pt x="3325644" y="0"/>
                </a:lnTo>
                <a:lnTo>
                  <a:pt x="3325644" y="3107965"/>
                </a:lnTo>
                <a:lnTo>
                  <a:pt x="0" y="31079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325993">
            <a:off x="806878" y="2605618"/>
            <a:ext cx="219560" cy="202394"/>
          </a:xfrm>
          <a:custGeom>
            <a:avLst/>
            <a:gdLst/>
            <a:ahLst/>
            <a:cxnLst/>
            <a:rect l="l" t="t" r="r" b="b"/>
            <a:pathLst>
              <a:path w="439120" h="404788">
                <a:moveTo>
                  <a:pt x="0" y="0"/>
                </a:moveTo>
                <a:lnTo>
                  <a:pt x="439119" y="0"/>
                </a:lnTo>
                <a:lnTo>
                  <a:pt x="439119" y="404789"/>
                </a:lnTo>
                <a:lnTo>
                  <a:pt x="0" y="4047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560096">
            <a:off x="6336719" y="534171"/>
            <a:ext cx="219560" cy="202394"/>
          </a:xfrm>
          <a:custGeom>
            <a:avLst/>
            <a:gdLst/>
            <a:ahLst/>
            <a:cxnLst/>
            <a:rect l="l" t="t" r="r" b="b"/>
            <a:pathLst>
              <a:path w="439120" h="404788">
                <a:moveTo>
                  <a:pt x="0" y="0"/>
                </a:moveTo>
                <a:lnTo>
                  <a:pt x="439119" y="0"/>
                </a:lnTo>
                <a:lnTo>
                  <a:pt x="439119" y="404788"/>
                </a:lnTo>
                <a:lnTo>
                  <a:pt x="0" y="404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46256">
            <a:off x="2667105" y="689560"/>
            <a:ext cx="372443" cy="157113"/>
          </a:xfrm>
          <a:custGeom>
            <a:avLst/>
            <a:gdLst/>
            <a:ahLst/>
            <a:cxnLst/>
            <a:rect l="l" t="t" r="r" b="b"/>
            <a:pathLst>
              <a:path w="744885" h="314226">
                <a:moveTo>
                  <a:pt x="0" y="0"/>
                </a:moveTo>
                <a:lnTo>
                  <a:pt x="744885" y="0"/>
                </a:lnTo>
                <a:lnTo>
                  <a:pt x="744885" y="314226"/>
                </a:lnTo>
                <a:lnTo>
                  <a:pt x="0" y="314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807195">
            <a:off x="454454" y="1281736"/>
            <a:ext cx="607937" cy="1122032"/>
          </a:xfrm>
          <a:custGeom>
            <a:avLst/>
            <a:gdLst/>
            <a:ahLst/>
            <a:cxnLst/>
            <a:rect l="l" t="t" r="r" b="b"/>
            <a:pathLst>
              <a:path w="1215875" h="2244064">
                <a:moveTo>
                  <a:pt x="0" y="0"/>
                </a:moveTo>
                <a:lnTo>
                  <a:pt x="1215874" y="0"/>
                </a:lnTo>
                <a:lnTo>
                  <a:pt x="1215874" y="2244064"/>
                </a:lnTo>
                <a:lnTo>
                  <a:pt x="0" y="22440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84482" y="3477512"/>
            <a:ext cx="1090339" cy="1774220"/>
          </a:xfrm>
          <a:custGeom>
            <a:avLst/>
            <a:gdLst/>
            <a:ahLst/>
            <a:cxnLst/>
            <a:rect l="l" t="t" r="r" b="b"/>
            <a:pathLst>
              <a:path w="2180678" h="3548441">
                <a:moveTo>
                  <a:pt x="0" y="0"/>
                </a:moveTo>
                <a:lnTo>
                  <a:pt x="2180678" y="0"/>
                </a:lnTo>
                <a:lnTo>
                  <a:pt x="2180678" y="3548441"/>
                </a:lnTo>
                <a:lnTo>
                  <a:pt x="0" y="35484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96853" y="-45855"/>
            <a:ext cx="1316724" cy="1120412"/>
          </a:xfrm>
          <a:custGeom>
            <a:avLst/>
            <a:gdLst/>
            <a:ahLst/>
            <a:cxnLst/>
            <a:rect l="l" t="t" r="r" b="b"/>
            <a:pathLst>
              <a:path w="2633448" h="2240825">
                <a:moveTo>
                  <a:pt x="0" y="0"/>
                </a:moveTo>
                <a:lnTo>
                  <a:pt x="2633448" y="0"/>
                </a:lnTo>
                <a:lnTo>
                  <a:pt x="2633448" y="2240824"/>
                </a:lnTo>
                <a:lnTo>
                  <a:pt x="0" y="22408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18924" y="514351"/>
            <a:ext cx="908114" cy="896557"/>
          </a:xfrm>
          <a:custGeom>
            <a:avLst/>
            <a:gdLst/>
            <a:ahLst/>
            <a:cxnLst/>
            <a:rect l="l" t="t" r="r" b="b"/>
            <a:pathLst>
              <a:path w="1816229" h="1793113">
                <a:moveTo>
                  <a:pt x="0" y="0"/>
                </a:moveTo>
                <a:lnTo>
                  <a:pt x="1816229" y="0"/>
                </a:lnTo>
                <a:lnTo>
                  <a:pt x="1816229" y="1793113"/>
                </a:lnTo>
                <a:lnTo>
                  <a:pt x="0" y="179311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253341" y="3980818"/>
            <a:ext cx="706103" cy="648332"/>
          </a:xfrm>
          <a:custGeom>
            <a:avLst/>
            <a:gdLst/>
            <a:ahLst/>
            <a:cxnLst/>
            <a:rect l="l" t="t" r="r" b="b"/>
            <a:pathLst>
              <a:path w="1412207" h="1296663">
                <a:moveTo>
                  <a:pt x="0" y="0"/>
                </a:moveTo>
                <a:lnTo>
                  <a:pt x="1412206" y="0"/>
                </a:lnTo>
                <a:lnTo>
                  <a:pt x="1412206" y="1296663"/>
                </a:lnTo>
                <a:lnTo>
                  <a:pt x="0" y="12966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19808" y="396592"/>
            <a:ext cx="6416576" cy="3968030"/>
          </a:xfrm>
          <a:custGeom>
            <a:avLst/>
            <a:gdLst/>
            <a:ahLst/>
            <a:cxnLst/>
            <a:rect l="l" t="t" r="r" b="b"/>
            <a:pathLst>
              <a:path w="9883517" h="6831981">
                <a:moveTo>
                  <a:pt x="0" y="0"/>
                </a:moveTo>
                <a:lnTo>
                  <a:pt x="9883517" y="0"/>
                </a:lnTo>
                <a:lnTo>
                  <a:pt x="9883517" y="6831980"/>
                </a:lnTo>
                <a:lnTo>
                  <a:pt x="0" y="683198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322797" y="907358"/>
            <a:ext cx="1911512" cy="2057400"/>
          </a:xfrm>
          <a:custGeom>
            <a:avLst/>
            <a:gdLst/>
            <a:ahLst/>
            <a:cxnLst/>
            <a:rect l="l" t="t" r="r" b="b"/>
            <a:pathLst>
              <a:path w="3823023" h="4114800">
                <a:moveTo>
                  <a:pt x="0" y="0"/>
                </a:moveTo>
                <a:lnTo>
                  <a:pt x="3823023" y="0"/>
                </a:lnTo>
                <a:lnTo>
                  <a:pt x="38230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258055" y="11366"/>
            <a:ext cx="3730495" cy="1562144"/>
          </a:xfrm>
          <a:custGeom>
            <a:avLst/>
            <a:gdLst/>
            <a:ahLst/>
            <a:cxnLst/>
            <a:rect l="l" t="t" r="r" b="b"/>
            <a:pathLst>
              <a:path w="7460990" h="3124289">
                <a:moveTo>
                  <a:pt x="0" y="0"/>
                </a:moveTo>
                <a:lnTo>
                  <a:pt x="7460990" y="0"/>
                </a:lnTo>
                <a:lnTo>
                  <a:pt x="7460990" y="3124290"/>
                </a:lnTo>
                <a:lnTo>
                  <a:pt x="0" y="312429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999479" y="1649111"/>
            <a:ext cx="5759366" cy="1963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93"/>
              </a:lnSpc>
              <a:spcBef>
                <a:spcPct val="0"/>
              </a:spcBef>
            </a:pP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2209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2209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2209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ts val="3093"/>
              </a:lnSpc>
              <a:spcBef>
                <a:spcPct val="0"/>
              </a:spcBef>
            </a:pP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2209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2209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: 3A1</a:t>
            </a:r>
            <a:endParaRPr lang="en-US" sz="2209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ts val="3093"/>
              </a:lnSpc>
              <a:spcBef>
                <a:spcPct val="0"/>
              </a:spcBef>
            </a:pP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2209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2209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2209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2209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: Trường </a:t>
            </a: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Tiểu</a:t>
            </a:r>
            <a:r>
              <a:rPr lang="en-US" sz="2209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học</a:t>
            </a:r>
            <a:r>
              <a:rPr lang="en-US" sz="2209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2209" dirty="0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2209" dirty="0" err="1">
                <a:solidFill>
                  <a:srgbClr val="FFF7DE"/>
                </a:solidFill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2209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ts val="3093"/>
              </a:lnSpc>
              <a:spcBef>
                <a:spcPct val="0"/>
              </a:spcBef>
            </a:pPr>
            <a:endParaRPr lang="en-US" sz="2209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ts val="3093"/>
              </a:lnSpc>
              <a:spcBef>
                <a:spcPct val="0"/>
              </a:spcBef>
            </a:pPr>
            <a:endParaRPr lang="en-US" sz="2209" dirty="0">
              <a:solidFill>
                <a:srgbClr val="FFF7DE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-154876" y="337"/>
            <a:ext cx="3730495" cy="1562144"/>
          </a:xfrm>
          <a:custGeom>
            <a:avLst/>
            <a:gdLst/>
            <a:ahLst/>
            <a:cxnLst/>
            <a:rect l="l" t="t" r="r" b="b"/>
            <a:pathLst>
              <a:path w="7460990" h="3124289">
                <a:moveTo>
                  <a:pt x="7460990" y="0"/>
                </a:moveTo>
                <a:lnTo>
                  <a:pt x="0" y="0"/>
                </a:lnTo>
                <a:lnTo>
                  <a:pt x="0" y="3124290"/>
                </a:lnTo>
                <a:lnTo>
                  <a:pt x="7460990" y="3124290"/>
                </a:lnTo>
                <a:lnTo>
                  <a:pt x="746099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0" y="962629"/>
            <a:ext cx="4331369" cy="411480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5390860" y="2876372"/>
            <a:ext cx="4331369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432"/>
              <a:gd name="adj2" fmla="val 87815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897814" y="573529"/>
            <a:ext cx="11341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seven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274079" y="825735"/>
            <a:ext cx="2169188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82091" y="2085696"/>
            <a:ext cx="2061176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Nube"/>
          <p:cNvSpPr/>
          <p:nvPr/>
        </p:nvSpPr>
        <p:spPr>
          <a:xfrm>
            <a:off x="5145206" y="3350230"/>
            <a:ext cx="2298061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seven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22" y="316581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69229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5"/>
            <a:ext cx="1941295" cy="32233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93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/>
          <p:bldP spid="1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430160" y="1796005"/>
            <a:ext cx="6283580" cy="22578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isten and repeat. 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515465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2">
            <a:hlinkClick r:id="" action="ppaction://media"/>
            <a:extLst>
              <a:ext uri="{FF2B5EF4-FFF2-40B4-BE49-F238E27FC236}">
                <a16:creationId xmlns:a16="http://schemas.microsoft.com/office/drawing/2014/main" id="{FE8BAA08-603B-4C8D-B638-751DBC223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0273" y="1332274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212" y="1250450"/>
            <a:ext cx="4745621" cy="7732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3557" y="2202084"/>
            <a:ext cx="6901037" cy="1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9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4011786" y="441988"/>
            <a:ext cx="2000105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53540" y="1986058"/>
            <a:ext cx="5679565" cy="24141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isten and circle. </a:t>
            </a:r>
            <a:endParaRPr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76" y="2422145"/>
            <a:ext cx="7897121" cy="147889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A022B19-7E9F-4E20-8460-9CF275F502C9}"/>
              </a:ext>
            </a:extLst>
          </p:cNvPr>
          <p:cNvSpPr/>
          <p:nvPr/>
        </p:nvSpPr>
        <p:spPr>
          <a:xfrm>
            <a:off x="3577576" y="3364303"/>
            <a:ext cx="457370" cy="433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11B67BD-96D7-4125-8D3B-1CAB19E16761}"/>
              </a:ext>
            </a:extLst>
          </p:cNvPr>
          <p:cNvSpPr/>
          <p:nvPr/>
        </p:nvSpPr>
        <p:spPr>
          <a:xfrm>
            <a:off x="7565595" y="2552540"/>
            <a:ext cx="457370" cy="4337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EAD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Track 013">
            <a:hlinkClick r:id="" action="ppaction://media"/>
            <a:extLst>
              <a:ext uri="{FF2B5EF4-FFF2-40B4-BE49-F238E27FC236}">
                <a16:creationId xmlns:a16="http://schemas.microsoft.com/office/drawing/2014/main" id="{0FF8A82F-0D29-4B00-81E5-E2545D498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9145" y="1263284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678" y="1125754"/>
            <a:ext cx="5719019" cy="8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2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48"/>
          <p:cNvSpPr txBox="1">
            <a:spLocks noGrp="1"/>
          </p:cNvSpPr>
          <p:nvPr>
            <p:ph type="title"/>
          </p:nvPr>
        </p:nvSpPr>
        <p:spPr>
          <a:xfrm>
            <a:off x="3402956" y="868101"/>
            <a:ext cx="1566470" cy="1060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4</a:t>
            </a:r>
            <a:endParaRPr dirty="0"/>
          </a:p>
        </p:txBody>
      </p:sp>
      <p:sp>
        <p:nvSpPr>
          <p:cNvPr id="927" name="Google Shape;927;p48"/>
          <p:cNvSpPr txBox="1">
            <a:spLocks noGrp="1"/>
          </p:cNvSpPr>
          <p:nvPr>
            <p:ph type="title" idx="2"/>
          </p:nvPr>
        </p:nvSpPr>
        <p:spPr>
          <a:xfrm>
            <a:off x="1673603" y="2354125"/>
            <a:ext cx="5679565" cy="15649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L</a:t>
            </a:r>
            <a:r>
              <a:rPr lang="en" sz="6600" dirty="0">
                <a:solidFill>
                  <a:srgbClr val="FF0000"/>
                </a:solidFill>
              </a:rPr>
              <a:t>et’s chant.</a:t>
            </a:r>
            <a:endParaRPr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63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79" y="0"/>
            <a:ext cx="7798963" cy="5143500"/>
          </a:xfrm>
          <a:prstGeom prst="rect">
            <a:avLst/>
          </a:prstGeom>
        </p:spPr>
      </p:pic>
      <p:pic>
        <p:nvPicPr>
          <p:cNvPr id="2" name="Track 014">
            <a:hlinkClick r:id="" action="ppaction://media"/>
            <a:extLst>
              <a:ext uri="{FF2B5EF4-FFF2-40B4-BE49-F238E27FC236}">
                <a16:creationId xmlns:a16="http://schemas.microsoft.com/office/drawing/2014/main" id="{0E3D6BE2-6D97-4D19-9240-69E725EB6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37905" y="154053"/>
            <a:ext cx="485861" cy="4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36"/>
          <p:cNvSpPr txBox="1">
            <a:spLocks noGrp="1"/>
          </p:cNvSpPr>
          <p:nvPr>
            <p:ph type="ctrTitle"/>
          </p:nvPr>
        </p:nvSpPr>
        <p:spPr>
          <a:xfrm>
            <a:off x="1578750" y="2118360"/>
            <a:ext cx="5986500" cy="1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F</a:t>
            </a:r>
            <a:r>
              <a:rPr lang="en" sz="6600" dirty="0">
                <a:solidFill>
                  <a:srgbClr val="FF0000"/>
                </a:solidFill>
              </a:rPr>
              <a:t>un corner and wrap-up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01" name="Google Shape;701;p36"/>
          <p:cNvSpPr txBox="1">
            <a:spLocks noGrp="1"/>
          </p:cNvSpPr>
          <p:nvPr>
            <p:ph type="subTitle" idx="2"/>
          </p:nvPr>
        </p:nvSpPr>
        <p:spPr>
          <a:xfrm>
            <a:off x="3382110" y="763824"/>
            <a:ext cx="2379780" cy="13545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500" dirty="0"/>
              <a:t>5</a:t>
            </a:r>
            <a:endParaRPr sz="9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,188 Baby Sing Illustrations &amp;amp; Clip Art - iStock">
            <a:extLst>
              <a:ext uri="{FF2B5EF4-FFF2-40B4-BE49-F238E27FC236}">
                <a16:creationId xmlns:a16="http://schemas.microsoft.com/office/drawing/2014/main" id="{1E6B6A7D-9A46-4192-9531-1998DA62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25" y="1430095"/>
            <a:ext cx="4560570" cy="32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9" name="Google Shape;729;p39"/>
          <p:cNvSpPr txBox="1">
            <a:spLocks noGrp="1"/>
          </p:cNvSpPr>
          <p:nvPr>
            <p:ph type="title"/>
          </p:nvPr>
        </p:nvSpPr>
        <p:spPr>
          <a:xfrm>
            <a:off x="376526" y="1218865"/>
            <a:ext cx="8171711" cy="7689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</a:rPr>
              <a:t>Si</a:t>
            </a:r>
            <a:r>
              <a:rPr lang="en" sz="4800" dirty="0">
                <a:solidFill>
                  <a:schemeClr val="dk1"/>
                </a:solidFill>
              </a:rPr>
              <a:t>ng, do actions, then stop!</a:t>
            </a:r>
            <a:endParaRPr sz="4000" dirty="0">
              <a:solidFill>
                <a:schemeClr val="dk1"/>
              </a:solidFill>
            </a:endParaRPr>
          </a:p>
        </p:txBody>
      </p:sp>
      <p:sp>
        <p:nvSpPr>
          <p:cNvPr id="730" name="Google Shape;730;p39"/>
          <p:cNvSpPr txBox="1">
            <a:spLocks noGrp="1"/>
          </p:cNvSpPr>
          <p:nvPr>
            <p:ph type="subTitle" idx="1"/>
          </p:nvPr>
        </p:nvSpPr>
        <p:spPr>
          <a:xfrm>
            <a:off x="2650320" y="620065"/>
            <a:ext cx="336948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</a:rPr>
              <a:t>G</a:t>
            </a:r>
            <a:r>
              <a:rPr lang="en" sz="4000" b="1" dirty="0">
                <a:solidFill>
                  <a:srgbClr val="FF0000"/>
                </a:solidFill>
              </a:rPr>
              <a:t>ame time!!!</a:t>
            </a:r>
            <a:endParaRPr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9406" y="4304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944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0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2AB036-80C2-4DD5-9681-3528B54E31C6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08" y="2287836"/>
            <a:ext cx="3205546" cy="794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41DFD89-493E-4D14-A13B-EE5BB5F18E0C}"/>
              </a:ext>
            </a:extLst>
          </p:cNvPr>
          <p:cNvSpPr txBox="1"/>
          <p:nvPr/>
        </p:nvSpPr>
        <p:spPr>
          <a:xfrm>
            <a:off x="1269426" y="2359015"/>
            <a:ext cx="2314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4B51B9-C265-45A0-B217-028C10585EA7}"/>
              </a:ext>
            </a:extLst>
          </p:cNvPr>
          <p:cNvSpPr txBox="1"/>
          <p:nvPr/>
        </p:nvSpPr>
        <p:spPr>
          <a:xfrm>
            <a:off x="3584269" y="516252"/>
            <a:ext cx="3526774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9A128"/>
                </a:solidFill>
                <a:latin typeface="Comic Sans MS" panose="030F0702030302020204" pitchFamily="66" charset="0"/>
              </a:rPr>
              <a:t>Hello</a:t>
            </a:r>
            <a:r>
              <a:rPr lang="en-US" sz="7200" b="1" dirty="0">
                <a:solidFill>
                  <a:srgbClr val="F9A128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56150" y="3022825"/>
            <a:ext cx="1767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502484"/>
                </a:solidFill>
                <a:latin typeface="Montserrat" panose="020B0604020202020204" charset="0"/>
              </a:rPr>
              <a:t>Period 5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27925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8"/>
          <p:cNvSpPr txBox="1">
            <a:spLocks noGrp="1"/>
          </p:cNvSpPr>
          <p:nvPr>
            <p:ph type="ctrTitle" idx="6"/>
          </p:nvPr>
        </p:nvSpPr>
        <p:spPr>
          <a:xfrm>
            <a:off x="1065535" y="2431721"/>
            <a:ext cx="2522286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" sz="3200" dirty="0">
                <a:solidFill>
                  <a:srgbClr val="FF0000"/>
                </a:solidFill>
              </a:rPr>
              <a:t>isten and circle.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4" name="Google Shape;714;p38"/>
          <p:cNvSpPr txBox="1">
            <a:spLocks noGrp="1"/>
          </p:cNvSpPr>
          <p:nvPr>
            <p:ph type="title" idx="8"/>
          </p:nvPr>
        </p:nvSpPr>
        <p:spPr>
          <a:xfrm>
            <a:off x="3470493" y="2352040"/>
            <a:ext cx="555682" cy="1025652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715" name="Google Shape;715;p38"/>
          <p:cNvSpPr txBox="1">
            <a:spLocks noGrp="1"/>
          </p:cNvSpPr>
          <p:nvPr>
            <p:ph type="ctrTitle" idx="9"/>
          </p:nvPr>
        </p:nvSpPr>
        <p:spPr>
          <a:xfrm>
            <a:off x="723600" y="290950"/>
            <a:ext cx="7696800" cy="912300"/>
          </a:xfrm>
          <a:prstGeom prst="rect">
            <a:avLst/>
          </a:prstGeom>
        </p:spPr>
        <p:txBody>
          <a:bodyPr spcFirstLastPara="1" wrap="square" lIns="91425" tIns="14630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</a:t>
            </a:r>
            <a:r>
              <a:rPr lang="en" dirty="0"/>
              <a:t>ontents </a:t>
            </a:r>
            <a:endParaRPr sz="3600" dirty="0"/>
          </a:p>
        </p:txBody>
      </p:sp>
      <p:sp>
        <p:nvSpPr>
          <p:cNvPr id="716" name="Google Shape;716;p38"/>
          <p:cNvSpPr txBox="1">
            <a:spLocks noGrp="1"/>
          </p:cNvSpPr>
          <p:nvPr>
            <p:ph type="ctrTitle"/>
          </p:nvPr>
        </p:nvSpPr>
        <p:spPr>
          <a:xfrm>
            <a:off x="1389997" y="1415593"/>
            <a:ext cx="21978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W</a:t>
            </a:r>
            <a:r>
              <a:rPr lang="en" sz="3200" dirty="0">
                <a:solidFill>
                  <a:srgbClr val="FF0000"/>
                </a:solidFill>
              </a:rPr>
              <a:t>arm-up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18" name="Google Shape;718;p38"/>
          <p:cNvSpPr txBox="1">
            <a:spLocks noGrp="1"/>
          </p:cNvSpPr>
          <p:nvPr>
            <p:ph type="title" idx="2"/>
          </p:nvPr>
        </p:nvSpPr>
        <p:spPr>
          <a:xfrm>
            <a:off x="3587821" y="1280512"/>
            <a:ext cx="429722" cy="1089703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719" name="Google Shape;719;p38"/>
          <p:cNvSpPr txBox="1">
            <a:spLocks noGrp="1"/>
          </p:cNvSpPr>
          <p:nvPr>
            <p:ph type="ctrTitle" idx="3"/>
          </p:nvPr>
        </p:nvSpPr>
        <p:spPr>
          <a:xfrm>
            <a:off x="5447635" y="1332900"/>
            <a:ext cx="286422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Listen and repeat.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1" name="Google Shape;721;p38"/>
          <p:cNvSpPr txBox="1">
            <a:spLocks noGrp="1"/>
          </p:cNvSpPr>
          <p:nvPr>
            <p:ph type="title" idx="5"/>
          </p:nvPr>
        </p:nvSpPr>
        <p:spPr>
          <a:xfrm>
            <a:off x="4362167" y="127454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722" name="Google Shape;722;p38"/>
          <p:cNvSpPr txBox="1">
            <a:spLocks noGrp="1"/>
          </p:cNvSpPr>
          <p:nvPr>
            <p:ph type="ctrTitle" idx="13"/>
          </p:nvPr>
        </p:nvSpPr>
        <p:spPr>
          <a:xfrm>
            <a:off x="5464899" y="2671383"/>
            <a:ext cx="2755675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" sz="3200" dirty="0">
                <a:solidFill>
                  <a:srgbClr val="FF0000"/>
                </a:solidFill>
              </a:rPr>
              <a:t>et’s chant.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724" name="Google Shape;724;p38"/>
          <p:cNvSpPr txBox="1">
            <a:spLocks noGrp="1"/>
          </p:cNvSpPr>
          <p:nvPr>
            <p:ph type="title" idx="15"/>
          </p:nvPr>
        </p:nvSpPr>
        <p:spPr>
          <a:xfrm>
            <a:off x="4370799" y="2405977"/>
            <a:ext cx="1094100" cy="1350000"/>
          </a:xfrm>
          <a:prstGeom prst="rect">
            <a:avLst/>
          </a:prstGeom>
        </p:spPr>
        <p:txBody>
          <a:bodyPr spcFirstLastPara="1" wrap="square" lIns="91425" tIns="192000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15" name="Google Shape;722;p38">
            <a:extLst>
              <a:ext uri="{FF2B5EF4-FFF2-40B4-BE49-F238E27FC236}">
                <a16:creationId xmlns:a16="http://schemas.microsoft.com/office/drawing/2014/main" id="{2E94BE29-BC13-4D24-AF24-9972165785E7}"/>
              </a:ext>
            </a:extLst>
          </p:cNvPr>
          <p:cNvSpPr txBox="1">
            <a:spLocks/>
          </p:cNvSpPr>
          <p:nvPr/>
        </p:nvSpPr>
        <p:spPr>
          <a:xfrm>
            <a:off x="4455897" y="3385230"/>
            <a:ext cx="3007238" cy="107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</a:rPr>
              <a:t>Fun corner and wrap-up</a:t>
            </a:r>
          </a:p>
        </p:txBody>
      </p:sp>
      <p:sp>
        <p:nvSpPr>
          <p:cNvPr id="16" name="Google Shape;714;p38">
            <a:extLst>
              <a:ext uri="{FF2B5EF4-FFF2-40B4-BE49-F238E27FC236}">
                <a16:creationId xmlns:a16="http://schemas.microsoft.com/office/drawing/2014/main" id="{21B572CF-EB5A-4850-B961-3560257BE0BA}"/>
              </a:ext>
            </a:extLst>
          </p:cNvPr>
          <p:cNvSpPr txBox="1">
            <a:spLocks/>
          </p:cNvSpPr>
          <p:nvPr/>
        </p:nvSpPr>
        <p:spPr>
          <a:xfrm>
            <a:off x="3908847" y="3377692"/>
            <a:ext cx="10941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9200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redoka One"/>
              <a:buNone/>
              <a:defRPr sz="4800" b="0" i="0" u="none" strike="noStrike" cap="none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en" dirty="0"/>
              <a:t>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>
            <a:spLocks noGrp="1"/>
          </p:cNvSpPr>
          <p:nvPr>
            <p:ph type="title"/>
          </p:nvPr>
        </p:nvSpPr>
        <p:spPr>
          <a:xfrm>
            <a:off x="1710576" y="1859417"/>
            <a:ext cx="5722748" cy="14395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solidFill>
                  <a:srgbClr val="FF0000"/>
                </a:solidFill>
              </a:rPr>
              <a:t>W</a:t>
            </a:r>
            <a:r>
              <a:rPr lang="en" sz="6600" dirty="0">
                <a:solidFill>
                  <a:srgbClr val="FF0000"/>
                </a:solidFill>
              </a:rPr>
              <a:t>arm-up</a:t>
            </a:r>
            <a:endParaRPr sz="6600" dirty="0">
              <a:solidFill>
                <a:srgbClr val="FF0000"/>
              </a:solidFill>
            </a:endParaRPr>
          </a:p>
        </p:txBody>
      </p:sp>
      <p:sp>
        <p:nvSpPr>
          <p:cNvPr id="751" name="Google Shape;751;p42"/>
          <p:cNvSpPr txBox="1">
            <a:spLocks noGrp="1"/>
          </p:cNvSpPr>
          <p:nvPr>
            <p:ph type="title" idx="2"/>
          </p:nvPr>
        </p:nvSpPr>
        <p:spPr>
          <a:xfrm>
            <a:off x="2890900" y="588617"/>
            <a:ext cx="3362100" cy="12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752" name="Google Shape;752;p42"/>
          <p:cNvSpPr txBox="1">
            <a:spLocks noGrp="1"/>
          </p:cNvSpPr>
          <p:nvPr>
            <p:ph type="subTitle" idx="1"/>
          </p:nvPr>
        </p:nvSpPr>
        <p:spPr>
          <a:xfrm>
            <a:off x="3490399" y="3410085"/>
            <a:ext cx="23070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5400" dirty="0">
                <a:solidFill>
                  <a:srgbClr val="000000"/>
                </a:solidFill>
              </a:rPr>
              <a:t>G</a:t>
            </a:r>
            <a:r>
              <a:rPr lang="en" sz="5400" dirty="0">
                <a:solidFill>
                  <a:srgbClr val="000000"/>
                </a:solidFill>
              </a:rPr>
              <a:t>ame </a:t>
            </a:r>
            <a:endParaRPr sz="5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213284"/>
            <a:ext cx="961865" cy="159708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58" y="2247714"/>
            <a:ext cx="1187402" cy="197156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15" y="1761660"/>
            <a:ext cx="1608088" cy="267007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58864"/>
            <a:ext cx="5303082" cy="854420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04576"/>
            <a:ext cx="3488148" cy="480020"/>
          </a:xfrm>
          <a:prstGeom prst="rect">
            <a:avLst/>
          </a:prstGeom>
        </p:spPr>
      </p:pic>
      <p:pic>
        <p:nvPicPr>
          <p:cNvPr id="4" name="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979" y="4308162"/>
            <a:ext cx="1157044" cy="5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5495"/>
              <a:gd name="adj2" fmla="val 9591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four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328085" y="825735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445044" y="2085696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9 Nube"/>
          <p:cNvSpPr/>
          <p:nvPr/>
        </p:nvSpPr>
        <p:spPr>
          <a:xfrm>
            <a:off x="5445044" y="3350230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four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822" y="316581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69229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871" y="1824846"/>
            <a:ext cx="2020724" cy="301515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713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C33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CC3300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0" grpId="0" animBg="1"/>
          <p:bldP spid="10" grpId="1" animBg="1"/>
          <p:bldP spid="10" grpId="2"/>
          <p:bldP spid="1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Nube"/>
          <p:cNvSpPr/>
          <p:nvPr/>
        </p:nvSpPr>
        <p:spPr>
          <a:xfrm>
            <a:off x="5328084" y="875134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4"/>
            <a:ext cx="1941296" cy="32233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1107"/>
              <a:gd name="adj2" fmla="val 91866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one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445045" y="3381840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two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445044" y="2085696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42" y="71293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186967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29" y="3199179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4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Nube"/>
          <p:cNvSpPr/>
          <p:nvPr/>
        </p:nvSpPr>
        <p:spPr>
          <a:xfrm>
            <a:off x="5364102" y="2216104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ten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5 Llamada ovalada"/>
          <p:cNvSpPr/>
          <p:nvPr/>
        </p:nvSpPr>
        <p:spPr>
          <a:xfrm>
            <a:off x="1925706" y="195486"/>
            <a:ext cx="3078342" cy="1026114"/>
          </a:xfrm>
          <a:prstGeom prst="wedgeEllipseCallout">
            <a:avLst>
              <a:gd name="adj1" fmla="val -243"/>
              <a:gd name="adj2" fmla="val 88828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I’m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dino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/>
              </a:rPr>
              <a:t>number</a:t>
            </a:r>
            <a:r>
              <a:rPr lang="es-ES_tradnl" sz="2100" b="1" kern="1200" dirty="0">
                <a:solidFill>
                  <a:prstClr val="black"/>
                </a:solidFill>
                <a:latin typeface="Calibri"/>
              </a:rPr>
              <a:t> _______ </a:t>
            </a:r>
            <a:endParaRPr lang="es-ES" sz="2100" b="1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05826" y="573529"/>
            <a:ext cx="9181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s-ES_tradnl" sz="2700" b="1" kern="1200" dirty="0">
                <a:solidFill>
                  <a:srgbClr val="F79646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ten</a:t>
            </a:r>
            <a:endParaRPr lang="es-ES" sz="2700" b="1" kern="1200" dirty="0">
              <a:solidFill>
                <a:srgbClr val="F79646">
                  <a:lumMod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7 Nube"/>
          <p:cNvSpPr/>
          <p:nvPr/>
        </p:nvSpPr>
        <p:spPr>
          <a:xfrm>
            <a:off x="5445045" y="3381840"/>
            <a:ext cx="2115182" cy="99911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360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eight</a:t>
            </a:r>
            <a:endParaRPr lang="es-ES" sz="360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8 Nube"/>
          <p:cNvSpPr/>
          <p:nvPr/>
        </p:nvSpPr>
        <p:spPr>
          <a:xfrm>
            <a:off x="5337032" y="1085932"/>
            <a:ext cx="1998222" cy="94971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4050" b="1" kern="12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nine</a:t>
            </a:r>
            <a:endParaRPr lang="es-ES" sz="4050" b="1" kern="1200" dirty="0">
              <a:solidFill>
                <a:srgbClr val="1F497D">
                  <a:lumMod val="60000"/>
                  <a:lumOff val="40000"/>
                </a:srgb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166" y="2053906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17" y="869908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7" y="3165817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6894258" y="4353948"/>
            <a:ext cx="900515" cy="648072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1350" b="1" kern="1200" dirty="0">
                <a:solidFill>
                  <a:prstClr val="black"/>
                </a:solidFill>
                <a:latin typeface="Calibri"/>
              </a:rPr>
              <a:t>NEXT</a:t>
            </a:r>
            <a:endParaRPr lang="es-ES" sz="1350" b="1" kern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14 Imagen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02" y="1707655"/>
            <a:ext cx="1941295" cy="32233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02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 animBg="1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75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375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eep_righ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" presetClass="emph" presetSubtype="2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  <p:par>
                                    <p:cTn id="47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8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9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9" presetClass="emph" presetSubtype="0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51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52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67" dur="indefinite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68" dur="indefinite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buzzer_wro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9" presetClass="emph" presetSubtype="0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78" dur="indefinite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79" dur="indefinite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0" grpId="2"/>
          <p:bldP spid="6" grpId="0" animBg="1"/>
          <p:bldP spid="7" grpId="0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4" grpId="0" animBg="1"/>
        </p:bldLst>
      </p:timing>
    </mc:Fallback>
  </mc:AlternateContent>
</p:sld>
</file>

<file path=ppt/theme/theme1.xml><?xml version="1.0" encoding="utf-8"?>
<a:theme xmlns:a="http://schemas.openxmlformats.org/drawingml/2006/main" name="Taller de Aprendizaje con Tonos Pastel by Slidesgo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435</Words>
  <Application>Microsoft Office PowerPoint</Application>
  <PresentationFormat>On-screen Show (16:9)</PresentationFormat>
  <Paragraphs>76</Paragraphs>
  <Slides>19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Hind</vt:lpstr>
      <vt:lpstr>Arial</vt:lpstr>
      <vt:lpstr>Fira Sans Condensed Medium</vt:lpstr>
      <vt:lpstr>Sport Day</vt:lpstr>
      <vt:lpstr>Fira Sans Extra Condensed Medium</vt:lpstr>
      <vt:lpstr>Calibri</vt:lpstr>
      <vt:lpstr>PT Sans</vt:lpstr>
      <vt:lpstr>Fredoka One</vt:lpstr>
      <vt:lpstr>.VnTime</vt:lpstr>
      <vt:lpstr>Comic Sans MS</vt:lpstr>
      <vt:lpstr>Paytone One</vt:lpstr>
      <vt:lpstr>Montserrat</vt:lpstr>
      <vt:lpstr>Barlow</vt:lpstr>
      <vt:lpstr>Aharoni</vt:lpstr>
      <vt:lpstr>Taller de Aprendizaje con Tonos Pastel by Slidesgo</vt:lpstr>
      <vt:lpstr>Over The Rainbow by Slidesgo</vt:lpstr>
      <vt:lpstr>Tema de Office</vt:lpstr>
      <vt:lpstr>PowerPoint Presentation</vt:lpstr>
      <vt:lpstr>PowerPoint Presentation</vt:lpstr>
      <vt:lpstr>PowerPoint Presentation</vt:lpstr>
      <vt:lpstr>Listen and circle.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repeat. </vt:lpstr>
      <vt:lpstr>PowerPoint Presentation</vt:lpstr>
      <vt:lpstr>3</vt:lpstr>
      <vt:lpstr>PowerPoint Presentation</vt:lpstr>
      <vt:lpstr>  4</vt:lpstr>
      <vt:lpstr>PowerPoint Presentation</vt:lpstr>
      <vt:lpstr>Fun corner and wrap-up</vt:lpstr>
      <vt:lpstr>Sing, do actions, then stop!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To Ha</cp:lastModifiedBy>
  <cp:revision>18</cp:revision>
  <dcterms:modified xsi:type="dcterms:W3CDTF">2025-09-23T14:08:58Z</dcterms:modified>
</cp:coreProperties>
</file>