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4"/>
  </p:notesMasterIdLst>
  <p:sldIdLst>
    <p:sldId id="369" r:id="rId6"/>
    <p:sldId id="345" r:id="rId7"/>
    <p:sldId id="311" r:id="rId8"/>
    <p:sldId id="261" r:id="rId9"/>
    <p:sldId id="308" r:id="rId10"/>
    <p:sldId id="309" r:id="rId11"/>
    <p:sldId id="310" r:id="rId12"/>
    <p:sldId id="270" r:id="rId13"/>
    <p:sldId id="313" r:id="rId14"/>
    <p:sldId id="314" r:id="rId15"/>
    <p:sldId id="316" r:id="rId16"/>
    <p:sldId id="317" r:id="rId17"/>
    <p:sldId id="318" r:id="rId18"/>
    <p:sldId id="319" r:id="rId19"/>
    <p:sldId id="312" r:id="rId20"/>
    <p:sldId id="322" r:id="rId21"/>
    <p:sldId id="329" r:id="rId22"/>
    <p:sldId id="326" r:id="rId23"/>
    <p:sldId id="324" r:id="rId24"/>
    <p:sldId id="323" r:id="rId25"/>
    <p:sldId id="330" r:id="rId26"/>
    <p:sldId id="332" r:id="rId27"/>
    <p:sldId id="346" r:id="rId28"/>
    <p:sldId id="347" r:id="rId29"/>
    <p:sldId id="335" r:id="rId30"/>
    <p:sldId id="338" r:id="rId31"/>
    <p:sldId id="262" r:id="rId32"/>
    <p:sldId id="263" r:id="rId33"/>
    <p:sldId id="265" r:id="rId34"/>
    <p:sldId id="341" r:id="rId35"/>
    <p:sldId id="307" r:id="rId36"/>
    <p:sldId id="342" r:id="rId37"/>
    <p:sldId id="259" r:id="rId38"/>
    <p:sldId id="257" r:id="rId39"/>
    <p:sldId id="258" r:id="rId40"/>
    <p:sldId id="343" r:id="rId41"/>
    <p:sldId id="303" r:id="rId42"/>
    <p:sldId id="32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94-41B4-A35B-5990D95762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22-4F88-86F8-1DA809C823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94-41B4-A35B-5990D95762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94-41B4-A35B-5990D9576257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2-4F88-86F8-1DA809C82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0.34958</cdr:x>
      <cdr:y>0.14541</cdr:y>
    </cdr:from>
    <cdr:to>
      <cdr:x>0.43427</cdr:x>
      <cdr:y>0.46428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F611D93-BC64-E663-40BE-C4EE2F07FA2F}"/>
            </a:ext>
          </a:extLst>
        </cdr:cNvPr>
        <cdr:cNvSpPr txBox="1"/>
      </cdr:nvSpPr>
      <cdr:spPr>
        <a:xfrm xmlns:a="http://schemas.openxmlformats.org/drawingml/2006/main" rot="2978727">
          <a:off x="2248564" y="1239099"/>
          <a:ext cx="1643077" cy="663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BOYS</a:t>
          </a:r>
        </a:p>
      </cdr:txBody>
    </cdr:sp>
  </cdr:relSizeAnchor>
  <cdr:relSizeAnchor xmlns:cdr="http://schemas.openxmlformats.org/drawingml/2006/chartDrawing">
    <cdr:from>
      <cdr:x>0.5763</cdr:x>
      <cdr:y>0.53658</cdr:y>
    </cdr:from>
    <cdr:to>
      <cdr:x>0.65755</cdr:x>
      <cdr:y>0.84408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EACA3BF-DE64-D62D-0617-2B22498F7FA4}"/>
            </a:ext>
          </a:extLst>
        </cdr:cNvPr>
        <cdr:cNvSpPr txBox="1"/>
      </cdr:nvSpPr>
      <cdr:spPr>
        <a:xfrm xmlns:a="http://schemas.openxmlformats.org/drawingml/2006/main" rot="2861356">
          <a:off x="4040388" y="3238928"/>
          <a:ext cx="1584490" cy="636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BOYS</a:t>
          </a:r>
        </a:p>
      </cdr:txBody>
    </cdr:sp>
  </cdr:relSizeAnchor>
  <cdr:relSizeAnchor xmlns:cdr="http://schemas.openxmlformats.org/drawingml/2006/chartDrawing">
    <cdr:from>
      <cdr:x>0.58526</cdr:x>
      <cdr:y>0.13969</cdr:y>
    </cdr:from>
    <cdr:to>
      <cdr:x>0.66651</cdr:x>
      <cdr:y>0.47933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E7923D4-6E8C-29B3-8851-17984254F40F}"/>
            </a:ext>
          </a:extLst>
        </cdr:cNvPr>
        <cdr:cNvSpPr txBox="1"/>
      </cdr:nvSpPr>
      <cdr:spPr>
        <a:xfrm xmlns:a="http://schemas.openxmlformats.org/drawingml/2006/main" rot="18857126">
          <a:off x="4027750" y="1276628"/>
          <a:ext cx="1750101" cy="6364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GIRLS</a:t>
          </a:r>
        </a:p>
      </cdr:txBody>
    </cdr:sp>
  </cdr:relSizeAnchor>
  <cdr:relSizeAnchor xmlns:cdr="http://schemas.openxmlformats.org/drawingml/2006/chartDrawing">
    <cdr:from>
      <cdr:x>0.26992</cdr:x>
      <cdr:y>0.5995</cdr:y>
    </cdr:from>
    <cdr:to>
      <cdr:x>0.4891</cdr:x>
      <cdr:y>0.72138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7116D41-E74D-49CB-B213-8AF6DFF2ED30}"/>
            </a:ext>
          </a:extLst>
        </cdr:cNvPr>
        <cdr:cNvSpPr txBox="1"/>
      </cdr:nvSpPr>
      <cdr:spPr>
        <a:xfrm xmlns:a="http://schemas.openxmlformats.org/drawingml/2006/main" rot="18920575">
          <a:off x="2114355" y="3089137"/>
          <a:ext cx="1716916" cy="628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GIRLS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964D8-6B2B-4FEA-BCC0-C3955BAFCFF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0D7C-9EE9-49A8-97DD-E4C2F5532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0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8821E-8864-56D3-775B-8D5DA792E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9D105-334F-735B-73C3-B36DF36D0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DC70-A23D-1343-DD27-73689104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4398-AFD5-E84F-4774-C2C755BD3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E4FC-E998-3AE1-6D1F-3A0CCCB8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C37C-9930-E186-1FF4-79B33EF0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15AB2-8783-1C8D-8FDF-68D5247B5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F7029-F157-9418-81AC-6BD0B89A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71DB3-6B26-DDFB-DB3C-DDD0C59F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CE53-FC5A-99D9-D59D-7DE3EE51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4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28C40-3A1A-D172-4602-75DD2E2C0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9B0AD-B599-187E-CDC7-7F9E6162C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6A8C-896F-1B2D-E00F-21B9C5E8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C996E-332A-1104-AF6F-ECA08CB46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99C5F-FFEE-8A69-6304-083382E7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38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81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67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2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22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8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64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08D8-F7BB-99D7-7F74-9F4ADFB4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CDC2D-ED46-5025-8A1C-3DDF201E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3667-C979-B348-B0D9-BDEB439A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371F-3F8E-C082-5751-D23D2AAB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063A0-3DDF-7882-43FD-17AEF8DD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3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53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61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2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4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71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3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0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8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9C1C-E04A-A156-3358-0115BD3D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98FF0-33BF-8E11-7A92-EEE3ECC7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B1B7D-A731-22D9-5815-AECF0010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FFA0D-1F50-004A-417D-DFE26F18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6A592-8269-7C1B-4B95-4C08D5A0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50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8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46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07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11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948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432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8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949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489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42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F9F8-CE27-9C23-EDFF-437B00AF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DF8A5-A07E-5F69-7CD2-F4D1442A8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43BF9-6E00-846C-25D1-643A550B1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815FB-0CD9-E708-5B5B-82A168FE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92E3C-B9DD-3FA2-C25F-F81EA906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73F9E-FCC6-3F2B-4003-A82CB076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1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26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7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853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232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953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75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6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16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62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5F08-0A8A-02D3-5A08-93C0E1A0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4AFF5-8663-7014-F0D1-C6768C7E5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39BB5-2055-ABF7-31A3-E35671B7A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81C19-2E17-AAED-BD75-BFB3DC15B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A2F1D-D7FA-7DE6-0B01-C4DF17F79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D8D5F2-2760-D2C5-7649-E3C5169D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09FE6-FBFC-15C8-33F5-7044696F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9F5AAC-AC65-E0BC-C04C-3613289A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2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01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7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7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48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74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8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97B8-46D9-14F3-1B33-A5F49187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58CA9-818A-A0B2-77DA-C4FF594F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68D2E-19DA-53A2-B74A-ECE837D3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20DC4-51A7-9706-DDE2-92F53556C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3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52FE3A-F394-A258-1825-665DB222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03440-2AF5-7D3D-F7FD-2D25D954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767D9-39E8-C2B4-3AE0-ACEED761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D68F-EA43-B08F-74F4-79162218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24508-5417-3E04-F0EB-4E8900E1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D2CF9-71F9-ED73-E8DE-1D94EF518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7545F-BF24-FC45-013D-9893B2C6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7BD5A-B593-BAC4-5330-7374DB6E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50D2B-7DC6-715F-F302-1CA0939F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D1A7-6605-D011-AAD3-68FB3D7A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C08EA-43B6-DEA4-658F-1F072A33F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20471-0C36-11F0-F760-2820FE4A8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D259-83EA-9280-7E21-B237CBB5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DCA1-20FF-CE42-D3F8-C25ADC01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5DB5F-B659-9E7E-E4CB-04845AAD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BB7B-08BA-9304-6C4F-A7157EB2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E7D45-C6A8-A394-E9CB-3F531320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715F-91A2-C341-57B2-1DD7AB845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FB86D-9BA1-4AE5-B12D-FEC5A6929E4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77DC4-60FA-7990-5028-5DACC8012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041D-2C47-E725-1375-6FA3562F0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4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2C20-48CD-40D5-BE74-6F4B22D5DA2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5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audio" Target="../media/media1.mp3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0.png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79.png"/><Relationship Id="rId10" Type="http://schemas.openxmlformats.org/officeDocument/2006/relationships/hyperlink" Target="https://www.pngall.com/portable-speaker-png/download/41414" TargetMode="Externa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4.png"/><Relationship Id="rId14" Type="http://schemas.openxmlformats.org/officeDocument/2006/relationships/image" Target="../media/image8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88.gif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s://www.pngall.com/portable-speaker-png/download/4141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5" Type="http://schemas.openxmlformats.org/officeDocument/2006/relationships/chart" Target="../charts/chart1.xml"/><Relationship Id="rId10" Type="http://schemas.openxmlformats.org/officeDocument/2006/relationships/image" Target="../media/image91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2.png"/><Relationship Id="rId5" Type="http://schemas.openxmlformats.org/officeDocument/2006/relationships/audio" Target="../media/audio4.wav"/><Relationship Id="rId10" Type="http://schemas.openxmlformats.org/officeDocument/2006/relationships/image" Target="../media/image84.png"/><Relationship Id="rId4" Type="http://schemas.openxmlformats.org/officeDocument/2006/relationships/audio" Target="../media/audio3.wav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3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slide" Target="slide34.xml"/><Relationship Id="rId4" Type="http://schemas.openxmlformats.org/officeDocument/2006/relationships/image" Target="../media/image9.sv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slide" Target="slide35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10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.png"/><Relationship Id="rId7" Type="http://schemas.openxmlformats.org/officeDocument/2006/relationships/slide" Target="slide3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slide" Target="slide33.xml"/><Relationship Id="rId4" Type="http://schemas.openxmlformats.org/officeDocument/2006/relationships/image" Target="../media/image9.svg"/><Relationship Id="rId9" Type="http://schemas.openxmlformats.org/officeDocument/2006/relationships/image" Target="../media/image10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8.png"/><Relationship Id="rId7" Type="http://schemas.openxmlformats.org/officeDocument/2006/relationships/image" Target="../media/image10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slide" Target="slide32.xml"/><Relationship Id="rId4" Type="http://schemas.openxmlformats.org/officeDocument/2006/relationships/image" Target="../media/image9.svg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107.png"/><Relationship Id="rId5" Type="http://schemas.openxmlformats.org/officeDocument/2006/relationships/image" Target="../media/image9.svg"/><Relationship Id="rId10" Type="http://schemas.openxmlformats.org/officeDocument/2006/relationships/slide" Target="slide37.xml"/><Relationship Id="rId4" Type="http://schemas.openxmlformats.org/officeDocument/2006/relationships/image" Target="../media/image8.png"/><Relationship Id="rId9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.sv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.sv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5.png"/><Relationship Id="rId7" Type="http://schemas.openxmlformats.org/officeDocument/2006/relationships/image" Target="../media/image1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.sv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5.png"/><Relationship Id="rId7" Type="http://schemas.openxmlformats.org/officeDocument/2006/relationships/image" Target="../media/image1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.sv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7" Type="http://schemas.openxmlformats.org/officeDocument/2006/relationships/image" Target="../media/image11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sv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20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21.sv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sv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0.sv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3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defTabSz="914377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defTabSz="914377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3606800" y="0"/>
            <a:ext cx="587408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3F01C-8C95-1DC0-226E-C62E9D062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84" t="5827" r="15169" b="6745"/>
          <a:stretch/>
        </p:blipFill>
        <p:spPr>
          <a:xfrm>
            <a:off x="8169930" y="1714500"/>
            <a:ext cx="3436439" cy="3869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A9AC-F51F-176E-0519-C2897386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631" y="2296159"/>
            <a:ext cx="3813813" cy="2266215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8364139" y="1588274"/>
            <a:ext cx="2920365" cy="25095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FB2C5-2AC4-D622-18F6-CAA91061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9443" y="1590680"/>
            <a:ext cx="3564191" cy="3086411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8ACEBAF8-B0B5-DB49-D488-D6CBB1B6D3FE}"/>
              </a:ext>
            </a:extLst>
          </p:cNvPr>
          <p:cNvSpPr/>
          <p:nvPr/>
        </p:nvSpPr>
        <p:spPr>
          <a:xfrm>
            <a:off x="5418600" y="5846709"/>
            <a:ext cx="1100310" cy="443463"/>
          </a:xfrm>
          <a:prstGeom prst="roundRect">
            <a:avLst>
              <a:gd name="adj" fmla="val 50000"/>
            </a:avLst>
          </a:prstGeom>
          <a:solidFill>
            <a:srgbClr val="EA51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454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2974206" y="0"/>
            <a:ext cx="56109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52D1-4B2F-027B-F1EC-5F7B53D6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71" y="2174239"/>
            <a:ext cx="3044744" cy="2450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3F01C-8C95-1DC0-226E-C62E9D062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8" t="5408" r="14814" b="5999"/>
          <a:stretch/>
        </p:blipFill>
        <p:spPr>
          <a:xfrm>
            <a:off x="8512094" y="1706880"/>
            <a:ext cx="3163349" cy="375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A9AC-F51F-176E-0519-C28973869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55" y="2600960"/>
            <a:ext cx="3858631" cy="2163545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4567555" y="2174240"/>
            <a:ext cx="2920365" cy="25095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BEA476AE-326A-0CFE-8ACB-1CE84FB39C8C}"/>
              </a:ext>
            </a:extLst>
          </p:cNvPr>
          <p:cNvSpPr/>
          <p:nvPr/>
        </p:nvSpPr>
        <p:spPr>
          <a:xfrm>
            <a:off x="5418600" y="5846709"/>
            <a:ext cx="1100310" cy="443463"/>
          </a:xfrm>
          <a:prstGeom prst="roundRect">
            <a:avLst>
              <a:gd name="adj" fmla="val 50000"/>
            </a:avLst>
          </a:prstGeom>
          <a:solidFill>
            <a:srgbClr val="EA51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678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2964582" y="86628"/>
            <a:ext cx="578424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52D1-4B2F-027B-F1EC-5F7B53D6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6" y="2159183"/>
            <a:ext cx="3322740" cy="2551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A9AC-F51F-176E-0519-C28973869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27" y="2585561"/>
            <a:ext cx="3789928" cy="2125023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771985" y="2213115"/>
            <a:ext cx="2920365" cy="25095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39A24-ED91-72FC-0E5C-81C4C7D39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652" y="1893236"/>
            <a:ext cx="3071528" cy="3071528"/>
          </a:xfrm>
          <a:prstGeom prst="rect">
            <a:avLst/>
          </a:prstGeom>
        </p:spPr>
      </p:pic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81D3835B-63F8-6820-7DA3-28B15FAEF793}"/>
              </a:ext>
            </a:extLst>
          </p:cNvPr>
          <p:cNvSpPr/>
          <p:nvPr/>
        </p:nvSpPr>
        <p:spPr>
          <a:xfrm>
            <a:off x="5418600" y="5846709"/>
            <a:ext cx="1100310" cy="443463"/>
          </a:xfrm>
          <a:prstGeom prst="roundRect">
            <a:avLst>
              <a:gd name="adj" fmla="val 50000"/>
            </a:avLst>
          </a:prstGeom>
          <a:solidFill>
            <a:srgbClr val="EA51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628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2974206" y="0"/>
            <a:ext cx="56109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52D1-4B2F-027B-F1EC-5F7B53D6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493" y="2049182"/>
            <a:ext cx="3198617" cy="2740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839A24-ED91-72FC-0E5C-81C4C7D39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068" y="1800106"/>
            <a:ext cx="3886372" cy="3082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A414F-1774-C5A0-B323-FAC8FE1C4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5" y="2075381"/>
            <a:ext cx="2669639" cy="2943448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7911508" y="1845310"/>
            <a:ext cx="3058160" cy="2944038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5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1730016" y="914361"/>
            <a:ext cx="9144190" cy="498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02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u="sng" dirty="0">
                <a:solidFill>
                  <a:srgbClr val="FF3131"/>
                </a:solidFill>
                <a:latin typeface="Comic Sans Bold"/>
              </a:rPr>
              <a:t>Activity 3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chant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7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19623E-6DC0-34EF-FEE2-81AB9DE700C5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>
              <a:extLst>
                <a:ext uri="{FF2B5EF4-FFF2-40B4-BE49-F238E27FC236}">
                  <a16:creationId xmlns:a16="http://schemas.microsoft.com/office/drawing/2014/main" id="{1CBE04A7-E9FE-E00B-552D-56B5C8BE5B1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>
              <a:extLst>
                <a:ext uri="{FF2B5EF4-FFF2-40B4-BE49-F238E27FC236}">
                  <a16:creationId xmlns:a16="http://schemas.microsoft.com/office/drawing/2014/main" id="{AE5B2250-85D1-59D9-11E2-71378C68432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id="{CF30BBEB-FAC7-0D90-996C-45DF9A260833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Google Shape;176;p2">
            <a:extLst>
              <a:ext uri="{FF2B5EF4-FFF2-40B4-BE49-F238E27FC236}">
                <a16:creationId xmlns:a16="http://schemas.microsoft.com/office/drawing/2014/main" id="{7B20C8B8-04FC-8FD1-EEC4-2EE9808061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106" y="298916"/>
            <a:ext cx="2583788" cy="131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>
            <a:extLst>
              <a:ext uri="{FF2B5EF4-FFF2-40B4-BE49-F238E27FC236}">
                <a16:creationId xmlns:a16="http://schemas.microsoft.com/office/drawing/2014/main" id="{DE106D3E-71C0-D2AC-4FF9-48E37DD6E5FE}"/>
              </a:ext>
            </a:extLst>
          </p:cNvPr>
          <p:cNvSpPr txBox="1"/>
          <p:nvPr/>
        </p:nvSpPr>
        <p:spPr>
          <a:xfrm>
            <a:off x="0" y="1145200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178;p2">
            <a:extLst>
              <a:ext uri="{FF2B5EF4-FFF2-40B4-BE49-F238E27FC236}">
                <a16:creationId xmlns:a16="http://schemas.microsoft.com/office/drawing/2014/main" id="{45875F4C-667C-9D8C-AFC6-A640EC0E1D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0728" y="1059557"/>
            <a:ext cx="1156357" cy="60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E62DD-DF97-CFDA-95E5-75D612B728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563">
                        <a14:foregroundMark x1="76927" y1="58519" x2="76927" y2="58519"/>
                        <a14:foregroundMark x1="77500" y1="54259" x2="77500" y2="54259"/>
                        <a14:foregroundMark x1="80260" y1="54259" x2="80260" y2="54259"/>
                        <a14:foregroundMark x1="78021" y1="57593" x2="78021" y2="57593"/>
                        <a14:foregroundMark x1="84271" y1="55833" x2="84271" y2="55833"/>
                        <a14:foregroundMark x1="83750" y1="24444" x2="83750" y2="24444"/>
                        <a14:foregroundMark x1="70000" y1="22407" x2="70000" y2="22407"/>
                        <a14:foregroundMark x1="90260" y1="43981" x2="90260" y2="43981"/>
                        <a14:foregroundMark x1="91563" y1="50093" x2="91563" y2="50093"/>
                        <a14:foregroundMark x1="70677" y1="24722" x2="70677" y2="24722"/>
                        <a14:foregroundMark x1="68229" y1="25185" x2="68229" y2="25185"/>
                        <a14:foregroundMark x1="70417" y1="28333" x2="70417" y2="28333"/>
                        <a14:foregroundMark x1="64479" y1="41481" x2="64479" y2="41481"/>
                        <a14:foregroundMark x1="75521" y1="40926" x2="75521" y2="40926"/>
                        <a14:foregroundMark x1="85313" y1="37593" x2="85313" y2="37593"/>
                        <a14:foregroundMark x1="85833" y1="41759" x2="85833" y2="41759"/>
                        <a14:foregroundMark x1="73854" y1="40278" x2="73854" y2="40278"/>
                        <a14:foregroundMark x1="76250" y1="38796" x2="76250" y2="38796"/>
                        <a14:foregroundMark x1="76250" y1="38796" x2="76250" y2="38796"/>
                        <a14:foregroundMark x1="73594" y1="38981" x2="73594" y2="38981"/>
                        <a14:foregroundMark x1="73594" y1="38981" x2="73594" y2="38981"/>
                        <a14:foregroundMark x1="75260" y1="38056" x2="75260" y2="38056"/>
                        <a14:foregroundMark x1="76406" y1="38796" x2="76406" y2="38796"/>
                        <a14:foregroundMark x1="76927" y1="41204" x2="76927" y2="41204"/>
                        <a14:foregroundMark x1="73646" y1="38241" x2="73646" y2="38241"/>
                        <a14:foregroundMark x1="73646" y1="38241" x2="73646" y2="38241"/>
                        <a14:foregroundMark x1="74167" y1="37593" x2="76354" y2="37037"/>
                        <a14:foregroundMark x1="57813" y1="41204" x2="57813" y2="41204"/>
                        <a14:foregroundMark x1="57813" y1="41204" x2="57813" y2="41204"/>
                        <a14:foregroundMark x1="55937" y1="40926" x2="58490" y2="40926"/>
                        <a14:foregroundMark x1="60104" y1="40926" x2="60104" y2="40926"/>
                        <a14:foregroundMark x1="60104" y1="40926" x2="60104" y2="40926"/>
                        <a14:foregroundMark x1="52188" y1="42037" x2="52188" y2="42037"/>
                        <a14:foregroundMark x1="41510" y1="41481" x2="42760" y2="41481"/>
                        <a14:foregroundMark x1="45521" y1="41204" x2="46510" y2="41019"/>
                        <a14:foregroundMark x1="38854" y1="38981" x2="38854" y2="38981"/>
                        <a14:foregroundMark x1="57188" y1="41296" x2="57188" y2="41296"/>
                        <a14:foregroundMark x1="56094" y1="40741" x2="58490" y2="40741"/>
                        <a14:foregroundMark x1="58490" y1="40741" x2="58490" y2="40741"/>
                        <a14:foregroundMark x1="67813" y1="86852" x2="67813" y2="86852"/>
                        <a14:foregroundMark x1="77760" y1="55556" x2="77760" y2="55556"/>
                        <a14:foregroundMark x1="77760" y1="55556" x2="77760" y2="55556"/>
                        <a14:foregroundMark x1="82188" y1="52593" x2="82188" y2="52593"/>
                        <a14:foregroundMark x1="83750" y1="56111" x2="83750" y2="56111"/>
                      </a14:backgroundRemoval>
                    </a14:imgEffect>
                  </a14:imgLayer>
                </a14:imgProps>
              </a:ext>
            </a:extLst>
          </a:blip>
          <a:srcRect l="8083" t="19430" r="4916" b="13162"/>
          <a:stretch/>
        </p:blipFill>
        <p:spPr>
          <a:xfrm>
            <a:off x="629920" y="1614023"/>
            <a:ext cx="10607040" cy="46228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1564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19623E-6DC0-34EF-FEE2-81AB9DE700C5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>
              <a:extLst>
                <a:ext uri="{FF2B5EF4-FFF2-40B4-BE49-F238E27FC236}">
                  <a16:creationId xmlns:a16="http://schemas.microsoft.com/office/drawing/2014/main" id="{1CBE04A7-E9FE-E00B-552D-56B5C8BE5B1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>
              <a:extLst>
                <a:ext uri="{FF2B5EF4-FFF2-40B4-BE49-F238E27FC236}">
                  <a16:creationId xmlns:a16="http://schemas.microsoft.com/office/drawing/2014/main" id="{AE5B2250-85D1-59D9-11E2-71378C68432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id="{CF30BBEB-FAC7-0D90-996C-45DF9A260833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Google Shape;176;p2">
            <a:extLst>
              <a:ext uri="{FF2B5EF4-FFF2-40B4-BE49-F238E27FC236}">
                <a16:creationId xmlns:a16="http://schemas.microsoft.com/office/drawing/2014/main" id="{7B20C8B8-04FC-8FD1-EEC4-2EE9808061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7868" y="437102"/>
            <a:ext cx="2102846" cy="89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>
            <a:extLst>
              <a:ext uri="{FF2B5EF4-FFF2-40B4-BE49-F238E27FC236}">
                <a16:creationId xmlns:a16="http://schemas.microsoft.com/office/drawing/2014/main" id="{DE106D3E-71C0-D2AC-4FF9-48E37DD6E5FE}"/>
              </a:ext>
            </a:extLst>
          </p:cNvPr>
          <p:cNvSpPr txBox="1"/>
          <p:nvPr/>
        </p:nvSpPr>
        <p:spPr>
          <a:xfrm>
            <a:off x="0" y="1242379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178;p2">
            <a:extLst>
              <a:ext uri="{FF2B5EF4-FFF2-40B4-BE49-F238E27FC236}">
                <a16:creationId xmlns:a16="http://schemas.microsoft.com/office/drawing/2014/main" id="{45875F4C-667C-9D8C-AFC6-A640EC0E1D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47749" y="1199557"/>
            <a:ext cx="1156357" cy="608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2;p4">
            <a:extLst>
              <a:ext uri="{FF2B5EF4-FFF2-40B4-BE49-F238E27FC236}">
                <a16:creationId xmlns:a16="http://schemas.microsoft.com/office/drawing/2014/main" id="{07521183-96DA-7630-DC75-7C83431C9245}"/>
              </a:ext>
            </a:extLst>
          </p:cNvPr>
          <p:cNvSpPr txBox="1"/>
          <p:nvPr/>
        </p:nvSpPr>
        <p:spPr>
          <a:xfrm>
            <a:off x="249744" y="1994690"/>
            <a:ext cx="29608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8DC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223;p4">
            <a:extLst>
              <a:ext uri="{FF2B5EF4-FFF2-40B4-BE49-F238E27FC236}">
                <a16:creationId xmlns:a16="http://schemas.microsoft.com/office/drawing/2014/main" id="{3BD8770B-19D1-3652-CC6B-399331BE6C32}"/>
              </a:ext>
            </a:extLst>
          </p:cNvPr>
          <p:cNvSpPr txBox="1"/>
          <p:nvPr/>
        </p:nvSpPr>
        <p:spPr>
          <a:xfrm>
            <a:off x="237181" y="3844918"/>
            <a:ext cx="4748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He’s riding 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8DC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4;p4">
            <a:extLst>
              <a:ext uri="{FF2B5EF4-FFF2-40B4-BE49-F238E27FC236}">
                <a16:creationId xmlns:a16="http://schemas.microsoft.com/office/drawing/2014/main" id="{A5223881-370C-5A07-7619-2AA25F2213B4}"/>
              </a:ext>
            </a:extLst>
          </p:cNvPr>
          <p:cNvSpPr txBox="1"/>
          <p:nvPr/>
        </p:nvSpPr>
        <p:spPr>
          <a:xfrm>
            <a:off x="237181" y="4437406"/>
            <a:ext cx="30895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itten.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25;p4">
            <a:extLst>
              <a:ext uri="{FF2B5EF4-FFF2-40B4-BE49-F238E27FC236}">
                <a16:creationId xmlns:a16="http://schemas.microsoft.com/office/drawing/2014/main" id="{8975F741-A323-959E-360A-27C380D7FBE1}"/>
              </a:ext>
            </a:extLst>
          </p:cNvPr>
          <p:cNvSpPr txBox="1"/>
          <p:nvPr/>
        </p:nvSpPr>
        <p:spPr>
          <a:xfrm>
            <a:off x="249466" y="2630532"/>
            <a:ext cx="45003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He’s flying a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26;p4">
            <a:extLst>
              <a:ext uri="{FF2B5EF4-FFF2-40B4-BE49-F238E27FC236}">
                <a16:creationId xmlns:a16="http://schemas.microsoft.com/office/drawing/2014/main" id="{9C596D83-C6F7-E053-A30D-B6F91B42CE0E}"/>
              </a:ext>
            </a:extLst>
          </p:cNvPr>
          <p:cNvSpPr txBox="1"/>
          <p:nvPr/>
        </p:nvSpPr>
        <p:spPr>
          <a:xfrm>
            <a:off x="249465" y="3246620"/>
            <a:ext cx="26096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227;p4">
            <a:extLst>
              <a:ext uri="{FF2B5EF4-FFF2-40B4-BE49-F238E27FC236}">
                <a16:creationId xmlns:a16="http://schemas.microsoft.com/office/drawing/2014/main" id="{B109EFE2-64EB-70D1-C83A-3EECB08CBAA9}"/>
              </a:ext>
            </a:extLst>
          </p:cNvPr>
          <p:cNvSpPr txBox="1"/>
          <p:nvPr/>
        </p:nvSpPr>
        <p:spPr>
          <a:xfrm>
            <a:off x="178344" y="5043348"/>
            <a:ext cx="6975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She’s playing with a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itten.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62A9497B-F664-5568-B947-BDDBAB0FF1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" end="2624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578" y="6208770"/>
            <a:ext cx="731520" cy="731520"/>
          </a:xfrm>
          <a:prstGeom prst="rect">
            <a:avLst/>
          </a:prstGeom>
        </p:spPr>
      </p:pic>
      <p:pic>
        <p:nvPicPr>
          <p:cNvPr id="10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E7DFC2AA-697A-0867-4C13-C372B4B0B7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35" end="21775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9044" y="6134469"/>
            <a:ext cx="731520" cy="731520"/>
          </a:xfrm>
          <a:prstGeom prst="rect">
            <a:avLst/>
          </a:prstGeom>
        </p:spPr>
      </p:pic>
      <p:pic>
        <p:nvPicPr>
          <p:cNvPr id="12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93CF05EB-A796-E62E-15D4-C0A981EA1D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25" end="17492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6624" y="6208770"/>
            <a:ext cx="731520" cy="731520"/>
          </a:xfrm>
          <a:prstGeom prst="rect">
            <a:avLst/>
          </a:prstGeom>
        </p:spPr>
      </p:pic>
      <p:pic>
        <p:nvPicPr>
          <p:cNvPr id="20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FA698B80-028D-4A5C-B24B-1C8F3C5E7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15" end="1310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4964" y="6164059"/>
            <a:ext cx="731520" cy="7315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F3FFA-F187-ADA1-6EB0-B392FC54DDD4}"/>
              </a:ext>
            </a:extLst>
          </p:cNvPr>
          <p:cNvSpPr txBox="1"/>
          <p:nvPr/>
        </p:nvSpPr>
        <p:spPr>
          <a:xfrm>
            <a:off x="9288054" y="6797040"/>
            <a:ext cx="10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 tooltip="https://www.pngall.com/portable-speaker-png/download/41414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492D2A-7DC9-60BF-04AA-E84A3B8309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269" t="14864" r="6486" b="13926"/>
          <a:stretch/>
        </p:blipFill>
        <p:spPr>
          <a:xfrm>
            <a:off x="6092328" y="1397968"/>
            <a:ext cx="6075347" cy="4883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BC39A97B-D419-BD1F-B241-291BFA704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10839553" y="4426499"/>
            <a:ext cx="1123302" cy="1123302"/>
          </a:xfrm>
          <a:prstGeom prst="rect">
            <a:avLst/>
          </a:prstGeom>
        </p:spPr>
      </p:pic>
      <p:pic>
        <p:nvPicPr>
          <p:cNvPr id="23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7136CB31-8969-72BC-3A5F-A01831600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00" end="2005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8376" y="6239455"/>
            <a:ext cx="731520" cy="731520"/>
          </a:xfrm>
          <a:prstGeom prst="rect">
            <a:avLst/>
          </a:prstGeom>
        </p:spPr>
      </p:pic>
      <p:pic>
        <p:nvPicPr>
          <p:cNvPr id="19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1EA4D787-E047-03E4-87D2-F5B8597426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80" end="8761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1670" y="6164059"/>
            <a:ext cx="731520" cy="731520"/>
          </a:xfrm>
          <a:prstGeom prst="rect">
            <a:avLst/>
          </a:prstGeom>
        </p:spPr>
      </p:pic>
      <p:pic>
        <p:nvPicPr>
          <p:cNvPr id="2050" name="Picture 2" descr="via GIPHY | Giphy, Music images, Animated emoticons">
            <a:extLst>
              <a:ext uri="{FF2B5EF4-FFF2-40B4-BE49-F238E27FC236}">
                <a16:creationId xmlns:a16="http://schemas.microsoft.com/office/drawing/2014/main" id="{7820E942-A7DD-4647-1CBF-836115CC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" y="-363832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ia GIPHY | Giphy, Music images, Animated emoticons">
            <a:extLst>
              <a:ext uri="{FF2B5EF4-FFF2-40B4-BE49-F238E27FC236}">
                <a16:creationId xmlns:a16="http://schemas.microsoft.com/office/drawing/2014/main" id="{37374BB2-965B-7195-8BA9-4C8D2B59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638" y="-340952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68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40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408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408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408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20408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2040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0408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5" presetClass="emph" presetSubtype="0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200"/>
                                  </p:iterate>
                                  <p:childTnLst>
                                    <p:set>
                                      <p:cBhvr override="childStyle">
                                        <p:cTn id="22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 override="childStyle"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 override="childStyle">
                                        <p:cTn id="4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4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 override="childStyle">
                                        <p:cTn id="5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7872" y="742026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2883565" y="1145728"/>
            <a:ext cx="6743032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WORK IN GROUPS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10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AC8E10CB-F119-C1EE-05F9-C0A324216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2846166" y="2534064"/>
            <a:ext cx="2948241" cy="2734302"/>
          </a:xfrm>
          <a:prstGeom prst="rect">
            <a:avLst/>
          </a:prstGeom>
        </p:spPr>
      </p:pic>
      <p:pic>
        <p:nvPicPr>
          <p:cNvPr id="1026" name="Picture 2" descr="Brown Cute GIF - Brown Cute Music - Discover &amp; Share GIFs | Cute gif, Line  sticker, Line friends">
            <a:extLst>
              <a:ext uri="{FF2B5EF4-FFF2-40B4-BE49-F238E27FC236}">
                <a16:creationId xmlns:a16="http://schemas.microsoft.com/office/drawing/2014/main" id="{609A8B43-77C0-F9A6-CF2D-57E481EB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2231538"/>
            <a:ext cx="3614784" cy="30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1AC583A-9381-6151-7357-BFE9624B8352}"/>
              </a:ext>
            </a:extLst>
          </p:cNvPr>
          <p:cNvGraphicFramePr/>
          <p:nvPr/>
        </p:nvGraphicFramePr>
        <p:xfrm>
          <a:off x="2032000" y="985520"/>
          <a:ext cx="7833360" cy="515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295EEC7-B1CC-750E-1699-9A9CA835C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1" b="89535" l="2055" r="94521">
                        <a14:foregroundMark x1="15068" y1="30233" x2="15068" y2="30233"/>
                        <a14:foregroundMark x1="2055" y1="14535" x2="2055" y2="14535"/>
                        <a14:foregroundMark x1="2740" y1="61628" x2="2740" y2="61628"/>
                        <a14:foregroundMark x1="4795" y1="89535" x2="6507" y2="86628"/>
                        <a14:foregroundMark x1="21918" y1="79070" x2="22945" y2="78488"/>
                        <a14:foregroundMark x1="47945" y1="71512" x2="52055" y2="71512"/>
                        <a14:foregroundMark x1="65753" y1="86047" x2="65753" y2="86047"/>
                        <a14:foregroundMark x1="85274" y1="69186" x2="85274" y2="69186"/>
                        <a14:foregroundMark x1="94863" y1="51163" x2="92808" y2="46512"/>
                        <a14:foregroundMark x1="61644" y1="4651" x2="61644" y2="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785" y="3220209"/>
            <a:ext cx="1160248" cy="68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2DBB4-12C8-3C87-A621-041D2B011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73" y="2984394"/>
            <a:ext cx="1354214" cy="1155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5CE154-D712-943B-FEC3-6F35910D9EBF}"/>
              </a:ext>
            </a:extLst>
          </p:cNvPr>
          <p:cNvSpPr txBox="1"/>
          <p:nvPr/>
        </p:nvSpPr>
        <p:spPr>
          <a:xfrm>
            <a:off x="4347095" y="121920"/>
            <a:ext cx="3934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Times New Roman" panose="02020603050405020304" pitchFamily="18" charset="0"/>
                <a:cs typeface="+mn-cs"/>
              </a:rPr>
              <a:t>SPINNING WHEEL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unit 1 Chant (nhac ko loi)">
            <a:hlinkClick r:id="" action="ppaction://media"/>
            <a:extLst>
              <a:ext uri="{FF2B5EF4-FFF2-40B4-BE49-F238E27FC236}">
                <a16:creationId xmlns:a16="http://schemas.microsoft.com/office/drawing/2014/main" id="{715641F1-A1F8-6569-7064-381D1A1C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874" y="5830890"/>
            <a:ext cx="1113881" cy="1113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1C27C-6CD5-10C7-49B0-6837DBD57C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38" y="2353333"/>
            <a:ext cx="182286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bike-wheel-spinning-16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FE002-B5A0-3358-76B1-82DE731B8DD2}"/>
              </a:ext>
            </a:extLst>
          </p:cNvPr>
          <p:cNvSpPr txBox="1"/>
          <p:nvPr/>
        </p:nvSpPr>
        <p:spPr>
          <a:xfrm>
            <a:off x="1554549" y="914361"/>
            <a:ext cx="9144190" cy="498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03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u="sng" dirty="0">
                <a:solidFill>
                  <a:srgbClr val="FF3131"/>
                </a:solidFill>
                <a:latin typeface="Comic Sans Bold"/>
              </a:rPr>
              <a:t>Activity 4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circle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9812" y="612597"/>
            <a:ext cx="9692614" cy="5408429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96000" y="220427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482408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3644" y="4635084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33E873B-D717-782C-7068-925D8D39A4FC}"/>
              </a:ext>
            </a:extLst>
          </p:cNvPr>
          <p:cNvSpPr txBox="1"/>
          <p:nvPr/>
        </p:nvSpPr>
        <p:spPr>
          <a:xfrm>
            <a:off x="1374617" y="1513837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2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:In the backyard</a:t>
            </a:r>
          </a:p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211" dirty="0">
                <a:solidFill>
                  <a:srgbClr val="0070C0"/>
                </a:solidFill>
                <a:latin typeface="Comic Sans MS" panose="030F0702030302020204" pitchFamily="66" charset="0"/>
              </a:rPr>
              <a:t>Lesson 2 (3,4,5)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7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5A63B8-9185-CB6A-D239-D672BA4E5C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0" t="15703" r="8582" b="18963"/>
          <a:stretch/>
        </p:blipFill>
        <p:spPr>
          <a:xfrm>
            <a:off x="1" y="890437"/>
            <a:ext cx="12191999" cy="53805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B37C34-E897-57C1-0259-131F93FE660B}"/>
              </a:ext>
            </a:extLst>
          </p:cNvPr>
          <p:cNvGrpSpPr/>
          <p:nvPr/>
        </p:nvGrpSpPr>
        <p:grpSpPr>
          <a:xfrm>
            <a:off x="2970709" y="0"/>
            <a:ext cx="5693332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F26B5B36-B668-EAC8-3F51-571EF4B15B4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FD8F02C2-0A28-7515-C045-BC99BC85E14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ED3992F2-310D-04F9-236D-AF85F9046FEA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97005DC0-761F-5C11-6E22-006C9AF188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04106" y="298916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unit 2  listen and tick">
            <a:hlinkClick r:id="" action="ppaction://media"/>
            <a:extLst>
              <a:ext uri="{FF2B5EF4-FFF2-40B4-BE49-F238E27FC236}">
                <a16:creationId xmlns:a16="http://schemas.microsoft.com/office/drawing/2014/main" id="{73787D10-E560-405E-CE4D-DEC2F1182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13.36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" y="2079469"/>
            <a:ext cx="772160" cy="772160"/>
          </a:xfrm>
          <a:prstGeom prst="rect">
            <a:avLst/>
          </a:prstGeom>
        </p:spPr>
      </p:pic>
      <p:pic>
        <p:nvPicPr>
          <p:cNvPr id="11" name="unit 2  listen and tick">
            <a:hlinkClick r:id="" action="ppaction://media"/>
            <a:extLst>
              <a:ext uri="{FF2B5EF4-FFF2-40B4-BE49-F238E27FC236}">
                <a16:creationId xmlns:a16="http://schemas.microsoft.com/office/drawing/2014/main" id="{E94CA102-8B5C-BA00-E048-76F1BECAE0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0530" y="2079469"/>
            <a:ext cx="772160" cy="772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3374BE-C444-35BC-7057-7249B74FE242}"/>
              </a:ext>
            </a:extLst>
          </p:cNvPr>
          <p:cNvSpPr txBox="1"/>
          <p:nvPr/>
        </p:nvSpPr>
        <p:spPr>
          <a:xfrm>
            <a:off x="1387626" y="5264537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60098-8479-1FA5-27D1-EC45A81FB7A3}"/>
              </a:ext>
            </a:extLst>
          </p:cNvPr>
          <p:cNvSpPr txBox="1"/>
          <p:nvPr/>
        </p:nvSpPr>
        <p:spPr>
          <a:xfrm>
            <a:off x="4031946" y="526148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2F7A0-B6A2-3202-6C16-37D573260E21}"/>
              </a:ext>
            </a:extLst>
          </p:cNvPr>
          <p:cNvSpPr txBox="1"/>
          <p:nvPr/>
        </p:nvSpPr>
        <p:spPr>
          <a:xfrm>
            <a:off x="10331146" y="527129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58059-240D-13F7-4ABA-FA4C904CED37}"/>
              </a:ext>
            </a:extLst>
          </p:cNvPr>
          <p:cNvSpPr txBox="1"/>
          <p:nvPr/>
        </p:nvSpPr>
        <p:spPr>
          <a:xfrm>
            <a:off x="7725892" y="527129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961803-4E4C-55A3-3012-7EEE5C7DB6DA}"/>
              </a:ext>
            </a:extLst>
          </p:cNvPr>
          <p:cNvSpPr/>
          <p:nvPr/>
        </p:nvSpPr>
        <p:spPr>
          <a:xfrm>
            <a:off x="1229360" y="5261130"/>
            <a:ext cx="772160" cy="697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948C0D-5094-5F1A-DAA4-CDE5557ABE40}"/>
              </a:ext>
            </a:extLst>
          </p:cNvPr>
          <p:cNvSpPr/>
          <p:nvPr/>
        </p:nvSpPr>
        <p:spPr>
          <a:xfrm>
            <a:off x="10190480" y="5282500"/>
            <a:ext cx="772160" cy="697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C5BF4C-36D9-00A5-6F61-C4040DB1A280}"/>
              </a:ext>
            </a:extLst>
          </p:cNvPr>
          <p:cNvSpPr/>
          <p:nvPr/>
        </p:nvSpPr>
        <p:spPr>
          <a:xfrm>
            <a:off x="7599062" y="5291438"/>
            <a:ext cx="772160" cy="69772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44862D-0BFF-C327-1768-858FF985A240}"/>
              </a:ext>
            </a:extLst>
          </p:cNvPr>
          <p:cNvSpPr/>
          <p:nvPr/>
        </p:nvSpPr>
        <p:spPr>
          <a:xfrm>
            <a:off x="3891280" y="5259327"/>
            <a:ext cx="772160" cy="69772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862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5A63B8-9185-CB6A-D239-D672BA4E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2" t="39037" r="28736" b="32900"/>
          <a:stretch/>
        </p:blipFill>
        <p:spPr>
          <a:xfrm>
            <a:off x="6271098" y="2856801"/>
            <a:ext cx="2823418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B37C34-E897-57C1-0259-131F93FE660B}"/>
              </a:ext>
            </a:extLst>
          </p:cNvPr>
          <p:cNvGrpSpPr/>
          <p:nvPr/>
        </p:nvGrpSpPr>
        <p:grpSpPr>
          <a:xfrm>
            <a:off x="2970709" y="0"/>
            <a:ext cx="6452424" cy="808522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F26B5B36-B668-EAC8-3F51-571EF4B15B4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FD8F02C2-0A28-7515-C045-BC99BC85E14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ED3992F2-310D-04F9-236D-AF85F9046FEA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97005DC0-761F-5C11-6E22-006C9AF188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241" y="422697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6A96C-F92B-F5E9-0829-FA134BF27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6" t="38608" r="73032" b="31001"/>
          <a:stretch/>
        </p:blipFill>
        <p:spPr>
          <a:xfrm>
            <a:off x="123911" y="2856801"/>
            <a:ext cx="2716426" cy="2436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168B8-3310-7702-38D7-EC7B309D1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1" t="37336" r="11432" b="34581"/>
          <a:stretch/>
        </p:blipFill>
        <p:spPr>
          <a:xfrm>
            <a:off x="9298163" y="2856800"/>
            <a:ext cx="2769926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CA6D79-C043-B2D2-0A29-97B489D6CA7A}"/>
              </a:ext>
            </a:extLst>
          </p:cNvPr>
          <p:cNvSpPr txBox="1"/>
          <p:nvPr/>
        </p:nvSpPr>
        <p:spPr>
          <a:xfrm>
            <a:off x="4325233" y="1605740"/>
            <a:ext cx="351536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 have a 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7C302-4193-1EE1-73C5-F7C238CA2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3" t="40528" r="53420" b="35576"/>
          <a:stretch/>
        </p:blipFill>
        <p:spPr>
          <a:xfrm>
            <a:off x="3080620" y="2858417"/>
            <a:ext cx="2950195" cy="2416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1768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24152" y="429879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604205" y="32776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73269-B721-46BE-09CA-CE27E6E4A10F}"/>
              </a:ext>
            </a:extLst>
          </p:cNvPr>
          <p:cNvSpPr txBox="1"/>
          <p:nvPr/>
        </p:nvSpPr>
        <p:spPr>
          <a:xfrm>
            <a:off x="1992522" y="924599"/>
            <a:ext cx="9144190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04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u="sng" dirty="0">
                <a:solidFill>
                  <a:srgbClr val="FF3131"/>
                </a:solidFill>
                <a:latin typeface="Comic Sans Bold"/>
              </a:rPr>
              <a:t>Activity 5</a:t>
            </a:r>
            <a:endParaRPr kumimoji="0" lang="en-US" sz="80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Look and write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28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50C9D4-11FF-6658-28B3-E3F577C099A1}"/>
              </a:ext>
            </a:extLst>
          </p:cNvPr>
          <p:cNvGrpSpPr/>
          <p:nvPr/>
        </p:nvGrpSpPr>
        <p:grpSpPr>
          <a:xfrm>
            <a:off x="2970709" y="0"/>
            <a:ext cx="5584011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39F62CAC-5634-ECBD-A40E-208FF73969C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516443A1-0C9E-DA21-DF2B-A39429C75A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719B5E81-EAF3-329D-9220-D3CFED306077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2612F8ED-B039-5904-16C6-FE974F2080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107" y="298916"/>
            <a:ext cx="2216454" cy="11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AB16B95D-2EBE-2BD8-AD39-C7BB189C9A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4" end="268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399" y="2592641"/>
            <a:ext cx="10881081" cy="2258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C5925-633D-4B5E-BC97-6488C075AA39}"/>
              </a:ext>
            </a:extLst>
          </p:cNvPr>
          <p:cNvSpPr txBox="1"/>
          <p:nvPr/>
        </p:nvSpPr>
        <p:spPr>
          <a:xfrm>
            <a:off x="3555214" y="1305298"/>
            <a:ext cx="471424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0011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5. Look and write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57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C92AE2-931B-A287-68E2-D7BBA727773D}"/>
              </a:ext>
            </a:extLst>
          </p:cNvPr>
          <p:cNvGrpSpPr/>
          <p:nvPr/>
        </p:nvGrpSpPr>
        <p:grpSpPr>
          <a:xfrm>
            <a:off x="2970709" y="0"/>
            <a:ext cx="5584011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1F7C2B08-9949-477D-3C2C-836662B5626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E22338FA-5074-BF83-3569-5916BC0431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A8D25C01-E842-C077-AC88-BC29792F582B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13D42ED0-4BCB-808D-AFC4-DDC9F9B085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107" y="298916"/>
            <a:ext cx="2216454" cy="11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A43A4EEF-50E1-CB75-BC60-CDBE3177EB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1" end="46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398" y="2470151"/>
            <a:ext cx="11639425" cy="241573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D1B270-81BF-4383-58C3-30ED2686B68E}"/>
              </a:ext>
            </a:extLst>
          </p:cNvPr>
          <p:cNvSpPr txBox="1"/>
          <p:nvPr/>
        </p:nvSpPr>
        <p:spPr>
          <a:xfrm>
            <a:off x="3738880" y="1126889"/>
            <a:ext cx="471424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0011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5. Look and write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611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6264EC-5448-AD68-00A6-96ACB5005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" t="8230" r="3666" b="7802"/>
          <a:stretch/>
        </p:blipFill>
        <p:spPr>
          <a:xfrm>
            <a:off x="0" y="801805"/>
            <a:ext cx="12192000" cy="6137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BFA46C-D0C7-5730-3173-5D21C9DEFEE1}"/>
              </a:ext>
            </a:extLst>
          </p:cNvPr>
          <p:cNvGrpSpPr/>
          <p:nvPr/>
        </p:nvGrpSpPr>
        <p:grpSpPr>
          <a:xfrm>
            <a:off x="2970709" y="0"/>
            <a:ext cx="5584011" cy="581389"/>
            <a:chOff x="601461" y="375280"/>
            <a:chExt cx="6859544" cy="698966"/>
          </a:xfrm>
        </p:grpSpPr>
        <p:pic>
          <p:nvPicPr>
            <p:cNvPr id="5" name="Google Shape;173;p2">
              <a:extLst>
                <a:ext uri="{FF2B5EF4-FFF2-40B4-BE49-F238E27FC236}">
                  <a16:creationId xmlns:a16="http://schemas.microsoft.com/office/drawing/2014/main" id="{DFE98FA7-504C-0174-A1F1-FB02A225CA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5;p2">
              <a:extLst>
                <a:ext uri="{FF2B5EF4-FFF2-40B4-BE49-F238E27FC236}">
                  <a16:creationId xmlns:a16="http://schemas.microsoft.com/office/drawing/2014/main" id="{A99E45B3-6466-7D68-9291-BA6508E9F22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74;p2">
              <a:extLst>
                <a:ext uri="{FF2B5EF4-FFF2-40B4-BE49-F238E27FC236}">
                  <a16:creationId xmlns:a16="http://schemas.microsoft.com/office/drawing/2014/main" id="{AC037AAA-18B4-EFBE-7061-50DE665A1C3B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Google Shape;176;p2">
            <a:extLst>
              <a:ext uri="{FF2B5EF4-FFF2-40B4-BE49-F238E27FC236}">
                <a16:creationId xmlns:a16="http://schemas.microsoft.com/office/drawing/2014/main" id="{610B98DF-BFE0-23A0-1E60-374224C08B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107" y="298916"/>
            <a:ext cx="2216454" cy="11844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05F17-DEC0-0199-1232-63AA91D536E1}"/>
              </a:ext>
            </a:extLst>
          </p:cNvPr>
          <p:cNvSpPr txBox="1"/>
          <p:nvPr/>
        </p:nvSpPr>
        <p:spPr>
          <a:xfrm>
            <a:off x="1895086" y="5098902"/>
            <a:ext cx="26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bi_e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48DAB9-792C-9A16-12DC-F18B839AFBAA}"/>
              </a:ext>
            </a:extLst>
          </p:cNvPr>
          <p:cNvSpPr txBox="1"/>
          <p:nvPr/>
        </p:nvSpPr>
        <p:spPr>
          <a:xfrm>
            <a:off x="2392640" y="5091544"/>
            <a:ext cx="8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9DBC8-7B72-8A2E-7FEA-64187BD74841}"/>
              </a:ext>
            </a:extLst>
          </p:cNvPr>
          <p:cNvSpPr txBox="1"/>
          <p:nvPr/>
        </p:nvSpPr>
        <p:spPr>
          <a:xfrm>
            <a:off x="5343189" y="5099436"/>
            <a:ext cx="26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_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ite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6E7206-6587-735E-EBE1-ECB4204382E7}"/>
              </a:ext>
            </a:extLst>
          </p:cNvPr>
          <p:cNvSpPr txBox="1"/>
          <p:nvPr/>
        </p:nvSpPr>
        <p:spPr>
          <a:xfrm>
            <a:off x="9083149" y="5109946"/>
            <a:ext cx="26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_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itten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7FBE8-3BF6-766E-F89D-714026BB23A5}"/>
              </a:ext>
            </a:extLst>
          </p:cNvPr>
          <p:cNvSpPr txBox="1"/>
          <p:nvPr/>
        </p:nvSpPr>
        <p:spPr>
          <a:xfrm>
            <a:off x="5330232" y="5091195"/>
            <a:ext cx="8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B2E84-55DC-F059-6380-3B11C17FB359}"/>
              </a:ext>
            </a:extLst>
          </p:cNvPr>
          <p:cNvSpPr txBox="1"/>
          <p:nvPr/>
        </p:nvSpPr>
        <p:spPr>
          <a:xfrm>
            <a:off x="9315239" y="5109946"/>
            <a:ext cx="8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214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7960" y="684763"/>
            <a:ext cx="9943319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24152" y="429879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604205" y="32776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1947370" y="1465036"/>
            <a:ext cx="90497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05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FUN CORNER &amp;WRAP-UP</a:t>
            </a: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3852068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FEC0F9C-E252-A8E6-3629-E11387AC1620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FFF469F-EFE7-105F-2483-EE1FC2D5E152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3D Dice Models | TurboSquid">
            <a:hlinkClick r:id="rId5" action="ppaction://hlinksldjump"/>
            <a:extLst>
              <a:ext uri="{FF2B5EF4-FFF2-40B4-BE49-F238E27FC236}">
                <a16:creationId xmlns:a16="http://schemas.microsoft.com/office/drawing/2014/main" id="{A2785E76-874A-7E96-3F68-51AFB9DF5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0" b="93000" l="7000" r="91000">
                        <a14:foregroundMark x1="58333" y1="9000" x2="58333" y2="9000"/>
                        <a14:foregroundMark x1="46667" y1="7333" x2="46667" y2="7333"/>
                        <a14:foregroundMark x1="46667" y1="7333" x2="46667" y2="7333"/>
                        <a14:foregroundMark x1="7000" y1="30333" x2="7000" y2="30333"/>
                        <a14:foregroundMark x1="7000" y1="30333" x2="7000" y2="30333"/>
                        <a14:foregroundMark x1="91333" y1="39667" x2="91333" y2="39667"/>
                        <a14:foregroundMark x1="49667" y1="93000" x2="49667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19" y="2528569"/>
            <a:ext cx="1957070" cy="195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BAEC9-BE0D-4407-C0F6-F30A446DB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4" b="92969" l="10000" r="90000">
                        <a14:foregroundMark x1="51429" y1="88281" x2="51429" y2="88281"/>
                        <a14:foregroundMark x1="52024" y1="93066" x2="52024" y2="93066"/>
                        <a14:foregroundMark x1="56667" y1="61230" x2="56667" y2="61230"/>
                        <a14:foregroundMark x1="49762" y1="59961" x2="49762" y2="59961"/>
                        <a14:foregroundMark x1="50238" y1="6934" x2="50238" y2="6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86296">
            <a:off x="4694187" y="1709763"/>
            <a:ext cx="4051561" cy="4743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CD02D-9F40-3B6E-16FC-4B3907E16299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2643749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73DE62-3330-5B9D-0B5E-49093C80CDA5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75EBC0A-B16C-BF08-7FB9-78F73798B9F5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73FCB8CA-C56C-1DD9-7EA3-CEE4BE82A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067" y="2450507"/>
            <a:ext cx="1956986" cy="1956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08AC9-B7C0-16BF-FC20-ADCDEEC6E262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  <p:pic>
        <p:nvPicPr>
          <p:cNvPr id="2050" name="Picture 2" descr="3,707 Cute Cat Lottie Animations - Free in JSON, LOTTIE, GIF - IconScout">
            <a:extLst>
              <a:ext uri="{FF2B5EF4-FFF2-40B4-BE49-F238E27FC236}">
                <a16:creationId xmlns:a16="http://schemas.microsoft.com/office/drawing/2014/main" id="{38D2563E-F257-7551-826B-422BAA9D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10" y="128460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78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87DC033-0CC9-6E74-9218-8258FB5A7DC8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336EF4F-5967-6820-36E7-0E588D22BA65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A91B3-48A4-3905-DA67-94EF2D8ED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722" y="2030167"/>
            <a:ext cx="4323398" cy="334003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C173C44-C92A-BB2C-75C3-9BCAF14A9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099" y="2721693"/>
            <a:ext cx="1963082" cy="1956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88143-11B3-F95C-0BC1-56F70F399481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256219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9812" y="612597"/>
            <a:ext cx="9692614" cy="5408429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96000" y="220427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482408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3644" y="4635084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You Are Welcome Animated Gif">
            <a:extLst>
              <a:ext uri="{FF2B5EF4-FFF2-40B4-BE49-F238E27FC236}">
                <a16:creationId xmlns:a16="http://schemas.microsoft.com/office/drawing/2014/main" id="{ACDA0182-18C6-3349-A4AD-604A2614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66" y="1000700"/>
            <a:ext cx="8071496" cy="36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24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DE8A7E2-AB92-972D-D820-9346375CF269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3FB5196-6C3E-0B59-D59D-C451E5841758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C173C44-C92A-BB2C-75C3-9BCAF14A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219" y="2599773"/>
            <a:ext cx="1963082" cy="195698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AB289E25-0D3F-DB7B-600A-9A65EAE72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40" y="4144093"/>
            <a:ext cx="1938696" cy="2328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A90D9-033B-1DE0-A6C2-D768C46837EA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  <p:pic>
        <p:nvPicPr>
          <p:cNvPr id="1028" name="Picture 4" descr="Details 77+ animated cake gif best - in.daotaonec">
            <a:extLst>
              <a:ext uri="{FF2B5EF4-FFF2-40B4-BE49-F238E27FC236}">
                <a16:creationId xmlns:a16="http://schemas.microsoft.com/office/drawing/2014/main" id="{170D4F0D-1535-6D1A-59BC-B2F33F78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34" y="1719400"/>
            <a:ext cx="5987732" cy="44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59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50456A-4ACD-1AEC-66F3-B78C0AA60364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6BA6FCC-00B2-BF8D-8DB9-D108A7822DCC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C173C44-C92A-BB2C-75C3-9BCAF14A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099" y="2721693"/>
            <a:ext cx="1963082" cy="1956986"/>
          </a:xfrm>
          <a:prstGeom prst="rect">
            <a:avLst/>
          </a:prstGeom>
        </p:spPr>
      </p:pic>
      <p:pic>
        <p:nvPicPr>
          <p:cNvPr id="1026" name="Picture 2" descr="Dancing Chicken Gif Animation">
            <a:extLst>
              <a:ext uri="{FF2B5EF4-FFF2-40B4-BE49-F238E27FC236}">
                <a16:creationId xmlns:a16="http://schemas.microsoft.com/office/drawing/2014/main" id="{3E94F18A-9D84-E078-D7D7-BF3E76CB7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16778" r="15333" b="556"/>
          <a:stretch/>
        </p:blipFill>
        <p:spPr bwMode="auto">
          <a:xfrm>
            <a:off x="3393440" y="1756493"/>
            <a:ext cx="5080000" cy="45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0DB73980-971C-7EA1-C360-1B5D1D43C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240" y="4144093"/>
            <a:ext cx="1938696" cy="2328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ECE31-7DD9-B9D3-0E2B-E06B05241C5A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339265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A6A480-F3E5-9F61-2EC2-4BE940351F3C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3389B24-ADF8-FB67-895F-D759CFB06C8D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ice 6 Sided 16mm" hidden="1">
                <a:extLst>
                  <a:ext uri="{FF2B5EF4-FFF2-40B4-BE49-F238E27FC236}">
                    <a16:creationId xmlns:a16="http://schemas.microsoft.com/office/drawing/2014/main" id="{2C38E8AD-FF01-60BB-11E9-54DD4E61D3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98170" y="1323090"/>
              <a:ext cx="3663167" cy="366316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63167" cy="366316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65663" d="1000000"/>
                    <am3d:preTrans dx="-34" dy="-17999946" dz="5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567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ice 6 Sided 16mm" hidden="1">
                <a:extLst>
                  <a:ext uri="{FF2B5EF4-FFF2-40B4-BE49-F238E27FC236}">
                    <a16:creationId xmlns:a16="http://schemas.microsoft.com/office/drawing/2014/main" id="{2C38E8AD-FF01-60BB-11E9-54DD4E61D3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8170" y="1323090"/>
                <a:ext cx="3663167" cy="36631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ice">
                <a:extLst>
                  <a:ext uri="{FF2B5EF4-FFF2-40B4-BE49-F238E27FC236}">
                    <a16:creationId xmlns:a16="http://schemas.microsoft.com/office/drawing/2014/main" id="{BB0F935A-96FF-BE70-6BBD-D72DDAFF66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6" y="2065086"/>
              <a:ext cx="2727829" cy="272782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727829" cy="272782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9841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ice">
                <a:extLst>
                  <a:ext uri="{FF2B5EF4-FFF2-40B4-BE49-F238E27FC236}">
                    <a16:creationId xmlns:a16="http://schemas.microsoft.com/office/drawing/2014/main" id="{BB0F935A-96FF-BE70-6BBD-D72DDAFF66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32086" y="2065086"/>
                <a:ext cx="2727829" cy="2727828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1F4396E-F749-7DDE-57A0-0A9994980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52" y="4286403"/>
            <a:ext cx="1938696" cy="232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F585A-FBE8-CADA-41C4-7221E36C48FC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24994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045FBDC8-60C1-A332-6E4C-1B467C5B114F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51A5718-1047-F822-7033-C74065E3322E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ice">
                <a:extLst>
                  <a:ext uri="{FF2B5EF4-FFF2-40B4-BE49-F238E27FC236}">
                    <a16:creationId xmlns:a16="http://schemas.microsoft.com/office/drawing/2014/main" id="{ACB07CE3-A936-8503-2ADC-14BA1F6DF2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5" y="2065081"/>
              <a:ext cx="2727831" cy="272783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31" cy="272783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ice">
                <a:extLst>
                  <a:ext uri="{FF2B5EF4-FFF2-40B4-BE49-F238E27FC236}">
                    <a16:creationId xmlns:a16="http://schemas.microsoft.com/office/drawing/2014/main" id="{ACB07CE3-A936-8503-2ADC-14BA1F6DF2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2085" y="2065081"/>
                <a:ext cx="2727831" cy="272783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9">
            <a:hlinkClick r:id="rId8" action="ppaction://hlinksldjump"/>
            <a:extLst>
              <a:ext uri="{FF2B5EF4-FFF2-40B4-BE49-F238E27FC236}">
                <a16:creationId xmlns:a16="http://schemas.microsoft.com/office/drawing/2014/main" id="{16560EBE-2F5F-83DE-E2A5-2E31E530C78B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EEDA94-3C5B-2E3E-7A75-51A4CCC0E2BB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6592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29F529-CEFE-5CCC-2FEF-D9F628BA30B7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051D553-65C7-6D37-284C-05BD05FC4A19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ice">
                <a:extLst>
                  <a:ext uri="{FF2B5EF4-FFF2-40B4-BE49-F238E27FC236}">
                    <a16:creationId xmlns:a16="http://schemas.microsoft.com/office/drawing/2014/main" id="{E4FC62C5-F2BE-D660-0820-843AA7CCFEA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5" y="2065081"/>
              <a:ext cx="2727830" cy="272783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30" cy="272783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ice">
                <a:extLst>
                  <a:ext uri="{FF2B5EF4-FFF2-40B4-BE49-F238E27FC236}">
                    <a16:creationId xmlns:a16="http://schemas.microsoft.com/office/drawing/2014/main" id="{E4FC62C5-F2BE-D660-0820-843AA7CCFE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2085" y="2065081"/>
                <a:ext cx="2727830" cy="272783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Freeform 9">
            <a:hlinkClick r:id="rId8" action="ppaction://hlinksldjump"/>
            <a:extLst>
              <a:ext uri="{FF2B5EF4-FFF2-40B4-BE49-F238E27FC236}">
                <a16:creationId xmlns:a16="http://schemas.microsoft.com/office/drawing/2014/main" id="{26E04D64-4EDB-546D-3B17-3B458C407FF4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FE3962-41CE-FBD4-35E0-25EDEAC40700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40095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9AEB4D4-2CAD-54FA-DA36-20DB6E888020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F7DE3A-9EC9-407B-5BC7-3E964ED7E213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5" y="2065085"/>
              <a:ext cx="2727829" cy="272783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29" cy="272783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2085" y="2065085"/>
                <a:ext cx="2727829" cy="272783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9">
            <a:hlinkClick r:id="rId8" action="ppaction://hlinksldjump"/>
            <a:extLst>
              <a:ext uri="{FF2B5EF4-FFF2-40B4-BE49-F238E27FC236}">
                <a16:creationId xmlns:a16="http://schemas.microsoft.com/office/drawing/2014/main" id="{3BA2577E-42A5-069D-078D-C6A14E318412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13CA50-FF03-2D48-CD64-ABFBBABC9A0E}"/>
              </a:ext>
            </a:extLst>
          </p:cNvPr>
          <p:cNvSpPr txBox="1"/>
          <p:nvPr/>
        </p:nvSpPr>
        <p:spPr>
          <a:xfrm>
            <a:off x="385064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42894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C71E2B6-1966-035F-D9E4-9A20D477D048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B9B541F-6640-F88E-1C0F-D1B2AF7236EE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3" y="2065080"/>
              <a:ext cx="2727830" cy="272782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30" cy="27278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2083" y="2065080"/>
                <a:ext cx="2727830" cy="272782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9">
            <a:hlinkClick r:id="rId8" action="ppaction://hlinksldjump"/>
            <a:extLst>
              <a:ext uri="{FF2B5EF4-FFF2-40B4-BE49-F238E27FC236}">
                <a16:creationId xmlns:a16="http://schemas.microsoft.com/office/drawing/2014/main" id="{3BA2577E-42A5-069D-078D-C6A14E318412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EB08F-3EB9-2936-1822-7BDAC73377C5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9193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 videos | congratulations images, congratulations pictures,  congratulations quotes">
            <a:extLst>
              <a:ext uri="{FF2B5EF4-FFF2-40B4-BE49-F238E27FC236}">
                <a16:creationId xmlns:a16="http://schemas.microsoft.com/office/drawing/2014/main" id="{B4E5BD51-CFB6-687F-88F3-5142C12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8" y="686952"/>
            <a:ext cx="7965717" cy="28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CDBE42F8-BADB-8B27-AEC5-D3AD8A1D356A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36F55C14-9E4A-E281-9C55-3CF8B02D667D}"/>
              </a:ext>
            </a:extLst>
          </p:cNvPr>
          <p:cNvSpPr/>
          <p:nvPr/>
        </p:nvSpPr>
        <p:spPr>
          <a:xfrm>
            <a:off x="10118155" y="4530254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561E2-42DB-38FC-2C35-19495121517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99" y="3244379"/>
            <a:ext cx="3048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/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/>
            <a:r>
              <a:rPr lang="en-US" sz="60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/>
            <a:r>
              <a:rPr lang="en-US" sz="60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2635701" y="978938"/>
            <a:ext cx="7501288" cy="490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TABLE OF CONTENT</a:t>
            </a:r>
          </a:p>
          <a:p>
            <a:pPr marL="593716" marR="0" lvl="1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3131"/>
                </a:solidFill>
                <a:latin typeface="Comic Sans Bold"/>
              </a:rPr>
              <a:t>   1. Warm-up &amp; review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2. Activity 3: Listen and chant</a:t>
            </a: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3. Activity 4: Listen and circle</a:t>
            </a: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4. Activity 5:Look and write</a:t>
            </a: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FF3131"/>
                </a:solidFill>
                <a:latin typeface="Comic Sans Bold"/>
              </a:rPr>
              <a:t>   5. Fun corner &amp; wrap-up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-8547" y="984906"/>
            <a:ext cx="11120748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01</a:t>
            </a:r>
          </a:p>
          <a:p>
            <a:pPr marL="593716" marR="0" lvl="1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   Warm-up and review</a:t>
            </a:r>
          </a:p>
          <a:p>
            <a:pPr marL="593716" marR="0" lvl="1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67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371</Words>
  <Application>Microsoft Office PowerPoint</Application>
  <PresentationFormat>Widescreen</PresentationFormat>
  <Paragraphs>110</Paragraphs>
  <Slides>38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Abadi</vt:lpstr>
      <vt:lpstr>Arial</vt:lpstr>
      <vt:lpstr>Calibri</vt:lpstr>
      <vt:lpstr>Calibri Light</vt:lpstr>
      <vt:lpstr>Comic Sans Bold</vt:lpstr>
      <vt:lpstr>Comic Sans MS</vt:lpstr>
      <vt:lpstr>Congenial Black</vt:lpstr>
      <vt:lpstr>Gill Sans MT</vt:lpstr>
      <vt:lpstr>Times New Roman</vt:lpstr>
      <vt:lpstr>Office Theme</vt:lpstr>
      <vt:lpstr>1_Office Theme</vt:lpstr>
      <vt:lpstr>2_Office Theme</vt:lpstr>
      <vt:lpstr>Gallery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Administrator</cp:lastModifiedBy>
  <cp:revision>9</cp:revision>
  <dcterms:created xsi:type="dcterms:W3CDTF">2023-12-07T08:58:40Z</dcterms:created>
  <dcterms:modified xsi:type="dcterms:W3CDTF">2025-09-23T08:02:13Z</dcterms:modified>
</cp:coreProperties>
</file>