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  <p:sldMasterId id="2147483690" r:id="rId4"/>
    <p:sldMasterId id="2147483702" r:id="rId5"/>
  </p:sldMasterIdLst>
  <p:notesMasterIdLst>
    <p:notesMasterId r:id="rId40"/>
  </p:notesMasterIdLst>
  <p:sldIdLst>
    <p:sldId id="534" r:id="rId6"/>
    <p:sldId id="339" r:id="rId7"/>
    <p:sldId id="258" r:id="rId8"/>
    <p:sldId id="346" r:id="rId9"/>
    <p:sldId id="343" r:id="rId10"/>
    <p:sldId id="306" r:id="rId11"/>
    <p:sldId id="309" r:id="rId12"/>
    <p:sldId id="310" r:id="rId13"/>
    <p:sldId id="308" r:id="rId14"/>
    <p:sldId id="312" r:id="rId15"/>
    <p:sldId id="313" r:id="rId16"/>
    <p:sldId id="314" r:id="rId17"/>
    <p:sldId id="315" r:id="rId18"/>
    <p:sldId id="316" r:id="rId19"/>
    <p:sldId id="344" r:id="rId20"/>
    <p:sldId id="319" r:id="rId21"/>
    <p:sldId id="320" r:id="rId22"/>
    <p:sldId id="321" r:id="rId23"/>
    <p:sldId id="322" r:id="rId24"/>
    <p:sldId id="323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8" r:id="rId37"/>
    <p:sldId id="318" r:id="rId38"/>
    <p:sldId id="34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15CAF-82D0-43FF-97E5-C21A78D5DE83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9714E-B127-48A9-829C-4F466590B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7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113a5673f4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113a5673f4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151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words first to stand up or sit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inside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241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words first to stand up or sit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inside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7035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9138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630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783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5522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9738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090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75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144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circle to see the pictures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pictures to cover it</a:t>
            </a: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017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5507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62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words first to stand up or sit down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picture to see the answer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picture inside to hear the sound</a:t>
            </a: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2562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words first to stand up or sit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inside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3716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words first to stand up or sit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inside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8513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395572">
            <a:off x="-737010" y="2478693"/>
            <a:ext cx="3455131" cy="4989577"/>
          </a:xfrm>
          <a:custGeom>
            <a:avLst/>
            <a:gdLst/>
            <a:ahLst/>
            <a:cxnLst/>
            <a:rect l="l" t="t" r="r" b="b"/>
            <a:pathLst>
              <a:path w="5174294" h="7472234" extrusionOk="0">
                <a:moveTo>
                  <a:pt x="1518789" y="7437487"/>
                </a:moveTo>
                <a:cubicBezTo>
                  <a:pt x="1481777" y="7437487"/>
                  <a:pt x="1446860" y="7433078"/>
                  <a:pt x="1407320" y="7421197"/>
                </a:cubicBezTo>
                <a:cubicBezTo>
                  <a:pt x="1338863" y="7399020"/>
                  <a:pt x="1186553" y="7155664"/>
                  <a:pt x="1125306" y="6971892"/>
                </a:cubicBezTo>
                <a:cubicBezTo>
                  <a:pt x="1040557" y="6715371"/>
                  <a:pt x="1087487" y="6633206"/>
                  <a:pt x="1036428" y="6622700"/>
                </a:cubicBezTo>
                <a:cubicBezTo>
                  <a:pt x="596195" y="6532690"/>
                  <a:pt x="221203" y="6211324"/>
                  <a:pt x="14170" y="5822469"/>
                </a:cubicBezTo>
                <a:cubicBezTo>
                  <a:pt x="-4934" y="5822469"/>
                  <a:pt x="810" y="5734595"/>
                  <a:pt x="810" y="121874"/>
                </a:cubicBezTo>
                <a:cubicBezTo>
                  <a:pt x="275120" y="87532"/>
                  <a:pt x="548936" y="60931"/>
                  <a:pt x="824786" y="60871"/>
                </a:cubicBezTo>
                <a:cubicBezTo>
                  <a:pt x="2887330" y="60393"/>
                  <a:pt x="3939598" y="-27331"/>
                  <a:pt x="5030314" y="8670"/>
                </a:cubicBezTo>
                <a:cubicBezTo>
                  <a:pt x="5084664" y="10792"/>
                  <a:pt x="5179901" y="5247032"/>
                  <a:pt x="5174036" y="7432151"/>
                </a:cubicBezTo>
                <a:cubicBezTo>
                  <a:pt x="5174036" y="7519113"/>
                  <a:pt x="4306242" y="7437487"/>
                  <a:pt x="1518789" y="74374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392710">
            <a:off x="-710357" y="2851929"/>
            <a:ext cx="3086604" cy="4590011"/>
            <a:chOff x="-1094349" y="4249212"/>
            <a:chExt cx="4629357" cy="6884043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4" name="Google Shape;14;p2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5" name="Google Shape;15;p2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" name="Google Shape;16;p2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" name="Google Shape;17;p2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" name="Google Shape;20;p2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23;p2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24" name="Google Shape;24;p2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" name="Google Shape;25;p2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" name="Google Shape;26;p2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27" name="Google Shape;27;p2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28;p2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" name="Google Shape;29;p2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30" name="Google Shape;30;p2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" name="Google Shape;35;p2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37;p2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" name="Google Shape;38;p2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1" name="Google Shape;41;p2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42" name="Google Shape;42;p2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Google Shape;45;p2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46" name="Google Shape;46;p2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47;p2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" name="Google Shape;48;p2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49" name="Google Shape;49;p2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50;p2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" name="Google Shape;51;p2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52" name="Google Shape;52;p2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53;p2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" name="Google Shape;54;p2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55" name="Google Shape;55;p2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56;p2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" name="Google Shape;57;p2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58" name="Google Shape;58;p2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59;p2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" name="Google Shape;60;p2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61" name="Google Shape;61;p2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" name="Google Shape;63;p2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64" name="Google Shape;64;p2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" name="Google Shape;66;p2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67" name="Google Shape;67;p2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68;p2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9" name="Google Shape;69;p2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70" name="Google Shape;70;p2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71" name="Google Shape;71;p2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2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" name="Google Shape;73;p2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74" name="Google Shape;74;p2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75;p2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" name="Google Shape;76;p2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77" name="Google Shape;77;p2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78;p2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9" name="Google Shape;79;p2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80" name="Google Shape;80;p2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" name="Google Shape;81;p2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" name="Google Shape;82;p2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83" name="Google Shape;83;p2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" name="Google Shape;84;p2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Google Shape;85;p2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86" name="Google Shape;86;p2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" name="Google Shape;87;p2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8" name="Google Shape;88;p2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89" name="Google Shape;89;p2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1" name="Google Shape;91;p2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" name="Google Shape;93;p2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" name="Google Shape;94;p2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95" name="Google Shape;95;p2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96;p2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7" name="Google Shape;97;p2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98" name="Google Shape;98;p2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99" name="Google Shape;99;p2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" name="Google Shape;100;p2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" name="Google Shape;101;p2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02" name="Google Shape;102;p2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" name="Google Shape;104;p2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106;p2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" name="Google Shape;107;p2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08" name="Google Shape;108;p2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" name="Google Shape;109;p2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" name="Google Shape;110;p2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11" name="Google Shape;111;p2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112;p2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" name="Google Shape;113;p2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14" name="Google Shape;114;p2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" name="Google Shape;116;p2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118;p2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" name="Google Shape;119;p2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20" name="Google Shape;120;p2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2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" name="Google Shape;122;p2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23" name="Google Shape;123;p2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124;p2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5" name="Google Shape;125;p2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26" name="Google Shape;126;p2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27" name="Google Shape;127;p2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" name="Google Shape;135;p2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36" name="Google Shape;136;p2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137;p2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" name="Google Shape;138;p2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39" name="Google Shape;139;p2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40;p2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" name="Google Shape;141;p2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" name="Google Shape;144;p2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5" name="Google Shape;145;p2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" name="Google Shape;146;p2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" name="Google Shape;147;p2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8" name="Google Shape;148;p2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" name="Google Shape;149;p2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" name="Google Shape;150;p2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51" name="Google Shape;151;p2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" name="Google Shape;152;p2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3" name="Google Shape;153;p2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54" name="Google Shape;154;p2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55" name="Google Shape;155;p2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" name="Google Shape;156;p2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" name="Google Shape;157;p2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" name="Google Shape;160;p2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61" name="Google Shape;161;p2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2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2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64" name="Google Shape;164;p2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2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6" name="Google Shape;166;p2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67" name="Google Shape;167;p2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68;p2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9" name="Google Shape;169;p2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70" name="Google Shape;170;p2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" name="Google Shape;171;p2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" name="Google Shape;172;p2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73" name="Google Shape;173;p2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" name="Google Shape;174;p2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" name="Google Shape;175;p2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76" name="Google Shape;176;p2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" name="Google Shape;177;p2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" name="Google Shape;178;p2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79" name="Google Shape;179;p2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2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1" name="Google Shape;181;p2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82" name="Google Shape;182;p2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83" name="Google Shape;183;p2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2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" name="Google Shape;185;p2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86" name="Google Shape;186;p2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Google Shape;187;p2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" name="Google Shape;188;p2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89" name="Google Shape;189;p2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" name="Google Shape;190;p2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" name="Google Shape;191;p2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92" name="Google Shape;192;p2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" name="Google Shape;193;p2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" name="Google Shape;194;p2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95" name="Google Shape;195;p2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" name="Google Shape;196;p2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" name="Google Shape;197;p2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98" name="Google Shape;198;p2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" name="Google Shape;200;p2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201" name="Google Shape;201;p2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" name="Google Shape;202;p2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" name="Google Shape;203;p2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204" name="Google Shape;204;p2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" name="Google Shape;205;p2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" name="Google Shape;206;p2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207" name="Google Shape;207;p2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2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9" name="Google Shape;209;p2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210" name="Google Shape;210;p2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211" name="Google Shape;211;p2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" name="Google Shape;212;p2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" name="Google Shape;213;p2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214" name="Google Shape;214;p2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" name="Google Shape;215;p2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" name="Google Shape;216;p2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217" name="Google Shape;217;p2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" name="Google Shape;218;p2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" name="Google Shape;219;p2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Google Shape;221;p2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" name="Google Shape;222;p2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223" name="Google Shape;223;p2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p2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" name="Google Shape;225;p2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226" name="Google Shape;226;p2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" name="Google Shape;227;p2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8" name="Google Shape;228;p2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229" name="Google Shape;229;p2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p2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" name="Google Shape;231;p2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232" name="Google Shape;232;p2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233;p2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" name="Google Shape;234;p2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235" name="Google Shape;235;p2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236;p2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37" name="Google Shape;237;p2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238" name="Google Shape;238;p2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239" name="Google Shape;239;p2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240;p2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" name="Google Shape;241;p2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242" name="Google Shape;242;p2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" name="Google Shape;243;p2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" name="Google Shape;244;p2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245" name="Google Shape;245;p2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246;p2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" name="Google Shape;247;p2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248" name="Google Shape;248;p2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249;p2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" name="Google Shape;250;p2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251" name="Google Shape;251;p2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" name="Google Shape;252;p2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" name="Google Shape;253;p2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254" name="Google Shape;254;p2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255;p2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" name="Google Shape;256;p2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257" name="Google Shape;257;p2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258;p2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" name="Google Shape;259;p2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260" name="Google Shape;260;p2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261;p2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" name="Google Shape;262;p2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263" name="Google Shape;263;p2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" name="Google Shape;264;p2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5" name="Google Shape;265;p2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266" name="Google Shape;266;p2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267" name="Google Shape;267;p2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" name="Google Shape;268;p2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" name="Google Shape;269;p2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270" name="Google Shape;270;p2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" name="Google Shape;271;p2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" name="Google Shape;272;p2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273" name="Google Shape;273;p2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2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5" name="Google Shape;275;p2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276" name="Google Shape;276;p2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" name="Google Shape;277;p2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8" name="Google Shape;278;p2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279" name="Google Shape;279;p2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" name="Google Shape;280;p2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" name="Google Shape;281;p2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282" name="Google Shape;282;p2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" name="Google Shape;283;p2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" name="Google Shape;284;p2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285" name="Google Shape;285;p2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2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" name="Google Shape;287;p2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288" name="Google Shape;288;p2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" name="Google Shape;289;p2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" name="Google Shape;290;p2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291" name="Google Shape;291;p2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" name="Google Shape;292;p2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3" name="Google Shape;293;p2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294" name="Google Shape;294;p2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295" name="Google Shape;295;p2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" name="Google Shape;296;p2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" name="Google Shape;297;p2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298" name="Google Shape;298;p2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" name="Google Shape;299;p2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" name="Google Shape;300;p2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301" name="Google Shape;301;p2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" name="Google Shape;302;p2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" name="Google Shape;303;p2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304" name="Google Shape;304;p2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" name="Google Shape;305;p2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" name="Google Shape;306;p2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307" name="Google Shape;307;p2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2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" name="Google Shape;309;p2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310" name="Google Shape;310;p2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" name="Google Shape;311;p2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" name="Google Shape;312;p2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313" name="Google Shape;313;p2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4" name="Google Shape;314;p2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5" name="Google Shape;315;p2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316" name="Google Shape;316;p2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" name="Google Shape;317;p2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8" name="Google Shape;318;p2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319" name="Google Shape;319;p2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320" name="Google Shape;320;p2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1" name="Google Shape;321;p2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2" name="Google Shape;322;p2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323" name="Google Shape;323;p2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4" name="Google Shape;324;p2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5" name="Google Shape;325;p2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326" name="Google Shape;326;p2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" name="Google Shape;327;p2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8" name="Google Shape;328;p2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329" name="Google Shape;329;p2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0" name="Google Shape;330;p2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1" name="Google Shape;331;p2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332" name="Google Shape;332;p2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" name="Google Shape;333;p2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4" name="Google Shape;334;p2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335" name="Google Shape;335;p2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" name="Google Shape;336;p2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7" name="Google Shape;337;p2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338" name="Google Shape;338;p2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" name="Google Shape;339;p2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40" name="Google Shape;340;p2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"/>
          <p:cNvGrpSpPr/>
          <p:nvPr/>
        </p:nvGrpSpPr>
        <p:grpSpPr>
          <a:xfrm rot="5400000">
            <a:off x="3275308" y="-856580"/>
            <a:ext cx="5640267" cy="8571163"/>
            <a:chOff x="4912961" y="-1284870"/>
            <a:chExt cx="8460400" cy="12856745"/>
          </a:xfrm>
        </p:grpSpPr>
        <p:sp>
          <p:nvSpPr>
            <p:cNvPr id="342" name="Google Shape;342;p2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2"/>
          <p:cNvGrpSpPr/>
          <p:nvPr/>
        </p:nvGrpSpPr>
        <p:grpSpPr>
          <a:xfrm rot="586501">
            <a:off x="8486604" y="-641445"/>
            <a:ext cx="4121325" cy="4160633"/>
            <a:chOff x="12728365" y="-963559"/>
            <a:chExt cx="6181248" cy="6240414"/>
          </a:xfrm>
        </p:grpSpPr>
        <p:sp>
          <p:nvSpPr>
            <p:cNvPr id="346" name="Google Shape;346;p2"/>
            <p:cNvSpPr/>
            <p:nvPr/>
          </p:nvSpPr>
          <p:spPr>
            <a:xfrm>
              <a:off x="12736525" y="-963559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7" name="Google Shape;347;p2"/>
            <p:cNvGrpSpPr/>
            <p:nvPr/>
          </p:nvGrpSpPr>
          <p:grpSpPr>
            <a:xfrm>
              <a:off x="12728365" y="-543217"/>
              <a:ext cx="6181248" cy="5467080"/>
              <a:chOff x="12728365" y="-543217"/>
              <a:chExt cx="6181248" cy="5467080"/>
            </a:xfrm>
          </p:grpSpPr>
          <p:sp>
            <p:nvSpPr>
              <p:cNvPr id="348" name="Google Shape;348;p2"/>
              <p:cNvSpPr/>
              <p:nvPr/>
            </p:nvSpPr>
            <p:spPr>
              <a:xfrm>
                <a:off x="12731659" y="910200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12734823" y="1394191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12732732" y="1878127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12731861" y="-543217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12728498" y="426055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12729156" y="-58345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12731534" y="3329571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12733232" y="4296973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12729565" y="2362011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12730532" y="4780701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12734705" y="3813256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12728365" y="2845846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0" name="Google Shape;360;p2"/>
          <p:cNvGrpSpPr/>
          <p:nvPr/>
        </p:nvGrpSpPr>
        <p:grpSpPr>
          <a:xfrm rot="-1613890">
            <a:off x="221375" y="2036028"/>
            <a:ext cx="2495812" cy="876856"/>
            <a:chOff x="332147" y="3053969"/>
            <a:chExt cx="3743769" cy="1315301"/>
          </a:xfrm>
        </p:grpSpPr>
        <p:sp>
          <p:nvSpPr>
            <p:cNvPr id="361" name="Google Shape;361;p2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2"/>
          <p:cNvGrpSpPr/>
          <p:nvPr/>
        </p:nvGrpSpPr>
        <p:grpSpPr>
          <a:xfrm rot="-1990512">
            <a:off x="9527221" y="3131072"/>
            <a:ext cx="2495832" cy="850691"/>
            <a:chOff x="14291113" y="4697564"/>
            <a:chExt cx="3743754" cy="1276038"/>
          </a:xfrm>
        </p:grpSpPr>
        <p:grpSp>
          <p:nvGrpSpPr>
            <p:cNvPr id="364" name="Google Shape;364;p2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365" name="Google Shape;365;p2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" name="Google Shape;369;p2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370" name="Google Shape;370;p2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4" name="Google Shape;374;p2"/>
          <p:cNvGrpSpPr/>
          <p:nvPr/>
        </p:nvGrpSpPr>
        <p:grpSpPr>
          <a:xfrm>
            <a:off x="986384" y="4736184"/>
            <a:ext cx="1793077" cy="1886609"/>
            <a:chOff x="1479575" y="7104274"/>
            <a:chExt cx="2689615" cy="2829913"/>
          </a:xfrm>
        </p:grpSpPr>
        <p:sp>
          <p:nvSpPr>
            <p:cNvPr id="375" name="Google Shape;375;p2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7" name="Google Shape;377;p2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78" name="Google Shape;378;p2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5" name="Google Shape;385;p2"/>
          <p:cNvGrpSpPr/>
          <p:nvPr/>
        </p:nvGrpSpPr>
        <p:grpSpPr>
          <a:xfrm rot="-976272">
            <a:off x="8582403" y="1313138"/>
            <a:ext cx="1195183" cy="1350196"/>
            <a:chOff x="12872199" y="1968879"/>
            <a:chExt cx="1792674" cy="2025068"/>
          </a:xfrm>
        </p:grpSpPr>
        <p:sp>
          <p:nvSpPr>
            <p:cNvPr id="386" name="Google Shape;386;p2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p2"/>
          <p:cNvSpPr txBox="1">
            <a:spLocks noGrp="1"/>
          </p:cNvSpPr>
          <p:nvPr>
            <p:ph type="ctrTitle"/>
          </p:nvPr>
        </p:nvSpPr>
        <p:spPr>
          <a:xfrm>
            <a:off x="2103249" y="1735800"/>
            <a:ext cx="7984400" cy="3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7164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6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6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61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9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85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38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94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59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23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1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6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6"/>
          <p:cNvSpPr txBox="1">
            <a:spLocks noGrp="1"/>
          </p:cNvSpPr>
          <p:nvPr>
            <p:ph type="body" idx="1"/>
          </p:nvPr>
        </p:nvSpPr>
        <p:spPr>
          <a:xfrm>
            <a:off x="1140367" y="1805267"/>
            <a:ext cx="46308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814" name="Google Shape;814;p6"/>
          <p:cNvSpPr txBox="1">
            <a:spLocks noGrp="1"/>
          </p:cNvSpPr>
          <p:nvPr>
            <p:ph type="body" idx="2"/>
          </p:nvPr>
        </p:nvSpPr>
        <p:spPr>
          <a:xfrm>
            <a:off x="6420796" y="1805267"/>
            <a:ext cx="46308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815" name="Google Shape;815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2338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32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22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48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72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03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75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58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9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0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9"/>
          <p:cNvSpPr txBox="1">
            <a:spLocks noGrp="1"/>
          </p:cNvSpPr>
          <p:nvPr>
            <p:ph type="body" idx="1"/>
          </p:nvPr>
        </p:nvSpPr>
        <p:spPr>
          <a:xfrm>
            <a:off x="1140400" y="5875067"/>
            <a:ext cx="9911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1267" name="Google Shape;1267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19853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0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1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1" name="Google Shape;11;p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666800" y="1922300"/>
            <a:ext cx="7096400" cy="32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666800" y="5167733"/>
            <a:ext cx="70964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72D3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4978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39" name="Google Shape;39;p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" name="Google Shape;40;p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41" name="Google Shape;41;p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2" name="Google Shape;62;p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1683900" y="2854000"/>
            <a:ext cx="4894800" cy="1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2" hasCustomPrompt="1"/>
          </p:nvPr>
        </p:nvSpPr>
        <p:spPr>
          <a:xfrm>
            <a:off x="1683900" y="1221467"/>
            <a:ext cx="489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" name="Google Shape;65;p3"/>
          <p:cNvSpPr txBox="1">
            <a:spLocks noGrp="1"/>
          </p:cNvSpPr>
          <p:nvPr>
            <p:ph type="subTitle" idx="1"/>
          </p:nvPr>
        </p:nvSpPr>
        <p:spPr>
          <a:xfrm>
            <a:off x="1683900" y="4720933"/>
            <a:ext cx="48948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388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7776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68" name="Google Shape;68;p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70" name="Google Shape;70;p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1" name="Google Shape;91;p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1468000" y="1536633"/>
            <a:ext cx="977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1480567" y="593367"/>
            <a:ext cx="977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10687834" y="789671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/>
          <p:nvPr/>
        </p:nvSpPr>
        <p:spPr>
          <a:xfrm>
            <a:off x="1480567" y="525318"/>
            <a:ext cx="719696" cy="899705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" name="Google Shape;96;p4"/>
          <p:cNvGrpSpPr/>
          <p:nvPr/>
        </p:nvGrpSpPr>
        <p:grpSpPr>
          <a:xfrm>
            <a:off x="10964600" y="5737067"/>
            <a:ext cx="562397" cy="570335"/>
            <a:chOff x="7124413" y="-757600"/>
            <a:chExt cx="421798" cy="427751"/>
          </a:xfrm>
        </p:grpSpPr>
        <p:sp>
          <p:nvSpPr>
            <p:cNvPr id="97" name="Google Shape;97;p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2336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01" name="Google Shape;101;p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" name="Google Shape;102;p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3" name="Google Shape;103;p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4" name="Google Shape;124;p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1468000" y="593367"/>
            <a:ext cx="977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title" idx="2"/>
          </p:nvPr>
        </p:nvSpPr>
        <p:spPr>
          <a:xfrm>
            <a:off x="2187113" y="4108732"/>
            <a:ext cx="3656800" cy="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67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6870912" y="4108732"/>
            <a:ext cx="3656800" cy="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1"/>
          </p:nvPr>
        </p:nvSpPr>
        <p:spPr>
          <a:xfrm>
            <a:off x="6870911" y="4813300"/>
            <a:ext cx="3656800" cy="1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4"/>
          </p:nvPr>
        </p:nvSpPr>
        <p:spPr>
          <a:xfrm>
            <a:off x="2187113" y="4813300"/>
            <a:ext cx="3656800" cy="1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0" name="Google Shape;130;p5"/>
          <p:cNvGrpSpPr/>
          <p:nvPr/>
        </p:nvGrpSpPr>
        <p:grpSpPr>
          <a:xfrm>
            <a:off x="10861218" y="690001"/>
            <a:ext cx="562397" cy="570335"/>
            <a:chOff x="7124413" y="-757600"/>
            <a:chExt cx="421798" cy="427751"/>
          </a:xfrm>
        </p:grpSpPr>
        <p:sp>
          <p:nvSpPr>
            <p:cNvPr id="131" name="Google Shape;131;p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1326089" y="602563"/>
            <a:ext cx="763695" cy="745212"/>
            <a:chOff x="4804725" y="-1188869"/>
            <a:chExt cx="421807" cy="411568"/>
          </a:xfrm>
        </p:grpSpPr>
        <p:sp>
          <p:nvSpPr>
            <p:cNvPr id="134" name="Google Shape;134;p5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5"/>
          <p:cNvSpPr/>
          <p:nvPr/>
        </p:nvSpPr>
        <p:spPr>
          <a:xfrm>
            <a:off x="10789951" y="51582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78785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7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71" name="Google Shape;171;p7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" name="Google Shape;172;p7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73" name="Google Shape;173;p7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7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7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7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7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7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7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7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7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7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7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7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7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7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7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7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7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7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7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7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7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94" name="Google Shape;194;p7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5" name="Google Shape;195;p7"/>
          <p:cNvSpPr txBox="1">
            <a:spLocks noGrp="1"/>
          </p:cNvSpPr>
          <p:nvPr>
            <p:ph type="body" idx="1"/>
          </p:nvPr>
        </p:nvSpPr>
        <p:spPr>
          <a:xfrm>
            <a:off x="3617500" y="2754600"/>
            <a:ext cx="5490400" cy="3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7"/>
          <p:cNvSpPr txBox="1">
            <a:spLocks noGrp="1"/>
          </p:cNvSpPr>
          <p:nvPr>
            <p:ph type="title"/>
          </p:nvPr>
        </p:nvSpPr>
        <p:spPr>
          <a:xfrm>
            <a:off x="3617500" y="1653567"/>
            <a:ext cx="54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2480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8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99" name="Google Shape;199;p8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" name="Google Shape;200;p8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01" name="Google Shape;201;p8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8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8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8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8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8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8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8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8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8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8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8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8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8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8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8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8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8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8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8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8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2" name="Google Shape;222;p8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3" name="Google Shape;223;p8"/>
          <p:cNvSpPr txBox="1">
            <a:spLocks noGrp="1"/>
          </p:cNvSpPr>
          <p:nvPr>
            <p:ph type="title"/>
          </p:nvPr>
        </p:nvSpPr>
        <p:spPr>
          <a:xfrm>
            <a:off x="2839513" y="2057400"/>
            <a:ext cx="7036000" cy="3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24" name="Google Shape;22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7253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9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227" name="Google Shape;227;p9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8" name="Google Shape;228;p9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29" name="Google Shape;229;p9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9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9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9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9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9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9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9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9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9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9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9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9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9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9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9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9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9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9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9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9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50" name="Google Shape;250;p9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1" name="Google Shape;251;p9"/>
          <p:cNvSpPr txBox="1">
            <a:spLocks noGrp="1"/>
          </p:cNvSpPr>
          <p:nvPr>
            <p:ph type="title"/>
          </p:nvPr>
        </p:nvSpPr>
        <p:spPr>
          <a:xfrm>
            <a:off x="5315767" y="1658300"/>
            <a:ext cx="591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9"/>
          <p:cNvSpPr txBox="1">
            <a:spLocks noGrp="1"/>
          </p:cNvSpPr>
          <p:nvPr>
            <p:ph type="subTitle" idx="1"/>
          </p:nvPr>
        </p:nvSpPr>
        <p:spPr>
          <a:xfrm>
            <a:off x="5315767" y="2966733"/>
            <a:ext cx="59164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025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288" name="Google Shape;288;p1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9" name="Google Shape;289;p1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90" name="Google Shape;290;p1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1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1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1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1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1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1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1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1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1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1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1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1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1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1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1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1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1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1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1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1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1" name="Google Shape;311;p1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4724400" y="1579700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4724400" y="902500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4724400" y="2593197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8096000" y="1579705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 hasCustomPrompt="1"/>
          </p:nvPr>
        </p:nvSpPr>
        <p:spPr>
          <a:xfrm>
            <a:off x="8096000" y="902500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5"/>
          </p:nvPr>
        </p:nvSpPr>
        <p:spPr>
          <a:xfrm>
            <a:off x="8096000" y="2593201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6"/>
          </p:nvPr>
        </p:nvSpPr>
        <p:spPr>
          <a:xfrm>
            <a:off x="4724400" y="4270804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 hasCustomPrompt="1"/>
          </p:nvPr>
        </p:nvSpPr>
        <p:spPr>
          <a:xfrm>
            <a:off x="4724400" y="3592864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8"/>
          </p:nvPr>
        </p:nvSpPr>
        <p:spPr>
          <a:xfrm>
            <a:off x="4724400" y="5283905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9"/>
          </p:nvPr>
        </p:nvSpPr>
        <p:spPr>
          <a:xfrm>
            <a:off x="8096000" y="4270804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096000" y="3593568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14"/>
          </p:nvPr>
        </p:nvSpPr>
        <p:spPr>
          <a:xfrm>
            <a:off x="8096000" y="5283905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5"/>
          </p:nvPr>
        </p:nvSpPr>
        <p:spPr>
          <a:xfrm>
            <a:off x="1382767" y="2607400"/>
            <a:ext cx="3125600" cy="1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591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3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21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554" name="Google Shape;554;p21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" name="Google Shape;555;p21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556" name="Google Shape;556;p21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21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8" name="Google Shape;558;p21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9" name="Google Shape;559;p21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0" name="Google Shape;560;p21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1" name="Google Shape;561;p21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2" name="Google Shape;562;p21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21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21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21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21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21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21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21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21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21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21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21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21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21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21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77" name="Google Shape;577;p21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8" name="Google Shape;578;p21"/>
          <p:cNvSpPr txBox="1">
            <a:spLocks noGrp="1"/>
          </p:cNvSpPr>
          <p:nvPr>
            <p:ph type="title"/>
          </p:nvPr>
        </p:nvSpPr>
        <p:spPr>
          <a:xfrm>
            <a:off x="4635500" y="1687067"/>
            <a:ext cx="6569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21"/>
          <p:cNvSpPr txBox="1">
            <a:spLocks noGrp="1"/>
          </p:cNvSpPr>
          <p:nvPr>
            <p:ph type="subTitle" idx="1"/>
          </p:nvPr>
        </p:nvSpPr>
        <p:spPr>
          <a:xfrm>
            <a:off x="4635500" y="4103067"/>
            <a:ext cx="65696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86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926;p32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27" name="Google Shape;927;p3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8" name="Google Shape;928;p3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29" name="Google Shape;929;p3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0" name="Google Shape;930;p3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1" name="Google Shape;931;p3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2" name="Google Shape;932;p3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3" name="Google Shape;933;p3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4" name="Google Shape;934;p3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5" name="Google Shape;935;p3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6" name="Google Shape;936;p3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7" name="Google Shape;937;p3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8" name="Google Shape;938;p3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9" name="Google Shape;939;p3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0" name="Google Shape;940;p3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1" name="Google Shape;941;p3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2" name="Google Shape;942;p3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3" name="Google Shape;943;p3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4" name="Google Shape;944;p3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5" name="Google Shape;945;p3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6" name="Google Shape;946;p3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7" name="Google Shape;947;p3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3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9" name="Google Shape;949;p3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0" name="Google Shape;950;p3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51" name="Google Shape;951;p32"/>
          <p:cNvGrpSpPr/>
          <p:nvPr/>
        </p:nvGrpSpPr>
        <p:grpSpPr>
          <a:xfrm flipH="1">
            <a:off x="10863953" y="5669863"/>
            <a:ext cx="763695" cy="745212"/>
            <a:chOff x="4804725" y="-1188869"/>
            <a:chExt cx="421807" cy="411568"/>
          </a:xfrm>
        </p:grpSpPr>
        <p:sp>
          <p:nvSpPr>
            <p:cNvPr id="952" name="Google Shape;952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4" name="Google Shape;954;p32"/>
          <p:cNvSpPr/>
          <p:nvPr/>
        </p:nvSpPr>
        <p:spPr>
          <a:xfrm>
            <a:off x="10789934" y="473167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5" name="Google Shape;955;p32"/>
          <p:cNvGrpSpPr/>
          <p:nvPr/>
        </p:nvGrpSpPr>
        <p:grpSpPr>
          <a:xfrm>
            <a:off x="10863953" y="4450663"/>
            <a:ext cx="763695" cy="745212"/>
            <a:chOff x="4804725" y="-1188869"/>
            <a:chExt cx="421807" cy="411568"/>
          </a:xfrm>
        </p:grpSpPr>
        <p:sp>
          <p:nvSpPr>
            <p:cNvPr id="956" name="Google Shape;956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167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oogle Shape;959;p3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60" name="Google Shape;960;p3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61" name="Google Shape;961;p3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62" name="Google Shape;962;p3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3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3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3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3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3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3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9" name="Google Shape;969;p3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0" name="Google Shape;970;p3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3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3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3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3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3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3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3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3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3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3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3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3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83" name="Google Shape;983;p3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84" name="Google Shape;984;p33"/>
          <p:cNvSpPr/>
          <p:nvPr/>
        </p:nvSpPr>
        <p:spPr>
          <a:xfrm>
            <a:off x="10789951" y="52753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5" name="Google Shape;985;p33"/>
          <p:cNvGrpSpPr/>
          <p:nvPr/>
        </p:nvGrpSpPr>
        <p:grpSpPr>
          <a:xfrm>
            <a:off x="10861218" y="690001"/>
            <a:ext cx="562397" cy="570335"/>
            <a:chOff x="7124413" y="-757600"/>
            <a:chExt cx="421798" cy="427751"/>
          </a:xfrm>
        </p:grpSpPr>
        <p:sp>
          <p:nvSpPr>
            <p:cNvPr id="986" name="Google Shape;986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8" name="Google Shape;988;p33"/>
          <p:cNvGrpSpPr/>
          <p:nvPr/>
        </p:nvGrpSpPr>
        <p:grpSpPr>
          <a:xfrm>
            <a:off x="1376889" y="5669863"/>
            <a:ext cx="763695" cy="745212"/>
            <a:chOff x="4804725" y="-1188869"/>
            <a:chExt cx="421807" cy="411568"/>
          </a:xfrm>
        </p:grpSpPr>
        <p:sp>
          <p:nvSpPr>
            <p:cNvPr id="989" name="Google Shape;989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8920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10789951" y="52753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2147295" y="434154"/>
            <a:ext cx="562416" cy="570353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1284967" y="744020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67727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2903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35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024" name="Google Shape;1024;p3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5" name="Google Shape;1025;p3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26" name="Google Shape;1026;p3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3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3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3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3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3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3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3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3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3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3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3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3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3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3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3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3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3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3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3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3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47" name="Google Shape;1047;p3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48" name="Google Shape;1048;p35"/>
          <p:cNvGrpSpPr/>
          <p:nvPr/>
        </p:nvGrpSpPr>
        <p:grpSpPr>
          <a:xfrm rot="-1328026" flipH="1">
            <a:off x="3612867" y="-231464"/>
            <a:ext cx="5174068" cy="2748480"/>
            <a:chOff x="-414611" y="-234423"/>
            <a:chExt cx="4662232" cy="2476592"/>
          </a:xfrm>
        </p:grpSpPr>
        <p:grpSp>
          <p:nvGrpSpPr>
            <p:cNvPr id="1049" name="Google Shape;1049;p35"/>
            <p:cNvGrpSpPr/>
            <p:nvPr/>
          </p:nvGrpSpPr>
          <p:grpSpPr>
            <a:xfrm>
              <a:off x="-414611" y="-234423"/>
              <a:ext cx="4662232" cy="2476592"/>
              <a:chOff x="-414611" y="-234423"/>
              <a:chExt cx="4662232" cy="2476592"/>
            </a:xfrm>
          </p:grpSpPr>
          <p:sp>
            <p:nvSpPr>
              <p:cNvPr id="1050" name="Google Shape;1050;p35"/>
              <p:cNvSpPr/>
              <p:nvPr/>
            </p:nvSpPr>
            <p:spPr>
              <a:xfrm rot="-1139945">
                <a:off x="-369483" y="482665"/>
                <a:ext cx="4571976" cy="1042415"/>
              </a:xfrm>
              <a:custGeom>
                <a:avLst/>
                <a:gdLst/>
                <a:ahLst/>
                <a:cxnLst/>
                <a:rect l="l" t="t" r="r" b="b"/>
                <a:pathLst>
                  <a:path w="72350" h="16530" extrusionOk="0">
                    <a:moveTo>
                      <a:pt x="72031" y="0"/>
                    </a:moveTo>
                    <a:cubicBezTo>
                      <a:pt x="71980" y="0"/>
                      <a:pt x="71929" y="13"/>
                      <a:pt x="71882" y="40"/>
                    </a:cubicBezTo>
                    <a:cubicBezTo>
                      <a:pt x="69735" y="1269"/>
                      <a:pt x="67550" y="2401"/>
                      <a:pt x="65287" y="3396"/>
                    </a:cubicBezTo>
                    <a:lnTo>
                      <a:pt x="65228" y="3279"/>
                    </a:lnTo>
                    <a:lnTo>
                      <a:pt x="60253" y="5386"/>
                    </a:lnTo>
                    <a:cubicBezTo>
                      <a:pt x="59784" y="5542"/>
                      <a:pt x="59316" y="5698"/>
                      <a:pt x="58848" y="5854"/>
                    </a:cubicBezTo>
                    <a:cubicBezTo>
                      <a:pt x="58614" y="5933"/>
                      <a:pt x="58399" y="5991"/>
                      <a:pt x="58165" y="6069"/>
                    </a:cubicBezTo>
                    <a:lnTo>
                      <a:pt x="58048" y="5815"/>
                    </a:lnTo>
                    <a:lnTo>
                      <a:pt x="52487" y="7415"/>
                    </a:lnTo>
                    <a:lnTo>
                      <a:pt x="52526" y="7571"/>
                    </a:lnTo>
                    <a:cubicBezTo>
                      <a:pt x="51765" y="7728"/>
                      <a:pt x="50985" y="7884"/>
                      <a:pt x="50204" y="8020"/>
                    </a:cubicBezTo>
                    <a:lnTo>
                      <a:pt x="50185" y="7845"/>
                    </a:lnTo>
                    <a:lnTo>
                      <a:pt x="44390" y="8274"/>
                    </a:lnTo>
                    <a:lnTo>
                      <a:pt x="44448" y="8840"/>
                    </a:lnTo>
                    <a:cubicBezTo>
                      <a:pt x="43707" y="8918"/>
                      <a:pt x="42946" y="8976"/>
                      <a:pt x="42204" y="9035"/>
                    </a:cubicBezTo>
                    <a:lnTo>
                      <a:pt x="42165" y="8625"/>
                    </a:lnTo>
                    <a:lnTo>
                      <a:pt x="36370" y="8606"/>
                    </a:lnTo>
                    <a:lnTo>
                      <a:pt x="36370" y="9210"/>
                    </a:lnTo>
                    <a:cubicBezTo>
                      <a:pt x="35473" y="9191"/>
                      <a:pt x="34575" y="9171"/>
                      <a:pt x="33678" y="9132"/>
                    </a:cubicBezTo>
                    <a:lnTo>
                      <a:pt x="33678" y="8879"/>
                    </a:lnTo>
                    <a:lnTo>
                      <a:pt x="27902" y="8352"/>
                    </a:lnTo>
                    <a:lnTo>
                      <a:pt x="27883" y="8684"/>
                    </a:lnTo>
                    <a:cubicBezTo>
                      <a:pt x="27044" y="8586"/>
                      <a:pt x="26205" y="8469"/>
                      <a:pt x="25366" y="8352"/>
                    </a:cubicBezTo>
                    <a:lnTo>
                      <a:pt x="25385" y="7806"/>
                    </a:lnTo>
                    <a:lnTo>
                      <a:pt x="19649" y="6947"/>
                    </a:lnTo>
                    <a:lnTo>
                      <a:pt x="19590" y="7298"/>
                    </a:lnTo>
                    <a:cubicBezTo>
                      <a:pt x="18751" y="7103"/>
                      <a:pt x="17932" y="6928"/>
                      <a:pt x="17132" y="6713"/>
                    </a:cubicBezTo>
                    <a:lnTo>
                      <a:pt x="17151" y="6557"/>
                    </a:lnTo>
                    <a:lnTo>
                      <a:pt x="11610" y="4879"/>
                    </a:lnTo>
                    <a:lnTo>
                      <a:pt x="11532" y="5152"/>
                    </a:lnTo>
                    <a:cubicBezTo>
                      <a:pt x="10556" y="4859"/>
                      <a:pt x="9639" y="4547"/>
                      <a:pt x="8800" y="4255"/>
                    </a:cubicBezTo>
                    <a:lnTo>
                      <a:pt x="8878" y="3942"/>
                    </a:lnTo>
                    <a:lnTo>
                      <a:pt x="3551" y="1679"/>
                    </a:lnTo>
                    <a:lnTo>
                      <a:pt x="3356" y="2167"/>
                    </a:lnTo>
                    <a:cubicBezTo>
                      <a:pt x="1522" y="1367"/>
                      <a:pt x="488" y="820"/>
                      <a:pt x="469" y="820"/>
                    </a:cubicBezTo>
                    <a:cubicBezTo>
                      <a:pt x="427" y="797"/>
                      <a:pt x="381" y="785"/>
                      <a:pt x="336" y="785"/>
                    </a:cubicBezTo>
                    <a:cubicBezTo>
                      <a:pt x="234" y="785"/>
                      <a:pt x="132" y="843"/>
                      <a:pt x="78" y="938"/>
                    </a:cubicBezTo>
                    <a:cubicBezTo>
                      <a:pt x="0" y="1094"/>
                      <a:pt x="59" y="1269"/>
                      <a:pt x="195" y="1347"/>
                    </a:cubicBezTo>
                    <a:cubicBezTo>
                      <a:pt x="215" y="1347"/>
                      <a:pt x="1269" y="1894"/>
                      <a:pt x="3142" y="2713"/>
                    </a:cubicBezTo>
                    <a:lnTo>
                      <a:pt x="839" y="8528"/>
                    </a:lnTo>
                    <a:cubicBezTo>
                      <a:pt x="740" y="8760"/>
                      <a:pt x="922" y="8978"/>
                      <a:pt x="1147" y="8978"/>
                    </a:cubicBezTo>
                    <a:cubicBezTo>
                      <a:pt x="1187" y="8978"/>
                      <a:pt x="1228" y="8971"/>
                      <a:pt x="1269" y="8957"/>
                    </a:cubicBezTo>
                    <a:lnTo>
                      <a:pt x="4117" y="7728"/>
                    </a:lnTo>
                    <a:cubicBezTo>
                      <a:pt x="4157" y="7713"/>
                      <a:pt x="4198" y="7705"/>
                      <a:pt x="4239" y="7705"/>
                    </a:cubicBezTo>
                    <a:cubicBezTo>
                      <a:pt x="4357" y="7705"/>
                      <a:pt x="4469" y="7767"/>
                      <a:pt x="4527" y="7884"/>
                    </a:cubicBezTo>
                    <a:lnTo>
                      <a:pt x="6185" y="11045"/>
                    </a:lnTo>
                    <a:cubicBezTo>
                      <a:pt x="6247" y="11160"/>
                      <a:pt x="6362" y="11215"/>
                      <a:pt x="6475" y="11215"/>
                    </a:cubicBezTo>
                    <a:cubicBezTo>
                      <a:pt x="6612" y="11215"/>
                      <a:pt x="6748" y="11135"/>
                      <a:pt x="6790" y="10986"/>
                    </a:cubicBezTo>
                    <a:lnTo>
                      <a:pt x="8624" y="4859"/>
                    </a:lnTo>
                    <a:cubicBezTo>
                      <a:pt x="9463" y="5152"/>
                      <a:pt x="10381" y="5445"/>
                      <a:pt x="11376" y="5757"/>
                    </a:cubicBezTo>
                    <a:lnTo>
                      <a:pt x="9639" y="12001"/>
                    </a:lnTo>
                    <a:cubicBezTo>
                      <a:pt x="9578" y="12229"/>
                      <a:pt x="9743" y="12421"/>
                      <a:pt x="9938" y="12421"/>
                    </a:cubicBezTo>
                    <a:cubicBezTo>
                      <a:pt x="9993" y="12421"/>
                      <a:pt x="10051" y="12406"/>
                      <a:pt x="10107" y="12371"/>
                    </a:cubicBezTo>
                    <a:lnTo>
                      <a:pt x="12819" y="10849"/>
                    </a:lnTo>
                    <a:cubicBezTo>
                      <a:pt x="12872" y="10823"/>
                      <a:pt x="12926" y="10810"/>
                      <a:pt x="12978" y="10810"/>
                    </a:cubicBezTo>
                    <a:cubicBezTo>
                      <a:pt x="13084" y="10810"/>
                      <a:pt x="13184" y="10862"/>
                      <a:pt x="13249" y="10967"/>
                    </a:cubicBezTo>
                    <a:lnTo>
                      <a:pt x="15239" y="13913"/>
                    </a:lnTo>
                    <a:cubicBezTo>
                      <a:pt x="15303" y="14017"/>
                      <a:pt x="15404" y="14066"/>
                      <a:pt x="15505" y="14066"/>
                    </a:cubicBezTo>
                    <a:cubicBezTo>
                      <a:pt x="15648" y="14066"/>
                      <a:pt x="15790" y="13968"/>
                      <a:pt x="15824" y="13796"/>
                    </a:cubicBezTo>
                    <a:lnTo>
                      <a:pt x="17015" y="7318"/>
                    </a:lnTo>
                    <a:cubicBezTo>
                      <a:pt x="17834" y="7513"/>
                      <a:pt x="18654" y="7708"/>
                      <a:pt x="19512" y="7884"/>
                    </a:cubicBezTo>
                    <a:lnTo>
                      <a:pt x="18712" y="14225"/>
                    </a:lnTo>
                    <a:cubicBezTo>
                      <a:pt x="18684" y="14437"/>
                      <a:pt x="18850" y="14588"/>
                      <a:pt x="19033" y="14588"/>
                    </a:cubicBezTo>
                    <a:cubicBezTo>
                      <a:pt x="19103" y="14588"/>
                      <a:pt x="19174" y="14566"/>
                      <a:pt x="19239" y="14518"/>
                    </a:cubicBezTo>
                    <a:lnTo>
                      <a:pt x="21697" y="12625"/>
                    </a:lnTo>
                    <a:cubicBezTo>
                      <a:pt x="21758" y="12573"/>
                      <a:pt x="21826" y="12548"/>
                      <a:pt x="21893" y="12548"/>
                    </a:cubicBezTo>
                    <a:cubicBezTo>
                      <a:pt x="21978" y="12548"/>
                      <a:pt x="22061" y="12588"/>
                      <a:pt x="22127" y="12664"/>
                    </a:cubicBezTo>
                    <a:lnTo>
                      <a:pt x="24527" y="15298"/>
                    </a:lnTo>
                    <a:cubicBezTo>
                      <a:pt x="24595" y="15374"/>
                      <a:pt x="24684" y="15408"/>
                      <a:pt x="24770" y="15408"/>
                    </a:cubicBezTo>
                    <a:cubicBezTo>
                      <a:pt x="24928" y="15408"/>
                      <a:pt x="25080" y="15292"/>
                      <a:pt x="25092" y="15103"/>
                    </a:cubicBezTo>
                    <a:lnTo>
                      <a:pt x="25327" y="8918"/>
                    </a:lnTo>
                    <a:cubicBezTo>
                      <a:pt x="26166" y="9035"/>
                      <a:pt x="27005" y="9152"/>
                      <a:pt x="27844" y="9249"/>
                    </a:cubicBezTo>
                    <a:lnTo>
                      <a:pt x="27395" y="15688"/>
                    </a:lnTo>
                    <a:cubicBezTo>
                      <a:pt x="27381" y="15891"/>
                      <a:pt x="27546" y="16029"/>
                      <a:pt x="27720" y="16029"/>
                    </a:cubicBezTo>
                    <a:cubicBezTo>
                      <a:pt x="27797" y="16029"/>
                      <a:pt x="27875" y="16002"/>
                      <a:pt x="27941" y="15942"/>
                    </a:cubicBezTo>
                    <a:lnTo>
                      <a:pt x="30283" y="13913"/>
                    </a:lnTo>
                    <a:cubicBezTo>
                      <a:pt x="30336" y="13859"/>
                      <a:pt x="30406" y="13834"/>
                      <a:pt x="30478" y="13834"/>
                    </a:cubicBezTo>
                    <a:cubicBezTo>
                      <a:pt x="30562" y="13834"/>
                      <a:pt x="30648" y="13869"/>
                      <a:pt x="30712" y="13932"/>
                    </a:cubicBezTo>
                    <a:lnTo>
                      <a:pt x="33268" y="16430"/>
                    </a:lnTo>
                    <a:cubicBezTo>
                      <a:pt x="33331" y="16499"/>
                      <a:pt x="33410" y="16530"/>
                      <a:pt x="33488" y="16530"/>
                    </a:cubicBezTo>
                    <a:cubicBezTo>
                      <a:pt x="33653" y="16530"/>
                      <a:pt x="33814" y="16394"/>
                      <a:pt x="33814" y="16196"/>
                    </a:cubicBezTo>
                    <a:lnTo>
                      <a:pt x="33678" y="9737"/>
                    </a:lnTo>
                    <a:lnTo>
                      <a:pt x="33678" y="9737"/>
                    </a:lnTo>
                    <a:cubicBezTo>
                      <a:pt x="34595" y="9776"/>
                      <a:pt x="35492" y="9796"/>
                      <a:pt x="36390" y="9796"/>
                    </a:cubicBezTo>
                    <a:lnTo>
                      <a:pt x="36526" y="15962"/>
                    </a:lnTo>
                    <a:cubicBezTo>
                      <a:pt x="36526" y="16156"/>
                      <a:pt x="36681" y="16281"/>
                      <a:pt x="36841" y="16281"/>
                    </a:cubicBezTo>
                    <a:cubicBezTo>
                      <a:pt x="36923" y="16281"/>
                      <a:pt x="37007" y="16249"/>
                      <a:pt x="37073" y="16176"/>
                    </a:cubicBezTo>
                    <a:lnTo>
                      <a:pt x="39238" y="13932"/>
                    </a:lnTo>
                    <a:cubicBezTo>
                      <a:pt x="39300" y="13871"/>
                      <a:pt x="39382" y="13842"/>
                      <a:pt x="39464" y="13842"/>
                    </a:cubicBezTo>
                    <a:cubicBezTo>
                      <a:pt x="39538" y="13842"/>
                      <a:pt x="39612" y="13866"/>
                      <a:pt x="39668" y="13913"/>
                    </a:cubicBezTo>
                    <a:lnTo>
                      <a:pt x="42438" y="16176"/>
                    </a:lnTo>
                    <a:cubicBezTo>
                      <a:pt x="42499" y="16231"/>
                      <a:pt x="42569" y="16255"/>
                      <a:pt x="42637" y="16255"/>
                    </a:cubicBezTo>
                    <a:cubicBezTo>
                      <a:pt x="42812" y="16255"/>
                      <a:pt x="42979" y="16099"/>
                      <a:pt x="42965" y="15903"/>
                    </a:cubicBezTo>
                    <a:lnTo>
                      <a:pt x="42282" y="9620"/>
                    </a:lnTo>
                    <a:cubicBezTo>
                      <a:pt x="43024" y="9562"/>
                      <a:pt x="43765" y="9503"/>
                      <a:pt x="44507" y="9425"/>
                    </a:cubicBezTo>
                    <a:lnTo>
                      <a:pt x="45072" y="15591"/>
                    </a:lnTo>
                    <a:cubicBezTo>
                      <a:pt x="45098" y="15766"/>
                      <a:pt x="45252" y="15877"/>
                      <a:pt x="45410" y="15877"/>
                    </a:cubicBezTo>
                    <a:cubicBezTo>
                      <a:pt x="45498" y="15877"/>
                      <a:pt x="45588" y="15843"/>
                      <a:pt x="45658" y="15766"/>
                    </a:cubicBezTo>
                    <a:lnTo>
                      <a:pt x="47629" y="13386"/>
                    </a:lnTo>
                    <a:cubicBezTo>
                      <a:pt x="47697" y="13306"/>
                      <a:pt x="47785" y="13266"/>
                      <a:pt x="47878" y="13266"/>
                    </a:cubicBezTo>
                    <a:cubicBezTo>
                      <a:pt x="47944" y="13266"/>
                      <a:pt x="48012" y="13287"/>
                      <a:pt x="48077" y="13327"/>
                    </a:cubicBezTo>
                    <a:lnTo>
                      <a:pt x="51004" y="15396"/>
                    </a:lnTo>
                    <a:cubicBezTo>
                      <a:pt x="51061" y="15434"/>
                      <a:pt x="51123" y="15451"/>
                      <a:pt x="51183" y="15451"/>
                    </a:cubicBezTo>
                    <a:cubicBezTo>
                      <a:pt x="51368" y="15451"/>
                      <a:pt x="51536" y="15285"/>
                      <a:pt x="51492" y="15064"/>
                    </a:cubicBezTo>
                    <a:lnTo>
                      <a:pt x="50302" y="8606"/>
                    </a:lnTo>
                    <a:cubicBezTo>
                      <a:pt x="51102" y="8469"/>
                      <a:pt x="51902" y="8293"/>
                      <a:pt x="52702" y="8118"/>
                    </a:cubicBezTo>
                    <a:lnTo>
                      <a:pt x="54692" y="14440"/>
                    </a:lnTo>
                    <a:cubicBezTo>
                      <a:pt x="54734" y="14589"/>
                      <a:pt x="54870" y="14668"/>
                      <a:pt x="55004" y="14668"/>
                    </a:cubicBezTo>
                    <a:cubicBezTo>
                      <a:pt x="55115" y="14668"/>
                      <a:pt x="55224" y="14613"/>
                      <a:pt x="55277" y="14498"/>
                    </a:cubicBezTo>
                    <a:lnTo>
                      <a:pt x="56721" y="11747"/>
                    </a:lnTo>
                    <a:cubicBezTo>
                      <a:pt x="56779" y="11631"/>
                      <a:pt x="56891" y="11569"/>
                      <a:pt x="57009" y="11569"/>
                    </a:cubicBezTo>
                    <a:cubicBezTo>
                      <a:pt x="57050" y="11569"/>
                      <a:pt x="57091" y="11576"/>
                      <a:pt x="57131" y="11591"/>
                    </a:cubicBezTo>
                    <a:lnTo>
                      <a:pt x="60428" y="12996"/>
                    </a:lnTo>
                    <a:cubicBezTo>
                      <a:pt x="60472" y="13016"/>
                      <a:pt x="60516" y="13025"/>
                      <a:pt x="60559" y="13025"/>
                    </a:cubicBezTo>
                    <a:cubicBezTo>
                      <a:pt x="60765" y="13025"/>
                      <a:pt x="60938" y="12812"/>
                      <a:pt x="60857" y="12586"/>
                    </a:cubicBezTo>
                    <a:lnTo>
                      <a:pt x="58379" y="6615"/>
                    </a:lnTo>
                    <a:cubicBezTo>
                      <a:pt x="58594" y="6557"/>
                      <a:pt x="58809" y="6479"/>
                      <a:pt x="59004" y="6420"/>
                    </a:cubicBezTo>
                    <a:cubicBezTo>
                      <a:pt x="59375" y="6303"/>
                      <a:pt x="59745" y="6186"/>
                      <a:pt x="60116" y="6050"/>
                    </a:cubicBezTo>
                    <a:lnTo>
                      <a:pt x="62906" y="12254"/>
                    </a:lnTo>
                    <a:cubicBezTo>
                      <a:pt x="62964" y="12379"/>
                      <a:pt x="63087" y="12442"/>
                      <a:pt x="63209" y="12442"/>
                    </a:cubicBezTo>
                    <a:cubicBezTo>
                      <a:pt x="63336" y="12442"/>
                      <a:pt x="63461" y="12374"/>
                      <a:pt x="63511" y="12235"/>
                    </a:cubicBezTo>
                    <a:lnTo>
                      <a:pt x="64604" y="9328"/>
                    </a:lnTo>
                    <a:cubicBezTo>
                      <a:pt x="64652" y="9198"/>
                      <a:pt x="64781" y="9122"/>
                      <a:pt x="64924" y="9122"/>
                    </a:cubicBezTo>
                    <a:cubicBezTo>
                      <a:pt x="64953" y="9122"/>
                      <a:pt x="64983" y="9126"/>
                      <a:pt x="65013" y="9132"/>
                    </a:cubicBezTo>
                    <a:lnTo>
                      <a:pt x="68428" y="10128"/>
                    </a:lnTo>
                    <a:cubicBezTo>
                      <a:pt x="68459" y="10136"/>
                      <a:pt x="68489" y="10140"/>
                      <a:pt x="68518" y="10140"/>
                    </a:cubicBezTo>
                    <a:cubicBezTo>
                      <a:pt x="68749" y="10140"/>
                      <a:pt x="68920" y="9884"/>
                      <a:pt x="68799" y="9659"/>
                    </a:cubicBezTo>
                    <a:lnTo>
                      <a:pt x="65579" y="3903"/>
                    </a:lnTo>
                    <a:cubicBezTo>
                      <a:pt x="67823" y="2908"/>
                      <a:pt x="70028" y="1796"/>
                      <a:pt x="72174" y="547"/>
                    </a:cubicBezTo>
                    <a:cubicBezTo>
                      <a:pt x="72311" y="469"/>
                      <a:pt x="72350" y="294"/>
                      <a:pt x="72272" y="138"/>
                    </a:cubicBezTo>
                    <a:cubicBezTo>
                      <a:pt x="72221" y="48"/>
                      <a:pt x="72127" y="0"/>
                      <a:pt x="72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1" name="Google Shape;1051;p35"/>
              <p:cNvGrpSpPr/>
              <p:nvPr/>
            </p:nvGrpSpPr>
            <p:grpSpPr>
              <a:xfrm rot="-1142745">
                <a:off x="-369111" y="482911"/>
                <a:ext cx="4571233" cy="1041922"/>
                <a:chOff x="1413100" y="2803075"/>
                <a:chExt cx="3100600" cy="706675"/>
              </a:xfrm>
            </p:grpSpPr>
            <p:sp>
              <p:nvSpPr>
                <p:cNvPr id="1052" name="Google Shape;1052;p35"/>
                <p:cNvSpPr/>
                <p:nvPr/>
              </p:nvSpPr>
              <p:spPr>
                <a:xfrm>
                  <a:off x="1413100" y="2803075"/>
                  <a:ext cx="3100600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4" h="16755" extrusionOk="0">
                      <a:moveTo>
                        <a:pt x="123303" y="0"/>
                      </a:moveTo>
                      <a:cubicBezTo>
                        <a:pt x="123221" y="0"/>
                        <a:pt x="123134" y="23"/>
                        <a:pt x="123045" y="75"/>
                      </a:cubicBezTo>
                      <a:cubicBezTo>
                        <a:pt x="115973" y="4178"/>
                        <a:pt x="108501" y="7514"/>
                        <a:pt x="100762" y="10016"/>
                      </a:cubicBezTo>
                      <a:cubicBezTo>
                        <a:pt x="93624" y="12318"/>
                        <a:pt x="86319" y="13919"/>
                        <a:pt x="78913" y="14819"/>
                      </a:cubicBezTo>
                      <a:cubicBezTo>
                        <a:pt x="73669" y="15436"/>
                        <a:pt x="68398" y="15746"/>
                        <a:pt x="63130" y="15746"/>
                      </a:cubicBezTo>
                      <a:cubicBezTo>
                        <a:pt x="55297" y="15746"/>
                        <a:pt x="47471" y="15061"/>
                        <a:pt x="39752" y="13685"/>
                      </a:cubicBezTo>
                      <a:cubicBezTo>
                        <a:pt x="30179" y="12017"/>
                        <a:pt x="20772" y="9449"/>
                        <a:pt x="11665" y="6046"/>
                      </a:cubicBezTo>
                      <a:cubicBezTo>
                        <a:pt x="8029" y="4712"/>
                        <a:pt x="4427" y="3144"/>
                        <a:pt x="958" y="1410"/>
                      </a:cubicBezTo>
                      <a:cubicBezTo>
                        <a:pt x="881" y="1374"/>
                        <a:pt x="807" y="1358"/>
                        <a:pt x="736" y="1358"/>
                      </a:cubicBezTo>
                      <a:cubicBezTo>
                        <a:pt x="284" y="1358"/>
                        <a:pt x="0" y="2017"/>
                        <a:pt x="491" y="2277"/>
                      </a:cubicBezTo>
                      <a:cubicBezTo>
                        <a:pt x="3993" y="4045"/>
                        <a:pt x="7629" y="5613"/>
                        <a:pt x="11298" y="6980"/>
                      </a:cubicBezTo>
                      <a:cubicBezTo>
                        <a:pt x="20438" y="10416"/>
                        <a:pt x="29912" y="12985"/>
                        <a:pt x="39519" y="14653"/>
                      </a:cubicBezTo>
                      <a:cubicBezTo>
                        <a:pt x="47458" y="16054"/>
                        <a:pt x="55497" y="16721"/>
                        <a:pt x="63536" y="16754"/>
                      </a:cubicBezTo>
                      <a:cubicBezTo>
                        <a:pt x="68739" y="16754"/>
                        <a:pt x="73876" y="16454"/>
                        <a:pt x="79013" y="15820"/>
                      </a:cubicBezTo>
                      <a:cubicBezTo>
                        <a:pt x="86519" y="14919"/>
                        <a:pt x="93891" y="13285"/>
                        <a:pt x="101029" y="10983"/>
                      </a:cubicBezTo>
                      <a:cubicBezTo>
                        <a:pt x="108868" y="8448"/>
                        <a:pt x="116407" y="5079"/>
                        <a:pt x="123545" y="943"/>
                      </a:cubicBezTo>
                      <a:cubicBezTo>
                        <a:pt x="124024" y="661"/>
                        <a:pt x="123743" y="0"/>
                        <a:pt x="123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3" name="Google Shape;1053;p35"/>
                <p:cNvSpPr/>
                <p:nvPr/>
              </p:nvSpPr>
              <p:spPr>
                <a:xfrm>
                  <a:off x="1448550" y="2875825"/>
                  <a:ext cx="347925" cy="40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7" h="16248" extrusionOk="0">
                      <a:moveTo>
                        <a:pt x="4810" y="1"/>
                      </a:moveTo>
                      <a:lnTo>
                        <a:pt x="140" y="11676"/>
                      </a:lnTo>
                      <a:cubicBezTo>
                        <a:pt x="1" y="12038"/>
                        <a:pt x="304" y="12424"/>
                        <a:pt x="661" y="12424"/>
                      </a:cubicBezTo>
                      <a:cubicBezTo>
                        <a:pt x="731" y="12424"/>
                        <a:pt x="803" y="12409"/>
                        <a:pt x="874" y="12376"/>
                      </a:cubicBezTo>
                      <a:lnTo>
                        <a:pt x="5778" y="10275"/>
                      </a:lnTo>
                      <a:cubicBezTo>
                        <a:pt x="5837" y="10249"/>
                        <a:pt x="5903" y="10237"/>
                        <a:pt x="5971" y="10237"/>
                      </a:cubicBezTo>
                      <a:cubicBezTo>
                        <a:pt x="6168" y="10237"/>
                        <a:pt x="6379" y="10343"/>
                        <a:pt x="6478" y="10542"/>
                      </a:cubicBezTo>
                      <a:lnTo>
                        <a:pt x="9313" y="15946"/>
                      </a:lnTo>
                      <a:cubicBezTo>
                        <a:pt x="9422" y="16147"/>
                        <a:pt x="9616" y="16248"/>
                        <a:pt x="9807" y="16248"/>
                      </a:cubicBezTo>
                      <a:cubicBezTo>
                        <a:pt x="10028" y="16248"/>
                        <a:pt x="10243" y="16114"/>
                        <a:pt x="10314" y="15846"/>
                      </a:cubicBezTo>
                      <a:lnTo>
                        <a:pt x="13917" y="3870"/>
                      </a:lnTo>
                      <a:lnTo>
                        <a:pt x="481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4" name="Google Shape;1054;p35"/>
                <p:cNvSpPr/>
                <p:nvPr/>
              </p:nvSpPr>
              <p:spPr>
                <a:xfrm>
                  <a:off x="1826325" y="3012600"/>
                  <a:ext cx="323750" cy="39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0" h="15640" extrusionOk="0">
                      <a:moveTo>
                        <a:pt x="3442" y="0"/>
                      </a:moveTo>
                      <a:lnTo>
                        <a:pt x="107" y="12109"/>
                      </a:lnTo>
                      <a:cubicBezTo>
                        <a:pt x="0" y="12482"/>
                        <a:pt x="297" y="12811"/>
                        <a:pt x="641" y="12811"/>
                      </a:cubicBezTo>
                      <a:cubicBezTo>
                        <a:pt x="729" y="12811"/>
                        <a:pt x="819" y="12790"/>
                        <a:pt x="907" y="12743"/>
                      </a:cubicBezTo>
                      <a:lnTo>
                        <a:pt x="5510" y="10141"/>
                      </a:lnTo>
                      <a:cubicBezTo>
                        <a:pt x="5602" y="10095"/>
                        <a:pt x="5701" y="10073"/>
                        <a:pt x="5798" y="10073"/>
                      </a:cubicBezTo>
                      <a:cubicBezTo>
                        <a:pt x="5983" y="10073"/>
                        <a:pt x="6157" y="10154"/>
                        <a:pt x="6244" y="10308"/>
                      </a:cubicBezTo>
                      <a:lnTo>
                        <a:pt x="9647" y="15378"/>
                      </a:lnTo>
                      <a:cubicBezTo>
                        <a:pt x="9771" y="15557"/>
                        <a:pt x="9951" y="15639"/>
                        <a:pt x="10125" y="15639"/>
                      </a:cubicBezTo>
                      <a:cubicBezTo>
                        <a:pt x="10373" y="15639"/>
                        <a:pt x="10608" y="15472"/>
                        <a:pt x="10647" y="15178"/>
                      </a:cubicBezTo>
                      <a:lnTo>
                        <a:pt x="12949" y="2869"/>
                      </a:lnTo>
                      <a:lnTo>
                        <a:pt x="3442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5"/>
                <p:cNvSpPr/>
                <p:nvPr/>
              </p:nvSpPr>
              <p:spPr>
                <a:xfrm>
                  <a:off x="3659450" y="3051800"/>
                  <a:ext cx="36192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7" h="15135" extrusionOk="0">
                      <a:moveTo>
                        <a:pt x="9541" y="0"/>
                      </a:moveTo>
                      <a:lnTo>
                        <a:pt x="1" y="2769"/>
                      </a:lnTo>
                      <a:lnTo>
                        <a:pt x="3803" y="14744"/>
                      </a:lnTo>
                      <a:cubicBezTo>
                        <a:pt x="3876" y="14999"/>
                        <a:pt x="4108" y="15135"/>
                        <a:pt x="4336" y="15135"/>
                      </a:cubicBezTo>
                      <a:cubicBezTo>
                        <a:pt x="4526" y="15135"/>
                        <a:pt x="4713" y="15041"/>
                        <a:pt x="4804" y="14844"/>
                      </a:cubicBezTo>
                      <a:lnTo>
                        <a:pt x="7272" y="10141"/>
                      </a:lnTo>
                      <a:cubicBezTo>
                        <a:pt x="7366" y="9954"/>
                        <a:pt x="7542" y="9848"/>
                        <a:pt x="7730" y="9848"/>
                      </a:cubicBezTo>
                      <a:cubicBezTo>
                        <a:pt x="7811" y="9848"/>
                        <a:pt x="7893" y="9868"/>
                        <a:pt x="7973" y="9907"/>
                      </a:cubicBezTo>
                      <a:lnTo>
                        <a:pt x="13610" y="12276"/>
                      </a:lnTo>
                      <a:cubicBezTo>
                        <a:pt x="13685" y="12310"/>
                        <a:pt x="13760" y="12326"/>
                        <a:pt x="13833" y="12326"/>
                      </a:cubicBezTo>
                      <a:cubicBezTo>
                        <a:pt x="14185" y="12326"/>
                        <a:pt x="14477" y="11962"/>
                        <a:pt x="14311" y="11575"/>
                      </a:cubicBezTo>
                      <a:lnTo>
                        <a:pt x="9541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5"/>
                <p:cNvSpPr/>
                <p:nvPr/>
              </p:nvSpPr>
              <p:spPr>
                <a:xfrm>
                  <a:off x="2215525" y="3099325"/>
                  <a:ext cx="285625" cy="3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5" h="14524" extrusionOk="0">
                      <a:moveTo>
                        <a:pt x="1617" y="1"/>
                      </a:moveTo>
                      <a:lnTo>
                        <a:pt x="50" y="12476"/>
                      </a:lnTo>
                      <a:cubicBezTo>
                        <a:pt x="0" y="12845"/>
                        <a:pt x="296" y="13124"/>
                        <a:pt x="616" y="13124"/>
                      </a:cubicBezTo>
                      <a:cubicBezTo>
                        <a:pt x="729" y="13124"/>
                        <a:pt x="845" y="13089"/>
                        <a:pt x="950" y="13010"/>
                      </a:cubicBezTo>
                      <a:lnTo>
                        <a:pt x="5153" y="9741"/>
                      </a:lnTo>
                      <a:cubicBezTo>
                        <a:pt x="5254" y="9669"/>
                        <a:pt x="5368" y="9634"/>
                        <a:pt x="5480" y="9634"/>
                      </a:cubicBezTo>
                      <a:cubicBezTo>
                        <a:pt x="5628" y="9634"/>
                        <a:pt x="5774" y="9694"/>
                        <a:pt x="5887" y="9808"/>
                      </a:cubicBezTo>
                      <a:lnTo>
                        <a:pt x="9990" y="14344"/>
                      </a:lnTo>
                      <a:cubicBezTo>
                        <a:pt x="10103" y="14468"/>
                        <a:pt x="10249" y="14523"/>
                        <a:pt x="10394" y="14523"/>
                      </a:cubicBezTo>
                      <a:cubicBezTo>
                        <a:pt x="10679" y="14523"/>
                        <a:pt x="10957" y="14309"/>
                        <a:pt x="10957" y="13977"/>
                      </a:cubicBezTo>
                      <a:lnTo>
                        <a:pt x="11424" y="1468"/>
                      </a:lnTo>
                      <a:lnTo>
                        <a:pt x="1617" y="1"/>
                      </a:lnTo>
                      <a:close/>
                    </a:path>
                  </a:pathLst>
                </a:custGeom>
                <a:solidFill>
                  <a:srgbClr val="CDEA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5"/>
                <p:cNvSpPr/>
                <p:nvPr/>
              </p:nvSpPr>
              <p:spPr>
                <a:xfrm>
                  <a:off x="2587250" y="3160200"/>
                  <a:ext cx="275550" cy="3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3982" extrusionOk="0">
                      <a:moveTo>
                        <a:pt x="859" y="1"/>
                      </a:moveTo>
                      <a:lnTo>
                        <a:pt x="25" y="12543"/>
                      </a:lnTo>
                      <a:cubicBezTo>
                        <a:pt x="1" y="12897"/>
                        <a:pt x="295" y="13151"/>
                        <a:pt x="599" y="13151"/>
                      </a:cubicBezTo>
                      <a:cubicBezTo>
                        <a:pt x="724" y="13151"/>
                        <a:pt x="851" y="13108"/>
                        <a:pt x="959" y="13010"/>
                      </a:cubicBezTo>
                      <a:lnTo>
                        <a:pt x="4961" y="9507"/>
                      </a:lnTo>
                      <a:cubicBezTo>
                        <a:pt x="5057" y="9428"/>
                        <a:pt x="5183" y="9386"/>
                        <a:pt x="5310" y="9386"/>
                      </a:cubicBezTo>
                      <a:cubicBezTo>
                        <a:pt x="5450" y="9386"/>
                        <a:pt x="5591" y="9436"/>
                        <a:pt x="5695" y="9541"/>
                      </a:cubicBezTo>
                      <a:lnTo>
                        <a:pt x="10065" y="13811"/>
                      </a:lnTo>
                      <a:cubicBezTo>
                        <a:pt x="10183" y="13929"/>
                        <a:pt x="10326" y="13981"/>
                        <a:pt x="10464" y="13981"/>
                      </a:cubicBezTo>
                      <a:cubicBezTo>
                        <a:pt x="10753" y="13981"/>
                        <a:pt x="11022" y="13749"/>
                        <a:pt x="10999" y="13410"/>
                      </a:cubicBezTo>
                      <a:lnTo>
                        <a:pt x="10766" y="901"/>
                      </a:lnTo>
                      <a:lnTo>
                        <a:pt x="85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5"/>
                <p:cNvSpPr/>
                <p:nvPr/>
              </p:nvSpPr>
              <p:spPr>
                <a:xfrm>
                  <a:off x="2970625" y="3171050"/>
                  <a:ext cx="283100" cy="32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4" h="13123" extrusionOk="0">
                      <a:moveTo>
                        <a:pt x="1" y="0"/>
                      </a:moveTo>
                      <a:lnTo>
                        <a:pt x="267" y="12576"/>
                      </a:lnTo>
                      <a:cubicBezTo>
                        <a:pt x="267" y="12908"/>
                        <a:pt x="531" y="13122"/>
                        <a:pt x="816" y="13122"/>
                      </a:cubicBezTo>
                      <a:cubicBezTo>
                        <a:pt x="961" y="13122"/>
                        <a:pt x="1111" y="13067"/>
                        <a:pt x="1235" y="12943"/>
                      </a:cubicBezTo>
                      <a:lnTo>
                        <a:pt x="4904" y="9107"/>
                      </a:lnTo>
                      <a:cubicBezTo>
                        <a:pt x="5009" y="9002"/>
                        <a:pt x="5150" y="8952"/>
                        <a:pt x="5294" y="8952"/>
                      </a:cubicBezTo>
                      <a:cubicBezTo>
                        <a:pt x="5426" y="8952"/>
                        <a:pt x="5560" y="8994"/>
                        <a:pt x="5671" y="9073"/>
                      </a:cubicBezTo>
                      <a:lnTo>
                        <a:pt x="10375" y="12943"/>
                      </a:lnTo>
                      <a:cubicBezTo>
                        <a:pt x="10477" y="13036"/>
                        <a:pt x="10598" y="13077"/>
                        <a:pt x="10717" y="13077"/>
                      </a:cubicBezTo>
                      <a:cubicBezTo>
                        <a:pt x="11025" y="13077"/>
                        <a:pt x="11323" y="12803"/>
                        <a:pt x="11275" y="12443"/>
                      </a:cubicBezTo>
                      <a:lnTo>
                        <a:pt x="990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5"/>
                <p:cNvSpPr/>
                <p:nvPr/>
              </p:nvSpPr>
              <p:spPr>
                <a:xfrm>
                  <a:off x="3976350" y="2943375"/>
                  <a:ext cx="386300" cy="39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2" h="15650" extrusionOk="0">
                      <a:moveTo>
                        <a:pt x="9107" y="1"/>
                      </a:moveTo>
                      <a:lnTo>
                        <a:pt x="0" y="3870"/>
                      </a:lnTo>
                      <a:lnTo>
                        <a:pt x="5171" y="15312"/>
                      </a:lnTo>
                      <a:cubicBezTo>
                        <a:pt x="5269" y="15541"/>
                        <a:pt x="5471" y="15650"/>
                        <a:pt x="5672" y="15650"/>
                      </a:cubicBezTo>
                      <a:cubicBezTo>
                        <a:pt x="5880" y="15650"/>
                        <a:pt x="6086" y="15533"/>
                        <a:pt x="6171" y="15312"/>
                      </a:cubicBezTo>
                      <a:lnTo>
                        <a:pt x="8073" y="10342"/>
                      </a:lnTo>
                      <a:cubicBezTo>
                        <a:pt x="8153" y="10128"/>
                        <a:pt x="8361" y="9979"/>
                        <a:pt x="8578" y="9979"/>
                      </a:cubicBezTo>
                      <a:cubicBezTo>
                        <a:pt x="8632" y="9979"/>
                        <a:pt x="8686" y="9988"/>
                        <a:pt x="8740" y="10008"/>
                      </a:cubicBezTo>
                      <a:lnTo>
                        <a:pt x="14611" y="11709"/>
                      </a:lnTo>
                      <a:cubicBezTo>
                        <a:pt x="14663" y="11724"/>
                        <a:pt x="14715" y="11731"/>
                        <a:pt x="14765" y="11731"/>
                      </a:cubicBezTo>
                      <a:cubicBezTo>
                        <a:pt x="15160" y="11731"/>
                        <a:pt x="15452" y="11294"/>
                        <a:pt x="15244" y="10909"/>
                      </a:cubicBezTo>
                      <a:lnTo>
                        <a:pt x="910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5"/>
                <p:cNvSpPr/>
                <p:nvPr/>
              </p:nvSpPr>
              <p:spPr>
                <a:xfrm>
                  <a:off x="3313375" y="3138525"/>
                  <a:ext cx="305650" cy="3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6" h="13742" extrusionOk="0">
                      <a:moveTo>
                        <a:pt x="9907" y="0"/>
                      </a:moveTo>
                      <a:lnTo>
                        <a:pt x="0" y="734"/>
                      </a:lnTo>
                      <a:lnTo>
                        <a:pt x="1201" y="13243"/>
                      </a:lnTo>
                      <a:cubicBezTo>
                        <a:pt x="1222" y="13559"/>
                        <a:pt x="1482" y="13742"/>
                        <a:pt x="1746" y="13742"/>
                      </a:cubicBezTo>
                      <a:cubicBezTo>
                        <a:pt x="1901" y="13742"/>
                        <a:pt x="2058" y="13679"/>
                        <a:pt x="2169" y="13543"/>
                      </a:cubicBezTo>
                      <a:lnTo>
                        <a:pt x="5571" y="9474"/>
                      </a:lnTo>
                      <a:cubicBezTo>
                        <a:pt x="5668" y="9338"/>
                        <a:pt x="5822" y="9270"/>
                        <a:pt x="5980" y="9270"/>
                      </a:cubicBezTo>
                      <a:cubicBezTo>
                        <a:pt x="6093" y="9270"/>
                        <a:pt x="6208" y="9304"/>
                        <a:pt x="6305" y="9374"/>
                      </a:cubicBezTo>
                      <a:lnTo>
                        <a:pt x="11308" y="12876"/>
                      </a:lnTo>
                      <a:cubicBezTo>
                        <a:pt x="11409" y="12952"/>
                        <a:pt x="11519" y="12985"/>
                        <a:pt x="11625" y="12985"/>
                      </a:cubicBezTo>
                      <a:cubicBezTo>
                        <a:pt x="11940" y="12985"/>
                        <a:pt x="12226" y="12692"/>
                        <a:pt x="12176" y="12343"/>
                      </a:cubicBezTo>
                      <a:lnTo>
                        <a:pt x="990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61" name="Google Shape;1061;p35"/>
            <p:cNvGrpSpPr/>
            <p:nvPr/>
          </p:nvGrpSpPr>
          <p:grpSpPr>
            <a:xfrm>
              <a:off x="-186667" y="71201"/>
              <a:ext cx="4008593" cy="1647641"/>
              <a:chOff x="-191008" y="-79500"/>
              <a:chExt cx="4008593" cy="1647641"/>
            </a:xfrm>
          </p:grpSpPr>
          <p:sp>
            <p:nvSpPr>
              <p:cNvPr id="1062" name="Google Shape;1062;p35"/>
              <p:cNvSpPr txBox="1"/>
              <p:nvPr/>
            </p:nvSpPr>
            <p:spPr>
              <a:xfrm rot="161600">
                <a:off x="-181791" y="1129473"/>
                <a:ext cx="421365" cy="4003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3" name="Google Shape;1063;p35"/>
              <p:cNvSpPr txBox="1"/>
              <p:nvPr/>
            </p:nvSpPr>
            <p:spPr>
              <a:xfrm rot="-301257">
                <a:off x="359160" y="1150207"/>
                <a:ext cx="421618" cy="400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S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4" name="Google Shape;1064;p35"/>
              <p:cNvSpPr txBox="1"/>
              <p:nvPr/>
            </p:nvSpPr>
            <p:spPr>
              <a:xfrm rot="-727052">
                <a:off x="902765" y="1065650"/>
                <a:ext cx="421594" cy="400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5" name="Google Shape;1065;p35"/>
              <p:cNvSpPr txBox="1"/>
              <p:nvPr/>
            </p:nvSpPr>
            <p:spPr>
              <a:xfrm rot="-890215">
                <a:off x="1457037" y="959706"/>
                <a:ext cx="421762" cy="400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6" name="Google Shape;1066;p35"/>
              <p:cNvSpPr txBox="1"/>
              <p:nvPr/>
            </p:nvSpPr>
            <p:spPr>
              <a:xfrm rot="-1055830">
                <a:off x="1953543" y="782189"/>
                <a:ext cx="421735" cy="400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7" name="Google Shape;1067;p35"/>
              <p:cNvSpPr txBox="1"/>
              <p:nvPr/>
            </p:nvSpPr>
            <p:spPr>
              <a:xfrm rot="-1685788">
                <a:off x="2433365" y="582887"/>
                <a:ext cx="421694" cy="400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T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8" name="Google Shape;1068;p35"/>
              <p:cNvSpPr txBox="1"/>
              <p:nvPr/>
            </p:nvSpPr>
            <p:spPr>
              <a:xfrm rot="-2315388">
                <a:off x="2915720" y="306175"/>
                <a:ext cx="421810" cy="400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P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9" name="Google Shape;1069;p35"/>
              <p:cNvSpPr txBox="1"/>
              <p:nvPr/>
            </p:nvSpPr>
            <p:spPr>
              <a:xfrm rot="-2700000">
                <a:off x="3315876" y="10885"/>
                <a:ext cx="421718" cy="4009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O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</p:grpSp>
      </p:grpSp>
      <p:grpSp>
        <p:nvGrpSpPr>
          <p:cNvPr id="1070" name="Google Shape;1070;p35"/>
          <p:cNvGrpSpPr/>
          <p:nvPr/>
        </p:nvGrpSpPr>
        <p:grpSpPr>
          <a:xfrm rot="-1615734">
            <a:off x="10935695" y="5488754"/>
            <a:ext cx="562416" cy="570353"/>
            <a:chOff x="7124413" y="-757600"/>
            <a:chExt cx="421798" cy="427751"/>
          </a:xfrm>
        </p:grpSpPr>
        <p:sp>
          <p:nvSpPr>
            <p:cNvPr id="1071" name="Google Shape;1071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3" name="Google Shape;1073;p35"/>
          <p:cNvSpPr/>
          <p:nvPr/>
        </p:nvSpPr>
        <p:spPr>
          <a:xfrm>
            <a:off x="10073367" y="5798620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847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3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49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1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5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0400" y="1805263"/>
            <a:ext cx="99112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901871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3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8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6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9365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5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jpe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gif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43.png"/><Relationship Id="rId12" Type="http://schemas.openxmlformats.org/officeDocument/2006/relationships/image" Target="../media/image4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38.png"/><Relationship Id="rId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12" Type="http://schemas.openxmlformats.org/officeDocument/2006/relationships/image" Target="../media/image4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4.png"/><Relationship Id="rId5" Type="http://schemas.openxmlformats.org/officeDocument/2006/relationships/audio" Target="../media/audio3.wav"/><Relationship Id="rId15" Type="http://schemas.openxmlformats.org/officeDocument/2006/relationships/audio" Target="../media/audio3.wav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7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12" Type="http://schemas.openxmlformats.org/officeDocument/2006/relationships/image" Target="../media/image5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12" Type="http://schemas.openxmlformats.org/officeDocument/2006/relationships/image" Target="../media/image5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7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12" Type="http://schemas.openxmlformats.org/officeDocument/2006/relationships/image" Target="../media/image5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54.png"/><Relationship Id="rId5" Type="http://schemas.openxmlformats.org/officeDocument/2006/relationships/audio" Target="../media/audio3.wav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1.xml"/><Relationship Id="rId9" Type="http://schemas.microsoft.com/office/2007/relationships/hdphoto" Target="../media/hdphoto1.wdp"/><Relationship Id="rId1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0.png"/><Relationship Id="rId5" Type="http://schemas.openxmlformats.org/officeDocument/2006/relationships/audio" Target="../media/audio7.wav"/><Relationship Id="rId10" Type="http://schemas.openxmlformats.org/officeDocument/2006/relationships/image" Target="../media/image59.png"/><Relationship Id="rId4" Type="http://schemas.openxmlformats.org/officeDocument/2006/relationships/audio" Target="../media/audio6.wav"/><Relationship Id="rId9" Type="http://schemas.openxmlformats.org/officeDocument/2006/relationships/image" Target="../media/image58.png"/><Relationship Id="rId1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6.png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5.png"/><Relationship Id="rId5" Type="http://schemas.openxmlformats.org/officeDocument/2006/relationships/audio" Target="../media/audio7.wav"/><Relationship Id="rId10" Type="http://schemas.openxmlformats.org/officeDocument/2006/relationships/image" Target="../media/image64.png"/><Relationship Id="rId4" Type="http://schemas.openxmlformats.org/officeDocument/2006/relationships/audio" Target="../media/audio6.wav"/><Relationship Id="rId9" Type="http://schemas.openxmlformats.org/officeDocument/2006/relationships/image" Target="../media/image63.png"/><Relationship Id="rId1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audio" Target="../media/audio3.wav"/><Relationship Id="rId7" Type="http://schemas.openxmlformats.org/officeDocument/2006/relationships/image" Target="../media/image59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11" Type="http://schemas.openxmlformats.org/officeDocument/2006/relationships/image" Target="../media/image66.png"/><Relationship Id="rId5" Type="http://schemas.openxmlformats.org/officeDocument/2006/relationships/audio" Target="../media/audio8.wav"/><Relationship Id="rId10" Type="http://schemas.openxmlformats.org/officeDocument/2006/relationships/image" Target="../media/image62.png"/><Relationship Id="rId4" Type="http://schemas.openxmlformats.org/officeDocument/2006/relationships/audio" Target="../media/audio5.wav"/><Relationship Id="rId9" Type="http://schemas.openxmlformats.org/officeDocument/2006/relationships/image" Target="../media/image64.png"/><Relationship Id="rId1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audio" Target="../media/audio5.wav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75.png"/><Relationship Id="rId4" Type="http://schemas.openxmlformats.org/officeDocument/2006/relationships/audio" Target="../media/audio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76.png"/><Relationship Id="rId4" Type="http://schemas.openxmlformats.org/officeDocument/2006/relationships/audio" Target="../media/audio9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77.pn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78.pn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79.png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audio" Target="../media/audio3.wav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2.png"/><Relationship Id="rId7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6501" y="-3147932"/>
            <a:ext cx="12824993" cy="12824993"/>
          </a:xfrm>
          <a:custGeom>
            <a:avLst/>
            <a:gdLst/>
            <a:ahLst/>
            <a:cxnLst/>
            <a:rect l="l" t="t" r="r" b="b"/>
            <a:pathLst>
              <a:path w="19237489" h="19237489">
                <a:moveTo>
                  <a:pt x="0" y="0"/>
                </a:moveTo>
                <a:lnTo>
                  <a:pt x="19237489" y="0"/>
                </a:lnTo>
                <a:lnTo>
                  <a:pt x="19237489" y="19237489"/>
                </a:lnTo>
                <a:lnTo>
                  <a:pt x="0" y="192374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6709076" y="692437"/>
            <a:ext cx="527831" cy="486564"/>
          </a:xfrm>
          <a:custGeom>
            <a:avLst/>
            <a:gdLst/>
            <a:ahLst/>
            <a:cxnLst/>
            <a:rect l="l" t="t" r="r" b="b"/>
            <a:pathLst>
              <a:path w="791746" h="729846">
                <a:moveTo>
                  <a:pt x="0" y="0"/>
                </a:moveTo>
                <a:lnTo>
                  <a:pt x="791746" y="0"/>
                </a:lnTo>
                <a:lnTo>
                  <a:pt x="791746" y="729846"/>
                </a:lnTo>
                <a:lnTo>
                  <a:pt x="0" y="729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16034">
            <a:off x="1134455" y="2761486"/>
            <a:ext cx="600820" cy="553847"/>
          </a:xfrm>
          <a:custGeom>
            <a:avLst/>
            <a:gdLst/>
            <a:ahLst/>
            <a:cxnLst/>
            <a:rect l="l" t="t" r="r" b="b"/>
            <a:pathLst>
              <a:path w="901230" h="830770">
                <a:moveTo>
                  <a:pt x="0" y="0"/>
                </a:moveTo>
                <a:lnTo>
                  <a:pt x="901230" y="0"/>
                </a:lnTo>
                <a:lnTo>
                  <a:pt x="901230" y="830770"/>
                </a:lnTo>
                <a:lnTo>
                  <a:pt x="0" y="830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32208" y="5307760"/>
            <a:ext cx="422577" cy="389539"/>
          </a:xfrm>
          <a:custGeom>
            <a:avLst/>
            <a:gdLst/>
            <a:ahLst/>
            <a:cxnLst/>
            <a:rect l="l" t="t" r="r" b="b"/>
            <a:pathLst>
              <a:path w="633865" h="584309">
                <a:moveTo>
                  <a:pt x="0" y="0"/>
                </a:moveTo>
                <a:lnTo>
                  <a:pt x="633866" y="0"/>
                </a:lnTo>
                <a:lnTo>
                  <a:pt x="633866" y="584309"/>
                </a:lnTo>
                <a:lnTo>
                  <a:pt x="0" y="584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4613" y="4421614"/>
            <a:ext cx="2217096" cy="2071977"/>
          </a:xfrm>
          <a:custGeom>
            <a:avLst/>
            <a:gdLst/>
            <a:ahLst/>
            <a:cxnLst/>
            <a:rect l="l" t="t" r="r" b="b"/>
            <a:pathLst>
              <a:path w="3325644" h="3107966">
                <a:moveTo>
                  <a:pt x="0" y="0"/>
                </a:moveTo>
                <a:lnTo>
                  <a:pt x="3325644" y="0"/>
                </a:lnTo>
                <a:lnTo>
                  <a:pt x="3325644" y="3107965"/>
                </a:lnTo>
                <a:lnTo>
                  <a:pt x="0" y="31079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325993">
            <a:off x="1075837" y="3474156"/>
            <a:ext cx="292747" cy="269859"/>
          </a:xfrm>
          <a:custGeom>
            <a:avLst/>
            <a:gdLst/>
            <a:ahLst/>
            <a:cxnLst/>
            <a:rect l="l" t="t" r="r" b="b"/>
            <a:pathLst>
              <a:path w="439120" h="404788">
                <a:moveTo>
                  <a:pt x="0" y="0"/>
                </a:moveTo>
                <a:lnTo>
                  <a:pt x="439119" y="0"/>
                </a:lnTo>
                <a:lnTo>
                  <a:pt x="439119" y="404789"/>
                </a:lnTo>
                <a:lnTo>
                  <a:pt x="0" y="4047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560096">
            <a:off x="8448958" y="712227"/>
            <a:ext cx="292747" cy="269859"/>
          </a:xfrm>
          <a:custGeom>
            <a:avLst/>
            <a:gdLst/>
            <a:ahLst/>
            <a:cxnLst/>
            <a:rect l="l" t="t" r="r" b="b"/>
            <a:pathLst>
              <a:path w="439120" h="404788">
                <a:moveTo>
                  <a:pt x="0" y="0"/>
                </a:moveTo>
                <a:lnTo>
                  <a:pt x="439119" y="0"/>
                </a:lnTo>
                <a:lnTo>
                  <a:pt x="439119" y="404788"/>
                </a:lnTo>
                <a:lnTo>
                  <a:pt x="0" y="404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46256">
            <a:off x="3556140" y="919413"/>
            <a:ext cx="496590" cy="209484"/>
          </a:xfrm>
          <a:custGeom>
            <a:avLst/>
            <a:gdLst/>
            <a:ahLst/>
            <a:cxnLst/>
            <a:rect l="l" t="t" r="r" b="b"/>
            <a:pathLst>
              <a:path w="744885" h="314226">
                <a:moveTo>
                  <a:pt x="0" y="0"/>
                </a:moveTo>
                <a:lnTo>
                  <a:pt x="744885" y="0"/>
                </a:lnTo>
                <a:lnTo>
                  <a:pt x="744885" y="314226"/>
                </a:lnTo>
                <a:lnTo>
                  <a:pt x="0" y="3142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807195">
            <a:off x="605938" y="1708980"/>
            <a:ext cx="810583" cy="1496043"/>
          </a:xfrm>
          <a:custGeom>
            <a:avLst/>
            <a:gdLst/>
            <a:ahLst/>
            <a:cxnLst/>
            <a:rect l="l" t="t" r="r" b="b"/>
            <a:pathLst>
              <a:path w="1215875" h="2244064">
                <a:moveTo>
                  <a:pt x="0" y="0"/>
                </a:moveTo>
                <a:lnTo>
                  <a:pt x="1215874" y="0"/>
                </a:lnTo>
                <a:lnTo>
                  <a:pt x="1215874" y="2244064"/>
                </a:lnTo>
                <a:lnTo>
                  <a:pt x="0" y="22440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779309" y="4636682"/>
            <a:ext cx="1453785" cy="2365627"/>
          </a:xfrm>
          <a:custGeom>
            <a:avLst/>
            <a:gdLst/>
            <a:ahLst/>
            <a:cxnLst/>
            <a:rect l="l" t="t" r="r" b="b"/>
            <a:pathLst>
              <a:path w="2180678" h="3548441">
                <a:moveTo>
                  <a:pt x="0" y="0"/>
                </a:moveTo>
                <a:lnTo>
                  <a:pt x="2180678" y="0"/>
                </a:lnTo>
                <a:lnTo>
                  <a:pt x="2180678" y="3548441"/>
                </a:lnTo>
                <a:lnTo>
                  <a:pt x="0" y="35484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62471" y="-61140"/>
            <a:ext cx="1755632" cy="1493883"/>
          </a:xfrm>
          <a:custGeom>
            <a:avLst/>
            <a:gdLst/>
            <a:ahLst/>
            <a:cxnLst/>
            <a:rect l="l" t="t" r="r" b="b"/>
            <a:pathLst>
              <a:path w="2633448" h="2240825">
                <a:moveTo>
                  <a:pt x="0" y="0"/>
                </a:moveTo>
                <a:lnTo>
                  <a:pt x="2633448" y="0"/>
                </a:lnTo>
                <a:lnTo>
                  <a:pt x="2633448" y="2240824"/>
                </a:lnTo>
                <a:lnTo>
                  <a:pt x="0" y="22408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58564" y="685801"/>
            <a:ext cx="1210819" cy="1195409"/>
          </a:xfrm>
          <a:custGeom>
            <a:avLst/>
            <a:gdLst/>
            <a:ahLst/>
            <a:cxnLst/>
            <a:rect l="l" t="t" r="r" b="b"/>
            <a:pathLst>
              <a:path w="1816229" h="1793113">
                <a:moveTo>
                  <a:pt x="0" y="0"/>
                </a:moveTo>
                <a:lnTo>
                  <a:pt x="1816229" y="0"/>
                </a:lnTo>
                <a:lnTo>
                  <a:pt x="1816229" y="1793113"/>
                </a:lnTo>
                <a:lnTo>
                  <a:pt x="0" y="17931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04454" y="5307758"/>
            <a:ext cx="941471" cy="864442"/>
          </a:xfrm>
          <a:custGeom>
            <a:avLst/>
            <a:gdLst/>
            <a:ahLst/>
            <a:cxnLst/>
            <a:rect l="l" t="t" r="r" b="b"/>
            <a:pathLst>
              <a:path w="1412207" h="1296663">
                <a:moveTo>
                  <a:pt x="0" y="0"/>
                </a:moveTo>
                <a:lnTo>
                  <a:pt x="1412206" y="0"/>
                </a:lnTo>
                <a:lnTo>
                  <a:pt x="1412206" y="1296663"/>
                </a:lnTo>
                <a:lnTo>
                  <a:pt x="0" y="12966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159744" y="528788"/>
            <a:ext cx="8555434" cy="5290707"/>
          </a:xfrm>
          <a:custGeom>
            <a:avLst/>
            <a:gdLst/>
            <a:ahLst/>
            <a:cxnLst/>
            <a:rect l="l" t="t" r="r" b="b"/>
            <a:pathLst>
              <a:path w="9883517" h="6831981">
                <a:moveTo>
                  <a:pt x="0" y="0"/>
                </a:moveTo>
                <a:lnTo>
                  <a:pt x="9883517" y="0"/>
                </a:lnTo>
                <a:lnTo>
                  <a:pt x="9883517" y="6831980"/>
                </a:lnTo>
                <a:lnTo>
                  <a:pt x="0" y="683198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763730" y="1209811"/>
            <a:ext cx="2548682" cy="27432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010739" y="15154"/>
            <a:ext cx="4973993" cy="2082859"/>
          </a:xfrm>
          <a:custGeom>
            <a:avLst/>
            <a:gdLst/>
            <a:ahLst/>
            <a:cxnLst/>
            <a:rect l="l" t="t" r="r" b="b"/>
            <a:pathLst>
              <a:path w="7460990" h="3124289">
                <a:moveTo>
                  <a:pt x="0" y="0"/>
                </a:moveTo>
                <a:lnTo>
                  <a:pt x="7460990" y="0"/>
                </a:lnTo>
                <a:lnTo>
                  <a:pt x="7460990" y="3124290"/>
                </a:lnTo>
                <a:lnTo>
                  <a:pt x="0" y="312429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665971" y="2198815"/>
            <a:ext cx="7679155" cy="2597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4"/>
              </a:lnSpc>
              <a:spcBef>
                <a:spcPct val="0"/>
              </a:spcBef>
            </a:pP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ts val="4124"/>
              </a:lnSpc>
              <a:spcBef>
                <a:spcPct val="0"/>
              </a:spcBef>
            </a:pP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2945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: 2A1</a:t>
            </a:r>
            <a:endParaRPr lang="en-US" sz="2945" dirty="0">
              <a:solidFill>
                <a:srgbClr val="FFF7DE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ts val="4124"/>
              </a:lnSpc>
              <a:spcBef>
                <a:spcPct val="0"/>
              </a:spcBef>
            </a:pP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: Trường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Tiểu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học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2945" dirty="0">
              <a:solidFill>
                <a:srgbClr val="FFF7DE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ts val="4124"/>
              </a:lnSpc>
              <a:spcBef>
                <a:spcPct val="0"/>
              </a:spcBef>
            </a:pPr>
            <a:endParaRPr lang="en-US" sz="2945" dirty="0">
              <a:solidFill>
                <a:srgbClr val="FFF7DE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ts val="4124"/>
              </a:lnSpc>
              <a:spcBef>
                <a:spcPct val="0"/>
              </a:spcBef>
            </a:pPr>
            <a:endParaRPr lang="en-US" sz="2945" dirty="0">
              <a:solidFill>
                <a:srgbClr val="FFF7DE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9" name="Freeform 19"/>
          <p:cNvSpPr/>
          <p:nvPr/>
        </p:nvSpPr>
        <p:spPr>
          <a:xfrm flipH="1">
            <a:off x="-206501" y="448"/>
            <a:ext cx="4973993" cy="2082859"/>
          </a:xfrm>
          <a:custGeom>
            <a:avLst/>
            <a:gdLst/>
            <a:ahLst/>
            <a:cxnLst/>
            <a:rect l="l" t="t" r="r" b="b"/>
            <a:pathLst>
              <a:path w="7460990" h="3124289">
                <a:moveTo>
                  <a:pt x="7460990" y="0"/>
                </a:moveTo>
                <a:lnTo>
                  <a:pt x="0" y="0"/>
                </a:lnTo>
                <a:lnTo>
                  <a:pt x="0" y="3124290"/>
                </a:lnTo>
                <a:lnTo>
                  <a:pt x="7460990" y="3124290"/>
                </a:lnTo>
                <a:lnTo>
                  <a:pt x="746099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0" y="1283505"/>
            <a:ext cx="5775158" cy="54864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7187814" y="3835163"/>
            <a:ext cx="5775158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09939" y="796995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Find and circle the words. Then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9586CAF-75B5-C736-F7B0-3A9EE9640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89" y="1512924"/>
            <a:ext cx="5053603" cy="39636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5B6BEF7-5C00-8E29-367A-1D3051EE26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05" y="1703457"/>
            <a:ext cx="3971138" cy="260605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24FE1DC-5546-6CC8-0A11-928AC4F16277}"/>
              </a:ext>
            </a:extLst>
          </p:cNvPr>
          <p:cNvSpPr txBox="1"/>
          <p:nvPr/>
        </p:nvSpPr>
        <p:spPr>
          <a:xfrm>
            <a:off x="5331229" y="5219733"/>
            <a:ext cx="1012371" cy="995422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51E2A9-F036-7F26-86D2-601F938A673C}"/>
              </a:ext>
            </a:extLst>
          </p:cNvPr>
          <p:cNvSpPr txBox="1"/>
          <p:nvPr/>
        </p:nvSpPr>
        <p:spPr>
          <a:xfrm>
            <a:off x="3514100" y="4019768"/>
            <a:ext cx="4531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obspizzanm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2E4713-18D6-7DEE-6379-E368C8DAC681}"/>
              </a:ext>
            </a:extLst>
          </p:cNvPr>
          <p:cNvSpPr/>
          <p:nvPr/>
        </p:nvSpPr>
        <p:spPr>
          <a:xfrm>
            <a:off x="5050971" y="4019768"/>
            <a:ext cx="1665515" cy="1009432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71892C20-8017-F178-82E3-43364946B8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34116" y="5817849"/>
            <a:ext cx="1012371" cy="101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6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09939" y="796995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Find and circle the words. Then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F1E95E-67AC-5DD9-69CB-66381E642AF1}"/>
              </a:ext>
            </a:extLst>
          </p:cNvPr>
          <p:cNvGrpSpPr/>
          <p:nvPr/>
        </p:nvGrpSpPr>
        <p:grpSpPr>
          <a:xfrm>
            <a:off x="3302780" y="1263248"/>
            <a:ext cx="5291417" cy="4704474"/>
            <a:chOff x="3461994" y="1902289"/>
            <a:chExt cx="2990253" cy="327210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1250EF4-FDA3-65ED-FF2D-2B418EB49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994" y="2066922"/>
              <a:ext cx="2990253" cy="310747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A6CFE88-2326-BEC5-70AE-5E19D27F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844" y="1902289"/>
              <a:ext cx="2740818" cy="2666740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60FAB26-C1A9-00B3-96B3-FB266C93C0FE}"/>
              </a:ext>
            </a:extLst>
          </p:cNvPr>
          <p:cNvSpPr txBox="1"/>
          <p:nvPr/>
        </p:nvSpPr>
        <p:spPr>
          <a:xfrm>
            <a:off x="3437786" y="4356746"/>
            <a:ext cx="5050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vokittenbh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7AA90-51AC-1D31-DCA5-9E3425B7B9B7}"/>
              </a:ext>
            </a:extLst>
          </p:cNvPr>
          <p:cNvSpPr txBox="1"/>
          <p:nvPr/>
        </p:nvSpPr>
        <p:spPr>
          <a:xfrm>
            <a:off x="5499626" y="5527997"/>
            <a:ext cx="977374" cy="995422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6D90BC-D9B2-DCD2-678C-B56AC62D42C4}"/>
              </a:ext>
            </a:extLst>
          </p:cNvPr>
          <p:cNvSpPr/>
          <p:nvPr/>
        </p:nvSpPr>
        <p:spPr>
          <a:xfrm>
            <a:off x="4811486" y="4474028"/>
            <a:ext cx="2196814" cy="872305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D27203C9-8DAC-A5D0-16CC-90D7ACF145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4655" y="5808115"/>
            <a:ext cx="739831" cy="73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4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6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09939" y="868016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Find and circle the words. Then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4A0BE36-FD13-7F68-AC82-F898EB8F2E3C}"/>
              </a:ext>
            </a:extLst>
          </p:cNvPr>
          <p:cNvGrpSpPr/>
          <p:nvPr/>
        </p:nvGrpSpPr>
        <p:grpSpPr>
          <a:xfrm>
            <a:off x="3220631" y="1587784"/>
            <a:ext cx="5312938" cy="4167591"/>
            <a:chOff x="4678914" y="1848776"/>
            <a:chExt cx="3700440" cy="345367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C14516-0C22-58DA-20A0-65608D57B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914" y="1848776"/>
              <a:ext cx="3700440" cy="345367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03A18FA-0856-1889-DAEB-108C53489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8" t="18181" b="8666"/>
            <a:stretch/>
          </p:blipFill>
          <p:spPr>
            <a:xfrm>
              <a:off x="5498828" y="1944190"/>
              <a:ext cx="2229964" cy="2001536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337C674-71A8-46DC-8C42-D56562B90821}"/>
              </a:ext>
            </a:extLst>
          </p:cNvPr>
          <p:cNvSpPr txBox="1"/>
          <p:nvPr/>
        </p:nvSpPr>
        <p:spPr>
          <a:xfrm>
            <a:off x="3727287" y="4139415"/>
            <a:ext cx="4460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abpopcornd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DF32EC-8DAA-DFE0-9998-A6FE45AA4752}"/>
              </a:ext>
            </a:extLst>
          </p:cNvPr>
          <p:cNvSpPr txBox="1"/>
          <p:nvPr/>
        </p:nvSpPr>
        <p:spPr>
          <a:xfrm>
            <a:off x="5428237" y="5300943"/>
            <a:ext cx="1005219" cy="995422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F8F564-0D02-AE6B-6AC6-B0C52675BB5F}"/>
              </a:ext>
            </a:extLst>
          </p:cNvPr>
          <p:cNvSpPr/>
          <p:nvPr/>
        </p:nvSpPr>
        <p:spPr>
          <a:xfrm>
            <a:off x="4757057" y="4261808"/>
            <a:ext cx="2793596" cy="923330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25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F8B67092-2723-BD44-2127-EF8853C3F6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7633" y="5273039"/>
            <a:ext cx="1322495" cy="13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5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1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1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76392" y="873747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Find and circle the words. Then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3B0E20-D8C4-E50F-4931-4B2185C42341}"/>
              </a:ext>
            </a:extLst>
          </p:cNvPr>
          <p:cNvGrpSpPr/>
          <p:nvPr/>
        </p:nvGrpSpPr>
        <p:grpSpPr>
          <a:xfrm>
            <a:off x="3369812" y="1562377"/>
            <a:ext cx="5164588" cy="4113086"/>
            <a:chOff x="8808809" y="1944001"/>
            <a:chExt cx="3401916" cy="301939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0B56EFB-4BDB-CE9B-528E-AB0A250EB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809" y="1944001"/>
              <a:ext cx="3401916" cy="301939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C77F437-6074-015F-9E57-4CD3A2F45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1893" y="2257760"/>
              <a:ext cx="2593482" cy="1796772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B2C02B8-6C6B-D433-A76A-ED8084B2182C}"/>
              </a:ext>
            </a:extLst>
          </p:cNvPr>
          <p:cNvSpPr txBox="1"/>
          <p:nvPr/>
        </p:nvSpPr>
        <p:spPr>
          <a:xfrm>
            <a:off x="3573563" y="4172209"/>
            <a:ext cx="4875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mkbikebdal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7143EA-9332-08A4-456C-91A0C270F6B6}"/>
              </a:ext>
            </a:extLst>
          </p:cNvPr>
          <p:cNvSpPr txBox="1"/>
          <p:nvPr/>
        </p:nvSpPr>
        <p:spPr>
          <a:xfrm>
            <a:off x="5382049" y="5310179"/>
            <a:ext cx="970597" cy="995422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F8F564-0D02-AE6B-6AC6-B0C52675BB5F}"/>
              </a:ext>
            </a:extLst>
          </p:cNvPr>
          <p:cNvSpPr/>
          <p:nvPr/>
        </p:nvSpPr>
        <p:spPr>
          <a:xfrm>
            <a:off x="5040085" y="4247198"/>
            <a:ext cx="1513115" cy="867973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08ACC411-CE6D-85EA-E156-8359FD6C8F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66664" y="5509992"/>
            <a:ext cx="818533" cy="81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1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4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8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94563" y="6478621"/>
            <a:ext cx="731600" cy="52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09939" y="868016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Find and circle the words. Then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539393" y="-36222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624652" y="5942525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692824" y="6024549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480006" y="-649137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CA38DF7-C2A4-51D5-C3D9-134889186F43}"/>
              </a:ext>
            </a:extLst>
          </p:cNvPr>
          <p:cNvGrpSpPr/>
          <p:nvPr/>
        </p:nvGrpSpPr>
        <p:grpSpPr>
          <a:xfrm>
            <a:off x="-48718" y="1993105"/>
            <a:ext cx="3135120" cy="3129649"/>
            <a:chOff x="402844" y="2066922"/>
            <a:chExt cx="3064311" cy="310747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9586CAF-75B5-C736-F7B0-3A9EE9640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44" y="2066922"/>
              <a:ext cx="3064311" cy="310747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5B6BEF7-5C00-8E29-367A-1D3051EE2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67" y="2448453"/>
              <a:ext cx="2378488" cy="179008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24FE1DC-5546-6CC8-0A11-928AC4F16277}"/>
              </a:ext>
            </a:extLst>
          </p:cNvPr>
          <p:cNvSpPr txBox="1"/>
          <p:nvPr/>
        </p:nvSpPr>
        <p:spPr>
          <a:xfrm>
            <a:off x="881874" y="4916603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51E2A9-F036-7F26-86D2-601F938A673C}"/>
              </a:ext>
            </a:extLst>
          </p:cNvPr>
          <p:cNvSpPr txBox="1"/>
          <p:nvPr/>
        </p:nvSpPr>
        <p:spPr>
          <a:xfrm>
            <a:off x="138886" y="4013481"/>
            <a:ext cx="272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pizza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F1E95E-67AC-5DD9-69CB-66381E642AF1}"/>
              </a:ext>
            </a:extLst>
          </p:cNvPr>
          <p:cNvGrpSpPr/>
          <p:nvPr/>
        </p:nvGrpSpPr>
        <p:grpSpPr>
          <a:xfrm>
            <a:off x="2925629" y="1874606"/>
            <a:ext cx="3065176" cy="3084826"/>
            <a:chOff x="3461994" y="2066922"/>
            <a:chExt cx="2990253" cy="31074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1250EF4-FDA3-65ED-FF2D-2B418EB49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994" y="2066922"/>
              <a:ext cx="2990253" cy="310747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A6CFE88-2326-BEC5-70AE-5E19D27F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493" y="2140163"/>
              <a:ext cx="2649277" cy="2577674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60FAB26-C1A9-00B3-96B3-FB266C93C0FE}"/>
              </a:ext>
            </a:extLst>
          </p:cNvPr>
          <p:cNvSpPr txBox="1"/>
          <p:nvPr/>
        </p:nvSpPr>
        <p:spPr>
          <a:xfrm>
            <a:off x="3086091" y="4052189"/>
            <a:ext cx="291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kitten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7AA90-51AC-1D31-DCA5-9E3425B7B9B7}"/>
              </a:ext>
            </a:extLst>
          </p:cNvPr>
          <p:cNvSpPr txBox="1"/>
          <p:nvPr/>
        </p:nvSpPr>
        <p:spPr>
          <a:xfrm>
            <a:off x="4073117" y="4959432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147B586-29BC-EC67-9CE1-090551F586DD}"/>
              </a:ext>
            </a:extLst>
          </p:cNvPr>
          <p:cNvGrpSpPr/>
          <p:nvPr/>
        </p:nvGrpSpPr>
        <p:grpSpPr>
          <a:xfrm>
            <a:off x="5839800" y="1803879"/>
            <a:ext cx="3135120" cy="3138972"/>
            <a:chOff x="5839800" y="1803879"/>
            <a:chExt cx="3135120" cy="313897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C14516-0C22-58DA-20A0-65608D57B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800" y="1964544"/>
              <a:ext cx="3135120" cy="297830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03A18FA-0856-1889-DAEB-108C53489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296" y="1803879"/>
              <a:ext cx="2113726" cy="2468452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337C674-71A8-46DC-8C42-D56562B90821}"/>
              </a:ext>
            </a:extLst>
          </p:cNvPr>
          <p:cNvSpPr txBox="1"/>
          <p:nvPr/>
        </p:nvSpPr>
        <p:spPr>
          <a:xfrm>
            <a:off x="5995885" y="3946969"/>
            <a:ext cx="306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popcorn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DF32EC-8DAA-DFE0-9998-A6FE45AA4752}"/>
              </a:ext>
            </a:extLst>
          </p:cNvPr>
          <p:cNvSpPr txBox="1"/>
          <p:nvPr/>
        </p:nvSpPr>
        <p:spPr>
          <a:xfrm>
            <a:off x="7099104" y="4940039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3B0E20-D8C4-E50F-4931-4B2185C42341}"/>
              </a:ext>
            </a:extLst>
          </p:cNvPr>
          <p:cNvGrpSpPr/>
          <p:nvPr/>
        </p:nvGrpSpPr>
        <p:grpSpPr>
          <a:xfrm>
            <a:off x="8820327" y="2018355"/>
            <a:ext cx="3401916" cy="3019395"/>
            <a:chOff x="8808809" y="1944001"/>
            <a:chExt cx="3401916" cy="301939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0B56EFB-4BDB-CE9B-528E-AB0A250EB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809" y="1944001"/>
              <a:ext cx="3401916" cy="301939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C77F437-6074-015F-9E57-4CD3A2F45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1893" y="2352112"/>
              <a:ext cx="2593482" cy="1702420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B2C02B8-6C6B-D433-A76A-ED8084B2182C}"/>
              </a:ext>
            </a:extLst>
          </p:cNvPr>
          <p:cNvSpPr txBox="1"/>
          <p:nvPr/>
        </p:nvSpPr>
        <p:spPr>
          <a:xfrm>
            <a:off x="9118967" y="3960032"/>
            <a:ext cx="303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7143EA-9332-08A4-456C-91A0C270F6B6}"/>
              </a:ext>
            </a:extLst>
          </p:cNvPr>
          <p:cNvSpPr txBox="1"/>
          <p:nvPr/>
        </p:nvSpPr>
        <p:spPr>
          <a:xfrm>
            <a:off x="10175158" y="4967723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</a:p>
        </p:txBody>
      </p:sp>
      <p:pic>
        <p:nvPicPr>
          <p:cNvPr id="6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6BD13F69-40E0-4AE3-34A5-37A475475D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040" y="5816339"/>
            <a:ext cx="930843" cy="930843"/>
          </a:xfrm>
          <a:prstGeom prst="rect">
            <a:avLst/>
          </a:prstGeom>
        </p:spPr>
      </p:pic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487654C3-2C35-D3D6-808C-65F26B2716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09636" y="5758724"/>
            <a:ext cx="897724" cy="897724"/>
          </a:xfrm>
          <a:prstGeom prst="rect">
            <a:avLst/>
          </a:prstGeom>
        </p:spPr>
      </p:pic>
      <p:pic>
        <p:nvPicPr>
          <p:cNvPr id="25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E7388DF2-E432-C8EC-C318-DE0012B033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006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88821" y="5877793"/>
            <a:ext cx="739831" cy="739831"/>
          </a:xfrm>
          <a:prstGeom prst="rect">
            <a:avLst/>
          </a:prstGeom>
        </p:spPr>
      </p:pic>
      <p:pic>
        <p:nvPicPr>
          <p:cNvPr id="2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8AE847BC-CCEA-7795-B66B-3D322AD23F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535" end="2670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8589" y="5788970"/>
            <a:ext cx="818533" cy="81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255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9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4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11"/>
          <p:cNvGrpSpPr/>
          <p:nvPr/>
        </p:nvGrpSpPr>
        <p:grpSpPr>
          <a:xfrm rot="-392710">
            <a:off x="-710357" y="2851929"/>
            <a:ext cx="3086604" cy="4590011"/>
            <a:chOff x="-1094349" y="4249212"/>
            <a:chExt cx="4629357" cy="6884043"/>
          </a:xfrm>
        </p:grpSpPr>
        <p:grpSp>
          <p:nvGrpSpPr>
            <p:cNvPr id="1276" name="Google Shape;1276;p11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277" name="Google Shape;1277;p11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278" name="Google Shape;1278;p11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279" name="Google Shape;1279;p11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p11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1" name="Google Shape;1281;p11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282" name="Google Shape;1282;p11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4" name="Google Shape;1284;p11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11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7" name="Google Shape;1287;p11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1288" name="Google Shape;1288;p11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9" name="Google Shape;1289;p11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0" name="Google Shape;1290;p11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1291" name="Google Shape;1291;p11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2" name="Google Shape;1292;p11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3" name="Google Shape;1293;p11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1294" name="Google Shape;1294;p11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5" name="Google Shape;1295;p11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6" name="Google Shape;1296;p11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1299;p11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1300" name="Google Shape;1300;p11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11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2" name="Google Shape;1302;p11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1303" name="Google Shape;1303;p11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11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5" name="Google Shape;1305;p11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1306" name="Google Shape;1306;p11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1307" name="Google Shape;1307;p11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9" name="Google Shape;1309;p11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11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2" name="Google Shape;1312;p11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1313" name="Google Shape;1313;p11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11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5" name="Google Shape;1315;p11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1316" name="Google Shape;1316;p11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1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1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1319" name="Google Shape;1319;p11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1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1" name="Google Shape;1321;p11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4" name="Google Shape;1324;p11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1325" name="Google Shape;1325;p11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6" name="Google Shape;1326;p11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7" name="Google Shape;1327;p11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1328" name="Google Shape;1328;p11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11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0" name="Google Shape;1330;p11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1331" name="Google Shape;1331;p11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11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33" name="Google Shape;1333;p11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1334" name="Google Shape;1334;p11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7" name="Google Shape;1337;p11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1338" name="Google Shape;1338;p11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11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0" name="Google Shape;1340;p11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1341" name="Google Shape;1341;p11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11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3" name="Google Shape;1343;p11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1344" name="Google Shape;1344;p11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11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6" name="Google Shape;1346;p11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1347" name="Google Shape;1347;p11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11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11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1353" name="Google Shape;1353;p11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11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5" name="Google Shape;1355;p11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1356" name="Google Shape;1356;p11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11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8" name="Google Shape;1358;p11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1359" name="Google Shape;1359;p11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11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61" name="Google Shape;1361;p11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1362" name="Google Shape;1362;p11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1363" name="Google Shape;1363;p11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11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5" name="Google Shape;1365;p11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366" name="Google Shape;1366;p11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11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8" name="Google Shape;1368;p11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369" name="Google Shape;1369;p11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11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1" name="Google Shape;1371;p11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372" name="Google Shape;1372;p11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11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4" name="Google Shape;1374;p11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375" name="Google Shape;1375;p11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11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p11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378" name="Google Shape;1378;p11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11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0" name="Google Shape;1380;p11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381" name="Google Shape;1381;p11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11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3" name="Google Shape;1383;p11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384" name="Google Shape;1384;p11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11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6" name="Google Shape;1386;p11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387" name="Google Shape;1387;p11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11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89" name="Google Shape;1389;p11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390" name="Google Shape;1390;p11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391" name="Google Shape;1391;p11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2" name="Google Shape;1392;p11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3" name="Google Shape;1393;p11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94" name="Google Shape;1394;p11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11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6" name="Google Shape;1396;p11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97" name="Google Shape;1397;p11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11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9" name="Google Shape;1399;p11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400" name="Google Shape;1400;p11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11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2" name="Google Shape;1402;p11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403" name="Google Shape;1403;p11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11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5" name="Google Shape;1405;p11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06" name="Google Shape;1406;p11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7" name="Google Shape;1407;p11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8" name="Google Shape;1408;p11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09" name="Google Shape;1409;p11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11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1" name="Google Shape;1411;p11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12" name="Google Shape;1412;p11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11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4" name="Google Shape;1414;p11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415" name="Google Shape;1415;p11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17" name="Google Shape;1417;p11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418" name="Google Shape;1418;p11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419" name="Google Shape;1419;p11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0" name="Google Shape;1420;p11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11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422" name="Google Shape;1422;p11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3" name="Google Shape;1423;p11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4" name="Google Shape;1424;p11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425" name="Google Shape;1425;p11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6" name="Google Shape;1426;p11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11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428" name="Google Shape;1428;p11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0" name="Google Shape;1430;p11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2" name="Google Shape;1432;p11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3" name="Google Shape;1433;p11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434" name="Google Shape;1434;p11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11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6" name="Google Shape;1436;p11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437" name="Google Shape;1437;p11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11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9" name="Google Shape;1439;p11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440" name="Google Shape;1440;p11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2" name="Google Shape;1442;p11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45" name="Google Shape;1445;p11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446" name="Google Shape;1446;p11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447" name="Google Shape;1447;p11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11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9" name="Google Shape;1449;p11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450" name="Google Shape;1450;p11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11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11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453" name="Google Shape;1453;p11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5" name="Google Shape;1455;p11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8" name="Google Shape;1458;p11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459" name="Google Shape;1459;p11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p11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1" name="Google Shape;1461;p11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462" name="Google Shape;1462;p11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p11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4" name="Google Shape;1464;p11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1465" name="Google Shape;1465;p11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6" name="Google Shape;1466;p11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7" name="Google Shape;1467;p11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1468" name="Google Shape;1468;p11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p11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0" name="Google Shape;1470;p11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73" name="Google Shape;1473;p11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1474" name="Google Shape;1474;p11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1475" name="Google Shape;1475;p11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11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7" name="Google Shape;1477;p11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1478" name="Google Shape;1478;p11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11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0" name="Google Shape;1480;p11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1481" name="Google Shape;1481;p11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11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3" name="Google Shape;1483;p11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1484" name="Google Shape;1484;p11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1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1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1487" name="Google Shape;1487;p11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1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9" name="Google Shape;1489;p11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1490" name="Google Shape;1490;p11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p11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2" name="Google Shape;1492;p11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1493" name="Google Shape;1493;p11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11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5" name="Google Shape;1495;p11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1496" name="Google Shape;1496;p11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11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8" name="Google Shape;1498;p11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1499" name="Google Shape;1499;p11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p11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01" name="Google Shape;1501;p11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1502" name="Google Shape;1502;p11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1503" name="Google Shape;1503;p11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11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5" name="Google Shape;1505;p11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1506" name="Google Shape;1506;p11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11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8" name="Google Shape;1508;p11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1509" name="Google Shape;1509;p11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0" name="Google Shape;1510;p11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1" name="Google Shape;1511;p11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1512" name="Google Shape;1512;p11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p11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4" name="Google Shape;1514;p11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1515" name="Google Shape;1515;p11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11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7" name="Google Shape;1517;p11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1518" name="Google Shape;1518;p11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11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0" name="Google Shape;1520;p11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1521" name="Google Shape;1521;p11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11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3" name="Google Shape;1523;p11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1524" name="Google Shape;1524;p11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11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6" name="Google Shape;1526;p11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1527" name="Google Shape;1527;p11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p11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29" name="Google Shape;1529;p11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1530" name="Google Shape;1530;p11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1531" name="Google Shape;1531;p11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11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3" name="Google Shape;1533;p11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1534" name="Google Shape;1534;p11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11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6" name="Google Shape;1536;p11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1537" name="Google Shape;1537;p11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p11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9" name="Google Shape;1539;p11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1540" name="Google Shape;1540;p11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p11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2" name="Google Shape;1542;p11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1543" name="Google Shape;1543;p11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p11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5" name="Google Shape;1545;p11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1546" name="Google Shape;1546;p11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p11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8" name="Google Shape;1548;p11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1549" name="Google Shape;1549;p11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p11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1" name="Google Shape;1551;p11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1552" name="Google Shape;1552;p11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p11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4" name="Google Shape;1554;p11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1555" name="Google Shape;1555;p11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p11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57" name="Google Shape;1557;p11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1558" name="Google Shape;1558;p11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1559" name="Google Shape;1559;p11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p11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1" name="Google Shape;1561;p11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1562" name="Google Shape;1562;p11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p11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4" name="Google Shape;1564;p11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1565" name="Google Shape;1565;p11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" name="Google Shape;1566;p11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7" name="Google Shape;1567;p11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1568" name="Google Shape;1568;p11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p11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0" name="Google Shape;1570;p11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1571" name="Google Shape;1571;p11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p11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3" name="Google Shape;1573;p11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1574" name="Google Shape;1574;p11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p11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6" name="Google Shape;1576;p11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1577" name="Google Shape;1577;p11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p11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9" name="Google Shape;1579;p11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1580" name="Google Shape;1580;p11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p11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82" name="Google Shape;1582;p11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1583" name="Google Shape;1583;p11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1584" name="Google Shape;1584;p11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p11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6" name="Google Shape;1586;p11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1587" name="Google Shape;1587;p11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8" name="Google Shape;1588;p11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9" name="Google Shape;1589;p11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1590" name="Google Shape;1590;p11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p11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2" name="Google Shape;1592;p11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1593" name="Google Shape;1593;p11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p11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5" name="Google Shape;1595;p11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1596" name="Google Shape;1596;p11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p11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8" name="Google Shape;1598;p11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1599" name="Google Shape;1599;p11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p11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1" name="Google Shape;1601;p11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1602" name="Google Shape;1602;p11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3" name="Google Shape;1603;p11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604" name="Google Shape;1604;p11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11"/>
          <p:cNvGrpSpPr/>
          <p:nvPr/>
        </p:nvGrpSpPr>
        <p:grpSpPr>
          <a:xfrm rot="5400000">
            <a:off x="3328540" y="-2605405"/>
            <a:ext cx="5730870" cy="11492937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7" name="Google Shape;1627;p11"/>
          <p:cNvSpPr/>
          <p:nvPr/>
        </p:nvSpPr>
        <p:spPr>
          <a:xfrm rot="19986110">
            <a:off x="-496786" y="120668"/>
            <a:ext cx="2495812" cy="876856"/>
          </a:xfrm>
          <a:custGeom>
            <a:avLst/>
            <a:gdLst/>
            <a:ahLst/>
            <a:cxnLst/>
            <a:rect l="l" t="t" r="r" b="b"/>
            <a:pathLst>
              <a:path w="3743769" h="1315301" extrusionOk="0">
                <a:moveTo>
                  <a:pt x="1871894" y="1311698"/>
                </a:moveTo>
                <a:cubicBezTo>
                  <a:pt x="2815396" y="1275785"/>
                  <a:pt x="2376972" y="1327966"/>
                  <a:pt x="3289924" y="1307599"/>
                </a:cubicBezTo>
                <a:cubicBezTo>
                  <a:pt x="3636222" y="1299815"/>
                  <a:pt x="3723152" y="1340067"/>
                  <a:pt x="3742762" y="1288412"/>
                </a:cubicBezTo>
                <a:cubicBezTo>
                  <a:pt x="3745570" y="1278562"/>
                  <a:pt x="3742485" y="1265628"/>
                  <a:pt x="3733837" y="1259495"/>
                </a:cubicBezTo>
                <a:cubicBezTo>
                  <a:pt x="3695231" y="1240420"/>
                  <a:pt x="3671383" y="1202337"/>
                  <a:pt x="3649160" y="1166551"/>
                </a:cubicBezTo>
                <a:cubicBezTo>
                  <a:pt x="3669137" y="1132627"/>
                  <a:pt x="3711449" y="1098928"/>
                  <a:pt x="3700899" y="1055553"/>
                </a:cubicBezTo>
                <a:cubicBezTo>
                  <a:pt x="3679238" y="1012456"/>
                  <a:pt x="3647813" y="979380"/>
                  <a:pt x="3628060" y="933978"/>
                </a:cubicBezTo>
                <a:cubicBezTo>
                  <a:pt x="3742590" y="764133"/>
                  <a:pt x="3703362" y="811329"/>
                  <a:pt x="3615377" y="649419"/>
                </a:cubicBezTo>
                <a:cubicBezTo>
                  <a:pt x="3636701" y="608409"/>
                  <a:pt x="3680466" y="568351"/>
                  <a:pt x="3674071" y="518956"/>
                </a:cubicBezTo>
                <a:cubicBezTo>
                  <a:pt x="3648314" y="472375"/>
                  <a:pt x="3616949" y="433106"/>
                  <a:pt x="3592143" y="385001"/>
                </a:cubicBezTo>
                <a:cubicBezTo>
                  <a:pt x="3615938" y="345672"/>
                  <a:pt x="3689331" y="297012"/>
                  <a:pt x="3661328" y="246265"/>
                </a:cubicBezTo>
                <a:cubicBezTo>
                  <a:pt x="3647408" y="228541"/>
                  <a:pt x="3632763" y="210938"/>
                  <a:pt x="3622101" y="190962"/>
                </a:cubicBezTo>
                <a:cubicBezTo>
                  <a:pt x="3631363" y="147136"/>
                  <a:pt x="3679897" y="12619"/>
                  <a:pt x="3594943" y="26574"/>
                </a:cubicBezTo>
                <a:cubicBezTo>
                  <a:pt x="3545338" y="26409"/>
                  <a:pt x="3495284" y="23706"/>
                  <a:pt x="3445567" y="23031"/>
                </a:cubicBezTo>
                <a:cubicBezTo>
                  <a:pt x="3151780" y="57886"/>
                  <a:pt x="2517295" y="-6411"/>
                  <a:pt x="1981893" y="2274"/>
                </a:cubicBezTo>
                <a:cubicBezTo>
                  <a:pt x="1335683" y="-8461"/>
                  <a:pt x="1477422" y="22047"/>
                  <a:pt x="148822" y="26567"/>
                </a:cubicBezTo>
                <a:cubicBezTo>
                  <a:pt x="63869" y="12611"/>
                  <a:pt x="112411" y="147128"/>
                  <a:pt x="121665" y="190954"/>
                </a:cubicBezTo>
                <a:cubicBezTo>
                  <a:pt x="111003" y="210923"/>
                  <a:pt x="96357" y="228534"/>
                  <a:pt x="82438" y="246258"/>
                </a:cubicBezTo>
                <a:cubicBezTo>
                  <a:pt x="54435" y="297005"/>
                  <a:pt x="127835" y="345665"/>
                  <a:pt x="151623" y="384994"/>
                </a:cubicBezTo>
                <a:cubicBezTo>
                  <a:pt x="126824" y="433099"/>
                  <a:pt x="95451" y="472367"/>
                  <a:pt x="69694" y="518948"/>
                </a:cubicBezTo>
                <a:cubicBezTo>
                  <a:pt x="63300" y="568344"/>
                  <a:pt x="107064" y="608401"/>
                  <a:pt x="128389" y="649412"/>
                </a:cubicBezTo>
                <a:cubicBezTo>
                  <a:pt x="40403" y="811329"/>
                  <a:pt x="1176" y="764125"/>
                  <a:pt x="115705" y="933970"/>
                </a:cubicBezTo>
                <a:cubicBezTo>
                  <a:pt x="95953" y="979373"/>
                  <a:pt x="64528" y="1012456"/>
                  <a:pt x="42867" y="1055546"/>
                </a:cubicBezTo>
                <a:cubicBezTo>
                  <a:pt x="32317" y="1098921"/>
                  <a:pt x="74629" y="1132620"/>
                  <a:pt x="94605" y="1166544"/>
                </a:cubicBezTo>
                <a:cubicBezTo>
                  <a:pt x="72382" y="1202322"/>
                  <a:pt x="48535" y="1240412"/>
                  <a:pt x="9929" y="1259487"/>
                </a:cubicBezTo>
                <a:cubicBezTo>
                  <a:pt x="1288" y="1265620"/>
                  <a:pt x="-1796" y="1278562"/>
                  <a:pt x="1004" y="1288404"/>
                </a:cubicBezTo>
                <a:cubicBezTo>
                  <a:pt x="20681" y="1340240"/>
                  <a:pt x="105664" y="1299762"/>
                  <a:pt x="453841" y="1307592"/>
                </a:cubicBezTo>
                <a:cubicBezTo>
                  <a:pt x="1363275" y="1327883"/>
                  <a:pt x="930571" y="1275860"/>
                  <a:pt x="1871894" y="131169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28" name="Google Shape;1628;p11"/>
          <p:cNvGrpSpPr/>
          <p:nvPr/>
        </p:nvGrpSpPr>
        <p:grpSpPr>
          <a:xfrm rot="-1990512">
            <a:off x="10515474" y="5507705"/>
            <a:ext cx="2495832" cy="1121505"/>
            <a:chOff x="16321809" y="4723078"/>
            <a:chExt cx="3743754" cy="1682259"/>
          </a:xfrm>
        </p:grpSpPr>
        <p:grpSp>
          <p:nvGrpSpPr>
            <p:cNvPr id="1629" name="Google Shape;1629;p11"/>
            <p:cNvGrpSpPr/>
            <p:nvPr/>
          </p:nvGrpSpPr>
          <p:grpSpPr>
            <a:xfrm>
              <a:off x="16424242" y="4723078"/>
              <a:ext cx="98850" cy="5937"/>
              <a:chOff x="16424242" y="4723078"/>
              <a:chExt cx="98850" cy="5937"/>
            </a:xfrm>
          </p:grpSpPr>
          <p:sp>
            <p:nvSpPr>
              <p:cNvPr id="1630" name="Google Shape;1630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4" name="Google Shape;1634;p11"/>
            <p:cNvGrpSpPr/>
            <p:nvPr/>
          </p:nvGrpSpPr>
          <p:grpSpPr>
            <a:xfrm>
              <a:off x="16321809" y="4723078"/>
              <a:ext cx="3743754" cy="1682259"/>
              <a:chOff x="16321809" y="4723078"/>
              <a:chExt cx="3743754" cy="1682259"/>
            </a:xfrm>
          </p:grpSpPr>
          <p:sp>
            <p:nvSpPr>
              <p:cNvPr id="1635" name="Google Shape;1635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16321809" y="5129299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39" name="Google Shape;1639;p11"/>
          <p:cNvGrpSpPr/>
          <p:nvPr/>
        </p:nvGrpSpPr>
        <p:grpSpPr>
          <a:xfrm>
            <a:off x="-178171" y="5203557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50" name="Google Shape;1650;p11"/>
          <p:cNvGrpSpPr/>
          <p:nvPr/>
        </p:nvGrpSpPr>
        <p:grpSpPr>
          <a:xfrm rot="-976272">
            <a:off x="8582403" y="1313138"/>
            <a:ext cx="1195183" cy="1350196"/>
            <a:chOff x="12872199" y="1968879"/>
            <a:chExt cx="1792674" cy="2025068"/>
          </a:xfrm>
        </p:grpSpPr>
        <p:sp>
          <p:nvSpPr>
            <p:cNvPr id="1651" name="Google Shape;1651;p11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07B7F522-AEF3-5E76-F838-B3CD86F19F9F}"/>
              </a:ext>
            </a:extLst>
          </p:cNvPr>
          <p:cNvSpPr txBox="1"/>
          <p:nvPr/>
        </p:nvSpPr>
        <p:spPr>
          <a:xfrm>
            <a:off x="103211" y="583627"/>
            <a:ext cx="12335076" cy="5181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03</a:t>
            </a:r>
          </a:p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Activity 2</a:t>
            </a:r>
          </a:p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Let’s play. </a:t>
            </a:r>
          </a:p>
          <a:p>
            <a:pPr marL="0" marR="0" lvl="0" indent="0" algn="ctr" defTabSz="609630" rtl="0" eaLnBrk="1" fontAlgn="auto" latinLnBrk="0" hangingPunct="1">
              <a:lnSpc>
                <a:spcPts val="15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hew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61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56960" y="-2470548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0" y="4977358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07B7F522-AEF3-5E76-F838-B3CD86F19F9F}"/>
              </a:ext>
            </a:extLst>
          </p:cNvPr>
          <p:cNvSpPr txBox="1"/>
          <p:nvPr/>
        </p:nvSpPr>
        <p:spPr>
          <a:xfrm>
            <a:off x="1720216" y="524838"/>
            <a:ext cx="875156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Stand up! Sit down! </a:t>
            </a:r>
            <a:endParaRPr kumimoji="0" lang="en-US" sz="1400" b="1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9CA43C-27F7-E938-6A25-131F140EE9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0216" y="1739196"/>
            <a:ext cx="3448534" cy="2448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C077C-31EC-D006-8465-0BBBE8C749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0383" y="1800959"/>
            <a:ext cx="3668199" cy="2922053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7CF43C-6A2D-0915-22EE-894475CEA034}"/>
              </a:ext>
            </a:extLst>
          </p:cNvPr>
          <p:cNvSpPr txBox="1"/>
          <p:nvPr/>
        </p:nvSpPr>
        <p:spPr>
          <a:xfrm>
            <a:off x="5577183" y="3726361"/>
            <a:ext cx="3037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FDB22-03B5-ED46-021F-11F321BA77A9}"/>
              </a:ext>
            </a:extLst>
          </p:cNvPr>
          <p:cNvSpPr txBox="1"/>
          <p:nvPr/>
        </p:nvSpPr>
        <p:spPr>
          <a:xfrm>
            <a:off x="5656096" y="2787035"/>
            <a:ext cx="3240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F3417-D902-7834-F21C-12FA24351A5B}"/>
              </a:ext>
            </a:extLst>
          </p:cNvPr>
          <p:cNvSpPr txBox="1"/>
          <p:nvPr/>
        </p:nvSpPr>
        <p:spPr>
          <a:xfrm>
            <a:off x="5577183" y="1719182"/>
            <a:ext cx="3240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pizza</a:t>
            </a:r>
          </a:p>
        </p:txBody>
      </p:sp>
      <p:pic>
        <p:nvPicPr>
          <p:cNvPr id="9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CB2889C8-9A86-084C-E7D5-5266B12F9D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89469" y="5130224"/>
            <a:ext cx="818533" cy="818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B34E9A-D86A-C2F5-1316-F2D2417FAB0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765" b="92059" l="7285" r="32230">
                        <a14:foregroundMark x1="26711" y1="19118" x2="13245" y2="16765"/>
                        <a14:foregroundMark x1="13245" y1="16765" x2="11921" y2="17059"/>
                        <a14:foregroundMark x1="7285" y1="26176" x2="7506" y2="34412"/>
                        <a14:foregroundMark x1="17660" y1="80882" x2="18985" y2="89412"/>
                        <a14:foregroundMark x1="32009" y1="69118" x2="32009" y2="82647"/>
                        <a14:foregroundMark x1="26269" y1="79118" x2="26049" y2="92059"/>
                        <a14:foregroundMark x1="18543" y1="80588" x2="20971" y2="90588"/>
                      </a14:backgroundRemoval>
                    </a14:imgEffect>
                  </a14:imgLayer>
                </a14:imgProps>
              </a:ext>
            </a:extLst>
          </a:blip>
          <a:srcRect l="5991" t="13751" r="64576" b="4416"/>
          <a:stretch/>
        </p:blipFill>
        <p:spPr>
          <a:xfrm>
            <a:off x="9134984" y="1739196"/>
            <a:ext cx="1483617" cy="301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08597-6257-DB77-60B8-89F5F820300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5F9F8"/>
              </a:clrFrom>
              <a:clrTo>
                <a:srgbClr val="F5F9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71" b="90000" l="69316" r="93819">
                        <a14:foregroundMark x1="91611" y1="59706" x2="91611" y2="59706"/>
                        <a14:foregroundMark x1="88521" y1="81471" x2="88521" y2="81471"/>
                        <a14:foregroundMark x1="79912" y1="82647" x2="79912" y2="82647"/>
                        <a14:foregroundMark x1="78808" y1="90294" x2="79249" y2="79412"/>
                        <a14:foregroundMark x1="87859" y1="87059" x2="86313" y2="78235"/>
                        <a14:foregroundMark x1="81898" y1="25000" x2="81898" y2="25000"/>
                        <a14:foregroundMark x1="79249" y1="22353" x2="79249" y2="22353"/>
                        <a14:foregroundMark x1="80132" y1="21471" x2="80132" y2="21471"/>
                      </a14:backgroundRemoval>
                    </a14:imgEffect>
                  </a14:imgLayer>
                </a14:imgProps>
              </a:ext>
            </a:extLst>
          </a:blip>
          <a:srcRect l="66498" t="17887" r="3061" b="4935"/>
          <a:stretch/>
        </p:blipFill>
        <p:spPr>
          <a:xfrm>
            <a:off x="9281394" y="2200672"/>
            <a:ext cx="1550913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6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  <p:sndAc>
          <p:stSnd>
            <p:snd r:embed="rId5" name="bomb.wav"/>
          </p:stSnd>
        </p:sndAc>
      </p:transition>
    </mc:Choice>
    <mc:Fallback xmlns="">
      <p:transition>
        <p:fade/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696071" y="-235044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0" y="4977358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C7CF43C-6A2D-0915-22EE-894475CEA034}"/>
              </a:ext>
            </a:extLst>
          </p:cNvPr>
          <p:cNvSpPr txBox="1"/>
          <p:nvPr/>
        </p:nvSpPr>
        <p:spPr>
          <a:xfrm>
            <a:off x="5263543" y="2571549"/>
            <a:ext cx="3649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popcorn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FDB22-03B5-ED46-021F-11F321BA77A9}"/>
              </a:ext>
            </a:extLst>
          </p:cNvPr>
          <p:cNvSpPr txBox="1"/>
          <p:nvPr/>
        </p:nvSpPr>
        <p:spPr>
          <a:xfrm>
            <a:off x="5141560" y="3592819"/>
            <a:ext cx="3893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F3417-D902-7834-F21C-12FA24351A5B}"/>
              </a:ext>
            </a:extLst>
          </p:cNvPr>
          <p:cNvSpPr txBox="1"/>
          <p:nvPr/>
        </p:nvSpPr>
        <p:spPr>
          <a:xfrm>
            <a:off x="5025951" y="1569740"/>
            <a:ext cx="3893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pizza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34E9A-D86A-C2F5-1316-F2D2417FAB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65" b="92059" l="7285" r="32230">
                        <a14:foregroundMark x1="26711" y1="19118" x2="13245" y2="16765"/>
                        <a14:foregroundMark x1="13245" y1="16765" x2="11921" y2="17059"/>
                        <a14:foregroundMark x1="7285" y1="26176" x2="7506" y2="34412"/>
                        <a14:foregroundMark x1="17660" y1="80882" x2="18985" y2="89412"/>
                        <a14:foregroundMark x1="32009" y1="69118" x2="32009" y2="82647"/>
                        <a14:foregroundMark x1="26269" y1="79118" x2="26049" y2="92059"/>
                        <a14:foregroundMark x1="18543" y1="80588" x2="20971" y2="90588"/>
                      </a14:backgroundRemoval>
                    </a14:imgEffect>
                  </a14:imgLayer>
                </a14:imgProps>
              </a:ext>
            </a:extLst>
          </a:blip>
          <a:srcRect l="5991" t="13751" r="64576" b="4416"/>
          <a:stretch/>
        </p:blipFill>
        <p:spPr>
          <a:xfrm>
            <a:off x="9134984" y="1739196"/>
            <a:ext cx="1483617" cy="301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08597-6257-DB77-60B8-89F5F82030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5F9F8"/>
              </a:clrFrom>
              <a:clrTo>
                <a:srgbClr val="F5F9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71" b="90000" l="69316" r="93819">
                        <a14:foregroundMark x1="91611" y1="59706" x2="91611" y2="59706"/>
                        <a14:foregroundMark x1="88521" y1="81471" x2="88521" y2="81471"/>
                        <a14:foregroundMark x1="79912" y1="82647" x2="79912" y2="82647"/>
                        <a14:foregroundMark x1="78808" y1="90294" x2="79249" y2="79412"/>
                        <a14:foregroundMark x1="87859" y1="87059" x2="86313" y2="78235"/>
                        <a14:foregroundMark x1="81898" y1="25000" x2="81898" y2="25000"/>
                        <a14:foregroundMark x1="79249" y1="22353" x2="79249" y2="22353"/>
                        <a14:foregroundMark x1="80132" y1="21471" x2="80132" y2="21471"/>
                      </a14:backgroundRemoval>
                    </a14:imgEffect>
                  </a14:imgLayer>
                </a14:imgProps>
              </a:ext>
            </a:extLst>
          </a:blip>
          <a:srcRect l="66498" t="17887" r="3061" b="4935"/>
          <a:stretch/>
        </p:blipFill>
        <p:spPr>
          <a:xfrm>
            <a:off x="9281394" y="2200672"/>
            <a:ext cx="1550913" cy="2499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6F07E2-0EA9-248D-F26F-963EC2FAB0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4695" y="1691899"/>
            <a:ext cx="2878588" cy="2780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C077C-31EC-D006-8465-0BBBE8C749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0554" y="1775159"/>
            <a:ext cx="3326867" cy="2650151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57B38CB6-422D-D16F-4D5D-0FC981E5AA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56018" y="5010978"/>
            <a:ext cx="897724" cy="89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40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ageCurlDouble"/>
        <p:sndAc>
          <p:stSnd>
            <p:snd r:embed="rId5" name="bomb.wav"/>
          </p:stSnd>
        </p:sndAc>
      </p:transition>
    </mc:Choice>
    <mc:Fallback xmlns="">
      <p:transition>
        <p:fade/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636731" y="-2239629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10102479" y="5300913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C7CF43C-6A2D-0915-22EE-894475CEA034}"/>
              </a:ext>
            </a:extLst>
          </p:cNvPr>
          <p:cNvSpPr txBox="1"/>
          <p:nvPr/>
        </p:nvSpPr>
        <p:spPr>
          <a:xfrm>
            <a:off x="5502917" y="2770021"/>
            <a:ext cx="1975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pasta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FDB22-03B5-ED46-021F-11F321BA77A9}"/>
              </a:ext>
            </a:extLst>
          </p:cNvPr>
          <p:cNvSpPr txBox="1"/>
          <p:nvPr/>
        </p:nvSpPr>
        <p:spPr>
          <a:xfrm>
            <a:off x="5591409" y="1893651"/>
            <a:ext cx="1483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F3417-D902-7834-F21C-12FA24351A5B}"/>
              </a:ext>
            </a:extLst>
          </p:cNvPr>
          <p:cNvSpPr txBox="1"/>
          <p:nvPr/>
        </p:nvSpPr>
        <p:spPr>
          <a:xfrm>
            <a:off x="5316780" y="3693351"/>
            <a:ext cx="234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pizza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34E9A-D86A-C2F5-1316-F2D2417FAB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65" b="92059" l="7285" r="32230">
                        <a14:foregroundMark x1="26711" y1="19118" x2="13245" y2="16765"/>
                        <a14:foregroundMark x1="13245" y1="16765" x2="11921" y2="17059"/>
                        <a14:foregroundMark x1="7285" y1="26176" x2="7506" y2="34412"/>
                        <a14:foregroundMark x1="17660" y1="80882" x2="18985" y2="89412"/>
                        <a14:foregroundMark x1="32009" y1="69118" x2="32009" y2="82647"/>
                        <a14:foregroundMark x1="26269" y1="79118" x2="26049" y2="92059"/>
                        <a14:foregroundMark x1="18543" y1="80588" x2="20971" y2="90588"/>
                      </a14:backgroundRemoval>
                    </a14:imgEffect>
                  </a14:imgLayer>
                </a14:imgProps>
              </a:ext>
            </a:extLst>
          </a:blip>
          <a:srcRect l="5991" t="13751" r="64576" b="4416"/>
          <a:stretch/>
        </p:blipFill>
        <p:spPr>
          <a:xfrm>
            <a:off x="9134984" y="1739196"/>
            <a:ext cx="1483617" cy="301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08597-6257-DB77-60B8-89F5F82030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5F9F8"/>
              </a:clrFrom>
              <a:clrTo>
                <a:srgbClr val="F5F9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71" b="90000" l="69316" r="93819">
                        <a14:foregroundMark x1="91611" y1="59706" x2="91611" y2="59706"/>
                        <a14:foregroundMark x1="88521" y1="81471" x2="88521" y2="81471"/>
                        <a14:foregroundMark x1="79912" y1="82647" x2="79912" y2="82647"/>
                        <a14:foregroundMark x1="78808" y1="90294" x2="79249" y2="79412"/>
                        <a14:foregroundMark x1="87859" y1="87059" x2="86313" y2="78235"/>
                        <a14:foregroundMark x1="81898" y1="25000" x2="81898" y2="25000"/>
                        <a14:foregroundMark x1="79249" y1="22353" x2="79249" y2="22353"/>
                        <a14:foregroundMark x1="80132" y1="21471" x2="80132" y2="21471"/>
                      </a14:backgroundRemoval>
                    </a14:imgEffect>
                  </a14:imgLayer>
                </a14:imgProps>
              </a:ext>
            </a:extLst>
          </a:blip>
          <a:srcRect l="66498" t="17887" r="3061" b="4935"/>
          <a:stretch/>
        </p:blipFill>
        <p:spPr>
          <a:xfrm>
            <a:off x="9281394" y="2200672"/>
            <a:ext cx="1550913" cy="2499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D1E35E-40D1-1DA5-7D01-7B4194017C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0856" y="2200672"/>
            <a:ext cx="3013826" cy="2261700"/>
          </a:xfrm>
          <a:prstGeom prst="rect">
            <a:avLst/>
          </a:prstGeom>
        </p:spPr>
      </p:pic>
      <p:pic>
        <p:nvPicPr>
          <p:cNvPr id="13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00361079-1C69-0A72-B620-1CE0C63ACE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040" y="5816339"/>
            <a:ext cx="930843" cy="9308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DB89AE-27B5-B112-30B4-3CA132D1F2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9887" y="1990670"/>
            <a:ext cx="3338879" cy="2681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49203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ageCurlDouble"/>
        <p:sndAc>
          <p:stSnd>
            <p:snd r:embed="rId5" name="bomb.wav"/>
          </p:stSnd>
        </p:sndAc>
      </p:transition>
    </mc:Choice>
    <mc:Fallback xmlns="">
      <p:transition>
        <p:fade/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802639" y="-2213505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10102479" y="5300913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C7CF43C-6A2D-0915-22EE-894475CEA034}"/>
              </a:ext>
            </a:extLst>
          </p:cNvPr>
          <p:cNvSpPr txBox="1"/>
          <p:nvPr/>
        </p:nvSpPr>
        <p:spPr>
          <a:xfrm>
            <a:off x="5707977" y="4170598"/>
            <a:ext cx="1975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FDB22-03B5-ED46-021F-11F321BA77A9}"/>
              </a:ext>
            </a:extLst>
          </p:cNvPr>
          <p:cNvSpPr txBox="1"/>
          <p:nvPr/>
        </p:nvSpPr>
        <p:spPr>
          <a:xfrm>
            <a:off x="5465601" y="1739196"/>
            <a:ext cx="328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popcorn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F3417-D902-7834-F21C-12FA24351A5B}"/>
              </a:ext>
            </a:extLst>
          </p:cNvPr>
          <p:cNvSpPr txBox="1"/>
          <p:nvPr/>
        </p:nvSpPr>
        <p:spPr>
          <a:xfrm>
            <a:off x="5633494" y="3017351"/>
            <a:ext cx="2574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kitten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34E9A-D86A-C2F5-1316-F2D2417FAB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65" b="92059" l="7285" r="32230">
                        <a14:foregroundMark x1="26711" y1="19118" x2="13245" y2="16765"/>
                        <a14:foregroundMark x1="13245" y1="16765" x2="11921" y2="17059"/>
                        <a14:foregroundMark x1="7285" y1="26176" x2="7506" y2="34412"/>
                        <a14:foregroundMark x1="17660" y1="80882" x2="18985" y2="89412"/>
                        <a14:foregroundMark x1="32009" y1="69118" x2="32009" y2="82647"/>
                        <a14:foregroundMark x1="26269" y1="79118" x2="26049" y2="92059"/>
                        <a14:foregroundMark x1="18543" y1="80588" x2="20971" y2="90588"/>
                      </a14:backgroundRemoval>
                    </a14:imgEffect>
                  </a14:imgLayer>
                </a14:imgProps>
              </a:ext>
            </a:extLst>
          </a:blip>
          <a:srcRect l="5991" t="13751" r="64576" b="4416"/>
          <a:stretch/>
        </p:blipFill>
        <p:spPr>
          <a:xfrm>
            <a:off x="9134984" y="1739196"/>
            <a:ext cx="1483617" cy="301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08597-6257-DB77-60B8-89F5F82030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5F9F8"/>
              </a:clrFrom>
              <a:clrTo>
                <a:srgbClr val="F5F9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71" b="90000" l="69316" r="93819">
                        <a14:foregroundMark x1="91611" y1="59706" x2="91611" y2="59706"/>
                        <a14:foregroundMark x1="88521" y1="81471" x2="88521" y2="81471"/>
                        <a14:foregroundMark x1="79912" y1="82647" x2="79912" y2="82647"/>
                        <a14:foregroundMark x1="78808" y1="90294" x2="79249" y2="79412"/>
                        <a14:foregroundMark x1="87859" y1="87059" x2="86313" y2="78235"/>
                        <a14:foregroundMark x1="81898" y1="25000" x2="81898" y2="25000"/>
                        <a14:foregroundMark x1="79249" y1="22353" x2="79249" y2="22353"/>
                        <a14:foregroundMark x1="80132" y1="21471" x2="80132" y2="21471"/>
                      </a14:backgroundRemoval>
                    </a14:imgEffect>
                  </a14:imgLayer>
                </a14:imgProps>
              </a:ext>
            </a:extLst>
          </a:blip>
          <a:srcRect l="66498" t="17887" r="3061" b="4935"/>
          <a:stretch/>
        </p:blipFill>
        <p:spPr>
          <a:xfrm>
            <a:off x="9281394" y="2200672"/>
            <a:ext cx="1550913" cy="2499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991670-9821-1134-1916-DFB046C04C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3557" y="1919671"/>
            <a:ext cx="3601072" cy="3018657"/>
          </a:xfrm>
          <a:prstGeom prst="rect">
            <a:avLst/>
          </a:prstGeom>
        </p:spPr>
      </p:pic>
      <p:pic>
        <p:nvPicPr>
          <p:cNvPr id="5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52419963-11AC-3745-90DB-F9CAE9533F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88821" y="5766478"/>
            <a:ext cx="739831" cy="739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B11F80-FAC6-E745-23AA-40263B237B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1203" y="1919671"/>
            <a:ext cx="3601072" cy="28477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3440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5" name="bomb.wav"/>
          </p:stSnd>
        </p:sndAc>
      </p:transition>
    </mc:Choice>
    <mc:Fallback xmlns="">
      <p:transition>
        <p:fade/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20919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10102479" y="5300913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C7CF43C-6A2D-0915-22EE-894475CEA034}"/>
              </a:ext>
            </a:extLst>
          </p:cNvPr>
          <p:cNvSpPr txBox="1"/>
          <p:nvPr/>
        </p:nvSpPr>
        <p:spPr>
          <a:xfrm>
            <a:off x="5702731" y="2903190"/>
            <a:ext cx="228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FDB22-03B5-ED46-021F-11F321BA77A9}"/>
              </a:ext>
            </a:extLst>
          </p:cNvPr>
          <p:cNvSpPr txBox="1"/>
          <p:nvPr/>
        </p:nvSpPr>
        <p:spPr>
          <a:xfrm>
            <a:off x="5524817" y="1842060"/>
            <a:ext cx="2845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pizza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F3417-D902-7834-F21C-12FA24351A5B}"/>
              </a:ext>
            </a:extLst>
          </p:cNvPr>
          <p:cNvSpPr txBox="1"/>
          <p:nvPr/>
        </p:nvSpPr>
        <p:spPr>
          <a:xfrm>
            <a:off x="5932061" y="3849671"/>
            <a:ext cx="2086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pasta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34E9A-D86A-C2F5-1316-F2D2417FAB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65" b="92059" l="7285" r="32230">
                        <a14:foregroundMark x1="26711" y1="19118" x2="13245" y2="16765"/>
                        <a14:foregroundMark x1="13245" y1="16765" x2="11921" y2="17059"/>
                        <a14:foregroundMark x1="7285" y1="26176" x2="7506" y2="34412"/>
                        <a14:foregroundMark x1="17660" y1="80882" x2="18985" y2="89412"/>
                        <a14:foregroundMark x1="32009" y1="69118" x2="32009" y2="82647"/>
                        <a14:foregroundMark x1="26269" y1="79118" x2="26049" y2="92059"/>
                        <a14:foregroundMark x1="18543" y1="80588" x2="20971" y2="90588"/>
                      </a14:backgroundRemoval>
                    </a14:imgEffect>
                  </a14:imgLayer>
                </a14:imgProps>
              </a:ext>
            </a:extLst>
          </a:blip>
          <a:srcRect l="5991" t="13751" r="64576" b="4416"/>
          <a:stretch/>
        </p:blipFill>
        <p:spPr>
          <a:xfrm>
            <a:off x="9134984" y="1739196"/>
            <a:ext cx="1483617" cy="301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08597-6257-DB77-60B8-89F5F820300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9F8"/>
              </a:clrFrom>
              <a:clrTo>
                <a:srgbClr val="F5F9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71" b="90000" l="69316" r="93819">
                        <a14:foregroundMark x1="91611" y1="59706" x2="91611" y2="59706"/>
                        <a14:foregroundMark x1="88521" y1="81471" x2="88521" y2="81471"/>
                        <a14:foregroundMark x1="79912" y1="82647" x2="79912" y2="82647"/>
                        <a14:foregroundMark x1="78808" y1="90294" x2="79249" y2="79412"/>
                        <a14:foregroundMark x1="87859" y1="87059" x2="86313" y2="78235"/>
                        <a14:foregroundMark x1="81898" y1="25000" x2="81898" y2="25000"/>
                        <a14:foregroundMark x1="79249" y1="22353" x2="79249" y2="22353"/>
                        <a14:foregroundMark x1="80132" y1="21471" x2="80132" y2="21471"/>
                      </a14:backgroundRemoval>
                    </a14:imgEffect>
                  </a14:imgLayer>
                </a14:imgProps>
              </a:ext>
            </a:extLst>
          </a:blip>
          <a:srcRect l="66498" t="17887" r="3061" b="4935"/>
          <a:stretch/>
        </p:blipFill>
        <p:spPr>
          <a:xfrm>
            <a:off x="9281394" y="2200672"/>
            <a:ext cx="1550913" cy="2499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0EB7B5-D796-5DFA-97FF-D12A1427C24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6283" r="12512" b="9867"/>
          <a:stretch/>
        </p:blipFill>
        <p:spPr>
          <a:xfrm>
            <a:off x="1316866" y="1774880"/>
            <a:ext cx="3546861" cy="2698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8460DE-0C0A-9774-074C-95FE7233B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1526" y="1792364"/>
            <a:ext cx="3905626" cy="31449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E3F40AC1-C883-0F11-A502-B62F995C55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0" end="5279.32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28800" y="5125823"/>
            <a:ext cx="721360" cy="7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5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5" name="bomb.wav"/>
          </p:stSnd>
        </p:sndAc>
      </p:transition>
    </mc:Choice>
    <mc:Fallback xmlns="">
      <p:transition>
        <p:fade/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20919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10102479" y="5300913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46B22C7-6794-CA65-EB5C-CF66BDF5EC43}"/>
              </a:ext>
            </a:extLst>
          </p:cNvPr>
          <p:cNvSpPr txBox="1"/>
          <p:nvPr/>
        </p:nvSpPr>
        <p:spPr>
          <a:xfrm>
            <a:off x="1361757" y="788145"/>
            <a:ext cx="9011303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04</a:t>
            </a:r>
          </a:p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Fun corner &amp; </a:t>
            </a:r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</a:t>
            </a:r>
            <a:r>
              <a:rPr lang="en-US" sz="4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rap-up</a:t>
            </a:r>
            <a:endParaRPr lang="en-US" sz="48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endParaRPr lang="en-US" sz="4800" b="1" dirty="0">
              <a:solidFill>
                <a:schemeClr val="bg2">
                  <a:lumMod val="50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Option 1 </a:t>
            </a:r>
          </a:p>
          <a:p>
            <a:pPr marL="1270" marR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Game: Word game</a:t>
            </a:r>
            <a:endParaRPr lang="en-US" sz="6000" dirty="0">
              <a:solidFill>
                <a:srgbClr val="00B05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grpSp>
        <p:nvGrpSpPr>
          <p:cNvPr id="10" name="Google Shape;1639;p11">
            <a:extLst>
              <a:ext uri="{FF2B5EF4-FFF2-40B4-BE49-F238E27FC236}">
                <a16:creationId xmlns:a16="http://schemas.microsoft.com/office/drawing/2014/main" id="{3C91E324-923C-AFBF-1EF2-643E5ECFCB0C}"/>
              </a:ext>
            </a:extLst>
          </p:cNvPr>
          <p:cNvGrpSpPr/>
          <p:nvPr/>
        </p:nvGrpSpPr>
        <p:grpSpPr>
          <a:xfrm>
            <a:off x="9812150" y="-174977"/>
            <a:ext cx="1793077" cy="1886609"/>
            <a:chOff x="1479575" y="7104274"/>
            <a:chExt cx="2689615" cy="2829913"/>
          </a:xfrm>
        </p:grpSpPr>
        <p:sp>
          <p:nvSpPr>
            <p:cNvPr id="14" name="Google Shape;1640;p11">
              <a:extLst>
                <a:ext uri="{FF2B5EF4-FFF2-40B4-BE49-F238E27FC236}">
                  <a16:creationId xmlns:a16="http://schemas.microsoft.com/office/drawing/2014/main" id="{9CD6945A-681A-CB48-DD4E-EF205389098D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41;p11">
              <a:extLst>
                <a:ext uri="{FF2B5EF4-FFF2-40B4-BE49-F238E27FC236}">
                  <a16:creationId xmlns:a16="http://schemas.microsoft.com/office/drawing/2014/main" id="{6178A7E2-DAD6-F232-AAFF-B6DA960BEE9C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" name="Google Shape;1642;p11">
              <a:extLst>
                <a:ext uri="{FF2B5EF4-FFF2-40B4-BE49-F238E27FC236}">
                  <a16:creationId xmlns:a16="http://schemas.microsoft.com/office/drawing/2014/main" id="{EFABD141-E2F3-74D8-B7C6-998F0A90DD1C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7" name="Google Shape;1643;p11">
                <a:extLst>
                  <a:ext uri="{FF2B5EF4-FFF2-40B4-BE49-F238E27FC236}">
                    <a16:creationId xmlns:a16="http://schemas.microsoft.com/office/drawing/2014/main" id="{928AE7A5-081A-9EA2-1647-200575EB1ED7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644;p11">
                <a:extLst>
                  <a:ext uri="{FF2B5EF4-FFF2-40B4-BE49-F238E27FC236}">
                    <a16:creationId xmlns:a16="http://schemas.microsoft.com/office/drawing/2014/main" id="{8DB60286-E9B9-045D-96A4-74BDCACC5ACC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645;p11">
                <a:extLst>
                  <a:ext uri="{FF2B5EF4-FFF2-40B4-BE49-F238E27FC236}">
                    <a16:creationId xmlns:a16="http://schemas.microsoft.com/office/drawing/2014/main" id="{FDBDB4F0-ED11-7831-FCD2-3A9D1137D65B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646;p11">
                <a:extLst>
                  <a:ext uri="{FF2B5EF4-FFF2-40B4-BE49-F238E27FC236}">
                    <a16:creationId xmlns:a16="http://schemas.microsoft.com/office/drawing/2014/main" id="{525F1A68-16EE-EBCB-2411-13DB4003C76F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647;p11">
                <a:extLst>
                  <a:ext uri="{FF2B5EF4-FFF2-40B4-BE49-F238E27FC236}">
                    <a16:creationId xmlns:a16="http://schemas.microsoft.com/office/drawing/2014/main" id="{7D8C3F7B-656F-18F8-4EF8-57D821CFA813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648;p11">
                <a:extLst>
                  <a:ext uri="{FF2B5EF4-FFF2-40B4-BE49-F238E27FC236}">
                    <a16:creationId xmlns:a16="http://schemas.microsoft.com/office/drawing/2014/main" id="{B2992ED4-5560-E008-BE86-E5F4497CC333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649;p11">
                <a:extLst>
                  <a:ext uri="{FF2B5EF4-FFF2-40B4-BE49-F238E27FC236}">
                    <a16:creationId xmlns:a16="http://schemas.microsoft.com/office/drawing/2014/main" id="{42177E9A-021E-8ADF-23F1-3285399550E9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oogle Shape;1639;p11">
            <a:extLst>
              <a:ext uri="{FF2B5EF4-FFF2-40B4-BE49-F238E27FC236}">
                <a16:creationId xmlns:a16="http://schemas.microsoft.com/office/drawing/2014/main" id="{2669997E-F9D7-51A7-C7B6-B0D7E943C7B4}"/>
              </a:ext>
            </a:extLst>
          </p:cNvPr>
          <p:cNvGrpSpPr/>
          <p:nvPr/>
        </p:nvGrpSpPr>
        <p:grpSpPr>
          <a:xfrm>
            <a:off x="296444" y="148495"/>
            <a:ext cx="1793077" cy="1886609"/>
            <a:chOff x="1479575" y="7104274"/>
            <a:chExt cx="2689615" cy="2829913"/>
          </a:xfrm>
        </p:grpSpPr>
        <p:sp>
          <p:nvSpPr>
            <p:cNvPr id="25" name="Google Shape;1640;p11">
              <a:extLst>
                <a:ext uri="{FF2B5EF4-FFF2-40B4-BE49-F238E27FC236}">
                  <a16:creationId xmlns:a16="http://schemas.microsoft.com/office/drawing/2014/main" id="{0C9776D2-0D9A-9A61-1F00-260E4D4969A2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641;p11">
              <a:extLst>
                <a:ext uri="{FF2B5EF4-FFF2-40B4-BE49-F238E27FC236}">
                  <a16:creationId xmlns:a16="http://schemas.microsoft.com/office/drawing/2014/main" id="{15AD82C5-5983-957D-BF73-D446414E809C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" name="Google Shape;1642;p11">
              <a:extLst>
                <a:ext uri="{FF2B5EF4-FFF2-40B4-BE49-F238E27FC236}">
                  <a16:creationId xmlns:a16="http://schemas.microsoft.com/office/drawing/2014/main" id="{A6395ADA-565E-4D2A-F7FB-B00ADF430BA4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28" name="Google Shape;1643;p11">
                <a:extLst>
                  <a:ext uri="{FF2B5EF4-FFF2-40B4-BE49-F238E27FC236}">
                    <a16:creationId xmlns:a16="http://schemas.microsoft.com/office/drawing/2014/main" id="{EC524CBD-3859-EC9D-2622-9F2501B65000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644;p11">
                <a:extLst>
                  <a:ext uri="{FF2B5EF4-FFF2-40B4-BE49-F238E27FC236}">
                    <a16:creationId xmlns:a16="http://schemas.microsoft.com/office/drawing/2014/main" id="{E249ECFD-6213-4DE8-2D16-0733C6A1E026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645;p11">
                <a:extLst>
                  <a:ext uri="{FF2B5EF4-FFF2-40B4-BE49-F238E27FC236}">
                    <a16:creationId xmlns:a16="http://schemas.microsoft.com/office/drawing/2014/main" id="{412CD56A-DEDE-3A8E-6831-FAE1E87B9D34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646;p11">
                <a:extLst>
                  <a:ext uri="{FF2B5EF4-FFF2-40B4-BE49-F238E27FC236}">
                    <a16:creationId xmlns:a16="http://schemas.microsoft.com/office/drawing/2014/main" id="{CF7FE3A9-279C-A4F8-8100-C667992E1A75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647;p11">
                <a:extLst>
                  <a:ext uri="{FF2B5EF4-FFF2-40B4-BE49-F238E27FC236}">
                    <a16:creationId xmlns:a16="http://schemas.microsoft.com/office/drawing/2014/main" id="{566CF018-23F5-807E-E1E9-7375A4784F96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648;p11">
                <a:extLst>
                  <a:ext uri="{FF2B5EF4-FFF2-40B4-BE49-F238E27FC236}">
                    <a16:creationId xmlns:a16="http://schemas.microsoft.com/office/drawing/2014/main" id="{B33D26EA-9CD2-046B-94EB-9CF0123D173A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649;p11">
                <a:extLst>
                  <a:ext uri="{FF2B5EF4-FFF2-40B4-BE49-F238E27FC236}">
                    <a16:creationId xmlns:a16="http://schemas.microsoft.com/office/drawing/2014/main" id="{4FC06661-1869-39DB-B9BE-7BD4285CF422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" name="Google Shape;1639;p11">
            <a:extLst>
              <a:ext uri="{FF2B5EF4-FFF2-40B4-BE49-F238E27FC236}">
                <a16:creationId xmlns:a16="http://schemas.microsoft.com/office/drawing/2014/main" id="{9F44AB32-0A2C-0714-39AB-E6517CAED15D}"/>
              </a:ext>
            </a:extLst>
          </p:cNvPr>
          <p:cNvGrpSpPr/>
          <p:nvPr/>
        </p:nvGrpSpPr>
        <p:grpSpPr>
          <a:xfrm>
            <a:off x="465605" y="5128273"/>
            <a:ext cx="1793077" cy="1886609"/>
            <a:chOff x="1479575" y="7104274"/>
            <a:chExt cx="2689615" cy="2829913"/>
          </a:xfrm>
        </p:grpSpPr>
        <p:sp>
          <p:nvSpPr>
            <p:cNvPr id="36" name="Google Shape;1640;p11">
              <a:extLst>
                <a:ext uri="{FF2B5EF4-FFF2-40B4-BE49-F238E27FC236}">
                  <a16:creationId xmlns:a16="http://schemas.microsoft.com/office/drawing/2014/main" id="{4DCB7611-E3AC-5785-2B1F-7AFEA6501EC4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641;p11">
              <a:extLst>
                <a:ext uri="{FF2B5EF4-FFF2-40B4-BE49-F238E27FC236}">
                  <a16:creationId xmlns:a16="http://schemas.microsoft.com/office/drawing/2014/main" id="{3EE8D874-9E23-7B2A-98F1-EFA208E7BC32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1642;p11">
              <a:extLst>
                <a:ext uri="{FF2B5EF4-FFF2-40B4-BE49-F238E27FC236}">
                  <a16:creationId xmlns:a16="http://schemas.microsoft.com/office/drawing/2014/main" id="{1DC2C062-629C-E44D-2B88-B717FBAEB071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9" name="Google Shape;1643;p11">
                <a:extLst>
                  <a:ext uri="{FF2B5EF4-FFF2-40B4-BE49-F238E27FC236}">
                    <a16:creationId xmlns:a16="http://schemas.microsoft.com/office/drawing/2014/main" id="{DDF09736-0EB4-83E1-4925-96253EDBD1C0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644;p11">
                <a:extLst>
                  <a:ext uri="{FF2B5EF4-FFF2-40B4-BE49-F238E27FC236}">
                    <a16:creationId xmlns:a16="http://schemas.microsoft.com/office/drawing/2014/main" id="{8545368A-F29E-8427-99D6-72A96158B81C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645;p11">
                <a:extLst>
                  <a:ext uri="{FF2B5EF4-FFF2-40B4-BE49-F238E27FC236}">
                    <a16:creationId xmlns:a16="http://schemas.microsoft.com/office/drawing/2014/main" id="{22A59058-175D-048A-8AB4-D39E32B004A1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646;p11">
                <a:extLst>
                  <a:ext uri="{FF2B5EF4-FFF2-40B4-BE49-F238E27FC236}">
                    <a16:creationId xmlns:a16="http://schemas.microsoft.com/office/drawing/2014/main" id="{4F754DC7-90F2-08E9-06EC-B58C9BF42683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647;p11">
                <a:extLst>
                  <a:ext uri="{FF2B5EF4-FFF2-40B4-BE49-F238E27FC236}">
                    <a16:creationId xmlns:a16="http://schemas.microsoft.com/office/drawing/2014/main" id="{04A98555-8288-7280-ED4E-0A3F409AEE57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648;p11">
                <a:extLst>
                  <a:ext uri="{FF2B5EF4-FFF2-40B4-BE49-F238E27FC236}">
                    <a16:creationId xmlns:a16="http://schemas.microsoft.com/office/drawing/2014/main" id="{118E1710-98DA-47A9-8EF6-3D90812EC798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649;p11">
                <a:extLst>
                  <a:ext uri="{FF2B5EF4-FFF2-40B4-BE49-F238E27FC236}">
                    <a16:creationId xmlns:a16="http://schemas.microsoft.com/office/drawing/2014/main" id="{7CDDD603-AF7C-AE52-B138-DB364111801D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5983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5" name="bomb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191442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itle 20">
            <a:extLst>
              <a:ext uri="{FF2B5EF4-FFF2-40B4-BE49-F238E27FC236}">
                <a16:creationId xmlns:a16="http://schemas.microsoft.com/office/drawing/2014/main" id="{0494E32F-DD3C-3F6C-7DF1-782031341ECF}"/>
              </a:ext>
            </a:extLst>
          </p:cNvPr>
          <p:cNvSpPr txBox="1">
            <a:spLocks/>
          </p:cNvSpPr>
          <p:nvPr/>
        </p:nvSpPr>
        <p:spPr bwMode="auto">
          <a:xfrm>
            <a:off x="784300" y="5864225"/>
            <a:ext cx="10840662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* Click to move pictures having the sound </a:t>
            </a:r>
            <a:r>
              <a:rPr lang="en-GB" altLang="en-US" sz="2000" dirty="0">
                <a:latin typeface="Comic Sans MS" panose="030F0702030302020204" pitchFamily="66" charset="0"/>
              </a:rPr>
              <a:t>‘’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p’’ into the square. </a:t>
            </a:r>
          </a:p>
        </p:txBody>
      </p: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A6E12CAE-331C-42A3-2F05-C8DC607591B7}"/>
              </a:ext>
            </a:extLst>
          </p:cNvPr>
          <p:cNvSpPr/>
          <p:nvPr/>
        </p:nvSpPr>
        <p:spPr>
          <a:xfrm>
            <a:off x="3281681" y="1263652"/>
            <a:ext cx="5736926" cy="4600574"/>
          </a:xfrm>
          <a:prstGeom prst="roundRect">
            <a:avLst/>
          </a:prstGeom>
          <a:noFill/>
          <a:ln w="57150" cap="flat" cmpd="sng" algn="ctr">
            <a:solidFill>
              <a:srgbClr val="18A0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228E8F-4E86-17C3-9829-243882089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14" y="808039"/>
            <a:ext cx="1393825" cy="16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8A0DB"/>
                </a:solidFill>
                <a:effectLst/>
                <a:uLnTx/>
                <a:uFillTx/>
                <a:latin typeface="Comic Sans MS" panose="030F0702030302020204" pitchFamily="66" charset="0"/>
              </a:rPr>
              <a:t>p</a:t>
            </a:r>
          </a:p>
        </p:txBody>
      </p:sp>
      <p:pic>
        <p:nvPicPr>
          <p:cNvPr id="1026" name="Picture 2" descr="Popcorn Clipart PNG, Vector, PSD, and Clipart With ...">
            <a:extLst>
              <a:ext uri="{FF2B5EF4-FFF2-40B4-BE49-F238E27FC236}">
                <a16:creationId xmlns:a16="http://schemas.microsoft.com/office/drawing/2014/main" id="{1175D6D3-8001-6434-14C9-F338F8FBC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0" y="1422838"/>
            <a:ext cx="1579900" cy="15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F925EC-98E9-DCD1-04E7-AA7FFDAF8E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19" t="11681" r="8249" b="8821"/>
          <a:stretch/>
        </p:blipFill>
        <p:spPr>
          <a:xfrm>
            <a:off x="9629775" y="1263650"/>
            <a:ext cx="1682003" cy="1408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07005-1695-78EC-AB67-A6A74A5DEA0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6895" y="2710743"/>
            <a:ext cx="1725220" cy="172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6FEAD-D4C1-DA0D-84B2-9665F357C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1461" y="2622261"/>
            <a:ext cx="1900317" cy="16134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D71951-0131-9C72-B9A6-591101A2F36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19" t="4857" r="17317" b="15807"/>
          <a:stretch/>
        </p:blipFill>
        <p:spPr>
          <a:xfrm>
            <a:off x="1043247" y="4357401"/>
            <a:ext cx="1393825" cy="1568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EF8EE2-A764-F5F8-CFEA-D83FB52FD4D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7288" y="4169819"/>
            <a:ext cx="1623060" cy="16230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A70645B-3A3C-A0C5-2C1A-C095A8497D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43755" y="902849"/>
            <a:ext cx="2080213" cy="20802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7A985CE-FE3F-0127-4C26-BCE0DE1E58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365" y="2847870"/>
            <a:ext cx="2080213" cy="20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38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24765 0.089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24896 -0.039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-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23659 -0.076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-3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20919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A6E12CAE-331C-42A3-2F05-C8DC607591B7}"/>
              </a:ext>
            </a:extLst>
          </p:cNvPr>
          <p:cNvSpPr/>
          <p:nvPr/>
        </p:nvSpPr>
        <p:spPr>
          <a:xfrm>
            <a:off x="3281681" y="1263652"/>
            <a:ext cx="5736926" cy="4660784"/>
          </a:xfrm>
          <a:prstGeom prst="roundRect">
            <a:avLst/>
          </a:prstGeom>
          <a:noFill/>
          <a:ln w="57150" cap="flat" cmpd="sng" algn="ctr">
            <a:solidFill>
              <a:srgbClr val="18A0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228E8F-4E86-17C3-9829-243882089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14" y="808039"/>
            <a:ext cx="1393825" cy="16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8A0DB"/>
                </a:solidFill>
                <a:effectLst/>
                <a:uLnTx/>
                <a:uFillTx/>
                <a:latin typeface="Comic Sans MS" panose="030F0702030302020204" pitchFamily="66" charset="0"/>
              </a:rPr>
              <a:t>p</a:t>
            </a:r>
          </a:p>
        </p:txBody>
      </p:sp>
      <p:pic>
        <p:nvPicPr>
          <p:cNvPr id="1026" name="Picture 2" descr="Popcorn Clipart PNG, Vector, PSD, and Clipart With ...">
            <a:extLst>
              <a:ext uri="{FF2B5EF4-FFF2-40B4-BE49-F238E27FC236}">
                <a16:creationId xmlns:a16="http://schemas.microsoft.com/office/drawing/2014/main" id="{1175D6D3-8001-6434-14C9-F338F8FBC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0" y="1422838"/>
            <a:ext cx="1579900" cy="15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6FEAD-D4C1-DA0D-84B2-9665F357CC7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7302" y="2794604"/>
            <a:ext cx="1900317" cy="1613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4A3F1-55D7-C323-9EB3-6977814E503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7405" y="4540147"/>
            <a:ext cx="2080214" cy="1384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FCE38-6FAE-049F-E919-1B11B82EE9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5" t="2943" r="7007" b="10375"/>
          <a:stretch/>
        </p:blipFill>
        <p:spPr>
          <a:xfrm>
            <a:off x="955040" y="2940614"/>
            <a:ext cx="1802014" cy="1496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E1960-C95E-465A-FA0A-1770EECEC83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249" y="4575309"/>
            <a:ext cx="1915805" cy="132208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7A985CE-FE3F-0127-4C26-BCE0DE1E58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6188" y="4198864"/>
            <a:ext cx="2080213" cy="2080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945F36-E058-836B-B517-27E8C5D0A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7862" y="1165503"/>
            <a:ext cx="1624601" cy="162460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A70645B-3A3C-A0C5-2C1A-C095A8497D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7023" y="1064843"/>
            <a:ext cx="2080213" cy="2080213"/>
          </a:xfrm>
          <a:prstGeom prst="rect">
            <a:avLst/>
          </a:prstGeom>
        </p:spPr>
      </p:pic>
      <p:sp>
        <p:nvSpPr>
          <p:cNvPr id="12" name="Title 20">
            <a:extLst>
              <a:ext uri="{FF2B5EF4-FFF2-40B4-BE49-F238E27FC236}">
                <a16:creationId xmlns:a16="http://schemas.microsoft.com/office/drawing/2014/main" id="{9D36CCCD-BB98-94B8-15BB-60C32CA2DEB6}"/>
              </a:ext>
            </a:extLst>
          </p:cNvPr>
          <p:cNvSpPr txBox="1">
            <a:spLocks/>
          </p:cNvSpPr>
          <p:nvPr/>
        </p:nvSpPr>
        <p:spPr bwMode="auto">
          <a:xfrm>
            <a:off x="784300" y="5864225"/>
            <a:ext cx="10840662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* Click to move pictures having the sound </a:t>
            </a:r>
            <a:r>
              <a:rPr lang="en-GB" altLang="en-US" sz="2000" dirty="0">
                <a:latin typeface="Comic Sans MS" panose="030F0702030302020204" pitchFamily="66" charset="0"/>
              </a:rPr>
              <a:t>‘’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p’’ into the square. </a:t>
            </a:r>
          </a:p>
        </p:txBody>
      </p:sp>
    </p:spTree>
    <p:extLst>
      <p:ext uri="{BB962C8B-B14F-4D97-AF65-F5344CB8AC3E}">
        <p14:creationId xmlns:p14="http://schemas.microsoft.com/office/powerpoint/2010/main" val="336730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24765 0.089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23659 -0.076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-3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2211 0.1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-0.24623 -0.0958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834204" y="-2233229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A6E12CAE-331C-42A3-2F05-C8DC607591B7}"/>
              </a:ext>
            </a:extLst>
          </p:cNvPr>
          <p:cNvSpPr/>
          <p:nvPr/>
        </p:nvSpPr>
        <p:spPr>
          <a:xfrm>
            <a:off x="3281681" y="1263651"/>
            <a:ext cx="5736926" cy="4829175"/>
          </a:xfrm>
          <a:prstGeom prst="roundRect">
            <a:avLst/>
          </a:prstGeom>
          <a:noFill/>
          <a:ln w="57150" cap="flat" cmpd="sng" algn="ctr">
            <a:solidFill>
              <a:srgbClr val="18A0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228E8F-4E86-17C3-9829-243882089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2474" y="1039550"/>
            <a:ext cx="1393825" cy="16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8A0DB"/>
                </a:solidFill>
                <a:effectLst/>
                <a:uLnTx/>
                <a:uFillTx/>
                <a:latin typeface="Comic Sans MS" panose="030F0702030302020204" pitchFamily="66" charset="0"/>
              </a:rPr>
              <a:t>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F6FEAD-D4C1-DA0D-84B2-9665F357CC7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7302" y="2794604"/>
            <a:ext cx="1900317" cy="1613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4A3F1-55D7-C323-9EB3-6977814E503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7405" y="4563299"/>
            <a:ext cx="2045423" cy="1361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FCE38-6FAE-049F-E919-1B11B82EE9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5" t="2943" r="7007" b="10375"/>
          <a:stretch/>
        </p:blipFill>
        <p:spPr>
          <a:xfrm>
            <a:off x="955040" y="2940614"/>
            <a:ext cx="1802014" cy="14964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7A985CE-FE3F-0127-4C26-BCE0DE1E58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333" t="4037" r="6600" b="14266"/>
          <a:stretch/>
        </p:blipFill>
        <p:spPr>
          <a:xfrm>
            <a:off x="929172" y="3015164"/>
            <a:ext cx="1660532" cy="1576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945F36-E058-836B-B517-27E8C5D0AE3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7862" y="1263651"/>
            <a:ext cx="1526453" cy="15264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A70645B-3A3C-A0C5-2C1A-C095A8497D6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254" t="5395" r="8648" b="10476"/>
          <a:stretch/>
        </p:blipFill>
        <p:spPr>
          <a:xfrm>
            <a:off x="9499000" y="2735646"/>
            <a:ext cx="1624601" cy="1750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9A0C44-C67A-34E3-BC71-6CFEA2E545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1135" y="1173679"/>
            <a:ext cx="1921312" cy="1916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20C43F-7E31-4E11-CB13-67B8AB240DE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413" y="4556633"/>
            <a:ext cx="2210869" cy="1724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5092D4-AA66-FF5B-C86B-0EAA691191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254" t="5395" r="8648" b="10476"/>
          <a:stretch/>
        </p:blipFill>
        <p:spPr>
          <a:xfrm>
            <a:off x="9450374" y="4342782"/>
            <a:ext cx="1624601" cy="1750044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42D72881-EC37-B477-5F21-EB64AAE2CC38}"/>
              </a:ext>
            </a:extLst>
          </p:cNvPr>
          <p:cNvSpPr txBox="1">
            <a:spLocks/>
          </p:cNvSpPr>
          <p:nvPr/>
        </p:nvSpPr>
        <p:spPr bwMode="auto">
          <a:xfrm>
            <a:off x="784300" y="5864225"/>
            <a:ext cx="10840662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* Click to move pictures having the sound ‘’k</a:t>
            </a:r>
            <a:r>
              <a:rPr lang="en-GB" altLang="en-US" sz="2000" dirty="0">
                <a:latin typeface="Comic Sans MS" panose="030F0702030302020204" pitchFamily="66" charset="0"/>
              </a:rPr>
              <a:t>’’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 into the square. </a:t>
            </a:r>
          </a:p>
        </p:txBody>
      </p:sp>
    </p:spTree>
    <p:extLst>
      <p:ext uri="{BB962C8B-B14F-4D97-AF65-F5344CB8AC3E}">
        <p14:creationId xmlns:p14="http://schemas.microsoft.com/office/powerpoint/2010/main" val="4204877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24883 0.172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8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0.22006 0.1398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6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32305 -0.124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6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20919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A6E12CAE-331C-42A3-2F05-C8DC607591B7}"/>
              </a:ext>
            </a:extLst>
          </p:cNvPr>
          <p:cNvSpPr/>
          <p:nvPr/>
        </p:nvSpPr>
        <p:spPr>
          <a:xfrm>
            <a:off x="3369395" y="1263652"/>
            <a:ext cx="5501599" cy="4707212"/>
          </a:xfrm>
          <a:prstGeom prst="roundRect">
            <a:avLst/>
          </a:prstGeom>
          <a:noFill/>
          <a:ln w="57150" cap="flat" cmpd="sng" algn="ctr">
            <a:solidFill>
              <a:srgbClr val="18A0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228E8F-4E86-17C3-9829-243882089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2474" y="1039550"/>
            <a:ext cx="1393825" cy="16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8A0DB"/>
                </a:solidFill>
                <a:effectLst/>
                <a:uLnTx/>
                <a:uFillTx/>
                <a:latin typeface="Comic Sans MS" panose="030F0702030302020204" pitchFamily="66" charset="0"/>
              </a:rPr>
              <a:t>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8BE641-B2B0-85A7-CC8C-D0BB1D31A39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8005" y="4486438"/>
            <a:ext cx="1684500" cy="1728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C2869E-506C-6B24-95FC-AAC7B696E9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66" r="10094" b="4663"/>
          <a:stretch/>
        </p:blipFill>
        <p:spPr>
          <a:xfrm>
            <a:off x="9477904" y="1039550"/>
            <a:ext cx="1624601" cy="1755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6E1957-CD87-2D64-009A-2B803FFA1B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944" r="91667">
                        <a14:foregroundMark x1="7222" y1="36944" x2="7222" y2="36944"/>
                        <a14:foregroundMark x1="91667" y1="37500" x2="91667" y2="37500"/>
                        <a14:foregroundMark x1="14722" y1="60556" x2="14722" y2="6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505" y="2680799"/>
            <a:ext cx="2098943" cy="19948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4B4F92-55AF-0987-76F4-2B955A84F06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45375" y="2898054"/>
            <a:ext cx="1193166" cy="14849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E7C50F-CDE2-E441-8193-8DD35FB01F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90" t="9692" r="13902" b="12912"/>
          <a:stretch/>
        </p:blipFill>
        <p:spPr>
          <a:xfrm>
            <a:off x="1076120" y="4455092"/>
            <a:ext cx="1478793" cy="1515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71476F-AB1A-B5BC-D055-7C33061951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1037" y="1299140"/>
            <a:ext cx="1691448" cy="14766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7A985CE-FE3F-0127-4C26-BCE0DE1E583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333" t="4037" r="6600" b="14266"/>
          <a:stretch/>
        </p:blipFill>
        <p:spPr>
          <a:xfrm>
            <a:off x="894381" y="1199608"/>
            <a:ext cx="1660532" cy="15762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33810F-4CA2-81B0-A969-AB029962E8E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333" t="4037" r="6600" b="14266"/>
          <a:stretch/>
        </p:blipFill>
        <p:spPr>
          <a:xfrm>
            <a:off x="9412270" y="2862797"/>
            <a:ext cx="1660532" cy="1576220"/>
          </a:xfrm>
          <a:prstGeom prst="rect">
            <a:avLst/>
          </a:prstGeom>
        </p:spPr>
      </p:pic>
      <p:sp>
        <p:nvSpPr>
          <p:cNvPr id="4" name="Title 20">
            <a:extLst>
              <a:ext uri="{FF2B5EF4-FFF2-40B4-BE49-F238E27FC236}">
                <a16:creationId xmlns:a16="http://schemas.microsoft.com/office/drawing/2014/main" id="{1BC6D17C-C2BF-870A-40C6-3DB974E47B5A}"/>
              </a:ext>
            </a:extLst>
          </p:cNvPr>
          <p:cNvSpPr txBox="1">
            <a:spLocks/>
          </p:cNvSpPr>
          <p:nvPr/>
        </p:nvSpPr>
        <p:spPr bwMode="auto">
          <a:xfrm>
            <a:off x="784300" y="5864225"/>
            <a:ext cx="10840662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* Click to move pictures having the sound ‘’k</a:t>
            </a:r>
            <a:r>
              <a:rPr lang="en-GB" altLang="en-US" sz="2000" dirty="0">
                <a:latin typeface="Comic Sans MS" panose="030F0702030302020204" pitchFamily="66" charset="0"/>
              </a:rPr>
              <a:t>’’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 into the square. </a:t>
            </a:r>
          </a:p>
        </p:txBody>
      </p:sp>
    </p:spTree>
    <p:extLst>
      <p:ext uri="{BB962C8B-B14F-4D97-AF65-F5344CB8AC3E}">
        <p14:creationId xmlns:p14="http://schemas.microsoft.com/office/powerpoint/2010/main" val="1778226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23281 -0.092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1" y="-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0.23528 -0.07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26237 0.160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8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-0.27071 -0.076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-3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20919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10102479" y="5300913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46B22C7-6794-CA65-EB5C-CF66BDF5EC43}"/>
              </a:ext>
            </a:extLst>
          </p:cNvPr>
          <p:cNvSpPr txBox="1"/>
          <p:nvPr/>
        </p:nvSpPr>
        <p:spPr>
          <a:xfrm>
            <a:off x="778924" y="993837"/>
            <a:ext cx="102296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ACAFD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Option 2 </a:t>
            </a:r>
          </a:p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Game: Guess the word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grpSp>
        <p:nvGrpSpPr>
          <p:cNvPr id="10" name="Google Shape;1639;p11">
            <a:extLst>
              <a:ext uri="{FF2B5EF4-FFF2-40B4-BE49-F238E27FC236}">
                <a16:creationId xmlns:a16="http://schemas.microsoft.com/office/drawing/2014/main" id="{3C91E324-923C-AFBF-1EF2-643E5ECFCB0C}"/>
              </a:ext>
            </a:extLst>
          </p:cNvPr>
          <p:cNvGrpSpPr/>
          <p:nvPr/>
        </p:nvGrpSpPr>
        <p:grpSpPr>
          <a:xfrm>
            <a:off x="9812150" y="-174977"/>
            <a:ext cx="1793077" cy="1886609"/>
            <a:chOff x="1479575" y="7104274"/>
            <a:chExt cx="2689615" cy="2829913"/>
          </a:xfrm>
        </p:grpSpPr>
        <p:sp>
          <p:nvSpPr>
            <p:cNvPr id="14" name="Google Shape;1640;p11">
              <a:extLst>
                <a:ext uri="{FF2B5EF4-FFF2-40B4-BE49-F238E27FC236}">
                  <a16:creationId xmlns:a16="http://schemas.microsoft.com/office/drawing/2014/main" id="{9CD6945A-681A-CB48-DD4E-EF205389098D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41;p11">
              <a:extLst>
                <a:ext uri="{FF2B5EF4-FFF2-40B4-BE49-F238E27FC236}">
                  <a16:creationId xmlns:a16="http://schemas.microsoft.com/office/drawing/2014/main" id="{6178A7E2-DAD6-F232-AAFF-B6DA960BEE9C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" name="Google Shape;1642;p11">
              <a:extLst>
                <a:ext uri="{FF2B5EF4-FFF2-40B4-BE49-F238E27FC236}">
                  <a16:creationId xmlns:a16="http://schemas.microsoft.com/office/drawing/2014/main" id="{EFABD141-E2F3-74D8-B7C6-998F0A90DD1C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7" name="Google Shape;1643;p11">
                <a:extLst>
                  <a:ext uri="{FF2B5EF4-FFF2-40B4-BE49-F238E27FC236}">
                    <a16:creationId xmlns:a16="http://schemas.microsoft.com/office/drawing/2014/main" id="{928AE7A5-081A-9EA2-1647-200575EB1ED7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644;p11">
                <a:extLst>
                  <a:ext uri="{FF2B5EF4-FFF2-40B4-BE49-F238E27FC236}">
                    <a16:creationId xmlns:a16="http://schemas.microsoft.com/office/drawing/2014/main" id="{8DB60286-E9B9-045D-96A4-74BDCACC5ACC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645;p11">
                <a:extLst>
                  <a:ext uri="{FF2B5EF4-FFF2-40B4-BE49-F238E27FC236}">
                    <a16:creationId xmlns:a16="http://schemas.microsoft.com/office/drawing/2014/main" id="{FDBDB4F0-ED11-7831-FCD2-3A9D1137D65B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646;p11">
                <a:extLst>
                  <a:ext uri="{FF2B5EF4-FFF2-40B4-BE49-F238E27FC236}">
                    <a16:creationId xmlns:a16="http://schemas.microsoft.com/office/drawing/2014/main" id="{525F1A68-16EE-EBCB-2411-13DB4003C76F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647;p11">
                <a:extLst>
                  <a:ext uri="{FF2B5EF4-FFF2-40B4-BE49-F238E27FC236}">
                    <a16:creationId xmlns:a16="http://schemas.microsoft.com/office/drawing/2014/main" id="{7D8C3F7B-656F-18F8-4EF8-57D821CFA813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648;p11">
                <a:extLst>
                  <a:ext uri="{FF2B5EF4-FFF2-40B4-BE49-F238E27FC236}">
                    <a16:creationId xmlns:a16="http://schemas.microsoft.com/office/drawing/2014/main" id="{B2992ED4-5560-E008-BE86-E5F4497CC333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649;p11">
                <a:extLst>
                  <a:ext uri="{FF2B5EF4-FFF2-40B4-BE49-F238E27FC236}">
                    <a16:creationId xmlns:a16="http://schemas.microsoft.com/office/drawing/2014/main" id="{42177E9A-021E-8ADF-23F1-3285399550E9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oogle Shape;1639;p11">
            <a:extLst>
              <a:ext uri="{FF2B5EF4-FFF2-40B4-BE49-F238E27FC236}">
                <a16:creationId xmlns:a16="http://schemas.microsoft.com/office/drawing/2014/main" id="{2669997E-F9D7-51A7-C7B6-B0D7E943C7B4}"/>
              </a:ext>
            </a:extLst>
          </p:cNvPr>
          <p:cNvGrpSpPr/>
          <p:nvPr/>
        </p:nvGrpSpPr>
        <p:grpSpPr>
          <a:xfrm>
            <a:off x="296444" y="148495"/>
            <a:ext cx="1793077" cy="1886609"/>
            <a:chOff x="1479575" y="7104274"/>
            <a:chExt cx="2689615" cy="2829913"/>
          </a:xfrm>
        </p:grpSpPr>
        <p:sp>
          <p:nvSpPr>
            <p:cNvPr id="25" name="Google Shape;1640;p11">
              <a:extLst>
                <a:ext uri="{FF2B5EF4-FFF2-40B4-BE49-F238E27FC236}">
                  <a16:creationId xmlns:a16="http://schemas.microsoft.com/office/drawing/2014/main" id="{0C9776D2-0D9A-9A61-1F00-260E4D4969A2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641;p11">
              <a:extLst>
                <a:ext uri="{FF2B5EF4-FFF2-40B4-BE49-F238E27FC236}">
                  <a16:creationId xmlns:a16="http://schemas.microsoft.com/office/drawing/2014/main" id="{15AD82C5-5983-957D-BF73-D446414E809C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" name="Google Shape;1642;p11">
              <a:extLst>
                <a:ext uri="{FF2B5EF4-FFF2-40B4-BE49-F238E27FC236}">
                  <a16:creationId xmlns:a16="http://schemas.microsoft.com/office/drawing/2014/main" id="{A6395ADA-565E-4D2A-F7FB-B00ADF430BA4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28" name="Google Shape;1643;p11">
                <a:extLst>
                  <a:ext uri="{FF2B5EF4-FFF2-40B4-BE49-F238E27FC236}">
                    <a16:creationId xmlns:a16="http://schemas.microsoft.com/office/drawing/2014/main" id="{EC524CBD-3859-EC9D-2622-9F2501B65000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644;p11">
                <a:extLst>
                  <a:ext uri="{FF2B5EF4-FFF2-40B4-BE49-F238E27FC236}">
                    <a16:creationId xmlns:a16="http://schemas.microsoft.com/office/drawing/2014/main" id="{E249ECFD-6213-4DE8-2D16-0733C6A1E026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645;p11">
                <a:extLst>
                  <a:ext uri="{FF2B5EF4-FFF2-40B4-BE49-F238E27FC236}">
                    <a16:creationId xmlns:a16="http://schemas.microsoft.com/office/drawing/2014/main" id="{412CD56A-DEDE-3A8E-6831-FAE1E87B9D34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646;p11">
                <a:extLst>
                  <a:ext uri="{FF2B5EF4-FFF2-40B4-BE49-F238E27FC236}">
                    <a16:creationId xmlns:a16="http://schemas.microsoft.com/office/drawing/2014/main" id="{CF7FE3A9-279C-A4F8-8100-C667992E1A75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647;p11">
                <a:extLst>
                  <a:ext uri="{FF2B5EF4-FFF2-40B4-BE49-F238E27FC236}">
                    <a16:creationId xmlns:a16="http://schemas.microsoft.com/office/drawing/2014/main" id="{566CF018-23F5-807E-E1E9-7375A4784F96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648;p11">
                <a:extLst>
                  <a:ext uri="{FF2B5EF4-FFF2-40B4-BE49-F238E27FC236}">
                    <a16:creationId xmlns:a16="http://schemas.microsoft.com/office/drawing/2014/main" id="{B33D26EA-9CD2-046B-94EB-9CF0123D173A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649;p11">
                <a:extLst>
                  <a:ext uri="{FF2B5EF4-FFF2-40B4-BE49-F238E27FC236}">
                    <a16:creationId xmlns:a16="http://schemas.microsoft.com/office/drawing/2014/main" id="{4FC06661-1869-39DB-B9BE-7BD4285CF422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" name="Google Shape;1639;p11">
            <a:extLst>
              <a:ext uri="{FF2B5EF4-FFF2-40B4-BE49-F238E27FC236}">
                <a16:creationId xmlns:a16="http://schemas.microsoft.com/office/drawing/2014/main" id="{9F44AB32-0A2C-0714-39AB-E6517CAED15D}"/>
              </a:ext>
            </a:extLst>
          </p:cNvPr>
          <p:cNvGrpSpPr/>
          <p:nvPr/>
        </p:nvGrpSpPr>
        <p:grpSpPr>
          <a:xfrm>
            <a:off x="465605" y="5128273"/>
            <a:ext cx="1793077" cy="1886609"/>
            <a:chOff x="1479575" y="7104274"/>
            <a:chExt cx="2689615" cy="2829913"/>
          </a:xfrm>
        </p:grpSpPr>
        <p:sp>
          <p:nvSpPr>
            <p:cNvPr id="36" name="Google Shape;1640;p11">
              <a:extLst>
                <a:ext uri="{FF2B5EF4-FFF2-40B4-BE49-F238E27FC236}">
                  <a16:creationId xmlns:a16="http://schemas.microsoft.com/office/drawing/2014/main" id="{4DCB7611-E3AC-5785-2B1F-7AFEA6501EC4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641;p11">
              <a:extLst>
                <a:ext uri="{FF2B5EF4-FFF2-40B4-BE49-F238E27FC236}">
                  <a16:creationId xmlns:a16="http://schemas.microsoft.com/office/drawing/2014/main" id="{3EE8D874-9E23-7B2A-98F1-EFA208E7BC32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1642;p11">
              <a:extLst>
                <a:ext uri="{FF2B5EF4-FFF2-40B4-BE49-F238E27FC236}">
                  <a16:creationId xmlns:a16="http://schemas.microsoft.com/office/drawing/2014/main" id="{1DC2C062-629C-E44D-2B88-B717FBAEB071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9" name="Google Shape;1643;p11">
                <a:extLst>
                  <a:ext uri="{FF2B5EF4-FFF2-40B4-BE49-F238E27FC236}">
                    <a16:creationId xmlns:a16="http://schemas.microsoft.com/office/drawing/2014/main" id="{DDF09736-0EB4-83E1-4925-96253EDBD1C0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644;p11">
                <a:extLst>
                  <a:ext uri="{FF2B5EF4-FFF2-40B4-BE49-F238E27FC236}">
                    <a16:creationId xmlns:a16="http://schemas.microsoft.com/office/drawing/2014/main" id="{8545368A-F29E-8427-99D6-72A96158B81C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645;p11">
                <a:extLst>
                  <a:ext uri="{FF2B5EF4-FFF2-40B4-BE49-F238E27FC236}">
                    <a16:creationId xmlns:a16="http://schemas.microsoft.com/office/drawing/2014/main" id="{22A59058-175D-048A-8AB4-D39E32B004A1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646;p11">
                <a:extLst>
                  <a:ext uri="{FF2B5EF4-FFF2-40B4-BE49-F238E27FC236}">
                    <a16:creationId xmlns:a16="http://schemas.microsoft.com/office/drawing/2014/main" id="{4F754DC7-90F2-08E9-06EC-B58C9BF42683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647;p11">
                <a:extLst>
                  <a:ext uri="{FF2B5EF4-FFF2-40B4-BE49-F238E27FC236}">
                    <a16:creationId xmlns:a16="http://schemas.microsoft.com/office/drawing/2014/main" id="{04A98555-8288-7280-ED4E-0A3F409AEE57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648;p11">
                <a:extLst>
                  <a:ext uri="{FF2B5EF4-FFF2-40B4-BE49-F238E27FC236}">
                    <a16:creationId xmlns:a16="http://schemas.microsoft.com/office/drawing/2014/main" id="{118E1710-98DA-47A9-8EF6-3D90812EC798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649;p11">
                <a:extLst>
                  <a:ext uri="{FF2B5EF4-FFF2-40B4-BE49-F238E27FC236}">
                    <a16:creationId xmlns:a16="http://schemas.microsoft.com/office/drawing/2014/main" id="{7CDDD603-AF7C-AE52-B138-DB364111801D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2164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5" name="bomb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05817" y="5758163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048884" y="-1712981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7E01F3-DB49-8B94-567A-F6DB113CA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600" y="1715190"/>
            <a:ext cx="2949530" cy="251326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CC53-DA50-A2C9-47CF-230E09567215}"/>
              </a:ext>
            </a:extLst>
          </p:cNvPr>
          <p:cNvSpPr/>
          <p:nvPr/>
        </p:nvSpPr>
        <p:spPr>
          <a:xfrm>
            <a:off x="5849044" y="2505670"/>
            <a:ext cx="24112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_ _ _ _ _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F35DE6-7EFA-F1A5-C58F-055E736C87F8}"/>
              </a:ext>
            </a:extLst>
          </p:cNvPr>
          <p:cNvSpPr/>
          <p:nvPr/>
        </p:nvSpPr>
        <p:spPr>
          <a:xfrm>
            <a:off x="5849044" y="2229440"/>
            <a:ext cx="238719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US" sz="6600" b="1" dirty="0">
                <a:ln/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asta</a:t>
            </a:r>
          </a:p>
        </p:txBody>
      </p:sp>
      <p:pic>
        <p:nvPicPr>
          <p:cNvPr id="3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180B7ADC-EB2B-8D31-8CA3-C4404BB72C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0" end="5279.32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0927" y="4669623"/>
            <a:ext cx="100584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5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8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098878" y="-1712981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5CC53-DA50-A2C9-47CF-230E09567215}"/>
              </a:ext>
            </a:extLst>
          </p:cNvPr>
          <p:cNvSpPr/>
          <p:nvPr/>
        </p:nvSpPr>
        <p:spPr>
          <a:xfrm>
            <a:off x="5961255" y="2505670"/>
            <a:ext cx="21868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/>
                <a:solidFill>
                  <a:srgbClr val="25364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 _ _ _ _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F35DE6-7EFA-F1A5-C58F-055E736C87F8}"/>
              </a:ext>
            </a:extLst>
          </p:cNvPr>
          <p:cNvSpPr/>
          <p:nvPr/>
        </p:nvSpPr>
        <p:spPr>
          <a:xfrm>
            <a:off x="5961255" y="2132497"/>
            <a:ext cx="225414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lang="en-US" sz="6600" b="1" dirty="0" err="1">
                <a:ln/>
                <a:solidFill>
                  <a:srgbClr val="CACAFD">
                    <a:lumMod val="50000"/>
                  </a:srgbClr>
                </a:solidFill>
                <a:latin typeface="Comic Sans MS" panose="030F0702030302020204" pitchFamily="66" charset="0"/>
              </a:rPr>
              <a:t>izza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CACAFD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E4807-7BFC-CE4A-A6DA-4A6620929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483" y="2188377"/>
            <a:ext cx="2782225" cy="1846536"/>
          </a:xfrm>
          <a:prstGeom prst="rect">
            <a:avLst/>
          </a:prstGeom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E06502F-4849-0288-DC31-6DF595A17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7680" y="4820659"/>
            <a:ext cx="930843" cy="93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141914" y="-1753329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5CC53-DA50-A2C9-47CF-230E09567215}"/>
              </a:ext>
            </a:extLst>
          </p:cNvPr>
          <p:cNvSpPr/>
          <p:nvPr/>
        </p:nvSpPr>
        <p:spPr>
          <a:xfrm>
            <a:off x="5249523" y="2505670"/>
            <a:ext cx="3610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25364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 _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  <a:r>
              <a:rPr kumimoji="0" lang="en-US" sz="5400" b="1" i="0" u="none" strike="noStrike" kern="1200" cap="none" spc="0" normalizeH="0" baseline="0" noProof="0" dirty="0">
                <a:ln/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 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25364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</a:t>
            </a:r>
          </a:p>
        </p:txBody>
      </p:sp>
      <p:pic>
        <p:nvPicPr>
          <p:cNvPr id="5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465242D9-832F-A1A6-601F-B5B834CD0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6018" y="5010978"/>
            <a:ext cx="897724" cy="897724"/>
          </a:xfrm>
          <a:prstGeom prst="rect">
            <a:avLst/>
          </a:prstGeom>
        </p:spPr>
      </p:pic>
      <p:pic>
        <p:nvPicPr>
          <p:cNvPr id="6" name="Picture 2" descr="Popcorn Clipart PNG, Vector, PSD, and Clipart With ...">
            <a:extLst>
              <a:ext uri="{FF2B5EF4-FFF2-40B4-BE49-F238E27FC236}">
                <a16:creationId xmlns:a16="http://schemas.microsoft.com/office/drawing/2014/main" id="{62C2961D-50A0-363D-2FB1-3B42DC6D6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82" y="1847022"/>
            <a:ext cx="2650859" cy="261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8A97337-727D-5B6B-7CDF-0863FA72D709}"/>
              </a:ext>
            </a:extLst>
          </p:cNvPr>
          <p:cNvGrpSpPr/>
          <p:nvPr/>
        </p:nvGrpSpPr>
        <p:grpSpPr>
          <a:xfrm>
            <a:off x="5280003" y="2395113"/>
            <a:ext cx="3264035" cy="1107996"/>
            <a:chOff x="5453127" y="2631595"/>
            <a:chExt cx="3264035" cy="110799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9F35DE6-7EFA-F1A5-C58F-055E736C87F8}"/>
                </a:ext>
              </a:extLst>
            </p:cNvPr>
            <p:cNvSpPr/>
            <p:nvPr/>
          </p:nvSpPr>
          <p:spPr>
            <a:xfrm>
              <a:off x="5453127" y="2631595"/>
              <a:ext cx="326403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p</a:t>
              </a:r>
              <a:r>
                <a:rPr lang="en-US" sz="6600" b="1" dirty="0">
                  <a:ln/>
                  <a:solidFill>
                    <a:srgbClr val="CACAFD">
                      <a:lumMod val="50000"/>
                    </a:srgbClr>
                  </a:solidFill>
                  <a:latin typeface="Comic Sans MS" panose="030F0702030302020204" pitchFamily="66" charset="0"/>
                </a:rPr>
                <a:t>opcorn</a:t>
              </a:r>
              <a:endParaRPr kumimoji="0" lang="en-US" sz="6600" b="1" i="0" strike="noStrike" kern="1200" cap="none" spc="0" normalizeH="0" baseline="0" noProof="0" dirty="0">
                <a:ln/>
                <a:solidFill>
                  <a:srgbClr val="CACAF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A00204-F5D7-ACB3-0462-ED68862D72D1}"/>
                </a:ext>
              </a:extLst>
            </p:cNvPr>
            <p:cNvCxnSpPr>
              <a:cxnSpLocks/>
            </p:cNvCxnSpPr>
            <p:nvPr/>
          </p:nvCxnSpPr>
          <p:spPr>
            <a:xfrm>
              <a:off x="6045200" y="3520260"/>
              <a:ext cx="3352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3426F0-6591-0CCD-FE57-9B83FF7EF545}"/>
                </a:ext>
              </a:extLst>
            </p:cNvPr>
            <p:cNvCxnSpPr>
              <a:cxnSpLocks/>
            </p:cNvCxnSpPr>
            <p:nvPr/>
          </p:nvCxnSpPr>
          <p:spPr>
            <a:xfrm>
              <a:off x="6492240" y="3530420"/>
              <a:ext cx="3352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5C3BACA-6385-C568-4BD0-D054556832D3}"/>
                </a:ext>
              </a:extLst>
            </p:cNvPr>
            <p:cNvCxnSpPr>
              <a:cxnSpLocks/>
            </p:cNvCxnSpPr>
            <p:nvPr/>
          </p:nvCxnSpPr>
          <p:spPr>
            <a:xfrm>
              <a:off x="7366000" y="3520260"/>
              <a:ext cx="3352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46A2A00-CA4E-9B42-5C28-5E48AF3144B1}"/>
                </a:ext>
              </a:extLst>
            </p:cNvPr>
            <p:cNvCxnSpPr>
              <a:cxnSpLocks/>
            </p:cNvCxnSpPr>
            <p:nvPr/>
          </p:nvCxnSpPr>
          <p:spPr>
            <a:xfrm>
              <a:off x="7801887" y="3520260"/>
              <a:ext cx="3352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50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1524" y="3846442"/>
            <a:ext cx="5129784" cy="54864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67067" y="706509"/>
            <a:ext cx="11139133" cy="5221842"/>
          </a:xfrm>
          <a:custGeom>
            <a:avLst/>
            <a:gdLst/>
            <a:ahLst/>
            <a:cxnLst/>
            <a:rect l="l" t="t" r="r" b="b"/>
            <a:pathLst>
              <a:path w="15806328" h="7270911">
                <a:moveTo>
                  <a:pt x="0" y="0"/>
                </a:moveTo>
                <a:lnTo>
                  <a:pt x="15806328" y="0"/>
                </a:lnTo>
                <a:lnTo>
                  <a:pt x="15806328" y="7270910"/>
                </a:lnTo>
                <a:lnTo>
                  <a:pt x="0" y="72709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41308" y="-3028251"/>
            <a:ext cx="5129784" cy="548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807710" y="-2325622"/>
            <a:ext cx="5129784" cy="5486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297856">
            <a:off x="10696295" y="4336500"/>
            <a:ext cx="3346704" cy="5486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771060">
            <a:off x="-1673352" y="4314832"/>
            <a:ext cx="3346704" cy="5486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89804" y="1408222"/>
            <a:ext cx="931899" cy="9707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429884" y="1467509"/>
            <a:ext cx="994796" cy="97072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355753" y="3929714"/>
            <a:ext cx="8412392" cy="1488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207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E59C92"/>
                </a:solidFill>
                <a:effectLst/>
                <a:uLnTx/>
                <a:uFillTx/>
                <a:latin typeface="Lazydog Bold"/>
                <a:ea typeface="+mn-ea"/>
                <a:cs typeface="+mn-cs"/>
              </a:rPr>
              <a:t>TO OUR CLASS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02462" y="2590275"/>
            <a:ext cx="9142101" cy="815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7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00" b="0" i="0" u="none" strike="noStrike" kern="1200" cap="none" spc="760" normalizeH="0" baseline="0" noProof="0" dirty="0">
                <a:ln>
                  <a:noFill/>
                </a:ln>
                <a:solidFill>
                  <a:srgbClr val="00AEB6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WELCOME</a:t>
            </a:r>
            <a:endParaRPr kumimoji="0" lang="en-US" sz="11067" b="0" i="0" u="none" strike="noStrike" kern="1200" cap="none" spc="760" normalizeH="0" baseline="0" noProof="0" dirty="0">
              <a:ln>
                <a:noFill/>
              </a:ln>
              <a:solidFill>
                <a:srgbClr val="00AEB6"/>
              </a:solidFill>
              <a:effectLst/>
              <a:uLnTx/>
              <a:uFillTx/>
              <a:latin typeface="Montserrat Classic Bold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181314" y="-1822802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F35DE6-7EFA-F1A5-C58F-055E736C87F8}"/>
              </a:ext>
            </a:extLst>
          </p:cNvPr>
          <p:cNvSpPr/>
          <p:nvPr/>
        </p:nvSpPr>
        <p:spPr>
          <a:xfrm>
            <a:off x="6179263" y="2260424"/>
            <a:ext cx="17507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5CD27C-0ACD-06A7-9183-A5ECE64C12A1}"/>
              </a:ext>
            </a:extLst>
          </p:cNvPr>
          <p:cNvCxnSpPr>
            <a:cxnSpLocks/>
          </p:cNvCxnSpPr>
          <p:nvPr/>
        </p:nvCxnSpPr>
        <p:spPr>
          <a:xfrm>
            <a:off x="6309360" y="3190240"/>
            <a:ext cx="294640" cy="101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4054A7-1E86-063E-AC8C-EEABF7DDF972}"/>
              </a:ext>
            </a:extLst>
          </p:cNvPr>
          <p:cNvCxnSpPr>
            <a:cxnSpLocks/>
          </p:cNvCxnSpPr>
          <p:nvPr/>
        </p:nvCxnSpPr>
        <p:spPr>
          <a:xfrm>
            <a:off x="6725920" y="3200400"/>
            <a:ext cx="2235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F31536-DBF5-C859-B0DA-7968ADA2C96B}"/>
              </a:ext>
            </a:extLst>
          </p:cNvPr>
          <p:cNvCxnSpPr>
            <a:cxnSpLocks/>
          </p:cNvCxnSpPr>
          <p:nvPr/>
        </p:nvCxnSpPr>
        <p:spPr>
          <a:xfrm>
            <a:off x="7081520" y="3190240"/>
            <a:ext cx="2844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914DCB-27AB-EB2C-6494-7F91E68DAAAB}"/>
              </a:ext>
            </a:extLst>
          </p:cNvPr>
          <p:cNvCxnSpPr>
            <a:cxnSpLocks/>
          </p:cNvCxnSpPr>
          <p:nvPr/>
        </p:nvCxnSpPr>
        <p:spPr>
          <a:xfrm>
            <a:off x="7498080" y="3190240"/>
            <a:ext cx="2844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487211E7-8EDD-BE65-8008-3833CA59E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251" y="1978375"/>
            <a:ext cx="3220028" cy="2695023"/>
          </a:xfrm>
          <a:prstGeom prst="rect">
            <a:avLst/>
          </a:prstGeom>
        </p:spPr>
      </p:pic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8CC122C4-AE80-119D-A9FF-5ADC2030C1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26" end="4940.61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6559" y="4504344"/>
            <a:ext cx="1049720" cy="104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134011" y="-1789180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55267-0CFA-11F8-92CC-68CCB373B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810" y="1885418"/>
            <a:ext cx="2181469" cy="23536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4668C8-5232-A3B7-7104-EABB4848E7C4}"/>
              </a:ext>
            </a:extLst>
          </p:cNvPr>
          <p:cNvSpPr/>
          <p:nvPr/>
        </p:nvSpPr>
        <p:spPr>
          <a:xfrm>
            <a:off x="5668802" y="2492861"/>
            <a:ext cx="29578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/>
                <a:latin typeface="Comic Sans MS" panose="030F0702030302020204" pitchFamily="66" charset="0"/>
              </a:rPr>
              <a:t>_ _</a:t>
            </a:r>
            <a:r>
              <a:rPr lang="en-US" sz="4400" b="1" dirty="0">
                <a:ln/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t</a:t>
            </a:r>
            <a:r>
              <a:rPr kumimoji="0" lang="en-US" sz="4400" b="1" i="0" u="none" strike="noStrike" kern="1200" cap="none" spc="0" normalizeH="0" baseline="0" noProof="0" dirty="0">
                <a:ln/>
                <a:effectLst/>
                <a:uLnTx/>
                <a:uFillTx/>
                <a:latin typeface="Comic Sans MS" panose="030F0702030302020204" pitchFamily="66" charset="0"/>
              </a:rPr>
              <a:t>_ _ _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49155A-8871-B16D-2B4B-EF58A610DF8B}"/>
              </a:ext>
            </a:extLst>
          </p:cNvPr>
          <p:cNvGrpSpPr/>
          <p:nvPr/>
        </p:nvGrpSpPr>
        <p:grpSpPr>
          <a:xfrm>
            <a:off x="5851544" y="2260425"/>
            <a:ext cx="2592376" cy="1107996"/>
            <a:chOff x="5987933" y="3947803"/>
            <a:chExt cx="2592376" cy="110799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9F35DE6-7EFA-F1A5-C58F-055E736C87F8}"/>
                </a:ext>
              </a:extLst>
            </p:cNvPr>
            <p:cNvSpPr/>
            <p:nvPr/>
          </p:nvSpPr>
          <p:spPr>
            <a:xfrm>
              <a:off x="5987933" y="3947803"/>
              <a:ext cx="259237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noProof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k</a:t>
              </a: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CACAFD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</a:t>
              </a:r>
              <a:r>
                <a:rPr lang="en-US" sz="6600" b="1" dirty="0">
                  <a:ln/>
                  <a:solidFill>
                    <a:srgbClr val="CACAFD">
                      <a:lumMod val="50000"/>
                    </a:srgbClr>
                  </a:solidFill>
                  <a:latin typeface="Comic Sans MS" panose="030F0702030302020204" pitchFamily="66" charset="0"/>
                </a:rPr>
                <a:t>t</a:t>
              </a: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CACAFD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ten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914DCB-27AB-EB2C-6494-7F91E68DAA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1944" y="4836160"/>
              <a:ext cx="32512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D25439A-D195-0550-F20C-AF4F92E64E41}"/>
                </a:ext>
              </a:extLst>
            </p:cNvPr>
            <p:cNvCxnSpPr>
              <a:cxnSpLocks/>
            </p:cNvCxnSpPr>
            <p:nvPr/>
          </p:nvCxnSpPr>
          <p:spPr>
            <a:xfrm>
              <a:off x="6543566" y="483616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4E8989-B975-7CF3-FA31-619EF33CE5B0}"/>
                </a:ext>
              </a:extLst>
            </p:cNvPr>
            <p:cNvCxnSpPr>
              <a:cxnSpLocks/>
            </p:cNvCxnSpPr>
            <p:nvPr/>
          </p:nvCxnSpPr>
          <p:spPr>
            <a:xfrm>
              <a:off x="7238795" y="483616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4B0E9E5-3C46-8988-06C7-D4B4693AA770}"/>
                </a:ext>
              </a:extLst>
            </p:cNvPr>
            <p:cNvCxnSpPr>
              <a:cxnSpLocks/>
            </p:cNvCxnSpPr>
            <p:nvPr/>
          </p:nvCxnSpPr>
          <p:spPr>
            <a:xfrm>
              <a:off x="7665941" y="482600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78BE5F0-B51E-1D42-0549-803A92CC03E2}"/>
                </a:ext>
              </a:extLst>
            </p:cNvPr>
            <p:cNvCxnSpPr>
              <a:cxnSpLocks/>
            </p:cNvCxnSpPr>
            <p:nvPr/>
          </p:nvCxnSpPr>
          <p:spPr>
            <a:xfrm>
              <a:off x="8129550" y="485648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5969E3A7-13CC-79F8-A8DE-20A59AF63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5941" y="4650623"/>
            <a:ext cx="1121509" cy="112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8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9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151501" y="-1789180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4668C8-5232-A3B7-7104-EABB4848E7C4}"/>
              </a:ext>
            </a:extLst>
          </p:cNvPr>
          <p:cNvSpPr/>
          <p:nvPr/>
        </p:nvSpPr>
        <p:spPr>
          <a:xfrm>
            <a:off x="6076768" y="2492861"/>
            <a:ext cx="21419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25364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 _ _ _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49155A-8871-B16D-2B4B-EF58A610DF8B}"/>
              </a:ext>
            </a:extLst>
          </p:cNvPr>
          <p:cNvGrpSpPr/>
          <p:nvPr/>
        </p:nvGrpSpPr>
        <p:grpSpPr>
          <a:xfrm>
            <a:off x="6221038" y="2230616"/>
            <a:ext cx="1853392" cy="1107996"/>
            <a:chOff x="6332419" y="3950509"/>
            <a:chExt cx="1853392" cy="110799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9F35DE6-7EFA-F1A5-C58F-055E736C87F8}"/>
                </a:ext>
              </a:extLst>
            </p:cNvPr>
            <p:cNvSpPr/>
            <p:nvPr/>
          </p:nvSpPr>
          <p:spPr>
            <a:xfrm>
              <a:off x="6332419" y="3950509"/>
              <a:ext cx="185339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bi</a:t>
              </a: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e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914DCB-27AB-EB2C-6494-7F91E68DAA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8184" y="4846320"/>
              <a:ext cx="32512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D25439A-D195-0550-F20C-AF4F92E64E41}"/>
                </a:ext>
              </a:extLst>
            </p:cNvPr>
            <p:cNvCxnSpPr>
              <a:cxnSpLocks/>
            </p:cNvCxnSpPr>
            <p:nvPr/>
          </p:nvCxnSpPr>
          <p:spPr>
            <a:xfrm>
              <a:off x="6889006" y="484632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4E8989-B975-7CF3-FA31-619EF33CE5B0}"/>
                </a:ext>
              </a:extLst>
            </p:cNvPr>
            <p:cNvCxnSpPr>
              <a:cxnSpLocks/>
            </p:cNvCxnSpPr>
            <p:nvPr/>
          </p:nvCxnSpPr>
          <p:spPr>
            <a:xfrm>
              <a:off x="7259115" y="483616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4B0E9E5-3C46-8988-06C7-D4B4693AA770}"/>
                </a:ext>
              </a:extLst>
            </p:cNvPr>
            <p:cNvCxnSpPr>
              <a:cxnSpLocks/>
            </p:cNvCxnSpPr>
            <p:nvPr/>
          </p:nvCxnSpPr>
          <p:spPr>
            <a:xfrm>
              <a:off x="7706581" y="4836160"/>
              <a:ext cx="38056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6E16BE4-A6B6-37FD-652F-4B68F3295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837" y="2018605"/>
            <a:ext cx="3261850" cy="2220503"/>
          </a:xfrm>
          <a:prstGeom prst="rect">
            <a:avLst/>
          </a:prstGeom>
        </p:spPr>
      </p:pic>
      <p:pic>
        <p:nvPicPr>
          <p:cNvPr id="7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2765906A-81AE-27DB-E9E2-D08C2BA36A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9469" y="4918066"/>
            <a:ext cx="1030691" cy="103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7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n on Love">
            <a:extLst>
              <a:ext uri="{FF2B5EF4-FFF2-40B4-BE49-F238E27FC236}">
                <a16:creationId xmlns:a16="http://schemas.microsoft.com/office/drawing/2014/main" id="{C608BFAF-C8BF-30F2-3CEE-C820D86E3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51" y="600501"/>
            <a:ext cx="7192370" cy="544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779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41"/>
          <p:cNvSpPr/>
          <p:nvPr/>
        </p:nvSpPr>
        <p:spPr>
          <a:xfrm>
            <a:off x="4978400" y="3945134"/>
            <a:ext cx="6159563" cy="106169"/>
          </a:xfrm>
          <a:custGeom>
            <a:avLst/>
            <a:gdLst/>
            <a:ahLst/>
            <a:cxnLst/>
            <a:rect l="l" t="t" r="r" b="b"/>
            <a:pathLst>
              <a:path w="101615" h="1965" extrusionOk="0">
                <a:moveTo>
                  <a:pt x="49390" y="0"/>
                </a:moveTo>
                <a:cubicBezTo>
                  <a:pt x="40259" y="0"/>
                  <a:pt x="31105" y="73"/>
                  <a:pt x="21972" y="249"/>
                </a:cubicBezTo>
                <a:cubicBezTo>
                  <a:pt x="14815" y="374"/>
                  <a:pt x="7408" y="123"/>
                  <a:pt x="251" y="1044"/>
                </a:cubicBezTo>
                <a:cubicBezTo>
                  <a:pt x="0" y="1086"/>
                  <a:pt x="84" y="1504"/>
                  <a:pt x="293" y="1504"/>
                </a:cubicBezTo>
                <a:cubicBezTo>
                  <a:pt x="2413" y="1669"/>
                  <a:pt x="4546" y="1726"/>
                  <a:pt x="6683" y="1726"/>
                </a:cubicBezTo>
                <a:cubicBezTo>
                  <a:pt x="11046" y="1726"/>
                  <a:pt x="15428" y="1490"/>
                  <a:pt x="19754" y="1462"/>
                </a:cubicBezTo>
                <a:cubicBezTo>
                  <a:pt x="26366" y="1379"/>
                  <a:pt x="32979" y="1337"/>
                  <a:pt x="39591" y="1295"/>
                </a:cubicBezTo>
                <a:cubicBezTo>
                  <a:pt x="41754" y="1288"/>
                  <a:pt x="43916" y="1284"/>
                  <a:pt x="46078" y="1284"/>
                </a:cubicBezTo>
                <a:cubicBezTo>
                  <a:pt x="56890" y="1284"/>
                  <a:pt x="67701" y="1372"/>
                  <a:pt x="78513" y="1546"/>
                </a:cubicBezTo>
                <a:cubicBezTo>
                  <a:pt x="85963" y="1672"/>
                  <a:pt x="93412" y="1923"/>
                  <a:pt x="100904" y="1964"/>
                </a:cubicBezTo>
                <a:cubicBezTo>
                  <a:pt x="101573" y="1964"/>
                  <a:pt x="101615" y="918"/>
                  <a:pt x="100904" y="918"/>
                </a:cubicBezTo>
                <a:cubicBezTo>
                  <a:pt x="87720" y="207"/>
                  <a:pt x="74495" y="123"/>
                  <a:pt x="61270" y="39"/>
                </a:cubicBezTo>
                <a:cubicBezTo>
                  <a:pt x="57317" y="14"/>
                  <a:pt x="53356" y="0"/>
                  <a:pt x="493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41"/>
          <p:cNvGrpSpPr/>
          <p:nvPr/>
        </p:nvGrpSpPr>
        <p:grpSpPr>
          <a:xfrm>
            <a:off x="562224" y="553981"/>
            <a:ext cx="2487295" cy="1964037"/>
            <a:chOff x="1538989" y="992895"/>
            <a:chExt cx="1865471" cy="1473028"/>
          </a:xfrm>
        </p:grpSpPr>
        <p:sp>
          <p:nvSpPr>
            <p:cNvPr id="1213" name="Google Shape;1213;p41"/>
            <p:cNvSpPr/>
            <p:nvPr/>
          </p:nvSpPr>
          <p:spPr>
            <a:xfrm>
              <a:off x="1538989" y="993282"/>
              <a:ext cx="1865471" cy="1472253"/>
            </a:xfrm>
            <a:custGeom>
              <a:avLst/>
              <a:gdLst/>
              <a:ahLst/>
              <a:cxnLst/>
              <a:rect l="l" t="t" r="r" b="b"/>
              <a:pathLst>
                <a:path w="97925" h="77538" extrusionOk="0">
                  <a:moveTo>
                    <a:pt x="97089" y="43013"/>
                  </a:moveTo>
                  <a:lnTo>
                    <a:pt x="95385" y="41710"/>
                  </a:lnTo>
                  <a:lnTo>
                    <a:pt x="91909" y="39103"/>
                  </a:lnTo>
                  <a:lnTo>
                    <a:pt x="83620" y="32285"/>
                  </a:lnTo>
                  <a:cubicBezTo>
                    <a:pt x="77939" y="34257"/>
                    <a:pt x="72291" y="36229"/>
                    <a:pt x="66609" y="38201"/>
                  </a:cubicBezTo>
                  <a:cubicBezTo>
                    <a:pt x="72291" y="36229"/>
                    <a:pt x="77972" y="34257"/>
                    <a:pt x="83620" y="32252"/>
                  </a:cubicBezTo>
                  <a:cubicBezTo>
                    <a:pt x="82818" y="31516"/>
                    <a:pt x="82016" y="30781"/>
                    <a:pt x="81214" y="30012"/>
                  </a:cubicBezTo>
                  <a:cubicBezTo>
                    <a:pt x="79610" y="28475"/>
                    <a:pt x="78039" y="26904"/>
                    <a:pt x="76468" y="25334"/>
                  </a:cubicBezTo>
                  <a:lnTo>
                    <a:pt x="74831" y="16477"/>
                  </a:lnTo>
                  <a:lnTo>
                    <a:pt x="73160" y="8422"/>
                  </a:lnTo>
                  <a:cubicBezTo>
                    <a:pt x="72825" y="6451"/>
                    <a:pt x="72491" y="4512"/>
                    <a:pt x="72190" y="2574"/>
                  </a:cubicBezTo>
                  <a:cubicBezTo>
                    <a:pt x="71890" y="635"/>
                    <a:pt x="71121" y="0"/>
                    <a:pt x="69884" y="569"/>
                  </a:cubicBezTo>
                  <a:cubicBezTo>
                    <a:pt x="65406" y="2674"/>
                    <a:pt x="60927" y="4679"/>
                    <a:pt x="56482" y="6785"/>
                  </a:cubicBezTo>
                  <a:cubicBezTo>
                    <a:pt x="52873" y="8456"/>
                    <a:pt x="49197" y="9960"/>
                    <a:pt x="45754" y="11898"/>
                  </a:cubicBezTo>
                  <a:cubicBezTo>
                    <a:pt x="42880" y="13502"/>
                    <a:pt x="40106" y="15307"/>
                    <a:pt x="37332" y="17079"/>
                  </a:cubicBezTo>
                  <a:cubicBezTo>
                    <a:pt x="35628" y="15006"/>
                    <a:pt x="33856" y="13001"/>
                    <a:pt x="32152" y="10929"/>
                  </a:cubicBezTo>
                  <a:cubicBezTo>
                    <a:pt x="31016" y="9559"/>
                    <a:pt x="29746" y="8556"/>
                    <a:pt x="27740" y="8957"/>
                  </a:cubicBezTo>
                  <a:lnTo>
                    <a:pt x="27607" y="8991"/>
                  </a:lnTo>
                  <a:lnTo>
                    <a:pt x="27440" y="9024"/>
                  </a:lnTo>
                  <a:cubicBezTo>
                    <a:pt x="25468" y="9559"/>
                    <a:pt x="24799" y="11029"/>
                    <a:pt x="24398" y="12801"/>
                  </a:cubicBezTo>
                  <a:cubicBezTo>
                    <a:pt x="23496" y="16778"/>
                    <a:pt x="22360" y="20721"/>
                    <a:pt x="21691" y="24765"/>
                  </a:cubicBezTo>
                  <a:lnTo>
                    <a:pt x="14974" y="30113"/>
                  </a:lnTo>
                  <a:lnTo>
                    <a:pt x="8523" y="35226"/>
                  </a:lnTo>
                  <a:cubicBezTo>
                    <a:pt x="6852" y="35861"/>
                    <a:pt x="5215" y="36496"/>
                    <a:pt x="3544" y="37131"/>
                  </a:cubicBezTo>
                  <a:cubicBezTo>
                    <a:pt x="1906" y="37733"/>
                    <a:pt x="435" y="38735"/>
                    <a:pt x="201" y="40640"/>
                  </a:cubicBezTo>
                  <a:cubicBezTo>
                    <a:pt x="1" y="42679"/>
                    <a:pt x="1137" y="43916"/>
                    <a:pt x="2842" y="44918"/>
                  </a:cubicBezTo>
                  <a:cubicBezTo>
                    <a:pt x="7287" y="47492"/>
                    <a:pt x="11665" y="50199"/>
                    <a:pt x="16076" y="52806"/>
                  </a:cubicBezTo>
                  <a:cubicBezTo>
                    <a:pt x="17747" y="53808"/>
                    <a:pt x="18616" y="55078"/>
                    <a:pt x="18717" y="57150"/>
                  </a:cubicBezTo>
                  <a:cubicBezTo>
                    <a:pt x="18884" y="62097"/>
                    <a:pt x="19218" y="67076"/>
                    <a:pt x="19619" y="72056"/>
                  </a:cubicBezTo>
                  <a:cubicBezTo>
                    <a:pt x="19786" y="73894"/>
                    <a:pt x="19953" y="75933"/>
                    <a:pt x="22059" y="76769"/>
                  </a:cubicBezTo>
                  <a:cubicBezTo>
                    <a:pt x="24097" y="77537"/>
                    <a:pt x="25635" y="76434"/>
                    <a:pt x="27072" y="75131"/>
                  </a:cubicBezTo>
                  <a:cubicBezTo>
                    <a:pt x="28309" y="74028"/>
                    <a:pt x="29545" y="72925"/>
                    <a:pt x="30782" y="71856"/>
                  </a:cubicBezTo>
                  <a:lnTo>
                    <a:pt x="46089" y="64804"/>
                  </a:lnTo>
                  <a:cubicBezTo>
                    <a:pt x="49965" y="65806"/>
                    <a:pt x="53842" y="66809"/>
                    <a:pt x="57719" y="67845"/>
                  </a:cubicBezTo>
                  <a:cubicBezTo>
                    <a:pt x="59624" y="68380"/>
                    <a:pt x="61496" y="68647"/>
                    <a:pt x="62966" y="67043"/>
                  </a:cubicBezTo>
                  <a:cubicBezTo>
                    <a:pt x="64470" y="65372"/>
                    <a:pt x="63701" y="63467"/>
                    <a:pt x="63000" y="61762"/>
                  </a:cubicBezTo>
                  <a:cubicBezTo>
                    <a:pt x="62532" y="60559"/>
                    <a:pt x="62064" y="59390"/>
                    <a:pt x="61562" y="58220"/>
                  </a:cubicBezTo>
                  <a:lnTo>
                    <a:pt x="66007" y="56515"/>
                  </a:lnTo>
                  <a:lnTo>
                    <a:pt x="74129" y="53407"/>
                  </a:lnTo>
                  <a:lnTo>
                    <a:pt x="82250" y="50299"/>
                  </a:lnTo>
                  <a:lnTo>
                    <a:pt x="90371" y="47224"/>
                  </a:lnTo>
                  <a:lnTo>
                    <a:pt x="94415" y="45687"/>
                  </a:lnTo>
                  <a:lnTo>
                    <a:pt x="96454" y="44885"/>
                  </a:lnTo>
                  <a:lnTo>
                    <a:pt x="97490" y="44484"/>
                  </a:lnTo>
                  <a:cubicBezTo>
                    <a:pt x="97724" y="44417"/>
                    <a:pt x="97925" y="44350"/>
                    <a:pt x="97891" y="44049"/>
                  </a:cubicBezTo>
                  <a:cubicBezTo>
                    <a:pt x="97891" y="43548"/>
                    <a:pt x="97490" y="43314"/>
                    <a:pt x="97089" y="43013"/>
                  </a:cubicBezTo>
                  <a:close/>
                  <a:moveTo>
                    <a:pt x="51603" y="24364"/>
                  </a:moveTo>
                  <a:lnTo>
                    <a:pt x="51603" y="24364"/>
                  </a:lnTo>
                  <a:lnTo>
                    <a:pt x="53074" y="23863"/>
                  </a:ln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14" name="Google Shape;1214;p41"/>
            <p:cNvGrpSpPr/>
            <p:nvPr/>
          </p:nvGrpSpPr>
          <p:grpSpPr>
            <a:xfrm>
              <a:off x="1541246" y="992895"/>
              <a:ext cx="1860957" cy="1473028"/>
              <a:chOff x="3063025" y="820475"/>
              <a:chExt cx="2448950" cy="1938450"/>
            </a:xfrm>
          </p:grpSpPr>
          <p:sp>
            <p:nvSpPr>
              <p:cNvPr id="1215" name="Google Shape;1215;p41"/>
              <p:cNvSpPr/>
              <p:nvPr/>
            </p:nvSpPr>
            <p:spPr>
              <a:xfrm>
                <a:off x="4338875" y="1627600"/>
                <a:ext cx="1023550" cy="483775"/>
              </a:xfrm>
              <a:custGeom>
                <a:avLst/>
                <a:gdLst/>
                <a:ahLst/>
                <a:cxnLst/>
                <a:rect l="l" t="t" r="r" b="b"/>
                <a:pathLst>
                  <a:path w="40942" h="19351" extrusionOk="0">
                    <a:moveTo>
                      <a:pt x="32653" y="0"/>
                    </a:moveTo>
                    <a:lnTo>
                      <a:pt x="40941" y="6818"/>
                    </a:lnTo>
                    <a:cubicBezTo>
                      <a:pt x="38301" y="7821"/>
                      <a:pt x="35728" y="8957"/>
                      <a:pt x="33054" y="9893"/>
                    </a:cubicBezTo>
                    <a:cubicBezTo>
                      <a:pt x="25802" y="12366"/>
                      <a:pt x="18482" y="14772"/>
                      <a:pt x="11197" y="17145"/>
                    </a:cubicBezTo>
                    <a:cubicBezTo>
                      <a:pt x="8790" y="17947"/>
                      <a:pt x="6351" y="18616"/>
                      <a:pt x="3911" y="19351"/>
                    </a:cubicBezTo>
                    <a:lnTo>
                      <a:pt x="4245" y="17847"/>
                    </a:lnTo>
                    <a:cubicBezTo>
                      <a:pt x="3610" y="17346"/>
                      <a:pt x="2708" y="17012"/>
                      <a:pt x="2240" y="16310"/>
                    </a:cubicBezTo>
                    <a:cubicBezTo>
                      <a:pt x="769" y="14171"/>
                      <a:pt x="1" y="12032"/>
                      <a:pt x="1371" y="10528"/>
                    </a:cubicBezTo>
                    <a:cubicBezTo>
                      <a:pt x="1872" y="10494"/>
                      <a:pt x="2340" y="10461"/>
                      <a:pt x="2808" y="10361"/>
                    </a:cubicBezTo>
                    <a:cubicBezTo>
                      <a:pt x="7086" y="8890"/>
                      <a:pt x="11330" y="7420"/>
                      <a:pt x="15608" y="5916"/>
                    </a:cubicBezTo>
                    <a:cubicBezTo>
                      <a:pt x="21290" y="3944"/>
                      <a:pt x="26971" y="1972"/>
                      <a:pt x="326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41"/>
              <p:cNvSpPr/>
              <p:nvPr/>
            </p:nvSpPr>
            <p:spPr>
              <a:xfrm>
                <a:off x="3939500" y="1031025"/>
                <a:ext cx="995125" cy="494650"/>
              </a:xfrm>
              <a:custGeom>
                <a:avLst/>
                <a:gdLst/>
                <a:ahLst/>
                <a:cxnLst/>
                <a:rect l="l" t="t" r="r" b="b"/>
                <a:pathLst>
                  <a:path w="39805" h="19786" extrusionOk="0">
                    <a:moveTo>
                      <a:pt x="38134" y="1"/>
                    </a:moveTo>
                    <a:lnTo>
                      <a:pt x="39805" y="8088"/>
                    </a:lnTo>
                    <a:cubicBezTo>
                      <a:pt x="36730" y="9158"/>
                      <a:pt x="33689" y="10261"/>
                      <a:pt x="30614" y="11297"/>
                    </a:cubicBezTo>
                    <a:cubicBezTo>
                      <a:pt x="26436" y="12701"/>
                      <a:pt x="22259" y="14037"/>
                      <a:pt x="18081" y="15441"/>
                    </a:cubicBezTo>
                    <a:cubicBezTo>
                      <a:pt x="13903" y="16845"/>
                      <a:pt x="9659" y="18349"/>
                      <a:pt x="5448" y="19786"/>
                    </a:cubicBezTo>
                    <a:lnTo>
                      <a:pt x="502" y="13503"/>
                    </a:lnTo>
                    <a:lnTo>
                      <a:pt x="0" y="12567"/>
                    </a:lnTo>
                    <a:cubicBezTo>
                      <a:pt x="1772" y="11965"/>
                      <a:pt x="3543" y="11431"/>
                      <a:pt x="5281" y="10796"/>
                    </a:cubicBezTo>
                    <a:cubicBezTo>
                      <a:pt x="8957" y="9459"/>
                      <a:pt x="12567" y="7988"/>
                      <a:pt x="16243" y="6685"/>
                    </a:cubicBezTo>
                    <a:cubicBezTo>
                      <a:pt x="21523" y="4880"/>
                      <a:pt x="26837" y="3109"/>
                      <a:pt x="32185" y="1404"/>
                    </a:cubicBezTo>
                    <a:cubicBezTo>
                      <a:pt x="34090" y="803"/>
                      <a:pt x="36128" y="468"/>
                      <a:pt x="38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41"/>
              <p:cNvSpPr/>
              <p:nvPr/>
            </p:nvSpPr>
            <p:spPr>
              <a:xfrm>
                <a:off x="4437475" y="1798050"/>
                <a:ext cx="1074500" cy="516375"/>
              </a:xfrm>
              <a:custGeom>
                <a:avLst/>
                <a:gdLst/>
                <a:ahLst/>
                <a:cxnLst/>
                <a:rect l="l" t="t" r="r" b="b"/>
                <a:pathLst>
                  <a:path w="42980" h="20655" extrusionOk="0">
                    <a:moveTo>
                      <a:pt x="0" y="12533"/>
                    </a:moveTo>
                    <a:cubicBezTo>
                      <a:pt x="2440" y="11798"/>
                      <a:pt x="4880" y="11129"/>
                      <a:pt x="7286" y="10327"/>
                    </a:cubicBezTo>
                    <a:cubicBezTo>
                      <a:pt x="14572" y="7954"/>
                      <a:pt x="21858" y="5548"/>
                      <a:pt x="29110" y="3075"/>
                    </a:cubicBezTo>
                    <a:cubicBezTo>
                      <a:pt x="31784" y="2139"/>
                      <a:pt x="34390" y="1003"/>
                      <a:pt x="36997" y="0"/>
                    </a:cubicBezTo>
                    <a:lnTo>
                      <a:pt x="40440" y="2607"/>
                    </a:lnTo>
                    <a:lnTo>
                      <a:pt x="42178" y="3910"/>
                    </a:lnTo>
                    <a:cubicBezTo>
                      <a:pt x="42545" y="4211"/>
                      <a:pt x="42946" y="4445"/>
                      <a:pt x="42980" y="4946"/>
                    </a:cubicBezTo>
                    <a:cubicBezTo>
                      <a:pt x="42980" y="5281"/>
                      <a:pt x="42779" y="5314"/>
                      <a:pt x="42545" y="5414"/>
                    </a:cubicBezTo>
                    <a:lnTo>
                      <a:pt x="41543" y="5782"/>
                    </a:lnTo>
                    <a:lnTo>
                      <a:pt x="39504" y="6584"/>
                    </a:lnTo>
                    <a:lnTo>
                      <a:pt x="35460" y="8121"/>
                    </a:lnTo>
                    <a:lnTo>
                      <a:pt x="27339" y="11196"/>
                    </a:lnTo>
                    <a:lnTo>
                      <a:pt x="19217" y="14304"/>
                    </a:lnTo>
                    <a:lnTo>
                      <a:pt x="11096" y="17412"/>
                    </a:lnTo>
                    <a:lnTo>
                      <a:pt x="2975" y="20487"/>
                    </a:lnTo>
                    <a:lnTo>
                      <a:pt x="2574" y="20654"/>
                    </a:lnTo>
                    <a:cubicBezTo>
                      <a:pt x="2440" y="19685"/>
                      <a:pt x="2507" y="18716"/>
                      <a:pt x="2139" y="17780"/>
                    </a:cubicBezTo>
                    <a:cubicBezTo>
                      <a:pt x="1571" y="16009"/>
                      <a:pt x="735" y="14271"/>
                      <a:pt x="0" y="125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41"/>
              <p:cNvSpPr/>
              <p:nvPr/>
            </p:nvSpPr>
            <p:spPr>
              <a:xfrm>
                <a:off x="4075675" y="1233225"/>
                <a:ext cx="899900" cy="420300"/>
              </a:xfrm>
              <a:custGeom>
                <a:avLst/>
                <a:gdLst/>
                <a:ahLst/>
                <a:cxnLst/>
                <a:rect l="l" t="t" r="r" b="b"/>
                <a:pathLst>
                  <a:path w="35996" h="16812" extrusionOk="0">
                    <a:moveTo>
                      <a:pt x="1" y="11698"/>
                    </a:moveTo>
                    <a:cubicBezTo>
                      <a:pt x="4212" y="10261"/>
                      <a:pt x="8390" y="8790"/>
                      <a:pt x="12634" y="7353"/>
                    </a:cubicBezTo>
                    <a:cubicBezTo>
                      <a:pt x="16845" y="5916"/>
                      <a:pt x="20989" y="4613"/>
                      <a:pt x="25167" y="3209"/>
                    </a:cubicBezTo>
                    <a:cubicBezTo>
                      <a:pt x="28242" y="2173"/>
                      <a:pt x="31283" y="1070"/>
                      <a:pt x="34358" y="0"/>
                    </a:cubicBezTo>
                    <a:lnTo>
                      <a:pt x="35995" y="8824"/>
                    </a:lnTo>
                    <a:cubicBezTo>
                      <a:pt x="33455" y="9693"/>
                      <a:pt x="30882" y="10528"/>
                      <a:pt x="28342" y="11430"/>
                    </a:cubicBezTo>
                    <a:cubicBezTo>
                      <a:pt x="23429" y="13202"/>
                      <a:pt x="18516" y="15007"/>
                      <a:pt x="13637" y="16811"/>
                    </a:cubicBezTo>
                    <a:lnTo>
                      <a:pt x="11130" y="15875"/>
                    </a:lnTo>
                    <a:cubicBezTo>
                      <a:pt x="8891" y="15608"/>
                      <a:pt x="6618" y="15240"/>
                      <a:pt x="4412" y="15107"/>
                    </a:cubicBezTo>
                    <a:cubicBezTo>
                      <a:pt x="2574" y="15007"/>
                      <a:pt x="1171" y="14004"/>
                      <a:pt x="1" y="1169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41"/>
              <p:cNvSpPr/>
              <p:nvPr/>
            </p:nvSpPr>
            <p:spPr>
              <a:xfrm>
                <a:off x="4373975" y="1453800"/>
                <a:ext cx="781225" cy="437000"/>
              </a:xfrm>
              <a:custGeom>
                <a:avLst/>
                <a:gdLst/>
                <a:ahLst/>
                <a:cxnLst/>
                <a:rect l="l" t="t" r="r" b="b"/>
                <a:pathLst>
                  <a:path w="31249" h="17480" extrusionOk="0">
                    <a:moveTo>
                      <a:pt x="1705" y="7988"/>
                    </a:moveTo>
                    <a:cubicBezTo>
                      <a:pt x="6584" y="6184"/>
                      <a:pt x="11497" y="4379"/>
                      <a:pt x="16410" y="2607"/>
                    </a:cubicBezTo>
                    <a:cubicBezTo>
                      <a:pt x="18950" y="1705"/>
                      <a:pt x="21523" y="870"/>
                      <a:pt x="24063" y="1"/>
                    </a:cubicBezTo>
                    <a:cubicBezTo>
                      <a:pt x="25668" y="1571"/>
                      <a:pt x="27238" y="3142"/>
                      <a:pt x="28809" y="4680"/>
                    </a:cubicBezTo>
                    <a:cubicBezTo>
                      <a:pt x="29611" y="5482"/>
                      <a:pt x="30447" y="6184"/>
                      <a:pt x="31249" y="6919"/>
                    </a:cubicBezTo>
                    <a:cubicBezTo>
                      <a:pt x="25567" y="8924"/>
                      <a:pt x="19886" y="10896"/>
                      <a:pt x="14204" y="12868"/>
                    </a:cubicBezTo>
                    <a:cubicBezTo>
                      <a:pt x="9960" y="14338"/>
                      <a:pt x="5682" y="15842"/>
                      <a:pt x="1437" y="17279"/>
                    </a:cubicBezTo>
                    <a:cubicBezTo>
                      <a:pt x="936" y="17413"/>
                      <a:pt x="468" y="17446"/>
                      <a:pt x="0" y="17480"/>
                    </a:cubicBezTo>
                    <a:cubicBezTo>
                      <a:pt x="268" y="16678"/>
                      <a:pt x="502" y="15876"/>
                      <a:pt x="669" y="15040"/>
                    </a:cubicBezTo>
                    <a:cubicBezTo>
                      <a:pt x="936" y="12634"/>
                      <a:pt x="3075" y="11431"/>
                      <a:pt x="1705" y="79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41"/>
              <p:cNvSpPr/>
              <p:nvPr/>
            </p:nvSpPr>
            <p:spPr>
              <a:xfrm>
                <a:off x="3891875" y="820475"/>
                <a:ext cx="1000975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40039" h="20989" extrusionOk="0">
                    <a:moveTo>
                      <a:pt x="40039" y="8423"/>
                    </a:moveTo>
                    <a:cubicBezTo>
                      <a:pt x="38033" y="8890"/>
                      <a:pt x="35995" y="9225"/>
                      <a:pt x="34090" y="9826"/>
                    </a:cubicBezTo>
                    <a:cubicBezTo>
                      <a:pt x="28742" y="11531"/>
                      <a:pt x="23428" y="13302"/>
                      <a:pt x="18148" y="15107"/>
                    </a:cubicBezTo>
                    <a:cubicBezTo>
                      <a:pt x="14438" y="16410"/>
                      <a:pt x="10829" y="17881"/>
                      <a:pt x="7186" y="19218"/>
                    </a:cubicBezTo>
                    <a:cubicBezTo>
                      <a:pt x="5448" y="19853"/>
                      <a:pt x="3643" y="20421"/>
                      <a:pt x="1872" y="20989"/>
                    </a:cubicBezTo>
                    <a:lnTo>
                      <a:pt x="0" y="19819"/>
                    </a:lnTo>
                    <a:cubicBezTo>
                      <a:pt x="4211" y="17179"/>
                      <a:pt x="8322" y="14338"/>
                      <a:pt x="12667" y="11898"/>
                    </a:cubicBezTo>
                    <a:cubicBezTo>
                      <a:pt x="16076" y="9960"/>
                      <a:pt x="19786" y="8456"/>
                      <a:pt x="23362" y="6785"/>
                    </a:cubicBezTo>
                    <a:cubicBezTo>
                      <a:pt x="27840" y="4713"/>
                      <a:pt x="32318" y="2674"/>
                      <a:pt x="36763" y="602"/>
                    </a:cubicBezTo>
                    <a:cubicBezTo>
                      <a:pt x="38033" y="0"/>
                      <a:pt x="38769" y="602"/>
                      <a:pt x="39069" y="2574"/>
                    </a:cubicBezTo>
                    <a:cubicBezTo>
                      <a:pt x="39404" y="4546"/>
                      <a:pt x="39704" y="6484"/>
                      <a:pt x="40039" y="8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41"/>
              <p:cNvSpPr/>
              <p:nvPr/>
            </p:nvSpPr>
            <p:spPr>
              <a:xfrm>
                <a:off x="3819175" y="2366200"/>
                <a:ext cx="438675" cy="256525"/>
              </a:xfrm>
              <a:custGeom>
                <a:avLst/>
                <a:gdLst/>
                <a:ahLst/>
                <a:cxnLst/>
                <a:rect l="l" t="t" r="r" b="b"/>
                <a:pathLst>
                  <a:path w="17547" h="10261" extrusionOk="0">
                    <a:moveTo>
                      <a:pt x="1" y="10261"/>
                    </a:moveTo>
                    <a:cubicBezTo>
                      <a:pt x="3242" y="7119"/>
                      <a:pt x="6150" y="3376"/>
                      <a:pt x="9893" y="1036"/>
                    </a:cubicBezTo>
                    <a:cubicBezTo>
                      <a:pt x="11564" y="0"/>
                      <a:pt x="14940" y="1738"/>
                      <a:pt x="17547" y="2206"/>
                    </a:cubicBezTo>
                    <a:close/>
                  </a:path>
                </a:pathLst>
              </a:custGeom>
              <a:solidFill>
                <a:srgbClr val="FD60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41"/>
              <p:cNvSpPr/>
              <p:nvPr/>
            </p:nvSpPr>
            <p:spPr>
              <a:xfrm>
                <a:off x="3195050" y="1503925"/>
                <a:ext cx="435325" cy="262400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10496" extrusionOk="0">
                    <a:moveTo>
                      <a:pt x="17412" y="1"/>
                    </a:moveTo>
                    <a:cubicBezTo>
                      <a:pt x="16310" y="1471"/>
                      <a:pt x="15507" y="3610"/>
                      <a:pt x="14037" y="4346"/>
                    </a:cubicBezTo>
                    <a:cubicBezTo>
                      <a:pt x="9492" y="6685"/>
                      <a:pt x="4679" y="8490"/>
                      <a:pt x="0" y="10495"/>
                    </a:cubicBezTo>
                    <a:lnTo>
                      <a:pt x="9726" y="277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41"/>
              <p:cNvSpPr/>
              <p:nvPr/>
            </p:nvSpPr>
            <p:spPr>
              <a:xfrm>
                <a:off x="3438175" y="1405350"/>
                <a:ext cx="211425" cy="167950"/>
              </a:xfrm>
              <a:custGeom>
                <a:avLst/>
                <a:gdLst/>
                <a:ahLst/>
                <a:cxnLst/>
                <a:rect l="l" t="t" r="r" b="b"/>
                <a:pathLst>
                  <a:path w="8457" h="6718" extrusionOk="0">
                    <a:moveTo>
                      <a:pt x="7687" y="3944"/>
                    </a:moveTo>
                    <a:lnTo>
                      <a:pt x="1" y="6718"/>
                    </a:lnTo>
                    <a:lnTo>
                      <a:pt x="84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41"/>
              <p:cNvSpPr/>
              <p:nvPr/>
            </p:nvSpPr>
            <p:spPr>
              <a:xfrm>
                <a:off x="3063025" y="1034375"/>
                <a:ext cx="1686125" cy="1724550"/>
              </a:xfrm>
              <a:custGeom>
                <a:avLst/>
                <a:gdLst/>
                <a:ahLst/>
                <a:cxnLst/>
                <a:rect l="l" t="t" r="r" b="b"/>
                <a:pathLst>
                  <a:path w="67445" h="68982" extrusionOk="0">
                    <a:moveTo>
                      <a:pt x="66308" y="16410"/>
                    </a:moveTo>
                    <a:cubicBezTo>
                      <a:pt x="65238" y="14806"/>
                      <a:pt x="63534" y="14572"/>
                      <a:pt x="61729" y="14739"/>
                    </a:cubicBezTo>
                    <a:cubicBezTo>
                      <a:pt x="57552" y="15173"/>
                      <a:pt x="53374" y="15541"/>
                      <a:pt x="49196" y="16109"/>
                    </a:cubicBezTo>
                    <a:cubicBezTo>
                      <a:pt x="45721" y="16544"/>
                      <a:pt x="42913" y="16109"/>
                      <a:pt x="40674" y="12867"/>
                    </a:cubicBezTo>
                    <a:cubicBezTo>
                      <a:pt x="38134" y="9158"/>
                      <a:pt x="35026" y="5849"/>
                      <a:pt x="32185" y="2373"/>
                    </a:cubicBezTo>
                    <a:cubicBezTo>
                      <a:pt x="31015" y="1003"/>
                      <a:pt x="29779" y="0"/>
                      <a:pt x="27773" y="401"/>
                    </a:cubicBezTo>
                    <a:lnTo>
                      <a:pt x="27640" y="435"/>
                    </a:lnTo>
                    <a:lnTo>
                      <a:pt x="27473" y="468"/>
                    </a:lnTo>
                    <a:cubicBezTo>
                      <a:pt x="25501" y="1003"/>
                      <a:pt x="24832" y="2473"/>
                      <a:pt x="24431" y="4245"/>
                    </a:cubicBezTo>
                    <a:cubicBezTo>
                      <a:pt x="23429" y="8623"/>
                      <a:pt x="22159" y="12968"/>
                      <a:pt x="21524" y="17413"/>
                    </a:cubicBezTo>
                    <a:cubicBezTo>
                      <a:pt x="20989" y="21323"/>
                      <a:pt x="18683" y="22994"/>
                      <a:pt x="15374" y="24130"/>
                    </a:cubicBezTo>
                    <a:cubicBezTo>
                      <a:pt x="11397" y="25501"/>
                      <a:pt x="7520" y="27071"/>
                      <a:pt x="3577" y="28575"/>
                    </a:cubicBezTo>
                    <a:cubicBezTo>
                      <a:pt x="1906" y="29210"/>
                      <a:pt x="468" y="30179"/>
                      <a:pt x="235" y="32084"/>
                    </a:cubicBezTo>
                    <a:cubicBezTo>
                      <a:pt x="1" y="34123"/>
                      <a:pt x="1170" y="35360"/>
                      <a:pt x="2875" y="36362"/>
                    </a:cubicBezTo>
                    <a:cubicBezTo>
                      <a:pt x="7320" y="38936"/>
                      <a:pt x="11698" y="41643"/>
                      <a:pt x="16110" y="44250"/>
                    </a:cubicBezTo>
                    <a:cubicBezTo>
                      <a:pt x="17781" y="45252"/>
                      <a:pt x="18650" y="46522"/>
                      <a:pt x="18716" y="48594"/>
                    </a:cubicBezTo>
                    <a:cubicBezTo>
                      <a:pt x="18917" y="53541"/>
                      <a:pt x="19251" y="58521"/>
                      <a:pt x="19652" y="63500"/>
                    </a:cubicBezTo>
                    <a:cubicBezTo>
                      <a:pt x="19786" y="65338"/>
                      <a:pt x="19953" y="67377"/>
                      <a:pt x="22092" y="68213"/>
                    </a:cubicBezTo>
                    <a:cubicBezTo>
                      <a:pt x="24131" y="68981"/>
                      <a:pt x="25668" y="67878"/>
                      <a:pt x="27105" y="66575"/>
                    </a:cubicBezTo>
                    <a:cubicBezTo>
                      <a:pt x="30748" y="63300"/>
                      <a:pt x="34458" y="60091"/>
                      <a:pt x="38134" y="56816"/>
                    </a:cubicBezTo>
                    <a:cubicBezTo>
                      <a:pt x="39571" y="55479"/>
                      <a:pt x="41610" y="54978"/>
                      <a:pt x="43515" y="55579"/>
                    </a:cubicBezTo>
                    <a:cubicBezTo>
                      <a:pt x="48261" y="56816"/>
                      <a:pt x="53006" y="58053"/>
                      <a:pt x="57752" y="59356"/>
                    </a:cubicBezTo>
                    <a:cubicBezTo>
                      <a:pt x="59657" y="59857"/>
                      <a:pt x="61495" y="60158"/>
                      <a:pt x="62966" y="58554"/>
                    </a:cubicBezTo>
                    <a:cubicBezTo>
                      <a:pt x="64503" y="56883"/>
                      <a:pt x="63735" y="54944"/>
                      <a:pt x="63033" y="53240"/>
                    </a:cubicBezTo>
                    <a:cubicBezTo>
                      <a:pt x="61161" y="48628"/>
                      <a:pt x="59223" y="44049"/>
                      <a:pt x="57184" y="39504"/>
                    </a:cubicBezTo>
                    <a:cubicBezTo>
                      <a:pt x="56348" y="37632"/>
                      <a:pt x="56516" y="36128"/>
                      <a:pt x="57585" y="34491"/>
                    </a:cubicBezTo>
                    <a:cubicBezTo>
                      <a:pt x="60359" y="30179"/>
                      <a:pt x="63066" y="25801"/>
                      <a:pt x="65873" y="21490"/>
                    </a:cubicBezTo>
                    <a:cubicBezTo>
                      <a:pt x="66943" y="19786"/>
                      <a:pt x="67444" y="18114"/>
                      <a:pt x="66308" y="164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41"/>
              <p:cNvSpPr/>
              <p:nvPr/>
            </p:nvSpPr>
            <p:spPr>
              <a:xfrm>
                <a:off x="3534275" y="1745400"/>
                <a:ext cx="376000" cy="375175"/>
              </a:xfrm>
              <a:custGeom>
                <a:avLst/>
                <a:gdLst/>
                <a:ahLst/>
                <a:cxnLst/>
                <a:rect l="l" t="t" r="r" b="b"/>
                <a:pathLst>
                  <a:path w="15040" h="15007" extrusionOk="0">
                    <a:moveTo>
                      <a:pt x="7821" y="101"/>
                    </a:moveTo>
                    <a:cubicBezTo>
                      <a:pt x="11865" y="235"/>
                      <a:pt x="15040" y="3677"/>
                      <a:pt x="14872" y="7721"/>
                    </a:cubicBezTo>
                    <a:cubicBezTo>
                      <a:pt x="14705" y="11798"/>
                      <a:pt x="11296" y="15007"/>
                      <a:pt x="7219" y="14906"/>
                    </a:cubicBezTo>
                    <a:cubicBezTo>
                      <a:pt x="3175" y="14739"/>
                      <a:pt x="0" y="11330"/>
                      <a:pt x="167" y="7253"/>
                    </a:cubicBezTo>
                    <a:cubicBezTo>
                      <a:pt x="334" y="3176"/>
                      <a:pt x="3743" y="1"/>
                      <a:pt x="7821" y="1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41"/>
              <p:cNvSpPr/>
              <p:nvPr/>
            </p:nvSpPr>
            <p:spPr>
              <a:xfrm>
                <a:off x="3559325" y="1745400"/>
                <a:ext cx="332575" cy="284950"/>
              </a:xfrm>
              <a:custGeom>
                <a:avLst/>
                <a:gdLst/>
                <a:ahLst/>
                <a:cxnLst/>
                <a:rect l="l" t="t" r="r" b="b"/>
                <a:pathLst>
                  <a:path w="13303" h="11398" extrusionOk="0">
                    <a:moveTo>
                      <a:pt x="1" y="4111"/>
                    </a:moveTo>
                    <a:cubicBezTo>
                      <a:pt x="134" y="6484"/>
                      <a:pt x="1505" y="8590"/>
                      <a:pt x="3610" y="9693"/>
                    </a:cubicBezTo>
                    <a:cubicBezTo>
                      <a:pt x="6885" y="11397"/>
                      <a:pt x="10929" y="10094"/>
                      <a:pt x="12600" y="6785"/>
                    </a:cubicBezTo>
                    <a:cubicBezTo>
                      <a:pt x="12968" y="6083"/>
                      <a:pt x="13202" y="5315"/>
                      <a:pt x="13302" y="4546"/>
                    </a:cubicBezTo>
                    <a:cubicBezTo>
                      <a:pt x="12166" y="1939"/>
                      <a:pt x="9659" y="201"/>
                      <a:pt x="6819" y="101"/>
                    </a:cubicBezTo>
                    <a:cubicBezTo>
                      <a:pt x="3944" y="1"/>
                      <a:pt x="1304" y="1571"/>
                      <a:pt x="1" y="4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41"/>
              <p:cNvSpPr/>
              <p:nvPr/>
            </p:nvSpPr>
            <p:spPr>
              <a:xfrm>
                <a:off x="3957875" y="1616725"/>
                <a:ext cx="389375" cy="387725"/>
              </a:xfrm>
              <a:custGeom>
                <a:avLst/>
                <a:gdLst/>
                <a:ahLst/>
                <a:cxnLst/>
                <a:rect l="l" t="t" r="r" b="b"/>
                <a:pathLst>
                  <a:path w="15575" h="15509" extrusionOk="0">
                    <a:moveTo>
                      <a:pt x="8590" y="402"/>
                    </a:moveTo>
                    <a:cubicBezTo>
                      <a:pt x="12634" y="836"/>
                      <a:pt x="15575" y="4479"/>
                      <a:pt x="15107" y="8523"/>
                    </a:cubicBezTo>
                    <a:cubicBezTo>
                      <a:pt x="14639" y="12567"/>
                      <a:pt x="11029" y="15508"/>
                      <a:pt x="6986" y="15107"/>
                    </a:cubicBezTo>
                    <a:cubicBezTo>
                      <a:pt x="2908" y="14673"/>
                      <a:pt x="1" y="11030"/>
                      <a:pt x="502" y="6986"/>
                    </a:cubicBezTo>
                    <a:cubicBezTo>
                      <a:pt x="936" y="2942"/>
                      <a:pt x="4546" y="1"/>
                      <a:pt x="8590" y="40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41"/>
              <p:cNvSpPr/>
              <p:nvPr/>
            </p:nvSpPr>
            <p:spPr>
              <a:xfrm>
                <a:off x="3995475" y="1619250"/>
                <a:ext cx="330900" cy="289950"/>
              </a:xfrm>
              <a:custGeom>
                <a:avLst/>
                <a:gdLst/>
                <a:ahLst/>
                <a:cxnLst/>
                <a:rect l="l" t="t" r="r" b="b"/>
                <a:pathLst>
                  <a:path w="13236" h="11598" extrusionOk="0">
                    <a:moveTo>
                      <a:pt x="0" y="3843"/>
                    </a:moveTo>
                    <a:cubicBezTo>
                      <a:pt x="0" y="6216"/>
                      <a:pt x="1204" y="8389"/>
                      <a:pt x="3209" y="9625"/>
                    </a:cubicBezTo>
                    <a:cubicBezTo>
                      <a:pt x="6350" y="11597"/>
                      <a:pt x="10495" y="10594"/>
                      <a:pt x="12400" y="7386"/>
                    </a:cubicBezTo>
                    <a:cubicBezTo>
                      <a:pt x="12801" y="6718"/>
                      <a:pt x="13102" y="5982"/>
                      <a:pt x="13235" y="5214"/>
                    </a:cubicBezTo>
                    <a:cubicBezTo>
                      <a:pt x="12333" y="2507"/>
                      <a:pt x="9927" y="602"/>
                      <a:pt x="7119" y="301"/>
                    </a:cubicBezTo>
                    <a:cubicBezTo>
                      <a:pt x="4245" y="0"/>
                      <a:pt x="1504" y="1404"/>
                      <a:pt x="0" y="38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41"/>
              <p:cNvSpPr/>
              <p:nvPr/>
            </p:nvSpPr>
            <p:spPr>
              <a:xfrm>
                <a:off x="3983775" y="1516475"/>
                <a:ext cx="169650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6786" h="3410" extrusionOk="0">
                    <a:moveTo>
                      <a:pt x="5849" y="602"/>
                    </a:moveTo>
                    <a:cubicBezTo>
                      <a:pt x="4078" y="0"/>
                      <a:pt x="2073" y="401"/>
                      <a:pt x="702" y="1705"/>
                    </a:cubicBezTo>
                    <a:cubicBezTo>
                      <a:pt x="1" y="2340"/>
                      <a:pt x="1070" y="3409"/>
                      <a:pt x="1772" y="2741"/>
                    </a:cubicBezTo>
                    <a:cubicBezTo>
                      <a:pt x="2775" y="1838"/>
                      <a:pt x="4212" y="1571"/>
                      <a:pt x="5448" y="2039"/>
                    </a:cubicBezTo>
                    <a:cubicBezTo>
                      <a:pt x="6384" y="2340"/>
                      <a:pt x="6785" y="903"/>
                      <a:pt x="5849" y="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41"/>
              <p:cNvSpPr/>
              <p:nvPr/>
            </p:nvSpPr>
            <p:spPr>
              <a:xfrm>
                <a:off x="3575200" y="1631775"/>
                <a:ext cx="1612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6451" h="3811" extrusionOk="0">
                    <a:moveTo>
                      <a:pt x="5515" y="335"/>
                    </a:moveTo>
                    <a:cubicBezTo>
                      <a:pt x="3644" y="0"/>
                      <a:pt x="1772" y="702"/>
                      <a:pt x="602" y="2173"/>
                    </a:cubicBezTo>
                    <a:cubicBezTo>
                      <a:pt x="1" y="2941"/>
                      <a:pt x="1204" y="3810"/>
                      <a:pt x="1805" y="3042"/>
                    </a:cubicBezTo>
                    <a:cubicBezTo>
                      <a:pt x="2674" y="2006"/>
                      <a:pt x="4011" y="1538"/>
                      <a:pt x="5348" y="1838"/>
                    </a:cubicBezTo>
                    <a:cubicBezTo>
                      <a:pt x="6317" y="1972"/>
                      <a:pt x="6451" y="502"/>
                      <a:pt x="5515" y="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41"/>
              <p:cNvSpPr/>
              <p:nvPr/>
            </p:nvSpPr>
            <p:spPr>
              <a:xfrm>
                <a:off x="3643725" y="2131650"/>
                <a:ext cx="157925" cy="10692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277" extrusionOk="0">
                    <a:moveTo>
                      <a:pt x="3662" y="0"/>
                    </a:moveTo>
                    <a:cubicBezTo>
                      <a:pt x="3344" y="0"/>
                      <a:pt x="3011" y="40"/>
                      <a:pt x="2674" y="125"/>
                    </a:cubicBezTo>
                    <a:cubicBezTo>
                      <a:pt x="1103" y="492"/>
                      <a:pt x="0" y="1696"/>
                      <a:pt x="268" y="2832"/>
                    </a:cubicBezTo>
                    <a:cubicBezTo>
                      <a:pt x="482" y="3715"/>
                      <a:pt x="1489" y="4277"/>
                      <a:pt x="2705" y="4277"/>
                    </a:cubicBezTo>
                    <a:cubicBezTo>
                      <a:pt x="3008" y="4277"/>
                      <a:pt x="3323" y="4242"/>
                      <a:pt x="3643" y="4169"/>
                    </a:cubicBezTo>
                    <a:cubicBezTo>
                      <a:pt x="5247" y="3801"/>
                      <a:pt x="6317" y="2598"/>
                      <a:pt x="6049" y="1462"/>
                    </a:cubicBezTo>
                    <a:cubicBezTo>
                      <a:pt x="5838" y="564"/>
                      <a:pt x="4856" y="0"/>
                      <a:pt x="36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41"/>
              <p:cNvSpPr/>
              <p:nvPr/>
            </p:nvSpPr>
            <p:spPr>
              <a:xfrm>
                <a:off x="4214375" y="1982500"/>
                <a:ext cx="157100" cy="1073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4294" extrusionOk="0">
                    <a:moveTo>
                      <a:pt x="3596" y="1"/>
                    </a:moveTo>
                    <a:cubicBezTo>
                      <a:pt x="3297" y="1"/>
                      <a:pt x="2986" y="35"/>
                      <a:pt x="2674" y="108"/>
                    </a:cubicBezTo>
                    <a:cubicBezTo>
                      <a:pt x="1070" y="509"/>
                      <a:pt x="1" y="1713"/>
                      <a:pt x="235" y="2849"/>
                    </a:cubicBezTo>
                    <a:cubicBezTo>
                      <a:pt x="449" y="3732"/>
                      <a:pt x="1477" y="4294"/>
                      <a:pt x="2685" y="4294"/>
                    </a:cubicBezTo>
                    <a:cubicBezTo>
                      <a:pt x="2986" y="4294"/>
                      <a:pt x="3297" y="4259"/>
                      <a:pt x="3610" y="4186"/>
                    </a:cubicBezTo>
                    <a:cubicBezTo>
                      <a:pt x="5214" y="3818"/>
                      <a:pt x="6284" y="2582"/>
                      <a:pt x="6017" y="1479"/>
                    </a:cubicBezTo>
                    <a:cubicBezTo>
                      <a:pt x="5829" y="568"/>
                      <a:pt x="4804" y="1"/>
                      <a:pt x="35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41"/>
              <p:cNvSpPr/>
              <p:nvPr/>
            </p:nvSpPr>
            <p:spPr>
              <a:xfrm>
                <a:off x="3839275" y="1861050"/>
                <a:ext cx="825" cy="1350"/>
              </a:xfrm>
              <a:custGeom>
                <a:avLst/>
                <a:gdLst/>
                <a:ahLst/>
                <a:cxnLst/>
                <a:rect l="l" t="t" r="r" b="b"/>
                <a:pathLst>
                  <a:path w="33" h="54" extrusionOk="0">
                    <a:moveTo>
                      <a:pt x="3" y="1"/>
                    </a:moveTo>
                    <a:cubicBezTo>
                      <a:pt x="0" y="1"/>
                      <a:pt x="6" y="14"/>
                      <a:pt x="32" y="54"/>
                    </a:cubicBezTo>
                    <a:cubicBezTo>
                      <a:pt x="32" y="33"/>
                      <a:pt x="7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41"/>
              <p:cNvSpPr/>
              <p:nvPr/>
            </p:nvSpPr>
            <p:spPr>
              <a:xfrm>
                <a:off x="3918600" y="2027800"/>
                <a:ext cx="170475" cy="151275"/>
              </a:xfrm>
              <a:custGeom>
                <a:avLst/>
                <a:gdLst/>
                <a:ahLst/>
                <a:cxnLst/>
                <a:rect l="l" t="t" r="r" b="b"/>
                <a:pathLst>
                  <a:path w="6819" h="6051" extrusionOk="0">
                    <a:moveTo>
                      <a:pt x="6017" y="1037"/>
                    </a:moveTo>
                    <a:cubicBezTo>
                      <a:pt x="5482" y="1"/>
                      <a:pt x="3744" y="569"/>
                      <a:pt x="4279" y="1639"/>
                    </a:cubicBezTo>
                    <a:cubicBezTo>
                      <a:pt x="4680" y="2474"/>
                      <a:pt x="4947" y="3443"/>
                      <a:pt x="3844" y="3811"/>
                    </a:cubicBezTo>
                    <a:cubicBezTo>
                      <a:pt x="2775" y="4179"/>
                      <a:pt x="2407" y="3243"/>
                      <a:pt x="2106" y="2407"/>
                    </a:cubicBezTo>
                    <a:cubicBezTo>
                      <a:pt x="1739" y="1304"/>
                      <a:pt x="1" y="1906"/>
                      <a:pt x="368" y="3009"/>
                    </a:cubicBezTo>
                    <a:cubicBezTo>
                      <a:pt x="1070" y="4914"/>
                      <a:pt x="2340" y="6050"/>
                      <a:pt x="4446" y="5549"/>
                    </a:cubicBezTo>
                    <a:cubicBezTo>
                      <a:pt x="6551" y="5014"/>
                      <a:pt x="6819" y="2708"/>
                      <a:pt x="6017" y="10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35" name="Google Shape;1235;p41"/>
          <p:cNvGrpSpPr/>
          <p:nvPr/>
        </p:nvGrpSpPr>
        <p:grpSpPr>
          <a:xfrm>
            <a:off x="3432221" y="803764"/>
            <a:ext cx="480735" cy="471781"/>
            <a:chOff x="1528684" y="2654225"/>
            <a:chExt cx="265463" cy="260518"/>
          </a:xfrm>
        </p:grpSpPr>
        <p:sp>
          <p:nvSpPr>
            <p:cNvPr id="1236" name="Google Shape;1236;p41"/>
            <p:cNvSpPr/>
            <p:nvPr/>
          </p:nvSpPr>
          <p:spPr>
            <a:xfrm>
              <a:off x="1528684" y="2654225"/>
              <a:ext cx="265463" cy="260518"/>
            </a:xfrm>
            <a:custGeom>
              <a:avLst/>
              <a:gdLst/>
              <a:ahLst/>
              <a:cxnLst/>
              <a:rect l="l" t="t" r="r" b="b"/>
              <a:pathLst>
                <a:path w="13603" h="13231" extrusionOk="0">
                  <a:moveTo>
                    <a:pt x="9823" y="1"/>
                  </a:moveTo>
                  <a:cubicBezTo>
                    <a:pt x="9609" y="1"/>
                    <a:pt x="9391" y="81"/>
                    <a:pt x="9224" y="227"/>
                  </a:cubicBezTo>
                  <a:cubicBezTo>
                    <a:pt x="8489" y="695"/>
                    <a:pt x="7721" y="1163"/>
                    <a:pt x="7019" y="1698"/>
                  </a:cubicBezTo>
                  <a:cubicBezTo>
                    <a:pt x="6705" y="1959"/>
                    <a:pt x="6401" y="2066"/>
                    <a:pt x="6091" y="2066"/>
                  </a:cubicBezTo>
                  <a:cubicBezTo>
                    <a:pt x="5807" y="2066"/>
                    <a:pt x="5518" y="1975"/>
                    <a:pt x="5214" y="1831"/>
                  </a:cubicBezTo>
                  <a:cubicBezTo>
                    <a:pt x="4479" y="1497"/>
                    <a:pt x="3710" y="1196"/>
                    <a:pt x="2941" y="862"/>
                  </a:cubicBezTo>
                  <a:cubicBezTo>
                    <a:pt x="2798" y="782"/>
                    <a:pt x="2639" y="741"/>
                    <a:pt x="2480" y="741"/>
                  </a:cubicBezTo>
                  <a:cubicBezTo>
                    <a:pt x="2305" y="741"/>
                    <a:pt x="2129" y="791"/>
                    <a:pt x="1972" y="896"/>
                  </a:cubicBezTo>
                  <a:cubicBezTo>
                    <a:pt x="1705" y="1163"/>
                    <a:pt x="1638" y="1564"/>
                    <a:pt x="1772" y="1898"/>
                  </a:cubicBezTo>
                  <a:cubicBezTo>
                    <a:pt x="2072" y="2867"/>
                    <a:pt x="2306" y="3837"/>
                    <a:pt x="2607" y="4806"/>
                  </a:cubicBezTo>
                  <a:cubicBezTo>
                    <a:pt x="2741" y="5140"/>
                    <a:pt x="2641" y="5508"/>
                    <a:pt x="2407" y="5775"/>
                  </a:cubicBezTo>
                  <a:cubicBezTo>
                    <a:pt x="1738" y="6510"/>
                    <a:pt x="1103" y="7279"/>
                    <a:pt x="502" y="8048"/>
                  </a:cubicBezTo>
                  <a:cubicBezTo>
                    <a:pt x="268" y="8315"/>
                    <a:pt x="0" y="8649"/>
                    <a:pt x="201" y="9050"/>
                  </a:cubicBezTo>
                  <a:cubicBezTo>
                    <a:pt x="401" y="9451"/>
                    <a:pt x="702" y="9451"/>
                    <a:pt x="1103" y="9485"/>
                  </a:cubicBezTo>
                  <a:cubicBezTo>
                    <a:pt x="2072" y="9485"/>
                    <a:pt x="3042" y="9552"/>
                    <a:pt x="4011" y="9585"/>
                  </a:cubicBezTo>
                  <a:cubicBezTo>
                    <a:pt x="4211" y="9585"/>
                    <a:pt x="4378" y="9618"/>
                    <a:pt x="4546" y="9719"/>
                  </a:cubicBezTo>
                  <a:cubicBezTo>
                    <a:pt x="4746" y="9819"/>
                    <a:pt x="4880" y="9953"/>
                    <a:pt x="4980" y="10153"/>
                  </a:cubicBezTo>
                  <a:cubicBezTo>
                    <a:pt x="5481" y="10989"/>
                    <a:pt x="6016" y="11791"/>
                    <a:pt x="6517" y="12626"/>
                  </a:cubicBezTo>
                  <a:cubicBezTo>
                    <a:pt x="6708" y="12943"/>
                    <a:pt x="6898" y="13230"/>
                    <a:pt x="7317" y="13230"/>
                  </a:cubicBezTo>
                  <a:cubicBezTo>
                    <a:pt x="7339" y="13230"/>
                    <a:pt x="7362" y="13230"/>
                    <a:pt x="7386" y="13228"/>
                  </a:cubicBezTo>
                  <a:cubicBezTo>
                    <a:pt x="7821" y="13194"/>
                    <a:pt x="7954" y="12793"/>
                    <a:pt x="8088" y="12459"/>
                  </a:cubicBezTo>
                  <a:cubicBezTo>
                    <a:pt x="8456" y="11557"/>
                    <a:pt x="8823" y="10621"/>
                    <a:pt x="9124" y="9685"/>
                  </a:cubicBezTo>
                  <a:cubicBezTo>
                    <a:pt x="9224" y="9351"/>
                    <a:pt x="9525" y="9084"/>
                    <a:pt x="9859" y="9017"/>
                  </a:cubicBezTo>
                  <a:cubicBezTo>
                    <a:pt x="10862" y="8783"/>
                    <a:pt x="11831" y="8516"/>
                    <a:pt x="12834" y="8282"/>
                  </a:cubicBezTo>
                  <a:cubicBezTo>
                    <a:pt x="13202" y="8215"/>
                    <a:pt x="13502" y="8048"/>
                    <a:pt x="13569" y="7647"/>
                  </a:cubicBezTo>
                  <a:cubicBezTo>
                    <a:pt x="13603" y="7279"/>
                    <a:pt x="13469" y="6945"/>
                    <a:pt x="13168" y="6778"/>
                  </a:cubicBezTo>
                  <a:cubicBezTo>
                    <a:pt x="12500" y="6276"/>
                    <a:pt x="11865" y="5742"/>
                    <a:pt x="11163" y="5274"/>
                  </a:cubicBezTo>
                  <a:cubicBezTo>
                    <a:pt x="10628" y="4839"/>
                    <a:pt x="10261" y="4438"/>
                    <a:pt x="10394" y="3636"/>
                  </a:cubicBezTo>
                  <a:cubicBezTo>
                    <a:pt x="10528" y="2767"/>
                    <a:pt x="10528" y="1865"/>
                    <a:pt x="10595" y="962"/>
                  </a:cubicBezTo>
                  <a:cubicBezTo>
                    <a:pt x="10662" y="628"/>
                    <a:pt x="10528" y="294"/>
                    <a:pt x="10227" y="93"/>
                  </a:cubicBezTo>
                  <a:lnTo>
                    <a:pt x="10194" y="93"/>
                  </a:lnTo>
                  <a:cubicBezTo>
                    <a:pt x="10080" y="30"/>
                    <a:pt x="9952" y="1"/>
                    <a:pt x="9823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41"/>
            <p:cNvSpPr/>
            <p:nvPr/>
          </p:nvSpPr>
          <p:spPr>
            <a:xfrm>
              <a:off x="1529092" y="2655080"/>
              <a:ext cx="264646" cy="258810"/>
            </a:xfrm>
            <a:custGeom>
              <a:avLst/>
              <a:gdLst/>
              <a:ahLst/>
              <a:cxnLst/>
              <a:rect l="l" t="t" r="r" b="b"/>
              <a:pathLst>
                <a:path w="13603" h="13303" extrusionOk="0">
                  <a:moveTo>
                    <a:pt x="13569" y="7688"/>
                  </a:moveTo>
                  <a:cubicBezTo>
                    <a:pt x="13602" y="7354"/>
                    <a:pt x="13469" y="7019"/>
                    <a:pt x="13168" y="6819"/>
                  </a:cubicBezTo>
                  <a:cubicBezTo>
                    <a:pt x="12499" y="6318"/>
                    <a:pt x="11831" y="5816"/>
                    <a:pt x="11163" y="5315"/>
                  </a:cubicBezTo>
                  <a:cubicBezTo>
                    <a:pt x="10594" y="4914"/>
                    <a:pt x="10260" y="4479"/>
                    <a:pt x="10394" y="3711"/>
                  </a:cubicBezTo>
                  <a:cubicBezTo>
                    <a:pt x="10528" y="2808"/>
                    <a:pt x="10528" y="1906"/>
                    <a:pt x="10594" y="1037"/>
                  </a:cubicBezTo>
                  <a:cubicBezTo>
                    <a:pt x="10661" y="703"/>
                    <a:pt x="10528" y="335"/>
                    <a:pt x="10227" y="135"/>
                  </a:cubicBezTo>
                  <a:lnTo>
                    <a:pt x="10227" y="135"/>
                  </a:lnTo>
                  <a:lnTo>
                    <a:pt x="10193" y="135"/>
                  </a:lnTo>
                  <a:cubicBezTo>
                    <a:pt x="9893" y="1"/>
                    <a:pt x="9492" y="34"/>
                    <a:pt x="9224" y="268"/>
                  </a:cubicBezTo>
                  <a:cubicBezTo>
                    <a:pt x="8489" y="770"/>
                    <a:pt x="7720" y="1204"/>
                    <a:pt x="7018" y="1772"/>
                  </a:cubicBezTo>
                  <a:cubicBezTo>
                    <a:pt x="6417" y="2240"/>
                    <a:pt x="5849" y="2173"/>
                    <a:pt x="5247" y="1873"/>
                  </a:cubicBezTo>
                  <a:cubicBezTo>
                    <a:pt x="4478" y="1538"/>
                    <a:pt x="3710" y="1238"/>
                    <a:pt x="2941" y="903"/>
                  </a:cubicBezTo>
                  <a:cubicBezTo>
                    <a:pt x="2640" y="736"/>
                    <a:pt x="2273" y="770"/>
                    <a:pt x="1972" y="970"/>
                  </a:cubicBezTo>
                  <a:cubicBezTo>
                    <a:pt x="1704" y="1204"/>
                    <a:pt x="1638" y="1605"/>
                    <a:pt x="1771" y="1939"/>
                  </a:cubicBezTo>
                  <a:cubicBezTo>
                    <a:pt x="2072" y="2909"/>
                    <a:pt x="2306" y="3911"/>
                    <a:pt x="2607" y="4847"/>
                  </a:cubicBezTo>
                  <a:cubicBezTo>
                    <a:pt x="2741" y="5215"/>
                    <a:pt x="2640" y="5582"/>
                    <a:pt x="2406" y="5850"/>
                  </a:cubicBezTo>
                  <a:cubicBezTo>
                    <a:pt x="1738" y="6585"/>
                    <a:pt x="1103" y="7320"/>
                    <a:pt x="501" y="8089"/>
                  </a:cubicBezTo>
                  <a:cubicBezTo>
                    <a:pt x="267" y="8390"/>
                    <a:pt x="0" y="8690"/>
                    <a:pt x="201" y="9091"/>
                  </a:cubicBezTo>
                  <a:cubicBezTo>
                    <a:pt x="401" y="9493"/>
                    <a:pt x="769" y="9559"/>
                    <a:pt x="1136" y="9559"/>
                  </a:cubicBezTo>
                  <a:cubicBezTo>
                    <a:pt x="2106" y="9593"/>
                    <a:pt x="3075" y="9626"/>
                    <a:pt x="4077" y="9660"/>
                  </a:cubicBezTo>
                  <a:cubicBezTo>
                    <a:pt x="4478" y="9660"/>
                    <a:pt x="4813" y="9860"/>
                    <a:pt x="5013" y="10228"/>
                  </a:cubicBezTo>
                  <a:cubicBezTo>
                    <a:pt x="5514" y="11063"/>
                    <a:pt x="6049" y="11865"/>
                    <a:pt x="6551" y="12701"/>
                  </a:cubicBezTo>
                  <a:cubicBezTo>
                    <a:pt x="6751" y="13035"/>
                    <a:pt x="6985" y="13303"/>
                    <a:pt x="7419" y="13303"/>
                  </a:cubicBezTo>
                  <a:cubicBezTo>
                    <a:pt x="7854" y="13269"/>
                    <a:pt x="8021" y="12868"/>
                    <a:pt x="8155" y="12534"/>
                  </a:cubicBezTo>
                  <a:cubicBezTo>
                    <a:pt x="8522" y="11631"/>
                    <a:pt x="8857" y="10696"/>
                    <a:pt x="9157" y="9760"/>
                  </a:cubicBezTo>
                  <a:cubicBezTo>
                    <a:pt x="9258" y="9426"/>
                    <a:pt x="9558" y="9158"/>
                    <a:pt x="9926" y="9091"/>
                  </a:cubicBezTo>
                  <a:cubicBezTo>
                    <a:pt x="10895" y="8858"/>
                    <a:pt x="11898" y="8590"/>
                    <a:pt x="12867" y="8356"/>
                  </a:cubicBezTo>
                  <a:cubicBezTo>
                    <a:pt x="13201" y="8256"/>
                    <a:pt x="13502" y="8089"/>
                    <a:pt x="13569" y="7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38" name="Google Shape;1238;p41"/>
          <p:cNvGrpSpPr/>
          <p:nvPr/>
        </p:nvGrpSpPr>
        <p:grpSpPr>
          <a:xfrm>
            <a:off x="1386930" y="3616780"/>
            <a:ext cx="342301" cy="352797"/>
            <a:chOff x="1136563" y="3613697"/>
            <a:chExt cx="150874" cy="155472"/>
          </a:xfrm>
        </p:grpSpPr>
        <p:sp>
          <p:nvSpPr>
            <p:cNvPr id="1239" name="Google Shape;1239;p41"/>
            <p:cNvSpPr/>
            <p:nvPr/>
          </p:nvSpPr>
          <p:spPr>
            <a:xfrm>
              <a:off x="1136662" y="3613697"/>
              <a:ext cx="150675" cy="155472"/>
            </a:xfrm>
            <a:custGeom>
              <a:avLst/>
              <a:gdLst/>
              <a:ahLst/>
              <a:cxnLst/>
              <a:rect l="l" t="t" r="r" b="b"/>
              <a:pathLst>
                <a:path w="7721" h="7896" extrusionOk="0">
                  <a:moveTo>
                    <a:pt x="2781" y="1"/>
                  </a:moveTo>
                  <a:cubicBezTo>
                    <a:pt x="2732" y="1"/>
                    <a:pt x="2684" y="9"/>
                    <a:pt x="2641" y="26"/>
                  </a:cubicBezTo>
                  <a:cubicBezTo>
                    <a:pt x="2440" y="93"/>
                    <a:pt x="2340" y="294"/>
                    <a:pt x="2340" y="494"/>
                  </a:cubicBezTo>
                  <a:cubicBezTo>
                    <a:pt x="2273" y="1029"/>
                    <a:pt x="2206" y="1530"/>
                    <a:pt x="2206" y="2065"/>
                  </a:cubicBezTo>
                  <a:cubicBezTo>
                    <a:pt x="2206" y="2433"/>
                    <a:pt x="1972" y="2800"/>
                    <a:pt x="1605" y="2934"/>
                  </a:cubicBezTo>
                  <a:cubicBezTo>
                    <a:pt x="1170" y="3134"/>
                    <a:pt x="736" y="3368"/>
                    <a:pt x="301" y="3602"/>
                  </a:cubicBezTo>
                  <a:cubicBezTo>
                    <a:pt x="134" y="3669"/>
                    <a:pt x="1" y="3870"/>
                    <a:pt x="1" y="4070"/>
                  </a:cubicBezTo>
                  <a:cubicBezTo>
                    <a:pt x="1" y="4271"/>
                    <a:pt x="134" y="4471"/>
                    <a:pt x="368" y="4538"/>
                  </a:cubicBezTo>
                  <a:cubicBezTo>
                    <a:pt x="903" y="4739"/>
                    <a:pt x="1438" y="5006"/>
                    <a:pt x="2006" y="5240"/>
                  </a:cubicBezTo>
                  <a:cubicBezTo>
                    <a:pt x="2206" y="5307"/>
                    <a:pt x="2340" y="5474"/>
                    <a:pt x="2374" y="5674"/>
                  </a:cubicBezTo>
                  <a:cubicBezTo>
                    <a:pt x="2474" y="6243"/>
                    <a:pt x="2574" y="6811"/>
                    <a:pt x="2708" y="7379"/>
                  </a:cubicBezTo>
                  <a:cubicBezTo>
                    <a:pt x="2741" y="7579"/>
                    <a:pt x="2808" y="7813"/>
                    <a:pt x="3075" y="7880"/>
                  </a:cubicBezTo>
                  <a:cubicBezTo>
                    <a:pt x="3112" y="7891"/>
                    <a:pt x="3146" y="7895"/>
                    <a:pt x="3179" y="7895"/>
                  </a:cubicBezTo>
                  <a:cubicBezTo>
                    <a:pt x="3360" y="7895"/>
                    <a:pt x="3497" y="7754"/>
                    <a:pt x="3610" y="7613"/>
                  </a:cubicBezTo>
                  <a:cubicBezTo>
                    <a:pt x="3978" y="7212"/>
                    <a:pt x="4345" y="6744"/>
                    <a:pt x="4746" y="6343"/>
                  </a:cubicBezTo>
                  <a:cubicBezTo>
                    <a:pt x="4813" y="6243"/>
                    <a:pt x="4880" y="6176"/>
                    <a:pt x="5014" y="6142"/>
                  </a:cubicBezTo>
                  <a:cubicBezTo>
                    <a:pt x="5073" y="6103"/>
                    <a:pt x="5131" y="6087"/>
                    <a:pt x="5190" y="6087"/>
                  </a:cubicBezTo>
                  <a:cubicBezTo>
                    <a:pt x="5232" y="6087"/>
                    <a:pt x="5273" y="6095"/>
                    <a:pt x="5315" y="6109"/>
                  </a:cubicBezTo>
                  <a:lnTo>
                    <a:pt x="7019" y="6309"/>
                  </a:lnTo>
                  <a:cubicBezTo>
                    <a:pt x="7064" y="6317"/>
                    <a:pt x="7109" y="6321"/>
                    <a:pt x="7153" y="6321"/>
                  </a:cubicBezTo>
                  <a:cubicBezTo>
                    <a:pt x="7306" y="6321"/>
                    <a:pt x="7450" y="6272"/>
                    <a:pt x="7554" y="6142"/>
                  </a:cubicBezTo>
                  <a:cubicBezTo>
                    <a:pt x="7721" y="5942"/>
                    <a:pt x="7587" y="5741"/>
                    <a:pt x="7487" y="5541"/>
                  </a:cubicBezTo>
                  <a:cubicBezTo>
                    <a:pt x="7220" y="5039"/>
                    <a:pt x="6919" y="4538"/>
                    <a:pt x="6618" y="4037"/>
                  </a:cubicBezTo>
                  <a:cubicBezTo>
                    <a:pt x="6484" y="3870"/>
                    <a:pt x="6484" y="3636"/>
                    <a:pt x="6585" y="3469"/>
                  </a:cubicBezTo>
                  <a:cubicBezTo>
                    <a:pt x="6819" y="2934"/>
                    <a:pt x="7052" y="2366"/>
                    <a:pt x="7320" y="1831"/>
                  </a:cubicBezTo>
                  <a:cubicBezTo>
                    <a:pt x="7454" y="1664"/>
                    <a:pt x="7420" y="1430"/>
                    <a:pt x="7286" y="1263"/>
                  </a:cubicBezTo>
                  <a:cubicBezTo>
                    <a:pt x="7195" y="1149"/>
                    <a:pt x="7072" y="1097"/>
                    <a:pt x="6940" y="1097"/>
                  </a:cubicBezTo>
                  <a:cubicBezTo>
                    <a:pt x="6879" y="1097"/>
                    <a:pt x="6815" y="1108"/>
                    <a:pt x="6752" y="1129"/>
                  </a:cubicBezTo>
                  <a:cubicBezTo>
                    <a:pt x="6284" y="1263"/>
                    <a:pt x="5782" y="1363"/>
                    <a:pt x="5315" y="1497"/>
                  </a:cubicBezTo>
                  <a:cubicBezTo>
                    <a:pt x="5215" y="1537"/>
                    <a:pt x="5106" y="1556"/>
                    <a:pt x="4997" y="1556"/>
                  </a:cubicBezTo>
                  <a:cubicBezTo>
                    <a:pt x="4739" y="1556"/>
                    <a:pt x="4476" y="1450"/>
                    <a:pt x="4312" y="1263"/>
                  </a:cubicBezTo>
                  <a:cubicBezTo>
                    <a:pt x="3944" y="862"/>
                    <a:pt x="3543" y="528"/>
                    <a:pt x="3176" y="193"/>
                  </a:cubicBezTo>
                  <a:cubicBezTo>
                    <a:pt x="3076" y="69"/>
                    <a:pt x="2922" y="1"/>
                    <a:pt x="2781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41"/>
            <p:cNvSpPr/>
            <p:nvPr/>
          </p:nvSpPr>
          <p:spPr>
            <a:xfrm>
              <a:off x="1136563" y="3613730"/>
              <a:ext cx="150874" cy="155407"/>
            </a:xfrm>
            <a:custGeom>
              <a:avLst/>
              <a:gdLst/>
              <a:ahLst/>
              <a:cxnLst/>
              <a:rect l="l" t="t" r="r" b="b"/>
              <a:pathLst>
                <a:path w="7755" h="7988" extrusionOk="0">
                  <a:moveTo>
                    <a:pt x="7287" y="1303"/>
                  </a:moveTo>
                  <a:cubicBezTo>
                    <a:pt x="7153" y="1136"/>
                    <a:pt x="6952" y="1103"/>
                    <a:pt x="6752" y="1170"/>
                  </a:cubicBezTo>
                  <a:cubicBezTo>
                    <a:pt x="6284" y="1303"/>
                    <a:pt x="5783" y="1404"/>
                    <a:pt x="5348" y="1537"/>
                  </a:cubicBezTo>
                  <a:cubicBezTo>
                    <a:pt x="4981" y="1671"/>
                    <a:pt x="4546" y="1571"/>
                    <a:pt x="4312" y="1270"/>
                  </a:cubicBezTo>
                  <a:cubicBezTo>
                    <a:pt x="3944" y="902"/>
                    <a:pt x="3543" y="568"/>
                    <a:pt x="3176" y="201"/>
                  </a:cubicBezTo>
                  <a:cubicBezTo>
                    <a:pt x="3042" y="67"/>
                    <a:pt x="2808" y="0"/>
                    <a:pt x="2641" y="67"/>
                  </a:cubicBezTo>
                  <a:lnTo>
                    <a:pt x="2641" y="67"/>
                  </a:lnTo>
                  <a:lnTo>
                    <a:pt x="2641" y="67"/>
                  </a:lnTo>
                  <a:cubicBezTo>
                    <a:pt x="2441" y="134"/>
                    <a:pt x="2340" y="334"/>
                    <a:pt x="2340" y="535"/>
                  </a:cubicBezTo>
                  <a:cubicBezTo>
                    <a:pt x="2307" y="1036"/>
                    <a:pt x="2207" y="1571"/>
                    <a:pt x="2207" y="2072"/>
                  </a:cubicBezTo>
                  <a:cubicBezTo>
                    <a:pt x="2207" y="2473"/>
                    <a:pt x="1973" y="2841"/>
                    <a:pt x="1605" y="2941"/>
                  </a:cubicBezTo>
                  <a:cubicBezTo>
                    <a:pt x="1204" y="3175"/>
                    <a:pt x="736" y="3409"/>
                    <a:pt x="335" y="3643"/>
                  </a:cubicBezTo>
                  <a:cubicBezTo>
                    <a:pt x="134" y="3710"/>
                    <a:pt x="1" y="3910"/>
                    <a:pt x="1" y="4111"/>
                  </a:cubicBezTo>
                  <a:cubicBezTo>
                    <a:pt x="1" y="4311"/>
                    <a:pt x="134" y="4512"/>
                    <a:pt x="368" y="4545"/>
                  </a:cubicBezTo>
                  <a:cubicBezTo>
                    <a:pt x="903" y="4779"/>
                    <a:pt x="1438" y="5013"/>
                    <a:pt x="2006" y="5247"/>
                  </a:cubicBezTo>
                  <a:cubicBezTo>
                    <a:pt x="2207" y="5314"/>
                    <a:pt x="2340" y="5514"/>
                    <a:pt x="2374" y="5715"/>
                  </a:cubicBezTo>
                  <a:cubicBezTo>
                    <a:pt x="2474" y="6283"/>
                    <a:pt x="2574" y="6851"/>
                    <a:pt x="2708" y="7419"/>
                  </a:cubicBezTo>
                  <a:cubicBezTo>
                    <a:pt x="2741" y="7620"/>
                    <a:pt x="2808" y="7854"/>
                    <a:pt x="3076" y="7921"/>
                  </a:cubicBezTo>
                  <a:cubicBezTo>
                    <a:pt x="3309" y="7988"/>
                    <a:pt x="3477" y="7821"/>
                    <a:pt x="3610" y="7653"/>
                  </a:cubicBezTo>
                  <a:cubicBezTo>
                    <a:pt x="3978" y="7219"/>
                    <a:pt x="4379" y="6784"/>
                    <a:pt x="4747" y="6350"/>
                  </a:cubicBezTo>
                  <a:cubicBezTo>
                    <a:pt x="4813" y="6283"/>
                    <a:pt x="4880" y="6216"/>
                    <a:pt x="5014" y="6149"/>
                  </a:cubicBezTo>
                  <a:cubicBezTo>
                    <a:pt x="5114" y="6116"/>
                    <a:pt x="5214" y="6116"/>
                    <a:pt x="5348" y="6116"/>
                  </a:cubicBezTo>
                  <a:lnTo>
                    <a:pt x="7019" y="6350"/>
                  </a:lnTo>
                  <a:cubicBezTo>
                    <a:pt x="7253" y="6417"/>
                    <a:pt x="7487" y="6350"/>
                    <a:pt x="7621" y="6149"/>
                  </a:cubicBezTo>
                  <a:cubicBezTo>
                    <a:pt x="7754" y="5949"/>
                    <a:pt x="7654" y="5748"/>
                    <a:pt x="7554" y="5548"/>
                  </a:cubicBezTo>
                  <a:cubicBezTo>
                    <a:pt x="7253" y="5047"/>
                    <a:pt x="6952" y="4545"/>
                    <a:pt x="6652" y="4077"/>
                  </a:cubicBezTo>
                  <a:cubicBezTo>
                    <a:pt x="6518" y="3910"/>
                    <a:pt x="6518" y="3676"/>
                    <a:pt x="6618" y="3476"/>
                  </a:cubicBezTo>
                  <a:cubicBezTo>
                    <a:pt x="6886" y="2941"/>
                    <a:pt x="7119" y="2406"/>
                    <a:pt x="7387" y="1872"/>
                  </a:cubicBezTo>
                  <a:cubicBezTo>
                    <a:pt x="7454" y="1671"/>
                    <a:pt x="7454" y="1437"/>
                    <a:pt x="7287" y="1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41" name="Google Shape;1241;p41"/>
          <p:cNvGrpSpPr/>
          <p:nvPr/>
        </p:nvGrpSpPr>
        <p:grpSpPr>
          <a:xfrm>
            <a:off x="8926492" y="5746531"/>
            <a:ext cx="480723" cy="469921"/>
            <a:chOff x="2833036" y="4027338"/>
            <a:chExt cx="208069" cy="203417"/>
          </a:xfrm>
        </p:grpSpPr>
        <p:sp>
          <p:nvSpPr>
            <p:cNvPr id="1242" name="Google Shape;1242;p41"/>
            <p:cNvSpPr/>
            <p:nvPr/>
          </p:nvSpPr>
          <p:spPr>
            <a:xfrm>
              <a:off x="2833036" y="4027338"/>
              <a:ext cx="208069" cy="203417"/>
            </a:xfrm>
            <a:custGeom>
              <a:avLst/>
              <a:gdLst/>
              <a:ahLst/>
              <a:cxnLst/>
              <a:rect l="l" t="t" r="r" b="b"/>
              <a:pathLst>
                <a:path w="10662" h="10331" extrusionOk="0">
                  <a:moveTo>
                    <a:pt x="4980" y="1"/>
                  </a:moveTo>
                  <a:cubicBezTo>
                    <a:pt x="4713" y="34"/>
                    <a:pt x="4479" y="268"/>
                    <a:pt x="4412" y="536"/>
                  </a:cubicBezTo>
                  <a:cubicBezTo>
                    <a:pt x="4178" y="1171"/>
                    <a:pt x="3877" y="1806"/>
                    <a:pt x="3677" y="2474"/>
                  </a:cubicBezTo>
                  <a:cubicBezTo>
                    <a:pt x="3543" y="2975"/>
                    <a:pt x="3109" y="3343"/>
                    <a:pt x="2574" y="3376"/>
                  </a:cubicBezTo>
                  <a:cubicBezTo>
                    <a:pt x="1939" y="3477"/>
                    <a:pt x="1337" y="3644"/>
                    <a:pt x="669" y="3777"/>
                  </a:cubicBezTo>
                  <a:cubicBezTo>
                    <a:pt x="401" y="3811"/>
                    <a:pt x="167" y="3978"/>
                    <a:pt x="67" y="4245"/>
                  </a:cubicBezTo>
                  <a:cubicBezTo>
                    <a:pt x="0" y="4513"/>
                    <a:pt x="134" y="4813"/>
                    <a:pt x="401" y="4947"/>
                  </a:cubicBezTo>
                  <a:cubicBezTo>
                    <a:pt x="1003" y="5448"/>
                    <a:pt x="1605" y="5950"/>
                    <a:pt x="2240" y="6451"/>
                  </a:cubicBezTo>
                  <a:cubicBezTo>
                    <a:pt x="2474" y="6618"/>
                    <a:pt x="2574" y="6919"/>
                    <a:pt x="2540" y="7186"/>
                  </a:cubicBezTo>
                  <a:cubicBezTo>
                    <a:pt x="2440" y="7955"/>
                    <a:pt x="2373" y="8724"/>
                    <a:pt x="2340" y="9492"/>
                  </a:cubicBezTo>
                  <a:cubicBezTo>
                    <a:pt x="2340" y="9793"/>
                    <a:pt x="2273" y="10094"/>
                    <a:pt x="2574" y="10261"/>
                  </a:cubicBezTo>
                  <a:cubicBezTo>
                    <a:pt x="2669" y="10308"/>
                    <a:pt x="2772" y="10331"/>
                    <a:pt x="2874" y="10331"/>
                  </a:cubicBezTo>
                  <a:cubicBezTo>
                    <a:pt x="3061" y="10331"/>
                    <a:pt x="3246" y="10257"/>
                    <a:pt x="3376" y="10127"/>
                  </a:cubicBezTo>
                  <a:cubicBezTo>
                    <a:pt x="4011" y="9726"/>
                    <a:pt x="4646" y="9292"/>
                    <a:pt x="5314" y="8891"/>
                  </a:cubicBezTo>
                  <a:cubicBezTo>
                    <a:pt x="5415" y="8791"/>
                    <a:pt x="5582" y="8757"/>
                    <a:pt x="5715" y="8724"/>
                  </a:cubicBezTo>
                  <a:cubicBezTo>
                    <a:pt x="5849" y="8724"/>
                    <a:pt x="6016" y="8757"/>
                    <a:pt x="6150" y="8824"/>
                  </a:cubicBezTo>
                  <a:cubicBezTo>
                    <a:pt x="6818" y="9125"/>
                    <a:pt x="7520" y="9426"/>
                    <a:pt x="8222" y="9726"/>
                  </a:cubicBezTo>
                  <a:cubicBezTo>
                    <a:pt x="8356" y="9810"/>
                    <a:pt x="8498" y="9852"/>
                    <a:pt x="8640" y="9852"/>
                  </a:cubicBezTo>
                  <a:cubicBezTo>
                    <a:pt x="8782" y="9852"/>
                    <a:pt x="8924" y="9810"/>
                    <a:pt x="9057" y="9726"/>
                  </a:cubicBezTo>
                  <a:cubicBezTo>
                    <a:pt x="9325" y="9492"/>
                    <a:pt x="9258" y="9192"/>
                    <a:pt x="9191" y="8924"/>
                  </a:cubicBezTo>
                  <a:cubicBezTo>
                    <a:pt x="9024" y="8156"/>
                    <a:pt x="8824" y="7420"/>
                    <a:pt x="8623" y="6685"/>
                  </a:cubicBezTo>
                  <a:cubicBezTo>
                    <a:pt x="8523" y="6418"/>
                    <a:pt x="8590" y="6117"/>
                    <a:pt x="8790" y="5916"/>
                  </a:cubicBezTo>
                  <a:cubicBezTo>
                    <a:pt x="9325" y="5315"/>
                    <a:pt x="9826" y="4713"/>
                    <a:pt x="10361" y="4112"/>
                  </a:cubicBezTo>
                  <a:cubicBezTo>
                    <a:pt x="10595" y="3944"/>
                    <a:pt x="10662" y="3610"/>
                    <a:pt x="10561" y="3376"/>
                  </a:cubicBezTo>
                  <a:cubicBezTo>
                    <a:pt x="10441" y="3136"/>
                    <a:pt x="10213" y="3004"/>
                    <a:pt x="9974" y="3004"/>
                  </a:cubicBezTo>
                  <a:cubicBezTo>
                    <a:pt x="9947" y="3004"/>
                    <a:pt x="9920" y="3005"/>
                    <a:pt x="9893" y="3009"/>
                  </a:cubicBezTo>
                  <a:cubicBezTo>
                    <a:pt x="9258" y="2975"/>
                    <a:pt x="8590" y="2942"/>
                    <a:pt x="7955" y="2908"/>
                  </a:cubicBezTo>
                  <a:cubicBezTo>
                    <a:pt x="7900" y="2915"/>
                    <a:pt x="7846" y="2919"/>
                    <a:pt x="7792" y="2919"/>
                  </a:cubicBezTo>
                  <a:cubicBezTo>
                    <a:pt x="7321" y="2919"/>
                    <a:pt x="6898" y="2660"/>
                    <a:pt x="6718" y="2240"/>
                  </a:cubicBezTo>
                  <a:cubicBezTo>
                    <a:pt x="6417" y="1605"/>
                    <a:pt x="6016" y="1037"/>
                    <a:pt x="5649" y="435"/>
                  </a:cubicBezTo>
                  <a:cubicBezTo>
                    <a:pt x="5548" y="168"/>
                    <a:pt x="5314" y="1"/>
                    <a:pt x="5014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41"/>
            <p:cNvSpPr/>
            <p:nvPr/>
          </p:nvSpPr>
          <p:spPr>
            <a:xfrm>
              <a:off x="2833356" y="4027930"/>
              <a:ext cx="207429" cy="202235"/>
            </a:xfrm>
            <a:custGeom>
              <a:avLst/>
              <a:gdLst/>
              <a:ahLst/>
              <a:cxnLst/>
              <a:rect l="l" t="t" r="r" b="b"/>
              <a:pathLst>
                <a:path w="10662" h="10395" extrusionOk="0">
                  <a:moveTo>
                    <a:pt x="10562" y="3376"/>
                  </a:moveTo>
                  <a:cubicBezTo>
                    <a:pt x="10428" y="3142"/>
                    <a:pt x="10161" y="2975"/>
                    <a:pt x="9893" y="3008"/>
                  </a:cubicBezTo>
                  <a:cubicBezTo>
                    <a:pt x="9258" y="2975"/>
                    <a:pt x="8590" y="2941"/>
                    <a:pt x="7955" y="2908"/>
                  </a:cubicBezTo>
                  <a:cubicBezTo>
                    <a:pt x="7420" y="2975"/>
                    <a:pt x="6919" y="2708"/>
                    <a:pt x="6718" y="2240"/>
                  </a:cubicBezTo>
                  <a:cubicBezTo>
                    <a:pt x="6417" y="1605"/>
                    <a:pt x="6016" y="1036"/>
                    <a:pt x="5649" y="435"/>
                  </a:cubicBezTo>
                  <a:cubicBezTo>
                    <a:pt x="5548" y="168"/>
                    <a:pt x="5314" y="0"/>
                    <a:pt x="5014" y="0"/>
                  </a:cubicBezTo>
                  <a:lnTo>
                    <a:pt x="4980" y="0"/>
                  </a:lnTo>
                  <a:cubicBezTo>
                    <a:pt x="4713" y="34"/>
                    <a:pt x="4479" y="234"/>
                    <a:pt x="4412" y="502"/>
                  </a:cubicBezTo>
                  <a:cubicBezTo>
                    <a:pt x="4178" y="1170"/>
                    <a:pt x="3877" y="1805"/>
                    <a:pt x="3677" y="2474"/>
                  </a:cubicBezTo>
                  <a:cubicBezTo>
                    <a:pt x="3543" y="2975"/>
                    <a:pt x="3109" y="3309"/>
                    <a:pt x="2574" y="3343"/>
                  </a:cubicBezTo>
                  <a:cubicBezTo>
                    <a:pt x="1939" y="3476"/>
                    <a:pt x="1304" y="3610"/>
                    <a:pt x="669" y="3777"/>
                  </a:cubicBezTo>
                  <a:cubicBezTo>
                    <a:pt x="402" y="3777"/>
                    <a:pt x="168" y="3978"/>
                    <a:pt x="67" y="4245"/>
                  </a:cubicBezTo>
                  <a:cubicBezTo>
                    <a:pt x="1" y="4512"/>
                    <a:pt x="134" y="4813"/>
                    <a:pt x="368" y="4947"/>
                  </a:cubicBezTo>
                  <a:cubicBezTo>
                    <a:pt x="1003" y="5448"/>
                    <a:pt x="1605" y="5949"/>
                    <a:pt x="2206" y="6451"/>
                  </a:cubicBezTo>
                  <a:cubicBezTo>
                    <a:pt x="2440" y="6618"/>
                    <a:pt x="2574" y="6919"/>
                    <a:pt x="2507" y="7186"/>
                  </a:cubicBezTo>
                  <a:cubicBezTo>
                    <a:pt x="2440" y="7955"/>
                    <a:pt x="2373" y="8723"/>
                    <a:pt x="2307" y="9492"/>
                  </a:cubicBezTo>
                  <a:cubicBezTo>
                    <a:pt x="2307" y="9793"/>
                    <a:pt x="2273" y="10094"/>
                    <a:pt x="2574" y="10261"/>
                  </a:cubicBezTo>
                  <a:cubicBezTo>
                    <a:pt x="2841" y="10394"/>
                    <a:pt x="3176" y="10361"/>
                    <a:pt x="3376" y="10127"/>
                  </a:cubicBezTo>
                  <a:cubicBezTo>
                    <a:pt x="4011" y="9726"/>
                    <a:pt x="4679" y="9291"/>
                    <a:pt x="5314" y="8890"/>
                  </a:cubicBezTo>
                  <a:cubicBezTo>
                    <a:pt x="5548" y="8723"/>
                    <a:pt x="5883" y="8690"/>
                    <a:pt x="6150" y="8824"/>
                  </a:cubicBezTo>
                  <a:cubicBezTo>
                    <a:pt x="6852" y="9124"/>
                    <a:pt x="7554" y="9425"/>
                    <a:pt x="8222" y="9726"/>
                  </a:cubicBezTo>
                  <a:cubicBezTo>
                    <a:pt x="8489" y="9893"/>
                    <a:pt x="8824" y="9893"/>
                    <a:pt x="9058" y="9726"/>
                  </a:cubicBezTo>
                  <a:cubicBezTo>
                    <a:pt x="9325" y="9492"/>
                    <a:pt x="9258" y="9191"/>
                    <a:pt x="9191" y="8924"/>
                  </a:cubicBezTo>
                  <a:cubicBezTo>
                    <a:pt x="9024" y="8155"/>
                    <a:pt x="8824" y="7420"/>
                    <a:pt x="8623" y="6685"/>
                  </a:cubicBezTo>
                  <a:cubicBezTo>
                    <a:pt x="8523" y="6417"/>
                    <a:pt x="8590" y="6116"/>
                    <a:pt x="8790" y="5916"/>
                  </a:cubicBezTo>
                  <a:cubicBezTo>
                    <a:pt x="9325" y="5314"/>
                    <a:pt x="9826" y="4713"/>
                    <a:pt x="10361" y="4111"/>
                  </a:cubicBezTo>
                  <a:cubicBezTo>
                    <a:pt x="10595" y="3944"/>
                    <a:pt x="10662" y="3643"/>
                    <a:pt x="10562" y="33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44" name="Google Shape;1244;p41"/>
          <p:cNvGrpSpPr/>
          <p:nvPr/>
        </p:nvGrpSpPr>
        <p:grpSpPr>
          <a:xfrm>
            <a:off x="9523120" y="4553203"/>
            <a:ext cx="1754919" cy="1792153"/>
            <a:chOff x="1428677" y="2977179"/>
            <a:chExt cx="1316189" cy="1344115"/>
          </a:xfrm>
        </p:grpSpPr>
        <p:sp>
          <p:nvSpPr>
            <p:cNvPr id="1245" name="Google Shape;1245;p41"/>
            <p:cNvSpPr/>
            <p:nvPr/>
          </p:nvSpPr>
          <p:spPr>
            <a:xfrm>
              <a:off x="1428677" y="2979972"/>
              <a:ext cx="1316189" cy="1341322"/>
            </a:xfrm>
            <a:custGeom>
              <a:avLst/>
              <a:gdLst/>
              <a:ahLst/>
              <a:cxnLst/>
              <a:rect l="l" t="t" r="r" b="b"/>
              <a:pathLst>
                <a:path w="67445" h="68122" extrusionOk="0">
                  <a:moveTo>
                    <a:pt x="38809" y="1"/>
                  </a:moveTo>
                  <a:cubicBezTo>
                    <a:pt x="37285" y="1"/>
                    <a:pt x="36224" y="899"/>
                    <a:pt x="35260" y="2062"/>
                  </a:cubicBezTo>
                  <a:cubicBezTo>
                    <a:pt x="32419" y="5538"/>
                    <a:pt x="29311" y="8846"/>
                    <a:pt x="26737" y="12556"/>
                  </a:cubicBezTo>
                  <a:cubicBezTo>
                    <a:pt x="24989" y="15125"/>
                    <a:pt x="22864" y="15952"/>
                    <a:pt x="20328" y="15952"/>
                  </a:cubicBezTo>
                  <a:cubicBezTo>
                    <a:pt x="19663" y="15952"/>
                    <a:pt x="18970" y="15895"/>
                    <a:pt x="18248" y="15798"/>
                  </a:cubicBezTo>
                  <a:cubicBezTo>
                    <a:pt x="14071" y="15230"/>
                    <a:pt x="9893" y="14895"/>
                    <a:pt x="5715" y="14428"/>
                  </a:cubicBezTo>
                  <a:cubicBezTo>
                    <a:pt x="5390" y="14397"/>
                    <a:pt x="5069" y="14379"/>
                    <a:pt x="4753" y="14379"/>
                  </a:cubicBezTo>
                  <a:cubicBezTo>
                    <a:pt x="3316" y="14379"/>
                    <a:pt x="2007" y="14756"/>
                    <a:pt x="1103" y="16099"/>
                  </a:cubicBezTo>
                  <a:cubicBezTo>
                    <a:pt x="0" y="17836"/>
                    <a:pt x="468" y="19441"/>
                    <a:pt x="1571" y="21112"/>
                  </a:cubicBezTo>
                  <a:cubicBezTo>
                    <a:pt x="4378" y="25423"/>
                    <a:pt x="7052" y="29801"/>
                    <a:pt x="9826" y="34113"/>
                  </a:cubicBezTo>
                  <a:cubicBezTo>
                    <a:pt x="10896" y="35784"/>
                    <a:pt x="11096" y="37288"/>
                    <a:pt x="10227" y="39126"/>
                  </a:cubicBezTo>
                  <a:cubicBezTo>
                    <a:pt x="8155" y="43671"/>
                    <a:pt x="6217" y="48250"/>
                    <a:pt x="4378" y="52862"/>
                  </a:cubicBezTo>
                  <a:cubicBezTo>
                    <a:pt x="3710" y="54600"/>
                    <a:pt x="2908" y="56505"/>
                    <a:pt x="4445" y="58176"/>
                  </a:cubicBezTo>
                  <a:cubicBezTo>
                    <a:pt x="5277" y="59083"/>
                    <a:pt x="6238" y="59392"/>
                    <a:pt x="7254" y="59392"/>
                  </a:cubicBezTo>
                  <a:cubicBezTo>
                    <a:pt x="8034" y="59392"/>
                    <a:pt x="8846" y="59210"/>
                    <a:pt x="9659" y="58978"/>
                  </a:cubicBezTo>
                  <a:cubicBezTo>
                    <a:pt x="14405" y="57708"/>
                    <a:pt x="19151" y="56505"/>
                    <a:pt x="23896" y="55235"/>
                  </a:cubicBezTo>
                  <a:cubicBezTo>
                    <a:pt x="24423" y="55065"/>
                    <a:pt x="24970" y="54981"/>
                    <a:pt x="25515" y="54981"/>
                  </a:cubicBezTo>
                  <a:cubicBezTo>
                    <a:pt x="25939" y="54981"/>
                    <a:pt x="26361" y="55032"/>
                    <a:pt x="26771" y="55134"/>
                  </a:cubicBezTo>
                  <a:cubicBezTo>
                    <a:pt x="27706" y="55368"/>
                    <a:pt x="28575" y="55836"/>
                    <a:pt x="29277" y="56505"/>
                  </a:cubicBezTo>
                  <a:cubicBezTo>
                    <a:pt x="32953" y="59746"/>
                    <a:pt x="36663" y="62955"/>
                    <a:pt x="40306" y="66230"/>
                  </a:cubicBezTo>
                  <a:cubicBezTo>
                    <a:pt x="41440" y="67235"/>
                    <a:pt x="42614" y="68122"/>
                    <a:pt x="44027" y="68122"/>
                  </a:cubicBezTo>
                  <a:cubicBezTo>
                    <a:pt x="44446" y="68122"/>
                    <a:pt x="44886" y="68044"/>
                    <a:pt x="45353" y="67868"/>
                  </a:cubicBezTo>
                  <a:cubicBezTo>
                    <a:pt x="47458" y="67032"/>
                    <a:pt x="47625" y="64994"/>
                    <a:pt x="47792" y="63155"/>
                  </a:cubicBezTo>
                  <a:cubicBezTo>
                    <a:pt x="48193" y="58176"/>
                    <a:pt x="48528" y="53196"/>
                    <a:pt x="48695" y="48216"/>
                  </a:cubicBezTo>
                  <a:cubicBezTo>
                    <a:pt x="48795" y="46178"/>
                    <a:pt x="49631" y="44874"/>
                    <a:pt x="51302" y="43905"/>
                  </a:cubicBezTo>
                  <a:cubicBezTo>
                    <a:pt x="55747" y="41298"/>
                    <a:pt x="60091" y="38591"/>
                    <a:pt x="64536" y="36018"/>
                  </a:cubicBezTo>
                  <a:cubicBezTo>
                    <a:pt x="66274" y="35048"/>
                    <a:pt x="67444" y="33812"/>
                    <a:pt x="67210" y="31773"/>
                  </a:cubicBezTo>
                  <a:cubicBezTo>
                    <a:pt x="66976" y="29835"/>
                    <a:pt x="65539" y="28865"/>
                    <a:pt x="63868" y="28230"/>
                  </a:cubicBezTo>
                  <a:cubicBezTo>
                    <a:pt x="59924" y="26726"/>
                    <a:pt x="56014" y="25156"/>
                    <a:pt x="52070" y="23819"/>
                  </a:cubicBezTo>
                  <a:cubicBezTo>
                    <a:pt x="48728" y="22649"/>
                    <a:pt x="46456" y="20978"/>
                    <a:pt x="45921" y="17101"/>
                  </a:cubicBezTo>
                  <a:cubicBezTo>
                    <a:pt x="45286" y="12656"/>
                    <a:pt x="44016" y="8311"/>
                    <a:pt x="43013" y="3900"/>
                  </a:cubicBezTo>
                  <a:cubicBezTo>
                    <a:pt x="42612" y="2162"/>
                    <a:pt x="41944" y="725"/>
                    <a:pt x="39972" y="157"/>
                  </a:cubicBezTo>
                  <a:lnTo>
                    <a:pt x="39805" y="123"/>
                  </a:lnTo>
                  <a:lnTo>
                    <a:pt x="39671" y="90"/>
                  </a:lnTo>
                  <a:cubicBezTo>
                    <a:pt x="39368" y="29"/>
                    <a:pt x="39081" y="1"/>
                    <a:pt x="38809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41"/>
            <p:cNvSpPr/>
            <p:nvPr/>
          </p:nvSpPr>
          <p:spPr>
            <a:xfrm>
              <a:off x="1430601" y="2977179"/>
              <a:ext cx="1312142" cy="1342045"/>
            </a:xfrm>
            <a:custGeom>
              <a:avLst/>
              <a:gdLst/>
              <a:ahLst/>
              <a:cxnLst/>
              <a:rect l="l" t="t" r="r" b="b"/>
              <a:pathLst>
                <a:path w="67445" h="68982" extrusionOk="0">
                  <a:moveTo>
                    <a:pt x="1137" y="16410"/>
                  </a:moveTo>
                  <a:cubicBezTo>
                    <a:pt x="2173" y="14773"/>
                    <a:pt x="3911" y="14572"/>
                    <a:pt x="5715" y="14739"/>
                  </a:cubicBezTo>
                  <a:cubicBezTo>
                    <a:pt x="9893" y="15140"/>
                    <a:pt x="14071" y="15508"/>
                    <a:pt x="18248" y="16076"/>
                  </a:cubicBezTo>
                  <a:cubicBezTo>
                    <a:pt x="21724" y="16544"/>
                    <a:pt x="24532" y="16076"/>
                    <a:pt x="26771" y="12868"/>
                  </a:cubicBezTo>
                  <a:cubicBezTo>
                    <a:pt x="29311" y="9158"/>
                    <a:pt x="32419" y="5849"/>
                    <a:pt x="35293" y="2373"/>
                  </a:cubicBezTo>
                  <a:cubicBezTo>
                    <a:pt x="36429" y="970"/>
                    <a:pt x="37666" y="0"/>
                    <a:pt x="39671" y="402"/>
                  </a:cubicBezTo>
                  <a:lnTo>
                    <a:pt x="39838" y="435"/>
                  </a:lnTo>
                  <a:lnTo>
                    <a:pt x="39972" y="468"/>
                  </a:lnTo>
                  <a:cubicBezTo>
                    <a:pt x="41944" y="1003"/>
                    <a:pt x="42612" y="2440"/>
                    <a:pt x="43013" y="4212"/>
                  </a:cubicBezTo>
                  <a:cubicBezTo>
                    <a:pt x="44016" y="8590"/>
                    <a:pt x="45286" y="12934"/>
                    <a:pt x="45921" y="17379"/>
                  </a:cubicBezTo>
                  <a:cubicBezTo>
                    <a:pt x="46456" y="21290"/>
                    <a:pt x="48762" y="22961"/>
                    <a:pt x="52070" y="24097"/>
                  </a:cubicBezTo>
                  <a:cubicBezTo>
                    <a:pt x="56048" y="25467"/>
                    <a:pt x="59924" y="27005"/>
                    <a:pt x="63868" y="28509"/>
                  </a:cubicBezTo>
                  <a:cubicBezTo>
                    <a:pt x="65539" y="29144"/>
                    <a:pt x="67010" y="30113"/>
                    <a:pt x="67210" y="32051"/>
                  </a:cubicBezTo>
                  <a:cubicBezTo>
                    <a:pt x="67444" y="34090"/>
                    <a:pt x="66274" y="35327"/>
                    <a:pt x="64570" y="36329"/>
                  </a:cubicBezTo>
                  <a:cubicBezTo>
                    <a:pt x="60125" y="38903"/>
                    <a:pt x="55780" y="41610"/>
                    <a:pt x="51335" y="44217"/>
                  </a:cubicBezTo>
                  <a:cubicBezTo>
                    <a:pt x="49631" y="45219"/>
                    <a:pt x="48795" y="46523"/>
                    <a:pt x="48695" y="48561"/>
                  </a:cubicBezTo>
                  <a:cubicBezTo>
                    <a:pt x="48528" y="53541"/>
                    <a:pt x="48194" y="58521"/>
                    <a:pt x="47793" y="63467"/>
                  </a:cubicBezTo>
                  <a:cubicBezTo>
                    <a:pt x="47625" y="65305"/>
                    <a:pt x="47458" y="67377"/>
                    <a:pt x="45353" y="68213"/>
                  </a:cubicBezTo>
                  <a:cubicBezTo>
                    <a:pt x="43314" y="68982"/>
                    <a:pt x="41777" y="67879"/>
                    <a:pt x="40306" y="66575"/>
                  </a:cubicBezTo>
                  <a:cubicBezTo>
                    <a:pt x="36663" y="63300"/>
                    <a:pt x="32954" y="60092"/>
                    <a:pt x="29277" y="56816"/>
                  </a:cubicBezTo>
                  <a:cubicBezTo>
                    <a:pt x="27840" y="55479"/>
                    <a:pt x="25802" y="54978"/>
                    <a:pt x="23897" y="55580"/>
                  </a:cubicBezTo>
                  <a:cubicBezTo>
                    <a:pt x="19151" y="56816"/>
                    <a:pt x="14405" y="58053"/>
                    <a:pt x="9659" y="59323"/>
                  </a:cubicBezTo>
                  <a:cubicBezTo>
                    <a:pt x="7788" y="59858"/>
                    <a:pt x="5916" y="60125"/>
                    <a:pt x="4445" y="58521"/>
                  </a:cubicBezTo>
                  <a:cubicBezTo>
                    <a:pt x="2908" y="56850"/>
                    <a:pt x="3677" y="54945"/>
                    <a:pt x="4379" y="53240"/>
                  </a:cubicBezTo>
                  <a:cubicBezTo>
                    <a:pt x="6250" y="48628"/>
                    <a:pt x="8189" y="44049"/>
                    <a:pt x="10227" y="39504"/>
                  </a:cubicBezTo>
                  <a:cubicBezTo>
                    <a:pt x="11063" y="37633"/>
                    <a:pt x="10896" y="36129"/>
                    <a:pt x="9826" y="34491"/>
                  </a:cubicBezTo>
                  <a:cubicBezTo>
                    <a:pt x="7052" y="30079"/>
                    <a:pt x="4379" y="25701"/>
                    <a:pt x="1571" y="21423"/>
                  </a:cubicBezTo>
                  <a:cubicBezTo>
                    <a:pt x="502" y="19752"/>
                    <a:pt x="0" y="18115"/>
                    <a:pt x="1137" y="164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41"/>
            <p:cNvSpPr/>
            <p:nvPr/>
          </p:nvSpPr>
          <p:spPr>
            <a:xfrm>
              <a:off x="1703691" y="3677442"/>
              <a:ext cx="154765" cy="118364"/>
            </a:xfrm>
            <a:custGeom>
              <a:avLst/>
              <a:gdLst/>
              <a:ahLst/>
              <a:cxnLst/>
              <a:rect l="l" t="t" r="r" b="b"/>
              <a:pathLst>
                <a:path w="7955" h="6084" extrusionOk="0">
                  <a:moveTo>
                    <a:pt x="7587" y="3978"/>
                  </a:moveTo>
                  <a:cubicBezTo>
                    <a:pt x="7253" y="5382"/>
                    <a:pt x="5381" y="6084"/>
                    <a:pt x="3376" y="5582"/>
                  </a:cubicBezTo>
                  <a:cubicBezTo>
                    <a:pt x="1371" y="5081"/>
                    <a:pt x="0" y="3510"/>
                    <a:pt x="335" y="2106"/>
                  </a:cubicBezTo>
                  <a:cubicBezTo>
                    <a:pt x="669" y="736"/>
                    <a:pt x="2574" y="1"/>
                    <a:pt x="4579" y="502"/>
                  </a:cubicBezTo>
                  <a:cubicBezTo>
                    <a:pt x="6584" y="1037"/>
                    <a:pt x="7955" y="2574"/>
                    <a:pt x="7587" y="39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41"/>
            <p:cNvSpPr/>
            <p:nvPr/>
          </p:nvSpPr>
          <p:spPr>
            <a:xfrm>
              <a:off x="2195241" y="3804250"/>
              <a:ext cx="154765" cy="118345"/>
            </a:xfrm>
            <a:custGeom>
              <a:avLst/>
              <a:gdLst/>
              <a:ahLst/>
              <a:cxnLst/>
              <a:rect l="l" t="t" r="r" b="b"/>
              <a:pathLst>
                <a:path w="7955" h="6083" extrusionOk="0">
                  <a:moveTo>
                    <a:pt x="7621" y="3977"/>
                  </a:moveTo>
                  <a:cubicBezTo>
                    <a:pt x="7286" y="5381"/>
                    <a:pt x="5381" y="6083"/>
                    <a:pt x="3376" y="5581"/>
                  </a:cubicBezTo>
                  <a:cubicBezTo>
                    <a:pt x="1371" y="5047"/>
                    <a:pt x="1" y="3476"/>
                    <a:pt x="335" y="2106"/>
                  </a:cubicBezTo>
                  <a:cubicBezTo>
                    <a:pt x="669" y="735"/>
                    <a:pt x="2574" y="0"/>
                    <a:pt x="4579" y="501"/>
                  </a:cubicBezTo>
                  <a:cubicBezTo>
                    <a:pt x="6585" y="1003"/>
                    <a:pt x="7955" y="2573"/>
                    <a:pt x="7621" y="39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41"/>
            <p:cNvSpPr/>
            <p:nvPr/>
          </p:nvSpPr>
          <p:spPr>
            <a:xfrm>
              <a:off x="1754410" y="3442076"/>
              <a:ext cx="282195" cy="255969"/>
            </a:xfrm>
            <a:custGeom>
              <a:avLst/>
              <a:gdLst/>
              <a:ahLst/>
              <a:cxnLst/>
              <a:rect l="l" t="t" r="r" b="b"/>
              <a:pathLst>
                <a:path w="14505" h="13157" extrusionOk="0">
                  <a:moveTo>
                    <a:pt x="7074" y="1"/>
                  </a:moveTo>
                  <a:cubicBezTo>
                    <a:pt x="4174" y="1"/>
                    <a:pt x="1529" y="1978"/>
                    <a:pt x="802" y="4913"/>
                  </a:cubicBezTo>
                  <a:cubicBezTo>
                    <a:pt x="0" y="8489"/>
                    <a:pt x="2206" y="12032"/>
                    <a:pt x="5749" y="12934"/>
                  </a:cubicBezTo>
                  <a:cubicBezTo>
                    <a:pt x="6313" y="13085"/>
                    <a:pt x="6879" y="13157"/>
                    <a:pt x="7435" y="13157"/>
                  </a:cubicBezTo>
                  <a:cubicBezTo>
                    <a:pt x="10339" y="13157"/>
                    <a:pt x="12979" y="11200"/>
                    <a:pt x="13736" y="8256"/>
                  </a:cubicBezTo>
                  <a:cubicBezTo>
                    <a:pt x="14505" y="4679"/>
                    <a:pt x="12333" y="1137"/>
                    <a:pt x="8790" y="234"/>
                  </a:cubicBezTo>
                  <a:cubicBezTo>
                    <a:pt x="8217" y="76"/>
                    <a:pt x="7641" y="1"/>
                    <a:pt x="7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41"/>
            <p:cNvSpPr/>
            <p:nvPr/>
          </p:nvSpPr>
          <p:spPr>
            <a:xfrm>
              <a:off x="1754410" y="3435578"/>
              <a:ext cx="197021" cy="260094"/>
            </a:xfrm>
            <a:custGeom>
              <a:avLst/>
              <a:gdLst/>
              <a:ahLst/>
              <a:cxnLst/>
              <a:rect l="l" t="t" r="r" b="b"/>
              <a:pathLst>
                <a:path w="10127" h="13369" extrusionOk="0">
                  <a:moveTo>
                    <a:pt x="802" y="5247"/>
                  </a:moveTo>
                  <a:cubicBezTo>
                    <a:pt x="0" y="8823"/>
                    <a:pt x="2206" y="12366"/>
                    <a:pt x="5749" y="13268"/>
                  </a:cubicBezTo>
                  <a:cubicBezTo>
                    <a:pt x="5916" y="13302"/>
                    <a:pt x="6083" y="13335"/>
                    <a:pt x="6216" y="13369"/>
                  </a:cubicBezTo>
                  <a:cubicBezTo>
                    <a:pt x="10127" y="8389"/>
                    <a:pt x="9158" y="3409"/>
                    <a:pt x="7888" y="401"/>
                  </a:cubicBezTo>
                  <a:cubicBezTo>
                    <a:pt x="4646" y="0"/>
                    <a:pt x="1604" y="2072"/>
                    <a:pt x="802" y="5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41"/>
            <p:cNvSpPr/>
            <p:nvPr/>
          </p:nvSpPr>
          <p:spPr>
            <a:xfrm>
              <a:off x="2104872" y="3531763"/>
              <a:ext cx="282195" cy="256008"/>
            </a:xfrm>
            <a:custGeom>
              <a:avLst/>
              <a:gdLst/>
              <a:ahLst/>
              <a:cxnLst/>
              <a:rect l="l" t="t" r="r" b="b"/>
              <a:pathLst>
                <a:path w="14505" h="13159" extrusionOk="0">
                  <a:moveTo>
                    <a:pt x="7040" y="1"/>
                  </a:moveTo>
                  <a:cubicBezTo>
                    <a:pt x="4165" y="1"/>
                    <a:pt x="1528" y="1957"/>
                    <a:pt x="802" y="4916"/>
                  </a:cubicBezTo>
                  <a:cubicBezTo>
                    <a:pt x="0" y="8492"/>
                    <a:pt x="2206" y="12034"/>
                    <a:pt x="5749" y="12937"/>
                  </a:cubicBezTo>
                  <a:cubicBezTo>
                    <a:pt x="6312" y="13087"/>
                    <a:pt x="6878" y="13159"/>
                    <a:pt x="7434" y="13159"/>
                  </a:cubicBezTo>
                  <a:cubicBezTo>
                    <a:pt x="10337" y="13159"/>
                    <a:pt x="12973" y="11198"/>
                    <a:pt x="13703" y="8224"/>
                  </a:cubicBezTo>
                  <a:cubicBezTo>
                    <a:pt x="14505" y="4682"/>
                    <a:pt x="12332" y="1106"/>
                    <a:pt x="8756" y="237"/>
                  </a:cubicBezTo>
                  <a:cubicBezTo>
                    <a:pt x="8183" y="77"/>
                    <a:pt x="7607" y="1"/>
                    <a:pt x="7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41"/>
            <p:cNvSpPr/>
            <p:nvPr/>
          </p:nvSpPr>
          <p:spPr>
            <a:xfrm>
              <a:off x="2104872" y="3525304"/>
              <a:ext cx="197021" cy="260094"/>
            </a:xfrm>
            <a:custGeom>
              <a:avLst/>
              <a:gdLst/>
              <a:ahLst/>
              <a:cxnLst/>
              <a:rect l="l" t="t" r="r" b="b"/>
              <a:pathLst>
                <a:path w="10127" h="13369" extrusionOk="0">
                  <a:moveTo>
                    <a:pt x="802" y="5248"/>
                  </a:moveTo>
                  <a:cubicBezTo>
                    <a:pt x="0" y="8824"/>
                    <a:pt x="2206" y="12366"/>
                    <a:pt x="5749" y="13269"/>
                  </a:cubicBezTo>
                  <a:cubicBezTo>
                    <a:pt x="5916" y="13302"/>
                    <a:pt x="6049" y="13335"/>
                    <a:pt x="6216" y="13369"/>
                  </a:cubicBezTo>
                  <a:cubicBezTo>
                    <a:pt x="10127" y="8356"/>
                    <a:pt x="9124" y="3409"/>
                    <a:pt x="7854" y="401"/>
                  </a:cubicBezTo>
                  <a:cubicBezTo>
                    <a:pt x="4612" y="0"/>
                    <a:pt x="1571" y="2073"/>
                    <a:pt x="802" y="5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41"/>
            <p:cNvSpPr/>
            <p:nvPr/>
          </p:nvSpPr>
          <p:spPr>
            <a:xfrm>
              <a:off x="1822016" y="3360793"/>
              <a:ext cx="132022" cy="47490"/>
            </a:xfrm>
            <a:custGeom>
              <a:avLst/>
              <a:gdLst/>
              <a:ahLst/>
              <a:cxnLst/>
              <a:rect l="l" t="t" r="r" b="b"/>
              <a:pathLst>
                <a:path w="6786" h="2441" extrusionOk="0">
                  <a:moveTo>
                    <a:pt x="2875" y="1"/>
                  </a:moveTo>
                  <a:cubicBezTo>
                    <a:pt x="2207" y="1"/>
                    <a:pt x="1538" y="68"/>
                    <a:pt x="903" y="168"/>
                  </a:cubicBezTo>
                  <a:cubicBezTo>
                    <a:pt x="369" y="302"/>
                    <a:pt x="34" y="770"/>
                    <a:pt x="68" y="1304"/>
                  </a:cubicBezTo>
                  <a:cubicBezTo>
                    <a:pt x="1" y="1739"/>
                    <a:pt x="268" y="2106"/>
                    <a:pt x="669" y="2274"/>
                  </a:cubicBezTo>
                  <a:lnTo>
                    <a:pt x="1037" y="2274"/>
                  </a:lnTo>
                  <a:cubicBezTo>
                    <a:pt x="1605" y="2173"/>
                    <a:pt x="2207" y="2106"/>
                    <a:pt x="2808" y="2106"/>
                  </a:cubicBezTo>
                  <a:cubicBezTo>
                    <a:pt x="3644" y="2106"/>
                    <a:pt x="4446" y="2207"/>
                    <a:pt x="5248" y="2407"/>
                  </a:cubicBezTo>
                  <a:cubicBezTo>
                    <a:pt x="5315" y="2441"/>
                    <a:pt x="5382" y="2441"/>
                    <a:pt x="5449" y="2441"/>
                  </a:cubicBezTo>
                  <a:cubicBezTo>
                    <a:pt x="6585" y="2307"/>
                    <a:pt x="6785" y="770"/>
                    <a:pt x="5716" y="369"/>
                  </a:cubicBezTo>
                  <a:cubicBezTo>
                    <a:pt x="4780" y="101"/>
                    <a:pt x="3844" y="1"/>
                    <a:pt x="2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41"/>
            <p:cNvSpPr/>
            <p:nvPr/>
          </p:nvSpPr>
          <p:spPr>
            <a:xfrm>
              <a:off x="2247263" y="3455733"/>
              <a:ext cx="121613" cy="78695"/>
            </a:xfrm>
            <a:custGeom>
              <a:avLst/>
              <a:gdLst/>
              <a:ahLst/>
              <a:cxnLst/>
              <a:rect l="l" t="t" r="r" b="b"/>
              <a:pathLst>
                <a:path w="6251" h="4045" extrusionOk="0">
                  <a:moveTo>
                    <a:pt x="1203" y="0"/>
                  </a:moveTo>
                  <a:cubicBezTo>
                    <a:pt x="769" y="0"/>
                    <a:pt x="368" y="268"/>
                    <a:pt x="201" y="669"/>
                  </a:cubicBezTo>
                  <a:cubicBezTo>
                    <a:pt x="0" y="1036"/>
                    <a:pt x="67" y="1504"/>
                    <a:pt x="368" y="1805"/>
                  </a:cubicBezTo>
                  <a:cubicBezTo>
                    <a:pt x="468" y="1872"/>
                    <a:pt x="568" y="1905"/>
                    <a:pt x="702" y="1939"/>
                  </a:cubicBezTo>
                  <a:cubicBezTo>
                    <a:pt x="2072" y="2306"/>
                    <a:pt x="3376" y="2941"/>
                    <a:pt x="4512" y="3844"/>
                  </a:cubicBezTo>
                  <a:cubicBezTo>
                    <a:pt x="4646" y="3977"/>
                    <a:pt x="4846" y="4044"/>
                    <a:pt x="5047" y="4044"/>
                  </a:cubicBezTo>
                  <a:cubicBezTo>
                    <a:pt x="5348" y="4044"/>
                    <a:pt x="5682" y="3877"/>
                    <a:pt x="5882" y="3610"/>
                  </a:cubicBezTo>
                  <a:cubicBezTo>
                    <a:pt x="6250" y="3209"/>
                    <a:pt x="6217" y="2574"/>
                    <a:pt x="5816" y="2206"/>
                  </a:cubicBezTo>
                  <a:cubicBezTo>
                    <a:pt x="4512" y="1170"/>
                    <a:pt x="3042" y="435"/>
                    <a:pt x="1437" y="34"/>
                  </a:cubicBezTo>
                  <a:cubicBezTo>
                    <a:pt x="1371" y="0"/>
                    <a:pt x="1270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41"/>
            <p:cNvSpPr/>
            <p:nvPr/>
          </p:nvSpPr>
          <p:spPr>
            <a:xfrm>
              <a:off x="1981333" y="3706878"/>
              <a:ext cx="122352" cy="113890"/>
            </a:xfrm>
            <a:custGeom>
              <a:avLst/>
              <a:gdLst/>
              <a:ahLst/>
              <a:cxnLst/>
              <a:rect l="l" t="t" r="r" b="b"/>
              <a:pathLst>
                <a:path w="6289" h="5854" extrusionOk="0">
                  <a:moveTo>
                    <a:pt x="1326" y="0"/>
                  </a:moveTo>
                  <a:cubicBezTo>
                    <a:pt x="988" y="0"/>
                    <a:pt x="655" y="180"/>
                    <a:pt x="535" y="593"/>
                  </a:cubicBezTo>
                  <a:cubicBezTo>
                    <a:pt x="0" y="2532"/>
                    <a:pt x="0" y="5139"/>
                    <a:pt x="2373" y="5740"/>
                  </a:cubicBezTo>
                  <a:cubicBezTo>
                    <a:pt x="2658" y="5818"/>
                    <a:pt x="2920" y="5854"/>
                    <a:pt x="3162" y="5854"/>
                  </a:cubicBezTo>
                  <a:cubicBezTo>
                    <a:pt x="5212" y="5854"/>
                    <a:pt x="5761" y="3263"/>
                    <a:pt x="6150" y="1529"/>
                  </a:cubicBezTo>
                  <a:cubicBezTo>
                    <a:pt x="6289" y="912"/>
                    <a:pt x="5777" y="509"/>
                    <a:pt x="5290" y="509"/>
                  </a:cubicBezTo>
                  <a:cubicBezTo>
                    <a:pt x="4959" y="509"/>
                    <a:pt x="4640" y="695"/>
                    <a:pt x="4545" y="1128"/>
                  </a:cubicBezTo>
                  <a:cubicBezTo>
                    <a:pt x="4311" y="2064"/>
                    <a:pt x="4245" y="4136"/>
                    <a:pt x="2941" y="4136"/>
                  </a:cubicBezTo>
                  <a:cubicBezTo>
                    <a:pt x="1404" y="4136"/>
                    <a:pt x="1905" y="1863"/>
                    <a:pt x="2172" y="1028"/>
                  </a:cubicBezTo>
                  <a:cubicBezTo>
                    <a:pt x="2353" y="406"/>
                    <a:pt x="1835" y="0"/>
                    <a:pt x="1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6" name="Google Shape;1256;p41"/>
          <p:cNvGrpSpPr/>
          <p:nvPr/>
        </p:nvGrpSpPr>
        <p:grpSpPr>
          <a:xfrm rot="2922877">
            <a:off x="4207217" y="1120479"/>
            <a:ext cx="342292" cy="352799"/>
            <a:chOff x="1136563" y="3613697"/>
            <a:chExt cx="150874" cy="155472"/>
          </a:xfrm>
        </p:grpSpPr>
        <p:sp>
          <p:nvSpPr>
            <p:cNvPr id="1257" name="Google Shape;1257;p41"/>
            <p:cNvSpPr/>
            <p:nvPr/>
          </p:nvSpPr>
          <p:spPr>
            <a:xfrm>
              <a:off x="1136662" y="3613697"/>
              <a:ext cx="150675" cy="155472"/>
            </a:xfrm>
            <a:custGeom>
              <a:avLst/>
              <a:gdLst/>
              <a:ahLst/>
              <a:cxnLst/>
              <a:rect l="l" t="t" r="r" b="b"/>
              <a:pathLst>
                <a:path w="7721" h="7896" extrusionOk="0">
                  <a:moveTo>
                    <a:pt x="2781" y="1"/>
                  </a:moveTo>
                  <a:cubicBezTo>
                    <a:pt x="2732" y="1"/>
                    <a:pt x="2684" y="9"/>
                    <a:pt x="2641" y="26"/>
                  </a:cubicBezTo>
                  <a:cubicBezTo>
                    <a:pt x="2440" y="93"/>
                    <a:pt x="2340" y="294"/>
                    <a:pt x="2340" y="494"/>
                  </a:cubicBezTo>
                  <a:cubicBezTo>
                    <a:pt x="2273" y="1029"/>
                    <a:pt x="2206" y="1530"/>
                    <a:pt x="2206" y="2065"/>
                  </a:cubicBezTo>
                  <a:cubicBezTo>
                    <a:pt x="2206" y="2433"/>
                    <a:pt x="1972" y="2800"/>
                    <a:pt x="1605" y="2934"/>
                  </a:cubicBezTo>
                  <a:cubicBezTo>
                    <a:pt x="1170" y="3134"/>
                    <a:pt x="736" y="3368"/>
                    <a:pt x="301" y="3602"/>
                  </a:cubicBezTo>
                  <a:cubicBezTo>
                    <a:pt x="134" y="3669"/>
                    <a:pt x="1" y="3870"/>
                    <a:pt x="1" y="4070"/>
                  </a:cubicBezTo>
                  <a:cubicBezTo>
                    <a:pt x="1" y="4271"/>
                    <a:pt x="134" y="4471"/>
                    <a:pt x="368" y="4538"/>
                  </a:cubicBezTo>
                  <a:cubicBezTo>
                    <a:pt x="903" y="4739"/>
                    <a:pt x="1438" y="5006"/>
                    <a:pt x="2006" y="5240"/>
                  </a:cubicBezTo>
                  <a:cubicBezTo>
                    <a:pt x="2206" y="5307"/>
                    <a:pt x="2340" y="5474"/>
                    <a:pt x="2374" y="5674"/>
                  </a:cubicBezTo>
                  <a:cubicBezTo>
                    <a:pt x="2474" y="6243"/>
                    <a:pt x="2574" y="6811"/>
                    <a:pt x="2708" y="7379"/>
                  </a:cubicBezTo>
                  <a:cubicBezTo>
                    <a:pt x="2741" y="7579"/>
                    <a:pt x="2808" y="7813"/>
                    <a:pt x="3075" y="7880"/>
                  </a:cubicBezTo>
                  <a:cubicBezTo>
                    <a:pt x="3112" y="7891"/>
                    <a:pt x="3146" y="7895"/>
                    <a:pt x="3179" y="7895"/>
                  </a:cubicBezTo>
                  <a:cubicBezTo>
                    <a:pt x="3360" y="7895"/>
                    <a:pt x="3497" y="7754"/>
                    <a:pt x="3610" y="7613"/>
                  </a:cubicBezTo>
                  <a:cubicBezTo>
                    <a:pt x="3978" y="7212"/>
                    <a:pt x="4345" y="6744"/>
                    <a:pt x="4746" y="6343"/>
                  </a:cubicBezTo>
                  <a:cubicBezTo>
                    <a:pt x="4813" y="6243"/>
                    <a:pt x="4880" y="6176"/>
                    <a:pt x="5014" y="6142"/>
                  </a:cubicBezTo>
                  <a:cubicBezTo>
                    <a:pt x="5073" y="6103"/>
                    <a:pt x="5131" y="6087"/>
                    <a:pt x="5190" y="6087"/>
                  </a:cubicBezTo>
                  <a:cubicBezTo>
                    <a:pt x="5232" y="6087"/>
                    <a:pt x="5273" y="6095"/>
                    <a:pt x="5315" y="6109"/>
                  </a:cubicBezTo>
                  <a:lnTo>
                    <a:pt x="7019" y="6309"/>
                  </a:lnTo>
                  <a:cubicBezTo>
                    <a:pt x="7064" y="6317"/>
                    <a:pt x="7109" y="6321"/>
                    <a:pt x="7153" y="6321"/>
                  </a:cubicBezTo>
                  <a:cubicBezTo>
                    <a:pt x="7306" y="6321"/>
                    <a:pt x="7450" y="6272"/>
                    <a:pt x="7554" y="6142"/>
                  </a:cubicBezTo>
                  <a:cubicBezTo>
                    <a:pt x="7721" y="5942"/>
                    <a:pt x="7587" y="5741"/>
                    <a:pt x="7487" y="5541"/>
                  </a:cubicBezTo>
                  <a:cubicBezTo>
                    <a:pt x="7220" y="5039"/>
                    <a:pt x="6919" y="4538"/>
                    <a:pt x="6618" y="4037"/>
                  </a:cubicBezTo>
                  <a:cubicBezTo>
                    <a:pt x="6484" y="3870"/>
                    <a:pt x="6484" y="3636"/>
                    <a:pt x="6585" y="3469"/>
                  </a:cubicBezTo>
                  <a:cubicBezTo>
                    <a:pt x="6819" y="2934"/>
                    <a:pt x="7052" y="2366"/>
                    <a:pt x="7320" y="1831"/>
                  </a:cubicBezTo>
                  <a:cubicBezTo>
                    <a:pt x="7454" y="1664"/>
                    <a:pt x="7420" y="1430"/>
                    <a:pt x="7286" y="1263"/>
                  </a:cubicBezTo>
                  <a:cubicBezTo>
                    <a:pt x="7195" y="1149"/>
                    <a:pt x="7072" y="1097"/>
                    <a:pt x="6940" y="1097"/>
                  </a:cubicBezTo>
                  <a:cubicBezTo>
                    <a:pt x="6879" y="1097"/>
                    <a:pt x="6815" y="1108"/>
                    <a:pt x="6752" y="1129"/>
                  </a:cubicBezTo>
                  <a:cubicBezTo>
                    <a:pt x="6284" y="1263"/>
                    <a:pt x="5782" y="1363"/>
                    <a:pt x="5315" y="1497"/>
                  </a:cubicBezTo>
                  <a:cubicBezTo>
                    <a:pt x="5215" y="1537"/>
                    <a:pt x="5106" y="1556"/>
                    <a:pt x="4997" y="1556"/>
                  </a:cubicBezTo>
                  <a:cubicBezTo>
                    <a:pt x="4739" y="1556"/>
                    <a:pt x="4476" y="1450"/>
                    <a:pt x="4312" y="1263"/>
                  </a:cubicBezTo>
                  <a:cubicBezTo>
                    <a:pt x="3944" y="862"/>
                    <a:pt x="3543" y="528"/>
                    <a:pt x="3176" y="193"/>
                  </a:cubicBezTo>
                  <a:cubicBezTo>
                    <a:pt x="3076" y="69"/>
                    <a:pt x="2922" y="1"/>
                    <a:pt x="2781" y="1"/>
                  </a:cubicBez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41"/>
            <p:cNvSpPr/>
            <p:nvPr/>
          </p:nvSpPr>
          <p:spPr>
            <a:xfrm>
              <a:off x="1136563" y="3613730"/>
              <a:ext cx="150874" cy="155407"/>
            </a:xfrm>
            <a:custGeom>
              <a:avLst/>
              <a:gdLst/>
              <a:ahLst/>
              <a:cxnLst/>
              <a:rect l="l" t="t" r="r" b="b"/>
              <a:pathLst>
                <a:path w="7755" h="7988" extrusionOk="0">
                  <a:moveTo>
                    <a:pt x="7287" y="1303"/>
                  </a:moveTo>
                  <a:cubicBezTo>
                    <a:pt x="7153" y="1136"/>
                    <a:pt x="6952" y="1103"/>
                    <a:pt x="6752" y="1170"/>
                  </a:cubicBezTo>
                  <a:cubicBezTo>
                    <a:pt x="6284" y="1303"/>
                    <a:pt x="5783" y="1404"/>
                    <a:pt x="5348" y="1537"/>
                  </a:cubicBezTo>
                  <a:cubicBezTo>
                    <a:pt x="4981" y="1671"/>
                    <a:pt x="4546" y="1571"/>
                    <a:pt x="4312" y="1270"/>
                  </a:cubicBezTo>
                  <a:cubicBezTo>
                    <a:pt x="3944" y="902"/>
                    <a:pt x="3543" y="568"/>
                    <a:pt x="3176" y="201"/>
                  </a:cubicBezTo>
                  <a:cubicBezTo>
                    <a:pt x="3042" y="67"/>
                    <a:pt x="2808" y="0"/>
                    <a:pt x="2641" y="67"/>
                  </a:cubicBezTo>
                  <a:lnTo>
                    <a:pt x="2641" y="67"/>
                  </a:lnTo>
                  <a:lnTo>
                    <a:pt x="2641" y="67"/>
                  </a:lnTo>
                  <a:cubicBezTo>
                    <a:pt x="2441" y="134"/>
                    <a:pt x="2340" y="334"/>
                    <a:pt x="2340" y="535"/>
                  </a:cubicBezTo>
                  <a:cubicBezTo>
                    <a:pt x="2307" y="1036"/>
                    <a:pt x="2207" y="1571"/>
                    <a:pt x="2207" y="2072"/>
                  </a:cubicBezTo>
                  <a:cubicBezTo>
                    <a:pt x="2207" y="2473"/>
                    <a:pt x="1973" y="2841"/>
                    <a:pt x="1605" y="2941"/>
                  </a:cubicBezTo>
                  <a:cubicBezTo>
                    <a:pt x="1204" y="3175"/>
                    <a:pt x="736" y="3409"/>
                    <a:pt x="335" y="3643"/>
                  </a:cubicBezTo>
                  <a:cubicBezTo>
                    <a:pt x="134" y="3710"/>
                    <a:pt x="1" y="3910"/>
                    <a:pt x="1" y="4111"/>
                  </a:cubicBezTo>
                  <a:cubicBezTo>
                    <a:pt x="1" y="4311"/>
                    <a:pt x="134" y="4512"/>
                    <a:pt x="368" y="4545"/>
                  </a:cubicBezTo>
                  <a:cubicBezTo>
                    <a:pt x="903" y="4779"/>
                    <a:pt x="1438" y="5013"/>
                    <a:pt x="2006" y="5247"/>
                  </a:cubicBezTo>
                  <a:cubicBezTo>
                    <a:pt x="2207" y="5314"/>
                    <a:pt x="2340" y="5514"/>
                    <a:pt x="2374" y="5715"/>
                  </a:cubicBezTo>
                  <a:cubicBezTo>
                    <a:pt x="2474" y="6283"/>
                    <a:pt x="2574" y="6851"/>
                    <a:pt x="2708" y="7419"/>
                  </a:cubicBezTo>
                  <a:cubicBezTo>
                    <a:pt x="2741" y="7620"/>
                    <a:pt x="2808" y="7854"/>
                    <a:pt x="3076" y="7921"/>
                  </a:cubicBezTo>
                  <a:cubicBezTo>
                    <a:pt x="3309" y="7988"/>
                    <a:pt x="3477" y="7821"/>
                    <a:pt x="3610" y="7653"/>
                  </a:cubicBezTo>
                  <a:cubicBezTo>
                    <a:pt x="3978" y="7219"/>
                    <a:pt x="4379" y="6784"/>
                    <a:pt x="4747" y="6350"/>
                  </a:cubicBezTo>
                  <a:cubicBezTo>
                    <a:pt x="4813" y="6283"/>
                    <a:pt x="4880" y="6216"/>
                    <a:pt x="5014" y="6149"/>
                  </a:cubicBezTo>
                  <a:cubicBezTo>
                    <a:pt x="5114" y="6116"/>
                    <a:pt x="5214" y="6116"/>
                    <a:pt x="5348" y="6116"/>
                  </a:cubicBezTo>
                  <a:lnTo>
                    <a:pt x="7019" y="6350"/>
                  </a:lnTo>
                  <a:cubicBezTo>
                    <a:pt x="7253" y="6417"/>
                    <a:pt x="7487" y="6350"/>
                    <a:pt x="7621" y="6149"/>
                  </a:cubicBezTo>
                  <a:cubicBezTo>
                    <a:pt x="7754" y="5949"/>
                    <a:pt x="7654" y="5748"/>
                    <a:pt x="7554" y="5548"/>
                  </a:cubicBezTo>
                  <a:cubicBezTo>
                    <a:pt x="7253" y="5047"/>
                    <a:pt x="6952" y="4545"/>
                    <a:pt x="6652" y="4077"/>
                  </a:cubicBezTo>
                  <a:cubicBezTo>
                    <a:pt x="6518" y="3910"/>
                    <a:pt x="6518" y="3676"/>
                    <a:pt x="6618" y="3476"/>
                  </a:cubicBezTo>
                  <a:cubicBezTo>
                    <a:pt x="6886" y="2941"/>
                    <a:pt x="7119" y="2406"/>
                    <a:pt x="7387" y="1872"/>
                  </a:cubicBezTo>
                  <a:cubicBezTo>
                    <a:pt x="7454" y="1671"/>
                    <a:pt x="7454" y="1437"/>
                    <a:pt x="7287" y="13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F5E292E-AA09-0B01-6D3F-EAA8986061DF}"/>
              </a:ext>
            </a:extLst>
          </p:cNvPr>
          <p:cNvSpPr txBox="1"/>
          <p:nvPr/>
        </p:nvSpPr>
        <p:spPr>
          <a:xfrm>
            <a:off x="2581730" y="1854471"/>
            <a:ext cx="79356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TIME 1</a:t>
            </a:r>
          </a:p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Period 1</a:t>
            </a:r>
          </a:p>
        </p:txBody>
      </p:sp>
    </p:spTree>
    <p:extLst>
      <p:ext uri="{BB962C8B-B14F-4D97-AF65-F5344CB8AC3E}">
        <p14:creationId xmlns:p14="http://schemas.microsoft.com/office/powerpoint/2010/main" val="2085026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  <p:sndAc>
          <p:stSnd>
            <p:snd r:embed="rId3" name="applause.wav"/>
          </p:stSnd>
        </p:sndAc>
      </p:transition>
    </mc:Choice>
    <mc:Fallback xmlns="">
      <p:transition spd="med">
        <p:fade/>
        <p:sndAc>
          <p:stSnd>
            <p:snd r:embed="rId4" name="applaus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Diagonal Corners Rounded 30">
            <a:extLst>
              <a:ext uri="{FF2B5EF4-FFF2-40B4-BE49-F238E27FC236}">
                <a16:creationId xmlns:a16="http://schemas.microsoft.com/office/drawing/2014/main" id="{43E74B5F-E719-F195-120F-B3279F08FA57}"/>
              </a:ext>
            </a:extLst>
          </p:cNvPr>
          <p:cNvSpPr/>
          <p:nvPr/>
        </p:nvSpPr>
        <p:spPr>
          <a:xfrm>
            <a:off x="332139" y="770936"/>
            <a:ext cx="11527722" cy="520785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38100"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910368" y="1022557"/>
            <a:ext cx="7978791" cy="73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Table of contents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26560" y="1972437"/>
            <a:ext cx="11527722" cy="4578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1. Warm-up &amp; Review</a:t>
            </a:r>
          </a:p>
          <a:p>
            <a:pPr marR="0" lvl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2. Activity 1: Find and circle the words. </a:t>
            </a:r>
            <a:br>
              <a:rPr lang="en-US" sz="4800" dirty="0">
                <a:solidFill>
                  <a:prstClr val="black"/>
                </a:solidFill>
                <a:latin typeface="Comic Sans Bold"/>
              </a:rPr>
            </a:br>
            <a:r>
              <a:rPr lang="en-US" sz="4800" dirty="0">
                <a:solidFill>
                  <a:prstClr val="black"/>
                </a:solidFill>
                <a:latin typeface="Comic Sans Bold"/>
              </a:rPr>
              <a:t>Then say.</a:t>
            </a:r>
          </a:p>
          <a:p>
            <a:pPr marR="0" lvl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3. Activity 2: Let’s play. </a:t>
            </a:r>
          </a:p>
          <a:p>
            <a:pPr marR="0" lvl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4. Fun corner and Wrap-up</a:t>
            </a:r>
          </a:p>
          <a:p>
            <a:pPr marR="0" lvl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800" dirty="0">
              <a:solidFill>
                <a:prstClr val="black"/>
              </a:solidFill>
              <a:latin typeface="Comic Sans Bold"/>
            </a:endParaRPr>
          </a:p>
          <a:p>
            <a:pPr marL="914400" marR="0" lvl="0" indent="-91440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11"/>
          <p:cNvGrpSpPr/>
          <p:nvPr/>
        </p:nvGrpSpPr>
        <p:grpSpPr>
          <a:xfrm rot="-392710">
            <a:off x="-710357" y="2851929"/>
            <a:ext cx="3086604" cy="4590011"/>
            <a:chOff x="-1094349" y="4249212"/>
            <a:chExt cx="4629357" cy="6884043"/>
          </a:xfrm>
        </p:grpSpPr>
        <p:grpSp>
          <p:nvGrpSpPr>
            <p:cNvPr id="1276" name="Google Shape;1276;p11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277" name="Google Shape;1277;p11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278" name="Google Shape;1278;p11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279" name="Google Shape;1279;p11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p11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1" name="Google Shape;1281;p11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282" name="Google Shape;1282;p11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4" name="Google Shape;1284;p11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11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7" name="Google Shape;1287;p11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1288" name="Google Shape;1288;p11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9" name="Google Shape;1289;p11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0" name="Google Shape;1290;p11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1291" name="Google Shape;1291;p11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2" name="Google Shape;1292;p11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3" name="Google Shape;1293;p11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1294" name="Google Shape;1294;p11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5" name="Google Shape;1295;p11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6" name="Google Shape;1296;p11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1299;p11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1300" name="Google Shape;1300;p11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11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2" name="Google Shape;1302;p11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1303" name="Google Shape;1303;p11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11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5" name="Google Shape;1305;p11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1306" name="Google Shape;1306;p11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1307" name="Google Shape;1307;p11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9" name="Google Shape;1309;p11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11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2" name="Google Shape;1312;p11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1313" name="Google Shape;1313;p11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11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5" name="Google Shape;1315;p11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1316" name="Google Shape;1316;p11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1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1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1319" name="Google Shape;1319;p11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1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1" name="Google Shape;1321;p11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4" name="Google Shape;1324;p11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1325" name="Google Shape;1325;p11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6" name="Google Shape;1326;p11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7" name="Google Shape;1327;p11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1328" name="Google Shape;1328;p11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11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0" name="Google Shape;1330;p11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1331" name="Google Shape;1331;p11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11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33" name="Google Shape;1333;p11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1334" name="Google Shape;1334;p11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7" name="Google Shape;1337;p11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1338" name="Google Shape;1338;p11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11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0" name="Google Shape;1340;p11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1341" name="Google Shape;1341;p11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11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3" name="Google Shape;1343;p11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1344" name="Google Shape;1344;p11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11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6" name="Google Shape;1346;p11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1347" name="Google Shape;1347;p11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11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11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1353" name="Google Shape;1353;p11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11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5" name="Google Shape;1355;p11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1356" name="Google Shape;1356;p11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11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8" name="Google Shape;1358;p11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1359" name="Google Shape;1359;p11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11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61" name="Google Shape;1361;p11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1362" name="Google Shape;1362;p11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1363" name="Google Shape;1363;p11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11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5" name="Google Shape;1365;p11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366" name="Google Shape;1366;p11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11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8" name="Google Shape;1368;p11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369" name="Google Shape;1369;p11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11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1" name="Google Shape;1371;p11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372" name="Google Shape;1372;p11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11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4" name="Google Shape;1374;p11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375" name="Google Shape;1375;p11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11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p11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378" name="Google Shape;1378;p11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11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0" name="Google Shape;1380;p11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381" name="Google Shape;1381;p11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11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3" name="Google Shape;1383;p11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384" name="Google Shape;1384;p11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11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6" name="Google Shape;1386;p11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387" name="Google Shape;1387;p11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11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89" name="Google Shape;1389;p11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390" name="Google Shape;1390;p11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391" name="Google Shape;1391;p11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2" name="Google Shape;1392;p11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3" name="Google Shape;1393;p11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94" name="Google Shape;1394;p11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11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6" name="Google Shape;1396;p11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97" name="Google Shape;1397;p11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11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9" name="Google Shape;1399;p11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400" name="Google Shape;1400;p11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11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2" name="Google Shape;1402;p11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403" name="Google Shape;1403;p11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11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5" name="Google Shape;1405;p11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06" name="Google Shape;1406;p11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7" name="Google Shape;1407;p11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8" name="Google Shape;1408;p11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09" name="Google Shape;1409;p11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11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1" name="Google Shape;1411;p11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12" name="Google Shape;1412;p11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11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4" name="Google Shape;1414;p11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415" name="Google Shape;1415;p11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17" name="Google Shape;1417;p11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418" name="Google Shape;1418;p11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419" name="Google Shape;1419;p11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0" name="Google Shape;1420;p11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11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422" name="Google Shape;1422;p11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3" name="Google Shape;1423;p11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4" name="Google Shape;1424;p11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425" name="Google Shape;1425;p11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6" name="Google Shape;1426;p11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11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428" name="Google Shape;1428;p11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0" name="Google Shape;1430;p11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2" name="Google Shape;1432;p11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3" name="Google Shape;1433;p11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434" name="Google Shape;1434;p11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11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6" name="Google Shape;1436;p11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437" name="Google Shape;1437;p11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11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9" name="Google Shape;1439;p11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440" name="Google Shape;1440;p11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2" name="Google Shape;1442;p11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45" name="Google Shape;1445;p11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446" name="Google Shape;1446;p11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447" name="Google Shape;1447;p11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11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9" name="Google Shape;1449;p11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450" name="Google Shape;1450;p11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11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11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453" name="Google Shape;1453;p11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5" name="Google Shape;1455;p11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8" name="Google Shape;1458;p11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459" name="Google Shape;1459;p11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p11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1" name="Google Shape;1461;p11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462" name="Google Shape;1462;p11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p11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4" name="Google Shape;1464;p11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1465" name="Google Shape;1465;p11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6" name="Google Shape;1466;p11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7" name="Google Shape;1467;p11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1468" name="Google Shape;1468;p11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p11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0" name="Google Shape;1470;p11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73" name="Google Shape;1473;p11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1474" name="Google Shape;1474;p11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1475" name="Google Shape;1475;p11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11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7" name="Google Shape;1477;p11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1478" name="Google Shape;1478;p11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11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0" name="Google Shape;1480;p11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1481" name="Google Shape;1481;p11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11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3" name="Google Shape;1483;p11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1484" name="Google Shape;1484;p11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1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1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1487" name="Google Shape;1487;p11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1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9" name="Google Shape;1489;p11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1490" name="Google Shape;1490;p11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p11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2" name="Google Shape;1492;p11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1493" name="Google Shape;1493;p11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11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5" name="Google Shape;1495;p11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1496" name="Google Shape;1496;p11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11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8" name="Google Shape;1498;p11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1499" name="Google Shape;1499;p11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p11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01" name="Google Shape;1501;p11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1502" name="Google Shape;1502;p11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1503" name="Google Shape;1503;p11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11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5" name="Google Shape;1505;p11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1506" name="Google Shape;1506;p11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11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8" name="Google Shape;1508;p11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1509" name="Google Shape;1509;p11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0" name="Google Shape;1510;p11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1" name="Google Shape;1511;p11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1512" name="Google Shape;1512;p11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p11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4" name="Google Shape;1514;p11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1515" name="Google Shape;1515;p11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11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7" name="Google Shape;1517;p11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1518" name="Google Shape;1518;p11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11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0" name="Google Shape;1520;p11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1521" name="Google Shape;1521;p11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11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3" name="Google Shape;1523;p11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1524" name="Google Shape;1524;p11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11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6" name="Google Shape;1526;p11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1527" name="Google Shape;1527;p11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p11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29" name="Google Shape;1529;p11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1530" name="Google Shape;1530;p11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1531" name="Google Shape;1531;p11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11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3" name="Google Shape;1533;p11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1534" name="Google Shape;1534;p11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11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6" name="Google Shape;1536;p11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1537" name="Google Shape;1537;p11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p11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9" name="Google Shape;1539;p11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1540" name="Google Shape;1540;p11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p11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2" name="Google Shape;1542;p11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1543" name="Google Shape;1543;p11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p11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5" name="Google Shape;1545;p11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1546" name="Google Shape;1546;p11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p11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8" name="Google Shape;1548;p11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1549" name="Google Shape;1549;p11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p11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1" name="Google Shape;1551;p11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1552" name="Google Shape;1552;p11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p11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4" name="Google Shape;1554;p11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1555" name="Google Shape;1555;p11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p11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57" name="Google Shape;1557;p11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1558" name="Google Shape;1558;p11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1559" name="Google Shape;1559;p11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p11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1" name="Google Shape;1561;p11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1562" name="Google Shape;1562;p11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p11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4" name="Google Shape;1564;p11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1565" name="Google Shape;1565;p11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" name="Google Shape;1566;p11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7" name="Google Shape;1567;p11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1568" name="Google Shape;1568;p11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p11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0" name="Google Shape;1570;p11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1571" name="Google Shape;1571;p11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p11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3" name="Google Shape;1573;p11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1574" name="Google Shape;1574;p11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p11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6" name="Google Shape;1576;p11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1577" name="Google Shape;1577;p11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p11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9" name="Google Shape;1579;p11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1580" name="Google Shape;1580;p11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p11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82" name="Google Shape;1582;p11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1583" name="Google Shape;1583;p11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1584" name="Google Shape;1584;p11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p11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6" name="Google Shape;1586;p11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1587" name="Google Shape;1587;p11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8" name="Google Shape;1588;p11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9" name="Google Shape;1589;p11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1590" name="Google Shape;1590;p11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p11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2" name="Google Shape;1592;p11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1593" name="Google Shape;1593;p11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p11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5" name="Google Shape;1595;p11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1596" name="Google Shape;1596;p11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p11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8" name="Google Shape;1598;p11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1599" name="Google Shape;1599;p11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p11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1" name="Google Shape;1601;p11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1602" name="Google Shape;1602;p11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3" name="Google Shape;1603;p11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604" name="Google Shape;1604;p11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11"/>
          <p:cNvGrpSpPr/>
          <p:nvPr/>
        </p:nvGrpSpPr>
        <p:grpSpPr>
          <a:xfrm rot="5400000">
            <a:off x="3397857" y="-909773"/>
            <a:ext cx="5640267" cy="8571163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5" name="Google Shape;1625;p11"/>
          <p:cNvGrpSpPr/>
          <p:nvPr/>
        </p:nvGrpSpPr>
        <p:grpSpPr>
          <a:xfrm rot="-1613890">
            <a:off x="221375" y="2036028"/>
            <a:ext cx="2495812" cy="876856"/>
            <a:chOff x="332147" y="3053969"/>
            <a:chExt cx="3743769" cy="1315301"/>
          </a:xfrm>
        </p:grpSpPr>
        <p:sp>
          <p:nvSpPr>
            <p:cNvPr id="1626" name="Google Shape;1626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8" name="Google Shape;1628;p11"/>
          <p:cNvGrpSpPr/>
          <p:nvPr/>
        </p:nvGrpSpPr>
        <p:grpSpPr>
          <a:xfrm rot="-1990512">
            <a:off x="9800907" y="2861914"/>
            <a:ext cx="2495832" cy="850691"/>
            <a:chOff x="14291113" y="4697564"/>
            <a:chExt cx="3743754" cy="1276038"/>
          </a:xfrm>
        </p:grpSpPr>
        <p:grpSp>
          <p:nvGrpSpPr>
            <p:cNvPr id="1629" name="Google Shape;1629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0" name="Google Shape;1630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3" name="Google Shape;1633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4" name="Google Shape;1634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5" name="Google Shape;1635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39" name="Google Shape;1639;p11"/>
          <p:cNvGrpSpPr/>
          <p:nvPr/>
        </p:nvGrpSpPr>
        <p:grpSpPr>
          <a:xfrm>
            <a:off x="986384" y="4736184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50" name="Google Shape;1650;p11"/>
          <p:cNvGrpSpPr/>
          <p:nvPr/>
        </p:nvGrpSpPr>
        <p:grpSpPr>
          <a:xfrm rot="-976272">
            <a:off x="8907342" y="752725"/>
            <a:ext cx="1195183" cy="1350196"/>
            <a:chOff x="12872199" y="1968879"/>
            <a:chExt cx="1792674" cy="2025068"/>
          </a:xfrm>
        </p:grpSpPr>
        <p:sp>
          <p:nvSpPr>
            <p:cNvPr id="1651" name="Google Shape;1651;p11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A17875-979C-EE95-A268-358AE1F9C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840" y="1394660"/>
            <a:ext cx="10556240" cy="2585200"/>
          </a:xfrm>
        </p:spPr>
        <p:txBody>
          <a:bodyPr/>
          <a:lstStyle/>
          <a:p>
            <a:r>
              <a:rPr lang="en-US" sz="66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01</a:t>
            </a:r>
            <a:br>
              <a:rPr lang="en-US" sz="4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en-US" sz="4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WARM-UP &amp; REVIEW </a:t>
            </a:r>
            <a:br>
              <a:rPr lang="en-US" sz="4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en-US" sz="4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Game: Disappearing cards</a:t>
            </a:r>
            <a:endParaRPr lang="en-US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651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roup 1614">
            <a:extLst>
              <a:ext uri="{FF2B5EF4-FFF2-40B4-BE49-F238E27FC236}">
                <a16:creationId xmlns:a16="http://schemas.microsoft.com/office/drawing/2014/main" id="{27F0DDE1-77E5-5C45-0592-E359D3A1694E}"/>
              </a:ext>
            </a:extLst>
          </p:cNvPr>
          <p:cNvGrpSpPr/>
          <p:nvPr/>
        </p:nvGrpSpPr>
        <p:grpSpPr>
          <a:xfrm>
            <a:off x="901295" y="1255538"/>
            <a:ext cx="2261385" cy="2175215"/>
            <a:chOff x="901295" y="1255538"/>
            <a:chExt cx="2261385" cy="2175215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CFE727C-7DEC-4987-C469-BEC1FE5664F5}"/>
                </a:ext>
              </a:extLst>
            </p:cNvPr>
            <p:cNvSpPr/>
            <p:nvPr/>
          </p:nvSpPr>
          <p:spPr>
            <a:xfrm>
              <a:off x="918566" y="1255538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11BD5A-9C7D-4DC5-08D0-4279476FC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295" y="1612340"/>
              <a:ext cx="2158742" cy="162469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48114D4-6682-9F2C-6B28-B4CD6E12508A}"/>
              </a:ext>
            </a:extLst>
          </p:cNvPr>
          <p:cNvSpPr txBox="1"/>
          <p:nvPr/>
        </p:nvSpPr>
        <p:spPr>
          <a:xfrm>
            <a:off x="2692400" y="0"/>
            <a:ext cx="5936695" cy="646331"/>
          </a:xfrm>
          <a:prstGeom prst="rect">
            <a:avLst/>
          </a:prstGeom>
          <a:noFill/>
          <a:ln w="38100">
            <a:solidFill>
              <a:schemeClr val="accent6">
                <a:lumMod val="2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sym typeface="Fredoka One"/>
              </a:rPr>
              <a:t>Game: </a:t>
            </a: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sym typeface="Fredoka One"/>
              </a:rPr>
              <a:t>Disappearing cards</a:t>
            </a:r>
            <a:endParaRPr lang="en-US" sz="1400" dirty="0">
              <a:solidFill>
                <a:schemeClr val="accent6">
                  <a:lumMod val="25000"/>
                </a:schemeClr>
              </a:solidFill>
            </a:endParaRPr>
          </a:p>
        </p:txBody>
      </p:sp>
      <p:grpSp>
        <p:nvGrpSpPr>
          <p:cNvPr id="8" name="Google Shape;1639;p11">
            <a:extLst>
              <a:ext uri="{FF2B5EF4-FFF2-40B4-BE49-F238E27FC236}">
                <a16:creationId xmlns:a16="http://schemas.microsoft.com/office/drawing/2014/main" id="{1A2EF058-76B3-7B70-37E6-61BB2767F87C}"/>
              </a:ext>
            </a:extLst>
          </p:cNvPr>
          <p:cNvGrpSpPr/>
          <p:nvPr/>
        </p:nvGrpSpPr>
        <p:grpSpPr>
          <a:xfrm>
            <a:off x="-541971" y="6079568"/>
            <a:ext cx="1679759" cy="1359913"/>
            <a:chOff x="1479575" y="7104274"/>
            <a:chExt cx="2689615" cy="2829913"/>
          </a:xfrm>
        </p:grpSpPr>
        <p:sp>
          <p:nvSpPr>
            <p:cNvPr id="9" name="Google Shape;1640;p11">
              <a:extLst>
                <a:ext uri="{FF2B5EF4-FFF2-40B4-BE49-F238E27FC236}">
                  <a16:creationId xmlns:a16="http://schemas.microsoft.com/office/drawing/2014/main" id="{8324DC9E-C620-6F50-2301-9ECBAC32EDC5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41;p11">
              <a:extLst>
                <a:ext uri="{FF2B5EF4-FFF2-40B4-BE49-F238E27FC236}">
                  <a16:creationId xmlns:a16="http://schemas.microsoft.com/office/drawing/2014/main" id="{C2659ABF-361F-3969-9A50-55AA82AE2634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" name="Google Shape;1642;p11">
              <a:extLst>
                <a:ext uri="{FF2B5EF4-FFF2-40B4-BE49-F238E27FC236}">
                  <a16:creationId xmlns:a16="http://schemas.microsoft.com/office/drawing/2014/main" id="{673E50B3-D44F-FC1E-7BBA-B83A1BDD7B6B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2" name="Google Shape;1643;p11">
                <a:extLst>
                  <a:ext uri="{FF2B5EF4-FFF2-40B4-BE49-F238E27FC236}">
                    <a16:creationId xmlns:a16="http://schemas.microsoft.com/office/drawing/2014/main" id="{E7F94C2C-26BD-EF9E-9756-94027ACE3C99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644;p11">
                <a:extLst>
                  <a:ext uri="{FF2B5EF4-FFF2-40B4-BE49-F238E27FC236}">
                    <a16:creationId xmlns:a16="http://schemas.microsoft.com/office/drawing/2014/main" id="{5350085B-A640-FDEC-EE95-8B5BDB35A21C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645;p11">
                <a:extLst>
                  <a:ext uri="{FF2B5EF4-FFF2-40B4-BE49-F238E27FC236}">
                    <a16:creationId xmlns:a16="http://schemas.microsoft.com/office/drawing/2014/main" id="{D1066C44-6D9B-3730-EF39-BCBB2B477087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646;p11">
                <a:extLst>
                  <a:ext uri="{FF2B5EF4-FFF2-40B4-BE49-F238E27FC236}">
                    <a16:creationId xmlns:a16="http://schemas.microsoft.com/office/drawing/2014/main" id="{49484E64-B27A-0E51-05D5-EEC742E791E9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47;p11">
                <a:extLst>
                  <a:ext uri="{FF2B5EF4-FFF2-40B4-BE49-F238E27FC236}">
                    <a16:creationId xmlns:a16="http://schemas.microsoft.com/office/drawing/2014/main" id="{34934026-2458-EFC4-E998-86918DEA0159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648;p11">
                <a:extLst>
                  <a:ext uri="{FF2B5EF4-FFF2-40B4-BE49-F238E27FC236}">
                    <a16:creationId xmlns:a16="http://schemas.microsoft.com/office/drawing/2014/main" id="{F2AD496B-2922-82E7-881C-725058366647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649;p11">
                <a:extLst>
                  <a:ext uri="{FF2B5EF4-FFF2-40B4-BE49-F238E27FC236}">
                    <a16:creationId xmlns:a16="http://schemas.microsoft.com/office/drawing/2014/main" id="{9F15BB66-BFAA-5791-EFED-DBED76EE7B6A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" name="Google Shape;1639;p11">
            <a:extLst>
              <a:ext uri="{FF2B5EF4-FFF2-40B4-BE49-F238E27FC236}">
                <a16:creationId xmlns:a16="http://schemas.microsoft.com/office/drawing/2014/main" id="{830AE91A-A042-27F5-B425-6E6FE34B90C3}"/>
              </a:ext>
            </a:extLst>
          </p:cNvPr>
          <p:cNvGrpSpPr/>
          <p:nvPr/>
        </p:nvGrpSpPr>
        <p:grpSpPr>
          <a:xfrm>
            <a:off x="-511359" y="-295237"/>
            <a:ext cx="1679759" cy="1359913"/>
            <a:chOff x="1479575" y="7104274"/>
            <a:chExt cx="2689615" cy="2829913"/>
          </a:xfrm>
        </p:grpSpPr>
        <p:sp>
          <p:nvSpPr>
            <p:cNvPr id="20" name="Google Shape;1640;p11">
              <a:extLst>
                <a:ext uri="{FF2B5EF4-FFF2-40B4-BE49-F238E27FC236}">
                  <a16:creationId xmlns:a16="http://schemas.microsoft.com/office/drawing/2014/main" id="{3A4B00EE-7926-49EF-CD8D-43A14CDB2EAD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641;p11">
              <a:extLst>
                <a:ext uri="{FF2B5EF4-FFF2-40B4-BE49-F238E27FC236}">
                  <a16:creationId xmlns:a16="http://schemas.microsoft.com/office/drawing/2014/main" id="{FA309709-41E9-03D8-EC8D-2021C8FF48E4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oogle Shape;1642;p11">
              <a:extLst>
                <a:ext uri="{FF2B5EF4-FFF2-40B4-BE49-F238E27FC236}">
                  <a16:creationId xmlns:a16="http://schemas.microsoft.com/office/drawing/2014/main" id="{CCD51E41-D036-D366-20D6-1DC6F63E86F5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23" name="Google Shape;1643;p11">
                <a:extLst>
                  <a:ext uri="{FF2B5EF4-FFF2-40B4-BE49-F238E27FC236}">
                    <a16:creationId xmlns:a16="http://schemas.microsoft.com/office/drawing/2014/main" id="{CFCB5779-8DBA-9402-49C5-C54E83768851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644;p11">
                <a:extLst>
                  <a:ext uri="{FF2B5EF4-FFF2-40B4-BE49-F238E27FC236}">
                    <a16:creationId xmlns:a16="http://schemas.microsoft.com/office/drawing/2014/main" id="{63C07CD7-0077-6BF4-C7A8-D58EF60CB629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645;p11">
                <a:extLst>
                  <a:ext uri="{FF2B5EF4-FFF2-40B4-BE49-F238E27FC236}">
                    <a16:creationId xmlns:a16="http://schemas.microsoft.com/office/drawing/2014/main" id="{8F66FADD-D1DA-C1D1-32C6-767BE61B8695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646;p11">
                <a:extLst>
                  <a:ext uri="{FF2B5EF4-FFF2-40B4-BE49-F238E27FC236}">
                    <a16:creationId xmlns:a16="http://schemas.microsoft.com/office/drawing/2014/main" id="{8627F340-D76E-178D-9271-C942B1D11C5F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647;p11">
                <a:extLst>
                  <a:ext uri="{FF2B5EF4-FFF2-40B4-BE49-F238E27FC236}">
                    <a16:creationId xmlns:a16="http://schemas.microsoft.com/office/drawing/2014/main" id="{06270572-D22A-BEBB-CFFC-B91C89B3EBCA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648;p11">
                <a:extLst>
                  <a:ext uri="{FF2B5EF4-FFF2-40B4-BE49-F238E27FC236}">
                    <a16:creationId xmlns:a16="http://schemas.microsoft.com/office/drawing/2014/main" id="{C25136C5-AFFD-D906-824B-69459C1E56A4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649;p11">
                <a:extLst>
                  <a:ext uri="{FF2B5EF4-FFF2-40B4-BE49-F238E27FC236}">
                    <a16:creationId xmlns:a16="http://schemas.microsoft.com/office/drawing/2014/main" id="{597E5448-B436-5977-884E-2840628AE25E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" name="Google Shape;1639;p11">
            <a:extLst>
              <a:ext uri="{FF2B5EF4-FFF2-40B4-BE49-F238E27FC236}">
                <a16:creationId xmlns:a16="http://schemas.microsoft.com/office/drawing/2014/main" id="{26A6EBB4-C324-06B4-698F-BBA89D54F016}"/>
              </a:ext>
            </a:extLst>
          </p:cNvPr>
          <p:cNvGrpSpPr/>
          <p:nvPr/>
        </p:nvGrpSpPr>
        <p:grpSpPr>
          <a:xfrm>
            <a:off x="11050721" y="-366357"/>
            <a:ext cx="1679759" cy="1359913"/>
            <a:chOff x="1479575" y="7104274"/>
            <a:chExt cx="2689615" cy="2829913"/>
          </a:xfrm>
        </p:grpSpPr>
        <p:sp>
          <p:nvSpPr>
            <p:cNvPr id="31" name="Google Shape;1640;p11">
              <a:extLst>
                <a:ext uri="{FF2B5EF4-FFF2-40B4-BE49-F238E27FC236}">
                  <a16:creationId xmlns:a16="http://schemas.microsoft.com/office/drawing/2014/main" id="{4AF5CC0D-5E39-DBD6-D76C-27DE5BDE8A6F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641;p11">
              <a:extLst>
                <a:ext uri="{FF2B5EF4-FFF2-40B4-BE49-F238E27FC236}">
                  <a16:creationId xmlns:a16="http://schemas.microsoft.com/office/drawing/2014/main" id="{8731EE7B-6718-9BAC-97B4-9C343456648F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" name="Google Shape;1642;p11">
              <a:extLst>
                <a:ext uri="{FF2B5EF4-FFF2-40B4-BE49-F238E27FC236}">
                  <a16:creationId xmlns:a16="http://schemas.microsoft.com/office/drawing/2014/main" id="{AFFC8EFA-A42C-5989-9F94-ED391C256567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4" name="Google Shape;1643;p11">
                <a:extLst>
                  <a:ext uri="{FF2B5EF4-FFF2-40B4-BE49-F238E27FC236}">
                    <a16:creationId xmlns:a16="http://schemas.microsoft.com/office/drawing/2014/main" id="{6DCE5A34-B021-81C2-167A-D9B9B8F91BA1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644;p11">
                <a:extLst>
                  <a:ext uri="{FF2B5EF4-FFF2-40B4-BE49-F238E27FC236}">
                    <a16:creationId xmlns:a16="http://schemas.microsoft.com/office/drawing/2014/main" id="{238705DF-C447-B1E7-A451-0188F7DDBC06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645;p11">
                <a:extLst>
                  <a:ext uri="{FF2B5EF4-FFF2-40B4-BE49-F238E27FC236}">
                    <a16:creationId xmlns:a16="http://schemas.microsoft.com/office/drawing/2014/main" id="{D91E7C45-8FD5-2D7B-047B-131DED092051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646;p11">
                <a:extLst>
                  <a:ext uri="{FF2B5EF4-FFF2-40B4-BE49-F238E27FC236}">
                    <a16:creationId xmlns:a16="http://schemas.microsoft.com/office/drawing/2014/main" id="{14AADAA1-757C-116E-DBCF-3B3549EA10BE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1647;p11">
                <a:extLst>
                  <a:ext uri="{FF2B5EF4-FFF2-40B4-BE49-F238E27FC236}">
                    <a16:creationId xmlns:a16="http://schemas.microsoft.com/office/drawing/2014/main" id="{E2FE75A0-0406-7D83-FDD2-86A0AC48C2CA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1648;p11">
                <a:extLst>
                  <a:ext uri="{FF2B5EF4-FFF2-40B4-BE49-F238E27FC236}">
                    <a16:creationId xmlns:a16="http://schemas.microsoft.com/office/drawing/2014/main" id="{31F4C681-4741-ABC8-C2D3-B25B483E66E9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649;p11">
                <a:extLst>
                  <a:ext uri="{FF2B5EF4-FFF2-40B4-BE49-F238E27FC236}">
                    <a16:creationId xmlns:a16="http://schemas.microsoft.com/office/drawing/2014/main" id="{D7B5D694-C680-614C-D9D7-106FCDDFE5B2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" name="Google Shape;1639;p11">
            <a:extLst>
              <a:ext uri="{FF2B5EF4-FFF2-40B4-BE49-F238E27FC236}">
                <a16:creationId xmlns:a16="http://schemas.microsoft.com/office/drawing/2014/main" id="{16117A73-20E9-17EC-2369-E3E7612C0D5C}"/>
              </a:ext>
            </a:extLst>
          </p:cNvPr>
          <p:cNvGrpSpPr/>
          <p:nvPr/>
        </p:nvGrpSpPr>
        <p:grpSpPr>
          <a:xfrm>
            <a:off x="11184321" y="5909461"/>
            <a:ext cx="1679759" cy="1359913"/>
            <a:chOff x="1479575" y="7104274"/>
            <a:chExt cx="2689615" cy="2829913"/>
          </a:xfrm>
        </p:grpSpPr>
        <p:sp>
          <p:nvSpPr>
            <p:cNvPr id="42" name="Google Shape;1640;p11">
              <a:extLst>
                <a:ext uri="{FF2B5EF4-FFF2-40B4-BE49-F238E27FC236}">
                  <a16:creationId xmlns:a16="http://schemas.microsoft.com/office/drawing/2014/main" id="{9ED32439-4805-6B96-8853-B378D9EA8136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641;p11">
              <a:extLst>
                <a:ext uri="{FF2B5EF4-FFF2-40B4-BE49-F238E27FC236}">
                  <a16:creationId xmlns:a16="http://schemas.microsoft.com/office/drawing/2014/main" id="{E953F481-FD4B-17BB-2F0E-B39D9FCF03DA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" name="Google Shape;1642;p11">
              <a:extLst>
                <a:ext uri="{FF2B5EF4-FFF2-40B4-BE49-F238E27FC236}">
                  <a16:creationId xmlns:a16="http://schemas.microsoft.com/office/drawing/2014/main" id="{2D7A5DDB-C927-389F-F381-549D825BFC92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45" name="Google Shape;1643;p11">
                <a:extLst>
                  <a:ext uri="{FF2B5EF4-FFF2-40B4-BE49-F238E27FC236}">
                    <a16:creationId xmlns:a16="http://schemas.microsoft.com/office/drawing/2014/main" id="{A0649054-2CCA-BD49-AF02-63093759DD6B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644;p11">
                <a:extLst>
                  <a:ext uri="{FF2B5EF4-FFF2-40B4-BE49-F238E27FC236}">
                    <a16:creationId xmlns:a16="http://schemas.microsoft.com/office/drawing/2014/main" id="{2483BC90-F9E5-FF93-2696-3D0A59DA4D09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645;p11">
                <a:extLst>
                  <a:ext uri="{FF2B5EF4-FFF2-40B4-BE49-F238E27FC236}">
                    <a16:creationId xmlns:a16="http://schemas.microsoft.com/office/drawing/2014/main" id="{11E30150-8A4E-EEB9-FE3F-3C2C8667E80F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646;p11">
                <a:extLst>
                  <a:ext uri="{FF2B5EF4-FFF2-40B4-BE49-F238E27FC236}">
                    <a16:creationId xmlns:a16="http://schemas.microsoft.com/office/drawing/2014/main" id="{2D1FBBA4-7FBE-7D4B-6841-38596EE7ABB2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647;p11">
                <a:extLst>
                  <a:ext uri="{FF2B5EF4-FFF2-40B4-BE49-F238E27FC236}">
                    <a16:creationId xmlns:a16="http://schemas.microsoft.com/office/drawing/2014/main" id="{09483502-4455-A469-4E96-053F9A488C77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648;p11">
                <a:extLst>
                  <a:ext uri="{FF2B5EF4-FFF2-40B4-BE49-F238E27FC236}">
                    <a16:creationId xmlns:a16="http://schemas.microsoft.com/office/drawing/2014/main" id="{ADB97A8E-950E-D9C7-1DE2-834F4EC71B10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649;p11">
                <a:extLst>
                  <a:ext uri="{FF2B5EF4-FFF2-40B4-BE49-F238E27FC236}">
                    <a16:creationId xmlns:a16="http://schemas.microsoft.com/office/drawing/2014/main" id="{E068FBE8-9DC5-97BE-A44C-9C6F879CF8EE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12" name="Group 1611">
            <a:extLst>
              <a:ext uri="{FF2B5EF4-FFF2-40B4-BE49-F238E27FC236}">
                <a16:creationId xmlns:a16="http://schemas.microsoft.com/office/drawing/2014/main" id="{3EF80CD4-DC0A-3451-06F7-142C6C681CDF}"/>
              </a:ext>
            </a:extLst>
          </p:cNvPr>
          <p:cNvGrpSpPr/>
          <p:nvPr/>
        </p:nvGrpSpPr>
        <p:grpSpPr>
          <a:xfrm>
            <a:off x="4848874" y="3746056"/>
            <a:ext cx="2244114" cy="2204666"/>
            <a:chOff x="4709524" y="3698294"/>
            <a:chExt cx="2244114" cy="2204666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66BFC90-1F42-2D3B-F7C1-BD4EAF0E490C}"/>
                </a:ext>
              </a:extLst>
            </p:cNvPr>
            <p:cNvSpPr/>
            <p:nvPr/>
          </p:nvSpPr>
          <p:spPr>
            <a:xfrm>
              <a:off x="4709524" y="3727745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436BA5B-4706-E916-2295-5E1B1E86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3" r="6038" b="13352"/>
            <a:stretch/>
          </p:blipFill>
          <p:spPr>
            <a:xfrm>
              <a:off x="4913151" y="3698294"/>
              <a:ext cx="1990116" cy="2057872"/>
            </a:xfrm>
            <a:prstGeom prst="rect">
              <a:avLst/>
            </a:prstGeom>
          </p:spPr>
        </p:pic>
      </p:grpSp>
      <p:grpSp>
        <p:nvGrpSpPr>
          <p:cNvPr id="1611" name="Group 1610">
            <a:extLst>
              <a:ext uri="{FF2B5EF4-FFF2-40B4-BE49-F238E27FC236}">
                <a16:creationId xmlns:a16="http://schemas.microsoft.com/office/drawing/2014/main" id="{0D5476AD-05DF-61E8-1BCA-C2D37DA0E862}"/>
              </a:ext>
            </a:extLst>
          </p:cNvPr>
          <p:cNvGrpSpPr/>
          <p:nvPr/>
        </p:nvGrpSpPr>
        <p:grpSpPr>
          <a:xfrm>
            <a:off x="8491330" y="1030607"/>
            <a:ext cx="2244114" cy="2482212"/>
            <a:chOff x="8887570" y="997731"/>
            <a:chExt cx="2244114" cy="2482212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C8BE833-F74A-3E27-F137-5CCEF80854C4}"/>
                </a:ext>
              </a:extLst>
            </p:cNvPr>
            <p:cNvSpPr/>
            <p:nvPr/>
          </p:nvSpPr>
          <p:spPr>
            <a:xfrm>
              <a:off x="8887570" y="1304728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88BB5B8-8B18-52DC-5882-687DB10EC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7512" y="997731"/>
              <a:ext cx="1991151" cy="2482212"/>
            </a:xfrm>
            <a:prstGeom prst="rect">
              <a:avLst/>
            </a:prstGeom>
          </p:spPr>
        </p:pic>
      </p:grpSp>
      <p:grpSp>
        <p:nvGrpSpPr>
          <p:cNvPr id="1613" name="Group 1612">
            <a:extLst>
              <a:ext uri="{FF2B5EF4-FFF2-40B4-BE49-F238E27FC236}">
                <a16:creationId xmlns:a16="http://schemas.microsoft.com/office/drawing/2014/main" id="{5B76EB1F-8472-BCA2-61D4-0F72CE6F9405}"/>
              </a:ext>
            </a:extLst>
          </p:cNvPr>
          <p:cNvGrpSpPr/>
          <p:nvPr/>
        </p:nvGrpSpPr>
        <p:grpSpPr>
          <a:xfrm>
            <a:off x="8531272" y="3775507"/>
            <a:ext cx="2244114" cy="2175215"/>
            <a:chOff x="8762008" y="3613890"/>
            <a:chExt cx="2244114" cy="2175215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D34E9D5-DA33-A853-8FF1-2E17FCB3CBF0}"/>
                </a:ext>
              </a:extLst>
            </p:cNvPr>
            <p:cNvSpPr/>
            <p:nvPr/>
          </p:nvSpPr>
          <p:spPr>
            <a:xfrm>
              <a:off x="8762008" y="3613890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9D44435-14E0-7046-A4DA-64586C123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019" y="3942847"/>
              <a:ext cx="2023067" cy="1517300"/>
            </a:xfrm>
            <a:prstGeom prst="rect">
              <a:avLst/>
            </a:prstGeom>
          </p:spPr>
        </p:pic>
      </p:grpSp>
      <p:grpSp>
        <p:nvGrpSpPr>
          <p:cNvPr id="1609" name="Group 1608">
            <a:extLst>
              <a:ext uri="{FF2B5EF4-FFF2-40B4-BE49-F238E27FC236}">
                <a16:creationId xmlns:a16="http://schemas.microsoft.com/office/drawing/2014/main" id="{FCC3C094-CB73-8EFE-5F15-159EA40324F0}"/>
              </a:ext>
            </a:extLst>
          </p:cNvPr>
          <p:cNvGrpSpPr/>
          <p:nvPr/>
        </p:nvGrpSpPr>
        <p:grpSpPr>
          <a:xfrm>
            <a:off x="918566" y="3705442"/>
            <a:ext cx="2244114" cy="2200060"/>
            <a:chOff x="810296" y="3796478"/>
            <a:chExt cx="2244114" cy="220006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D6A3B66-BAC2-27D3-404D-87E51AC1F65B}"/>
                </a:ext>
              </a:extLst>
            </p:cNvPr>
            <p:cNvSpPr/>
            <p:nvPr/>
          </p:nvSpPr>
          <p:spPr>
            <a:xfrm>
              <a:off x="810296" y="3796478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Google Shape;141;p5">
              <a:extLst>
                <a:ext uri="{FF2B5EF4-FFF2-40B4-BE49-F238E27FC236}">
                  <a16:creationId xmlns:a16="http://schemas.microsoft.com/office/drawing/2014/main" id="{B3C1E3DB-4FB5-662F-CFC6-B2A31AEFCF5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77597" y="3821323"/>
              <a:ext cx="1928665" cy="21752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0" name="Group 1609">
            <a:extLst>
              <a:ext uri="{FF2B5EF4-FFF2-40B4-BE49-F238E27FC236}">
                <a16:creationId xmlns:a16="http://schemas.microsoft.com/office/drawing/2014/main" id="{BEE0DF1F-026E-6C27-4EE0-8877DA22E57F}"/>
              </a:ext>
            </a:extLst>
          </p:cNvPr>
          <p:cNvGrpSpPr/>
          <p:nvPr/>
        </p:nvGrpSpPr>
        <p:grpSpPr>
          <a:xfrm>
            <a:off x="4764760" y="1337604"/>
            <a:ext cx="2302987" cy="2175215"/>
            <a:chOff x="4786152" y="1503021"/>
            <a:chExt cx="2302987" cy="2175215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591F393-0C23-0934-5660-EC44F1122173}"/>
                </a:ext>
              </a:extLst>
            </p:cNvPr>
            <p:cNvSpPr/>
            <p:nvPr/>
          </p:nvSpPr>
          <p:spPr>
            <a:xfrm>
              <a:off x="4845025" y="1503021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3A0C7F0-26C6-525B-E8A0-B0554AC57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250" t="40807" r="27109" b="36345"/>
            <a:stretch/>
          </p:blipFill>
          <p:spPr>
            <a:xfrm>
              <a:off x="4786152" y="1654242"/>
              <a:ext cx="2244115" cy="1708645"/>
            </a:xfrm>
            <a:prstGeom prst="rect">
              <a:avLst/>
            </a:prstGeom>
          </p:spPr>
        </p:pic>
      </p:grpSp>
      <p:sp>
        <p:nvSpPr>
          <p:cNvPr id="1614" name="Oval 1613">
            <a:extLst>
              <a:ext uri="{FF2B5EF4-FFF2-40B4-BE49-F238E27FC236}">
                <a16:creationId xmlns:a16="http://schemas.microsoft.com/office/drawing/2014/main" id="{F7B34A95-6426-C2C4-94BE-558AC0C90DE3}"/>
              </a:ext>
            </a:extLst>
          </p:cNvPr>
          <p:cNvSpPr/>
          <p:nvPr/>
        </p:nvSpPr>
        <p:spPr>
          <a:xfrm>
            <a:off x="918566" y="1255538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6" name="Oval 1615">
            <a:extLst>
              <a:ext uri="{FF2B5EF4-FFF2-40B4-BE49-F238E27FC236}">
                <a16:creationId xmlns:a16="http://schemas.microsoft.com/office/drawing/2014/main" id="{40399A29-77C2-B11C-55FA-5CA1C79988A3}"/>
              </a:ext>
            </a:extLst>
          </p:cNvPr>
          <p:cNvSpPr/>
          <p:nvPr/>
        </p:nvSpPr>
        <p:spPr>
          <a:xfrm>
            <a:off x="4827821" y="1335525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7" name="Oval 1616">
            <a:extLst>
              <a:ext uri="{FF2B5EF4-FFF2-40B4-BE49-F238E27FC236}">
                <a16:creationId xmlns:a16="http://schemas.microsoft.com/office/drawing/2014/main" id="{310464E4-244A-9590-3824-1995F07ED72B}"/>
              </a:ext>
            </a:extLst>
          </p:cNvPr>
          <p:cNvSpPr/>
          <p:nvPr/>
        </p:nvSpPr>
        <p:spPr>
          <a:xfrm>
            <a:off x="8491513" y="1335525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8" name="Oval 1617">
            <a:extLst>
              <a:ext uri="{FF2B5EF4-FFF2-40B4-BE49-F238E27FC236}">
                <a16:creationId xmlns:a16="http://schemas.microsoft.com/office/drawing/2014/main" id="{7071F29B-181A-6E36-0D16-68874401EAEC}"/>
              </a:ext>
            </a:extLst>
          </p:cNvPr>
          <p:cNvSpPr/>
          <p:nvPr/>
        </p:nvSpPr>
        <p:spPr>
          <a:xfrm>
            <a:off x="930084" y="3687384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9" name="Oval 1618">
            <a:extLst>
              <a:ext uri="{FF2B5EF4-FFF2-40B4-BE49-F238E27FC236}">
                <a16:creationId xmlns:a16="http://schemas.microsoft.com/office/drawing/2014/main" id="{C7C608B3-FD85-7ED5-D4D5-464368F845BA}"/>
              </a:ext>
            </a:extLst>
          </p:cNvPr>
          <p:cNvSpPr/>
          <p:nvPr/>
        </p:nvSpPr>
        <p:spPr>
          <a:xfrm>
            <a:off x="4858999" y="3773428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0" name="Oval 1619">
            <a:extLst>
              <a:ext uri="{FF2B5EF4-FFF2-40B4-BE49-F238E27FC236}">
                <a16:creationId xmlns:a16="http://schemas.microsoft.com/office/drawing/2014/main" id="{F0E689C5-23E2-18EC-C202-E4989A344918}"/>
              </a:ext>
            </a:extLst>
          </p:cNvPr>
          <p:cNvSpPr/>
          <p:nvPr/>
        </p:nvSpPr>
        <p:spPr>
          <a:xfrm>
            <a:off x="8541397" y="3773427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06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11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0"/>
                  </p:tgtEl>
                </p:cond>
              </p:nextCondLst>
            </p:seq>
          </p:childTnLst>
        </p:cTn>
      </p:par>
    </p:tnLst>
    <p:bldLst>
      <p:bldP spid="1614" grpId="0" animBg="1"/>
      <p:bldP spid="1614" grpId="1" animBg="1"/>
      <p:bldP spid="1616" grpId="1" animBg="1"/>
      <p:bldP spid="1616" grpId="2" animBg="1"/>
      <p:bldP spid="1616" grpId="3" animBg="1"/>
      <p:bldP spid="1617" grpId="0" animBg="1"/>
      <p:bldP spid="1617" grpId="2" animBg="1"/>
      <p:bldP spid="1617" grpId="3" animBg="1"/>
      <p:bldP spid="1617" grpId="4" animBg="1"/>
      <p:bldP spid="1618" grpId="2" animBg="1"/>
      <p:bldP spid="1619" grpId="2" animBg="1"/>
      <p:bldP spid="1619" grpId="3" animBg="1"/>
      <p:bldP spid="1619" grpId="4" animBg="1"/>
      <p:bldP spid="1620" grpId="0" animBg="1"/>
      <p:bldP spid="1620" grpId="2" animBg="1"/>
      <p:bldP spid="1620" grpId="3" animBg="1"/>
      <p:bldP spid="1620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11"/>
          <p:cNvGrpSpPr/>
          <p:nvPr/>
        </p:nvGrpSpPr>
        <p:grpSpPr>
          <a:xfrm rot="-392710">
            <a:off x="-710357" y="2851929"/>
            <a:ext cx="3086604" cy="4590011"/>
            <a:chOff x="-1094349" y="4249212"/>
            <a:chExt cx="4629357" cy="6884043"/>
          </a:xfrm>
        </p:grpSpPr>
        <p:grpSp>
          <p:nvGrpSpPr>
            <p:cNvPr id="1276" name="Google Shape;1276;p11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277" name="Google Shape;1277;p11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278" name="Google Shape;1278;p11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279" name="Google Shape;1279;p11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p11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1" name="Google Shape;1281;p11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282" name="Google Shape;1282;p11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4" name="Google Shape;1284;p11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11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7" name="Google Shape;1287;p11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1288" name="Google Shape;1288;p11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9" name="Google Shape;1289;p11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0" name="Google Shape;1290;p11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1291" name="Google Shape;1291;p11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2" name="Google Shape;1292;p11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3" name="Google Shape;1293;p11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1294" name="Google Shape;1294;p11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5" name="Google Shape;1295;p11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6" name="Google Shape;1296;p11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1299;p11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1300" name="Google Shape;1300;p11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11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2" name="Google Shape;1302;p11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1303" name="Google Shape;1303;p11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11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5" name="Google Shape;1305;p11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1306" name="Google Shape;1306;p11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1307" name="Google Shape;1307;p11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9" name="Google Shape;1309;p11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11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2" name="Google Shape;1312;p11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1313" name="Google Shape;1313;p11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11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5" name="Google Shape;1315;p11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1316" name="Google Shape;1316;p11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1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1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1319" name="Google Shape;1319;p11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1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1" name="Google Shape;1321;p11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4" name="Google Shape;1324;p11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1325" name="Google Shape;1325;p11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6" name="Google Shape;1326;p11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7" name="Google Shape;1327;p11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1328" name="Google Shape;1328;p11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11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0" name="Google Shape;1330;p11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1331" name="Google Shape;1331;p11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11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33" name="Google Shape;1333;p11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1334" name="Google Shape;1334;p11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7" name="Google Shape;1337;p11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1338" name="Google Shape;1338;p11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11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0" name="Google Shape;1340;p11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1341" name="Google Shape;1341;p11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11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3" name="Google Shape;1343;p11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1344" name="Google Shape;1344;p11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11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6" name="Google Shape;1346;p11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1347" name="Google Shape;1347;p11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11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11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1353" name="Google Shape;1353;p11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11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5" name="Google Shape;1355;p11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1356" name="Google Shape;1356;p11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11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8" name="Google Shape;1358;p11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1359" name="Google Shape;1359;p11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11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61" name="Google Shape;1361;p11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1362" name="Google Shape;1362;p11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1363" name="Google Shape;1363;p11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11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5" name="Google Shape;1365;p11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366" name="Google Shape;1366;p11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11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8" name="Google Shape;1368;p11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369" name="Google Shape;1369;p11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11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1" name="Google Shape;1371;p11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372" name="Google Shape;1372;p11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11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4" name="Google Shape;1374;p11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375" name="Google Shape;1375;p11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11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p11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378" name="Google Shape;1378;p11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11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0" name="Google Shape;1380;p11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381" name="Google Shape;1381;p11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11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3" name="Google Shape;1383;p11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384" name="Google Shape;1384;p11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11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6" name="Google Shape;1386;p11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387" name="Google Shape;1387;p11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11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89" name="Google Shape;1389;p11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390" name="Google Shape;1390;p11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391" name="Google Shape;1391;p11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2" name="Google Shape;1392;p11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3" name="Google Shape;1393;p11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94" name="Google Shape;1394;p11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11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6" name="Google Shape;1396;p11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97" name="Google Shape;1397;p11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11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9" name="Google Shape;1399;p11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400" name="Google Shape;1400;p11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11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2" name="Google Shape;1402;p11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403" name="Google Shape;1403;p11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11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5" name="Google Shape;1405;p11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06" name="Google Shape;1406;p11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7" name="Google Shape;1407;p11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8" name="Google Shape;1408;p11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09" name="Google Shape;1409;p11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11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1" name="Google Shape;1411;p11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12" name="Google Shape;1412;p11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11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4" name="Google Shape;1414;p11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415" name="Google Shape;1415;p11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17" name="Google Shape;1417;p11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418" name="Google Shape;1418;p11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419" name="Google Shape;1419;p11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0" name="Google Shape;1420;p11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11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422" name="Google Shape;1422;p11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3" name="Google Shape;1423;p11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4" name="Google Shape;1424;p11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425" name="Google Shape;1425;p11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6" name="Google Shape;1426;p11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11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428" name="Google Shape;1428;p11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0" name="Google Shape;1430;p11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2" name="Google Shape;1432;p11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3" name="Google Shape;1433;p11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434" name="Google Shape;1434;p11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11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6" name="Google Shape;1436;p11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437" name="Google Shape;1437;p11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11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9" name="Google Shape;1439;p11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440" name="Google Shape;1440;p11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2" name="Google Shape;1442;p11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45" name="Google Shape;1445;p11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446" name="Google Shape;1446;p11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447" name="Google Shape;1447;p11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11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9" name="Google Shape;1449;p11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450" name="Google Shape;1450;p11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11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11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453" name="Google Shape;1453;p11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5" name="Google Shape;1455;p11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8" name="Google Shape;1458;p11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459" name="Google Shape;1459;p11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p11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1" name="Google Shape;1461;p11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462" name="Google Shape;1462;p11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p11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4" name="Google Shape;1464;p11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1465" name="Google Shape;1465;p11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6" name="Google Shape;1466;p11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7" name="Google Shape;1467;p11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1468" name="Google Shape;1468;p11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p11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0" name="Google Shape;1470;p11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73" name="Google Shape;1473;p11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1474" name="Google Shape;1474;p11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1475" name="Google Shape;1475;p11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11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7" name="Google Shape;1477;p11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1478" name="Google Shape;1478;p11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11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0" name="Google Shape;1480;p11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1481" name="Google Shape;1481;p11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11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3" name="Google Shape;1483;p11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1484" name="Google Shape;1484;p11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1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1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1487" name="Google Shape;1487;p11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1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9" name="Google Shape;1489;p11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1490" name="Google Shape;1490;p11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p11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2" name="Google Shape;1492;p11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1493" name="Google Shape;1493;p11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11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5" name="Google Shape;1495;p11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1496" name="Google Shape;1496;p11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11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8" name="Google Shape;1498;p11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1499" name="Google Shape;1499;p11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p11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01" name="Google Shape;1501;p11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1502" name="Google Shape;1502;p11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1503" name="Google Shape;1503;p11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11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5" name="Google Shape;1505;p11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1506" name="Google Shape;1506;p11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11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8" name="Google Shape;1508;p11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1509" name="Google Shape;1509;p11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0" name="Google Shape;1510;p11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1" name="Google Shape;1511;p11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1512" name="Google Shape;1512;p11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p11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4" name="Google Shape;1514;p11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1515" name="Google Shape;1515;p11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11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7" name="Google Shape;1517;p11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1518" name="Google Shape;1518;p11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11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0" name="Google Shape;1520;p11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1521" name="Google Shape;1521;p11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11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3" name="Google Shape;1523;p11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1524" name="Google Shape;1524;p11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11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6" name="Google Shape;1526;p11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1527" name="Google Shape;1527;p11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p11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29" name="Google Shape;1529;p11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1530" name="Google Shape;1530;p11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1531" name="Google Shape;1531;p11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11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3" name="Google Shape;1533;p11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1534" name="Google Shape;1534;p11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11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6" name="Google Shape;1536;p11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1537" name="Google Shape;1537;p11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p11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9" name="Google Shape;1539;p11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1540" name="Google Shape;1540;p11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p11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2" name="Google Shape;1542;p11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1543" name="Google Shape;1543;p11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p11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5" name="Google Shape;1545;p11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1546" name="Google Shape;1546;p11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p11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8" name="Google Shape;1548;p11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1549" name="Google Shape;1549;p11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p11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1" name="Google Shape;1551;p11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1552" name="Google Shape;1552;p11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p11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4" name="Google Shape;1554;p11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1555" name="Google Shape;1555;p11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p11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57" name="Google Shape;1557;p11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1558" name="Google Shape;1558;p11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1559" name="Google Shape;1559;p11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p11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1" name="Google Shape;1561;p11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1562" name="Google Shape;1562;p11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p11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4" name="Google Shape;1564;p11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1565" name="Google Shape;1565;p11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" name="Google Shape;1566;p11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7" name="Google Shape;1567;p11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1568" name="Google Shape;1568;p11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p11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0" name="Google Shape;1570;p11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1571" name="Google Shape;1571;p11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p11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3" name="Google Shape;1573;p11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1574" name="Google Shape;1574;p11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p11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6" name="Google Shape;1576;p11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1577" name="Google Shape;1577;p11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p11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9" name="Google Shape;1579;p11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1580" name="Google Shape;1580;p11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p11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82" name="Google Shape;1582;p11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1583" name="Google Shape;1583;p11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1584" name="Google Shape;1584;p11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p11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6" name="Google Shape;1586;p11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1587" name="Google Shape;1587;p11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8" name="Google Shape;1588;p11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9" name="Google Shape;1589;p11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1590" name="Google Shape;1590;p11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p11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2" name="Google Shape;1592;p11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1593" name="Google Shape;1593;p11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p11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5" name="Google Shape;1595;p11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1596" name="Google Shape;1596;p11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p11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8" name="Google Shape;1598;p11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1599" name="Google Shape;1599;p11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p11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1" name="Google Shape;1601;p11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1602" name="Google Shape;1602;p11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3" name="Google Shape;1603;p11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604" name="Google Shape;1604;p11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11"/>
          <p:cNvGrpSpPr/>
          <p:nvPr/>
        </p:nvGrpSpPr>
        <p:grpSpPr>
          <a:xfrm rot="5400000">
            <a:off x="3328540" y="-2605405"/>
            <a:ext cx="5730870" cy="11492937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7" name="Google Shape;1627;p11"/>
          <p:cNvSpPr/>
          <p:nvPr/>
        </p:nvSpPr>
        <p:spPr>
          <a:xfrm rot="19986110">
            <a:off x="-496786" y="120668"/>
            <a:ext cx="2495812" cy="876856"/>
          </a:xfrm>
          <a:custGeom>
            <a:avLst/>
            <a:gdLst/>
            <a:ahLst/>
            <a:cxnLst/>
            <a:rect l="l" t="t" r="r" b="b"/>
            <a:pathLst>
              <a:path w="3743769" h="1315301" extrusionOk="0">
                <a:moveTo>
                  <a:pt x="1871894" y="1311698"/>
                </a:moveTo>
                <a:cubicBezTo>
                  <a:pt x="2815396" y="1275785"/>
                  <a:pt x="2376972" y="1327966"/>
                  <a:pt x="3289924" y="1307599"/>
                </a:cubicBezTo>
                <a:cubicBezTo>
                  <a:pt x="3636222" y="1299815"/>
                  <a:pt x="3723152" y="1340067"/>
                  <a:pt x="3742762" y="1288412"/>
                </a:cubicBezTo>
                <a:cubicBezTo>
                  <a:pt x="3745570" y="1278562"/>
                  <a:pt x="3742485" y="1265628"/>
                  <a:pt x="3733837" y="1259495"/>
                </a:cubicBezTo>
                <a:cubicBezTo>
                  <a:pt x="3695231" y="1240420"/>
                  <a:pt x="3671383" y="1202337"/>
                  <a:pt x="3649160" y="1166551"/>
                </a:cubicBezTo>
                <a:cubicBezTo>
                  <a:pt x="3669137" y="1132627"/>
                  <a:pt x="3711449" y="1098928"/>
                  <a:pt x="3700899" y="1055553"/>
                </a:cubicBezTo>
                <a:cubicBezTo>
                  <a:pt x="3679238" y="1012456"/>
                  <a:pt x="3647813" y="979380"/>
                  <a:pt x="3628060" y="933978"/>
                </a:cubicBezTo>
                <a:cubicBezTo>
                  <a:pt x="3742590" y="764133"/>
                  <a:pt x="3703362" y="811329"/>
                  <a:pt x="3615377" y="649419"/>
                </a:cubicBezTo>
                <a:cubicBezTo>
                  <a:pt x="3636701" y="608409"/>
                  <a:pt x="3680466" y="568351"/>
                  <a:pt x="3674071" y="518956"/>
                </a:cubicBezTo>
                <a:cubicBezTo>
                  <a:pt x="3648314" y="472375"/>
                  <a:pt x="3616949" y="433106"/>
                  <a:pt x="3592143" y="385001"/>
                </a:cubicBezTo>
                <a:cubicBezTo>
                  <a:pt x="3615938" y="345672"/>
                  <a:pt x="3689331" y="297012"/>
                  <a:pt x="3661328" y="246265"/>
                </a:cubicBezTo>
                <a:cubicBezTo>
                  <a:pt x="3647408" y="228541"/>
                  <a:pt x="3632763" y="210938"/>
                  <a:pt x="3622101" y="190962"/>
                </a:cubicBezTo>
                <a:cubicBezTo>
                  <a:pt x="3631363" y="147136"/>
                  <a:pt x="3679897" y="12619"/>
                  <a:pt x="3594943" y="26574"/>
                </a:cubicBezTo>
                <a:cubicBezTo>
                  <a:pt x="3545338" y="26409"/>
                  <a:pt x="3495284" y="23706"/>
                  <a:pt x="3445567" y="23031"/>
                </a:cubicBezTo>
                <a:cubicBezTo>
                  <a:pt x="3151780" y="57886"/>
                  <a:pt x="2517295" y="-6411"/>
                  <a:pt x="1981893" y="2274"/>
                </a:cubicBezTo>
                <a:cubicBezTo>
                  <a:pt x="1335683" y="-8461"/>
                  <a:pt x="1477422" y="22047"/>
                  <a:pt x="148822" y="26567"/>
                </a:cubicBezTo>
                <a:cubicBezTo>
                  <a:pt x="63869" y="12611"/>
                  <a:pt x="112411" y="147128"/>
                  <a:pt x="121665" y="190954"/>
                </a:cubicBezTo>
                <a:cubicBezTo>
                  <a:pt x="111003" y="210923"/>
                  <a:pt x="96357" y="228534"/>
                  <a:pt x="82438" y="246258"/>
                </a:cubicBezTo>
                <a:cubicBezTo>
                  <a:pt x="54435" y="297005"/>
                  <a:pt x="127835" y="345665"/>
                  <a:pt x="151623" y="384994"/>
                </a:cubicBezTo>
                <a:cubicBezTo>
                  <a:pt x="126824" y="433099"/>
                  <a:pt x="95451" y="472367"/>
                  <a:pt x="69694" y="518948"/>
                </a:cubicBezTo>
                <a:cubicBezTo>
                  <a:pt x="63300" y="568344"/>
                  <a:pt x="107064" y="608401"/>
                  <a:pt x="128389" y="649412"/>
                </a:cubicBezTo>
                <a:cubicBezTo>
                  <a:pt x="40403" y="811329"/>
                  <a:pt x="1176" y="764125"/>
                  <a:pt x="115705" y="933970"/>
                </a:cubicBezTo>
                <a:cubicBezTo>
                  <a:pt x="95953" y="979373"/>
                  <a:pt x="64528" y="1012456"/>
                  <a:pt x="42867" y="1055546"/>
                </a:cubicBezTo>
                <a:cubicBezTo>
                  <a:pt x="32317" y="1098921"/>
                  <a:pt x="74629" y="1132620"/>
                  <a:pt x="94605" y="1166544"/>
                </a:cubicBezTo>
                <a:cubicBezTo>
                  <a:pt x="72382" y="1202322"/>
                  <a:pt x="48535" y="1240412"/>
                  <a:pt x="9929" y="1259487"/>
                </a:cubicBezTo>
                <a:cubicBezTo>
                  <a:pt x="1288" y="1265620"/>
                  <a:pt x="-1796" y="1278562"/>
                  <a:pt x="1004" y="1288404"/>
                </a:cubicBezTo>
                <a:cubicBezTo>
                  <a:pt x="20681" y="1340240"/>
                  <a:pt x="105664" y="1299762"/>
                  <a:pt x="453841" y="1307592"/>
                </a:cubicBezTo>
                <a:cubicBezTo>
                  <a:pt x="1363275" y="1327883"/>
                  <a:pt x="930571" y="1275860"/>
                  <a:pt x="1871894" y="131169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28" name="Google Shape;1628;p11"/>
          <p:cNvGrpSpPr/>
          <p:nvPr/>
        </p:nvGrpSpPr>
        <p:grpSpPr>
          <a:xfrm rot="-1990512">
            <a:off x="10515474" y="5507705"/>
            <a:ext cx="2495832" cy="1121505"/>
            <a:chOff x="16321809" y="4723078"/>
            <a:chExt cx="3743754" cy="1682259"/>
          </a:xfrm>
        </p:grpSpPr>
        <p:grpSp>
          <p:nvGrpSpPr>
            <p:cNvPr id="1629" name="Google Shape;1629;p11"/>
            <p:cNvGrpSpPr/>
            <p:nvPr/>
          </p:nvGrpSpPr>
          <p:grpSpPr>
            <a:xfrm>
              <a:off x="16424242" y="4723078"/>
              <a:ext cx="98850" cy="5937"/>
              <a:chOff x="16424242" y="4723078"/>
              <a:chExt cx="98850" cy="5937"/>
            </a:xfrm>
          </p:grpSpPr>
          <p:sp>
            <p:nvSpPr>
              <p:cNvPr id="1630" name="Google Shape;1630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4" name="Google Shape;1634;p11"/>
            <p:cNvGrpSpPr/>
            <p:nvPr/>
          </p:nvGrpSpPr>
          <p:grpSpPr>
            <a:xfrm>
              <a:off x="16321809" y="4723078"/>
              <a:ext cx="3743754" cy="1682259"/>
              <a:chOff x="16321809" y="4723078"/>
              <a:chExt cx="3743754" cy="1682259"/>
            </a:xfrm>
          </p:grpSpPr>
          <p:sp>
            <p:nvSpPr>
              <p:cNvPr id="1635" name="Google Shape;1635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16321809" y="5129299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39" name="Google Shape;1639;p11"/>
          <p:cNvGrpSpPr/>
          <p:nvPr/>
        </p:nvGrpSpPr>
        <p:grpSpPr>
          <a:xfrm>
            <a:off x="-167860" y="5390471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50" name="Google Shape;1650;p11"/>
          <p:cNvGrpSpPr/>
          <p:nvPr/>
        </p:nvGrpSpPr>
        <p:grpSpPr>
          <a:xfrm rot="-976272">
            <a:off x="8582403" y="1313138"/>
            <a:ext cx="1195183" cy="1350196"/>
            <a:chOff x="12872199" y="1968879"/>
            <a:chExt cx="1792674" cy="2025068"/>
          </a:xfrm>
        </p:grpSpPr>
        <p:sp>
          <p:nvSpPr>
            <p:cNvPr id="1651" name="Google Shape;1651;p11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07B7F522-AEF3-5E76-F838-B3CD86F19F9F}"/>
              </a:ext>
            </a:extLst>
          </p:cNvPr>
          <p:cNvSpPr txBox="1"/>
          <p:nvPr/>
        </p:nvSpPr>
        <p:spPr>
          <a:xfrm>
            <a:off x="196184" y="196016"/>
            <a:ext cx="12335076" cy="6289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02</a:t>
            </a:r>
          </a:p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CACAFD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Activity 1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CACAF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593716" marR="0" lvl="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Find and circle the words.        Then say. </a:t>
            </a:r>
          </a:p>
          <a:p>
            <a:pPr marL="0" marR="0" lvl="0" indent="0" algn="ctr" defTabSz="609630" rtl="0" eaLnBrk="1" fontAlgn="auto" latinLnBrk="0" hangingPunct="1">
              <a:lnSpc>
                <a:spcPts val="15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hew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44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09939" y="868016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Comic Sans MS" panose="030F0702030302020204" pitchFamily="66" charset="0"/>
                </a:rPr>
                <a:t>Find and circle the </a:t>
              </a:r>
              <a:r>
                <a:rPr lang="en-US" sz="2800" b="1" dirty="0" err="1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Comic Sans MS" panose="030F0702030302020204" pitchFamily="66" charset="0"/>
                </a:rPr>
                <a:t>words.Then</a:t>
              </a:r>
              <a:r>
                <a:rPr lang="en-US" sz="28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Comic Sans MS" panose="030F0702030302020204" pitchFamily="66" charset="0"/>
                </a:rPr>
                <a:t>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CA38DF7-C2A4-51D5-C3D9-134889186F43}"/>
              </a:ext>
            </a:extLst>
          </p:cNvPr>
          <p:cNvGrpSpPr/>
          <p:nvPr/>
        </p:nvGrpSpPr>
        <p:grpSpPr>
          <a:xfrm>
            <a:off x="-48718" y="1993105"/>
            <a:ext cx="3135120" cy="3129649"/>
            <a:chOff x="402844" y="2066922"/>
            <a:chExt cx="3064311" cy="310747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9586CAF-75B5-C736-F7B0-3A9EE9640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44" y="2066922"/>
              <a:ext cx="3064311" cy="310747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5B6BEF7-5C00-8E29-367A-1D3051EE2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67" y="2448453"/>
              <a:ext cx="2378488" cy="179008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24FE1DC-5546-6CC8-0A11-928AC4F16277}"/>
              </a:ext>
            </a:extLst>
          </p:cNvPr>
          <p:cNvSpPr txBox="1"/>
          <p:nvPr/>
        </p:nvSpPr>
        <p:spPr>
          <a:xfrm>
            <a:off x="881874" y="4916603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51E2A9-F036-7F26-86D2-601F938A673C}"/>
              </a:ext>
            </a:extLst>
          </p:cNvPr>
          <p:cNvSpPr txBox="1"/>
          <p:nvPr/>
        </p:nvSpPr>
        <p:spPr>
          <a:xfrm>
            <a:off x="138886" y="4013481"/>
            <a:ext cx="272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obspizzanm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F1E95E-67AC-5DD9-69CB-66381E642AF1}"/>
              </a:ext>
            </a:extLst>
          </p:cNvPr>
          <p:cNvGrpSpPr/>
          <p:nvPr/>
        </p:nvGrpSpPr>
        <p:grpSpPr>
          <a:xfrm>
            <a:off x="2925629" y="1874606"/>
            <a:ext cx="3065176" cy="3084826"/>
            <a:chOff x="3461994" y="2066922"/>
            <a:chExt cx="2990253" cy="31074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1250EF4-FDA3-65ED-FF2D-2B418EB49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994" y="2066922"/>
              <a:ext cx="2990253" cy="310747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A6CFE88-2326-BEC5-70AE-5E19D27F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493" y="2140163"/>
              <a:ext cx="2649277" cy="2577674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60FAB26-C1A9-00B3-96B3-FB266C93C0FE}"/>
              </a:ext>
            </a:extLst>
          </p:cNvPr>
          <p:cNvSpPr txBox="1"/>
          <p:nvPr/>
        </p:nvSpPr>
        <p:spPr>
          <a:xfrm>
            <a:off x="3086091" y="4052189"/>
            <a:ext cx="291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vokittenbh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7AA90-51AC-1D31-DCA5-9E3425B7B9B7}"/>
              </a:ext>
            </a:extLst>
          </p:cNvPr>
          <p:cNvSpPr txBox="1"/>
          <p:nvPr/>
        </p:nvSpPr>
        <p:spPr>
          <a:xfrm>
            <a:off x="4073117" y="4959432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147B586-29BC-EC67-9CE1-090551F586DD}"/>
              </a:ext>
            </a:extLst>
          </p:cNvPr>
          <p:cNvGrpSpPr/>
          <p:nvPr/>
        </p:nvGrpSpPr>
        <p:grpSpPr>
          <a:xfrm>
            <a:off x="5839800" y="1803879"/>
            <a:ext cx="3135120" cy="3138972"/>
            <a:chOff x="5839800" y="1803879"/>
            <a:chExt cx="3135120" cy="313897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C14516-0C22-58DA-20A0-65608D57B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800" y="1964544"/>
              <a:ext cx="3135120" cy="297830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03A18FA-0856-1889-DAEB-108C53489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296" y="1803879"/>
              <a:ext cx="2113726" cy="2468452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337C674-71A8-46DC-8C42-D56562B90821}"/>
              </a:ext>
            </a:extLst>
          </p:cNvPr>
          <p:cNvSpPr txBox="1"/>
          <p:nvPr/>
        </p:nvSpPr>
        <p:spPr>
          <a:xfrm>
            <a:off x="5995885" y="3946969"/>
            <a:ext cx="306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abpopcornd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DF32EC-8DAA-DFE0-9998-A6FE45AA4752}"/>
              </a:ext>
            </a:extLst>
          </p:cNvPr>
          <p:cNvSpPr txBox="1"/>
          <p:nvPr/>
        </p:nvSpPr>
        <p:spPr>
          <a:xfrm>
            <a:off x="7099104" y="4940039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3B0E20-D8C4-E50F-4931-4B2185C42341}"/>
              </a:ext>
            </a:extLst>
          </p:cNvPr>
          <p:cNvGrpSpPr/>
          <p:nvPr/>
        </p:nvGrpSpPr>
        <p:grpSpPr>
          <a:xfrm>
            <a:off x="8820327" y="2018355"/>
            <a:ext cx="3401916" cy="3019395"/>
            <a:chOff x="8808809" y="1944001"/>
            <a:chExt cx="3401916" cy="301939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0B56EFB-4BDB-CE9B-528E-AB0A250EB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809" y="1944001"/>
              <a:ext cx="3401916" cy="301939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C77F437-6074-015F-9E57-4CD3A2F45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1893" y="2352112"/>
              <a:ext cx="2593482" cy="1702420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B2C02B8-6C6B-D433-A76A-ED8084B2182C}"/>
              </a:ext>
            </a:extLst>
          </p:cNvPr>
          <p:cNvSpPr txBox="1"/>
          <p:nvPr/>
        </p:nvSpPr>
        <p:spPr>
          <a:xfrm>
            <a:off x="9118967" y="3960032"/>
            <a:ext cx="303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mkbikebdal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7143EA-9332-08A4-456C-91A0C270F6B6}"/>
              </a:ext>
            </a:extLst>
          </p:cNvPr>
          <p:cNvSpPr txBox="1"/>
          <p:nvPr/>
        </p:nvSpPr>
        <p:spPr>
          <a:xfrm>
            <a:off x="10175158" y="4967723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8983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41" grpId="0"/>
      <p:bldP spid="48" grpId="0"/>
    </p:bldLst>
  </p:timing>
</p:sld>
</file>

<file path=ppt/theme/theme1.xml><?xml version="1.0" encoding="utf-8"?>
<a:theme xmlns:a="http://schemas.openxmlformats.org/drawingml/2006/main" name="Red and Pink Cute Illustrative Scrapbook Influencer Social Media Creative Presentation template">
  <a:themeElements>
    <a:clrScheme name="Custom 347">
      <a:dk1>
        <a:srgbClr val="25364E"/>
      </a:dk1>
      <a:lt1>
        <a:srgbClr val="FFFFFF"/>
      </a:lt1>
      <a:dk2>
        <a:srgbClr val="CACAFD"/>
      </a:dk2>
      <a:lt2>
        <a:srgbClr val="E14B1E"/>
      </a:lt2>
      <a:accent1>
        <a:srgbClr val="F6CA61"/>
      </a:accent1>
      <a:accent2>
        <a:srgbClr val="FC8023"/>
      </a:accent2>
      <a:accent3>
        <a:srgbClr val="FFD2CC"/>
      </a:accent3>
      <a:accent4>
        <a:srgbClr val="25364E"/>
      </a:accent4>
      <a:accent5>
        <a:srgbClr val="FFFFFF"/>
      </a:accent5>
      <a:accent6>
        <a:srgbClr val="CACAFD"/>
      </a:accent6>
      <a:hlink>
        <a:srgbClr val="E14B1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480</Words>
  <Application>Microsoft Office PowerPoint</Application>
  <PresentationFormat>Widescreen</PresentationFormat>
  <Paragraphs>119</Paragraphs>
  <Slides>34</Slides>
  <Notes>17</Notes>
  <HiddenSlides>0</HiddenSlides>
  <MMClips>19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6" baseType="lpstr">
      <vt:lpstr>Arial</vt:lpstr>
      <vt:lpstr>Broadway</vt:lpstr>
      <vt:lpstr>Calibri</vt:lpstr>
      <vt:lpstr>Calibri Light</vt:lpstr>
      <vt:lpstr>Chewy</vt:lpstr>
      <vt:lpstr>Comic Sans Bold</vt:lpstr>
      <vt:lpstr>Comic Sans MS</vt:lpstr>
      <vt:lpstr>Corbel</vt:lpstr>
      <vt:lpstr>Fredoka One</vt:lpstr>
      <vt:lpstr>Lazydog Bold</vt:lpstr>
      <vt:lpstr>Lilita One</vt:lpstr>
      <vt:lpstr>Montserrat Classic Bold</vt:lpstr>
      <vt:lpstr>Nunito</vt:lpstr>
      <vt:lpstr>Paytone One</vt:lpstr>
      <vt:lpstr>Poppins</vt:lpstr>
      <vt:lpstr>Times New Roman</vt:lpstr>
      <vt:lpstr>Twinkl</vt:lpstr>
      <vt:lpstr>Red and Pink Cute Illustrative Scrapbook Influencer Social Media Creative Presentation template</vt:lpstr>
      <vt:lpstr>Basis</vt:lpstr>
      <vt:lpstr>Office Theme</vt:lpstr>
      <vt:lpstr>1_Office Theme</vt:lpstr>
      <vt:lpstr>Language Arts Development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 WARM-UP &amp; REVIEW  Game: Disappearing cards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To Ha</cp:lastModifiedBy>
  <cp:revision>40</cp:revision>
  <dcterms:created xsi:type="dcterms:W3CDTF">2023-10-22T13:45:58Z</dcterms:created>
  <dcterms:modified xsi:type="dcterms:W3CDTF">2025-09-30T12:45:44Z</dcterms:modified>
</cp:coreProperties>
</file>