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26" r:id="rId3"/>
    <p:sldMasterId id="2147483762" r:id="rId4"/>
  </p:sldMasterIdLst>
  <p:notesMasterIdLst>
    <p:notesMasterId r:id="rId52"/>
  </p:notesMasterIdLst>
  <p:sldIdLst>
    <p:sldId id="429" r:id="rId5"/>
    <p:sldId id="377" r:id="rId6"/>
    <p:sldId id="291" r:id="rId7"/>
    <p:sldId id="279" r:id="rId8"/>
    <p:sldId id="259" r:id="rId9"/>
    <p:sldId id="351" r:id="rId10"/>
    <p:sldId id="333" r:id="rId11"/>
    <p:sldId id="352" r:id="rId12"/>
    <p:sldId id="356" r:id="rId13"/>
    <p:sldId id="353" r:id="rId14"/>
    <p:sldId id="360" r:id="rId15"/>
    <p:sldId id="354" r:id="rId16"/>
    <p:sldId id="355" r:id="rId17"/>
    <p:sldId id="357" r:id="rId18"/>
    <p:sldId id="358" r:id="rId19"/>
    <p:sldId id="359" r:id="rId20"/>
    <p:sldId id="361" r:id="rId21"/>
    <p:sldId id="334" r:id="rId22"/>
    <p:sldId id="336" r:id="rId23"/>
    <p:sldId id="337" r:id="rId24"/>
    <p:sldId id="335" r:id="rId25"/>
    <p:sldId id="338" r:id="rId26"/>
    <p:sldId id="340" r:id="rId27"/>
    <p:sldId id="256" r:id="rId28"/>
    <p:sldId id="258" r:id="rId29"/>
    <p:sldId id="274" r:id="rId30"/>
    <p:sldId id="339" r:id="rId31"/>
    <p:sldId id="370" r:id="rId32"/>
    <p:sldId id="373" r:id="rId33"/>
    <p:sldId id="372" r:id="rId34"/>
    <p:sldId id="371" r:id="rId35"/>
    <p:sldId id="374" r:id="rId36"/>
    <p:sldId id="375" r:id="rId37"/>
    <p:sldId id="376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48" r:id="rId47"/>
    <p:sldId id="382" r:id="rId48"/>
    <p:sldId id="383" r:id="rId49"/>
    <p:sldId id="384" r:id="rId50"/>
    <p:sldId id="385" r:id="rId51"/>
  </p:sldIdLst>
  <p:sldSz cx="9144000" cy="5143500" type="screen16x9"/>
  <p:notesSz cx="6858000" cy="9144000"/>
  <p:embeddedFontLst>
    <p:embeddedFont>
      <p:font typeface="Fira Sans Extra Condensed Medium" panose="020B0604020202020204" charset="-122"/>
      <p:regular r:id="rId53"/>
      <p:bold r:id="rId54"/>
      <p:italic r:id="rId55"/>
      <p:boldItalic r:id="rId56"/>
    </p:embeddedFont>
    <p:embeddedFont>
      <p:font typeface="Barlow" panose="00000500000000000000" pitchFamily="2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Cheri" panose="020B0604020202020204"/>
      <p:regular r:id="rId65"/>
    </p:embeddedFont>
    <p:embeddedFont>
      <p:font typeface="Comfortaa" panose="020B0604020202020204" charset="0"/>
      <p:regular r:id="rId66"/>
      <p:bold r:id="rId67"/>
    </p:embeddedFont>
    <p:embeddedFont>
      <p:font typeface="Coming Soon" panose="020B0604020202020204" charset="0"/>
      <p:regular r:id="rId68"/>
    </p:embeddedFont>
    <p:embeddedFont>
      <p:font typeface="Delius Swash Caps" panose="020B0604020202020204" charset="0"/>
      <p:regular r:id="rId69"/>
    </p:embeddedFont>
    <p:embeddedFont>
      <p:font typeface="Hammersmith One" panose="020F0502020204030204" pitchFamily="2" charset="0"/>
      <p:regular r:id="rId70"/>
    </p:embeddedFont>
    <p:embeddedFont>
      <p:font typeface="Hind" panose="02000000000000000000" pitchFamily="2" charset="0"/>
      <p:regular r:id="rId71"/>
      <p:bold r:id="rId72"/>
    </p:embeddedFont>
    <p:embeddedFont>
      <p:font typeface="Josefin Sans Light" panose="020F0502020204030204" pitchFamily="2" charset="0"/>
      <p:regular r:id="rId73"/>
    </p:embeddedFont>
    <p:embeddedFont>
      <p:font typeface="Montserrat" panose="00000500000000000000" pitchFamily="2" charset="0"/>
      <p:regular r:id="rId74"/>
      <p:bold r:id="rId75"/>
      <p:italic r:id="rId76"/>
      <p:boldItalic r:id="rId77"/>
    </p:embeddedFont>
    <p:embeddedFont>
      <p:font typeface="Pangolin" panose="020B0604020202020204" charset="0"/>
      <p:regular r:id="rId78"/>
    </p:embeddedFont>
    <p:embeddedFont>
      <p:font typeface="Script MT Bold" panose="03040602040607080904" pitchFamily="66" charset="0"/>
      <p:bold r:id="rId79"/>
    </p:embeddedFont>
    <p:embeddedFont>
      <p:font typeface="Sport Day" panose="020B060402020202020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CC"/>
    <a:srgbClr val="A50021"/>
    <a:srgbClr val="660066"/>
    <a:srgbClr val="0000FF"/>
    <a:srgbClr val="9900CC"/>
    <a:srgbClr val="FF0066"/>
    <a:srgbClr val="0000CC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6" Type="http://schemas.openxmlformats.org/officeDocument/2006/relationships/font" Target="fonts/font24.fntdata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9.fntdata"/><Relationship Id="rId82" Type="http://schemas.openxmlformats.org/officeDocument/2006/relationships/font" Target="fonts/font30.fnt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15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386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9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822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418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CLOUD – GO TO PART 4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3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406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0159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13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4045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176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136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58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87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3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9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28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67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08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30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599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53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365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42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3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28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13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42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2743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35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9056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890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44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6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728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96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851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08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1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182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74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7361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87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/>
          <p:nvPr/>
        </p:nvSpPr>
        <p:spPr>
          <a:xfrm>
            <a:off x="6704826" y="-1214"/>
            <a:ext cx="3413082" cy="17597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6"/>
          <p:cNvSpPr/>
          <p:nvPr/>
        </p:nvSpPr>
        <p:spPr>
          <a:xfrm rot="-602459">
            <a:off x="-1870842" y="3421511"/>
            <a:ext cx="4367281" cy="22360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30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95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2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16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67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02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66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46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76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109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15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58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9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3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61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840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2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33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45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4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9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4" r:id="rId7"/>
    <p:sldLayoutId id="2147483677" r:id="rId8"/>
    <p:sldLayoutId id="2147483678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7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990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30/09/2025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33.jpeg"/><Relationship Id="rId5" Type="http://schemas.openxmlformats.org/officeDocument/2006/relationships/image" Target="../media/image21.jpe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slide" Target="slide7.xml"/><Relationship Id="rId18" Type="http://schemas.openxmlformats.org/officeDocument/2006/relationships/slide" Target="slide10.xml"/><Relationship Id="rId26" Type="http://schemas.openxmlformats.org/officeDocument/2006/relationships/image" Target="../media/image47.wmf"/><Relationship Id="rId3" Type="http://schemas.openxmlformats.org/officeDocument/2006/relationships/slideLayout" Target="../slideLayouts/slideLayout39.xml"/><Relationship Id="rId21" Type="http://schemas.openxmlformats.org/officeDocument/2006/relationships/slide" Target="slide32.xml"/><Relationship Id="rId7" Type="http://schemas.openxmlformats.org/officeDocument/2006/relationships/image" Target="../media/image45.png"/><Relationship Id="rId12" Type="http://schemas.openxmlformats.org/officeDocument/2006/relationships/slide" Target="slide6.xml"/><Relationship Id="rId17" Type="http://schemas.openxmlformats.org/officeDocument/2006/relationships/slide" Target="slide9.xml"/><Relationship Id="rId25" Type="http://schemas.openxmlformats.org/officeDocument/2006/relationships/image" Target="../media/image46.wmf"/><Relationship Id="rId2" Type="http://schemas.openxmlformats.org/officeDocument/2006/relationships/control" Target="../activeX/activeX2.xml"/><Relationship Id="rId16" Type="http://schemas.openxmlformats.org/officeDocument/2006/relationships/slide" Target="slide8.xml"/><Relationship Id="rId20" Type="http://schemas.openxmlformats.org/officeDocument/2006/relationships/slide" Target="slide31.xml"/><Relationship Id="rId1" Type="http://schemas.openxmlformats.org/officeDocument/2006/relationships/control" Target="../activeX/activeX1.xml"/><Relationship Id="rId6" Type="http://schemas.openxmlformats.org/officeDocument/2006/relationships/slide" Target="slide27.xml"/><Relationship Id="rId11" Type="http://schemas.openxmlformats.org/officeDocument/2006/relationships/slide" Target="slide28.xml"/><Relationship Id="rId24" Type="http://schemas.openxmlformats.org/officeDocument/2006/relationships/slide" Target="slide43.xml"/><Relationship Id="rId5" Type="http://schemas.openxmlformats.org/officeDocument/2006/relationships/slide" Target="slide4.xml"/><Relationship Id="rId15" Type="http://schemas.openxmlformats.org/officeDocument/2006/relationships/slide" Target="slide30.xml"/><Relationship Id="rId23" Type="http://schemas.openxmlformats.org/officeDocument/2006/relationships/slide" Target="slide34.xml"/><Relationship Id="rId10" Type="http://schemas.openxmlformats.org/officeDocument/2006/relationships/slide" Target="slide5.xml"/><Relationship Id="rId19" Type="http://schemas.openxmlformats.org/officeDocument/2006/relationships/slide" Target="slide11.xml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4.png"/><Relationship Id="rId14" Type="http://schemas.openxmlformats.org/officeDocument/2006/relationships/slide" Target="slide29.xml"/><Relationship Id="rId22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" Target="slide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slide" Target="slide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slide" Target="slide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49.png"/><Relationship Id="rId4" Type="http://schemas.openxmlformats.org/officeDocument/2006/relationships/slide" Target="slide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slide" Target="slide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slide" Target="slide4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9.jpeg"/><Relationship Id="rId12" Type="http://schemas.openxmlformats.org/officeDocument/2006/relationships/image" Target="../media/image3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slide" Target="slide26.xml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5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4.png"/><Relationship Id="rId5" Type="http://schemas.openxmlformats.org/officeDocument/2006/relationships/image" Target="../media/image59.jpeg"/><Relationship Id="rId10" Type="http://schemas.openxmlformats.org/officeDocument/2006/relationships/image" Target="../media/image39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39.png"/><Relationship Id="rId4" Type="http://schemas.openxmlformats.org/officeDocument/2006/relationships/image" Target="../media/image66.pn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5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4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62.png"/><Relationship Id="rId4" Type="http://schemas.openxmlformats.org/officeDocument/2006/relationships/image" Target="../media/image67.png"/><Relationship Id="rId9" Type="http://schemas.openxmlformats.org/officeDocument/2006/relationships/slide" Target="slide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5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4.png"/><Relationship Id="rId5" Type="http://schemas.openxmlformats.org/officeDocument/2006/relationships/image" Target="../media/image59.jpeg"/><Relationship Id="rId10" Type="http://schemas.openxmlformats.org/officeDocument/2006/relationships/image" Target="../media/image39.png"/><Relationship Id="rId4" Type="http://schemas.openxmlformats.org/officeDocument/2006/relationships/image" Target="../media/image68.pn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5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4.png"/><Relationship Id="rId5" Type="http://schemas.openxmlformats.org/officeDocument/2006/relationships/image" Target="../media/image69.png"/><Relationship Id="rId10" Type="http://schemas.openxmlformats.org/officeDocument/2006/relationships/image" Target="../media/image39.png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39.png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39.png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6.xml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4" y="710596"/>
            <a:ext cx="5354822" cy="841800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Tiếng</a:t>
            </a:r>
            <a:r>
              <a:rPr lang="en-US" dirty="0">
                <a:solidFill>
                  <a:schemeClr val="bg2"/>
                </a:solidFill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0" y="1769213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eis">
            <a:extLst>
              <a:ext uri="{FF2B5EF4-FFF2-40B4-BE49-F238E27FC236}">
                <a16:creationId xmlns:a16="http://schemas.microsoft.com/office/drawing/2014/main" id="{E93E59FA-3C2C-44C8-BCAD-4AE6F4EF1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9" y="747057"/>
            <a:ext cx="4471987" cy="350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5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76121A0B-9DB6-4B19-9242-5B869F2B2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15" y="864731"/>
            <a:ext cx="493193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3-lettere-e-numeri-numeri-1071263">
            <a:extLst>
              <a:ext uri="{FF2B5EF4-FFF2-40B4-BE49-F238E27FC236}">
                <a16:creationId xmlns:a16="http://schemas.microsoft.com/office/drawing/2014/main" id="{CB2115C7-2327-4F52-8E1E-20703AC39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96" y="868233"/>
            <a:ext cx="4533582" cy="35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7">
            <a:extLst>
              <a:ext uri="{FF2B5EF4-FFF2-40B4-BE49-F238E27FC236}">
                <a16:creationId xmlns:a16="http://schemas.microsoft.com/office/drawing/2014/main" id="{BFA12EB0-1447-49D0-933D-5FA6F2EF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93" y="838117"/>
            <a:ext cx="4611068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1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06ACC705-FF49-4438-8DA5-8A1DC5408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26" y="808672"/>
            <a:ext cx="4501474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2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BA5AA9BB-CBD0-4685-A2EF-8DF1D9CC2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87" y="1341106"/>
            <a:ext cx="4111942" cy="32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F1A60BE8-00AA-4B6E-81F4-ED477344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0" y="1261898"/>
            <a:ext cx="4212688" cy="32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number-4-flashcards-for-kids-1">
            <a:extLst>
              <a:ext uri="{FF2B5EF4-FFF2-40B4-BE49-F238E27FC236}">
                <a16:creationId xmlns:a16="http://schemas.microsoft.com/office/drawing/2014/main" id="{61B9C9C8-38BF-407C-BC5E-7534A7AF8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12" y="956403"/>
            <a:ext cx="4309110" cy="33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5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MODEL SENTENCES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1" r="77660"/>
          <a:stretch/>
        </p:blipFill>
        <p:spPr>
          <a:xfrm>
            <a:off x="682283" y="2546252"/>
            <a:ext cx="2229727" cy="2394381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3183195" y="1729885"/>
            <a:ext cx="5443728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Mary.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52766-F359-4BFC-9285-968C84303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68" y="3141469"/>
            <a:ext cx="1990578" cy="18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5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7" r="77182"/>
          <a:stretch/>
        </p:blipFill>
        <p:spPr>
          <a:xfrm>
            <a:off x="69718" y="1414871"/>
            <a:ext cx="1906793" cy="213953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923330"/>
          </a:xfrm>
          <a:prstGeom prst="wedgeRoundRectCallout">
            <a:avLst>
              <a:gd name="adj1" fmla="val -38574"/>
              <a:gd name="adj2" fmla="val 10086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old are you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404046" y="3643441"/>
            <a:ext cx="6092684" cy="1165085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……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2700322" y="3643441"/>
            <a:ext cx="1610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E5ED9-4A02-411B-9AEF-951AE8EB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6" y="3014587"/>
            <a:ext cx="2081581" cy="1943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B0C09C-275E-4D96-B54F-0690CFDCD384}"/>
              </a:ext>
            </a:extLst>
          </p:cNvPr>
          <p:cNvSpPr/>
          <p:nvPr/>
        </p:nvSpPr>
        <p:spPr>
          <a:xfrm>
            <a:off x="3163420" y="3644480"/>
            <a:ext cx="684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8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090"/>
          <a:stretch/>
        </p:blipFill>
        <p:spPr>
          <a:xfrm>
            <a:off x="0" y="732586"/>
            <a:ext cx="5444197" cy="526407"/>
          </a:xfrm>
          <a:prstGeom prst="rect">
            <a:avLst/>
          </a:prstGeom>
        </p:spPr>
      </p:pic>
      <p:pic>
        <p:nvPicPr>
          <p:cNvPr id="5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548" y="77224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575" t="14149" r="808"/>
          <a:stretch/>
        </p:blipFill>
        <p:spPr>
          <a:xfrm>
            <a:off x="0" y="1258993"/>
            <a:ext cx="9158068" cy="30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2" t="-2117" r="7708" b="2117"/>
          <a:stretch/>
        </p:blipFill>
        <p:spPr>
          <a:xfrm>
            <a:off x="7088" y="252917"/>
            <a:ext cx="9144000" cy="4351868"/>
          </a:xfrm>
          <a:prstGeom prst="rect">
            <a:avLst/>
          </a:prstGeom>
        </p:spPr>
      </p:pic>
      <p:pic>
        <p:nvPicPr>
          <p:cNvPr id="3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102" y="428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9"/>
          <p:cNvGrpSpPr/>
          <p:nvPr/>
        </p:nvGrpSpPr>
        <p:grpSpPr>
          <a:xfrm rot="792631" flipH="1">
            <a:off x="7025816" y="-749106"/>
            <a:ext cx="2716916" cy="5127873"/>
            <a:chOff x="8279601" y="1491691"/>
            <a:chExt cx="1645628" cy="3105938"/>
          </a:xfrm>
        </p:grpSpPr>
        <p:sp>
          <p:nvSpPr>
            <p:cNvPr id="459" name="Google Shape;459;p39"/>
            <p:cNvSpPr/>
            <p:nvPr/>
          </p:nvSpPr>
          <p:spPr>
            <a:xfrm rot="792631" flipH="1">
              <a:off x="9248165" y="3003884"/>
              <a:ext cx="447928" cy="1593745"/>
            </a:xfrm>
            <a:custGeom>
              <a:avLst/>
              <a:gdLst/>
              <a:ahLst/>
              <a:cxnLst/>
              <a:rect l="l" t="t" r="r" b="b"/>
              <a:pathLst>
                <a:path w="19720" h="51965" extrusionOk="0">
                  <a:moveTo>
                    <a:pt x="19574" y="0"/>
                  </a:moveTo>
                  <a:cubicBezTo>
                    <a:pt x="19517" y="0"/>
                    <a:pt x="19455" y="39"/>
                    <a:pt x="19455" y="117"/>
                  </a:cubicBezTo>
                  <a:cubicBezTo>
                    <a:pt x="19548" y="3957"/>
                    <a:pt x="17543" y="7409"/>
                    <a:pt x="15210" y="10286"/>
                  </a:cubicBezTo>
                  <a:cubicBezTo>
                    <a:pt x="13002" y="13023"/>
                    <a:pt x="11183" y="15697"/>
                    <a:pt x="10748" y="19273"/>
                  </a:cubicBezTo>
                  <a:cubicBezTo>
                    <a:pt x="10234" y="23207"/>
                    <a:pt x="11245" y="27250"/>
                    <a:pt x="11370" y="31169"/>
                  </a:cubicBezTo>
                  <a:cubicBezTo>
                    <a:pt x="11478" y="34854"/>
                    <a:pt x="11183" y="38601"/>
                    <a:pt x="9877" y="42084"/>
                  </a:cubicBezTo>
                  <a:cubicBezTo>
                    <a:pt x="8197" y="46640"/>
                    <a:pt x="4621" y="49937"/>
                    <a:pt x="127" y="51725"/>
                  </a:cubicBezTo>
                  <a:cubicBezTo>
                    <a:pt x="0" y="51767"/>
                    <a:pt x="40" y="51964"/>
                    <a:pt x="154" y="51964"/>
                  </a:cubicBezTo>
                  <a:cubicBezTo>
                    <a:pt x="165" y="51964"/>
                    <a:pt x="177" y="51962"/>
                    <a:pt x="190" y="51958"/>
                  </a:cubicBezTo>
                  <a:cubicBezTo>
                    <a:pt x="3828" y="50496"/>
                    <a:pt x="6907" y="48117"/>
                    <a:pt x="8897" y="44728"/>
                  </a:cubicBezTo>
                  <a:cubicBezTo>
                    <a:pt x="10685" y="41664"/>
                    <a:pt x="11370" y="38119"/>
                    <a:pt x="11556" y="34620"/>
                  </a:cubicBezTo>
                  <a:cubicBezTo>
                    <a:pt x="11758" y="31122"/>
                    <a:pt x="11385" y="27639"/>
                    <a:pt x="10996" y="24156"/>
                  </a:cubicBezTo>
                  <a:cubicBezTo>
                    <a:pt x="10716" y="21730"/>
                    <a:pt x="10763" y="19258"/>
                    <a:pt x="11447" y="16910"/>
                  </a:cubicBezTo>
                  <a:cubicBezTo>
                    <a:pt x="11945" y="15153"/>
                    <a:pt x="12893" y="13629"/>
                    <a:pt x="13966" y="12183"/>
                  </a:cubicBezTo>
                  <a:cubicBezTo>
                    <a:pt x="15614" y="9990"/>
                    <a:pt x="17449" y="8047"/>
                    <a:pt x="18538" y="5481"/>
                  </a:cubicBezTo>
                  <a:cubicBezTo>
                    <a:pt x="19237" y="3848"/>
                    <a:pt x="19720" y="1920"/>
                    <a:pt x="19657" y="117"/>
                  </a:cubicBezTo>
                  <a:cubicBezTo>
                    <a:pt x="19681" y="39"/>
                    <a:pt x="19630" y="0"/>
                    <a:pt x="19574" y="0"/>
                  </a:cubicBez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8925709" y="1942618"/>
              <a:ext cx="999520" cy="1063679"/>
            </a:xfrm>
            <a:custGeom>
              <a:avLst/>
              <a:gdLst/>
              <a:ahLst/>
              <a:cxnLst/>
              <a:rect l="l" t="t" r="r" b="b"/>
              <a:pathLst>
                <a:path w="17199" h="18303" extrusionOk="0">
                  <a:moveTo>
                    <a:pt x="9277" y="0"/>
                  </a:moveTo>
                  <a:cubicBezTo>
                    <a:pt x="6057" y="0"/>
                    <a:pt x="2880" y="2346"/>
                    <a:pt x="1556" y="5992"/>
                  </a:cubicBezTo>
                  <a:cubicBezTo>
                    <a:pt x="1" y="10268"/>
                    <a:pt x="1571" y="14808"/>
                    <a:pt x="5101" y="16441"/>
                  </a:cubicBezTo>
                  <a:cubicBezTo>
                    <a:pt x="4479" y="16970"/>
                    <a:pt x="3857" y="17747"/>
                    <a:pt x="5101" y="18198"/>
                  </a:cubicBezTo>
                  <a:cubicBezTo>
                    <a:pt x="5303" y="18271"/>
                    <a:pt x="5470" y="18303"/>
                    <a:pt x="5609" y="18303"/>
                  </a:cubicBezTo>
                  <a:cubicBezTo>
                    <a:pt x="6304" y="18303"/>
                    <a:pt x="6267" y="17488"/>
                    <a:pt x="6112" y="16814"/>
                  </a:cubicBezTo>
                  <a:lnTo>
                    <a:pt x="6112" y="16814"/>
                  </a:lnTo>
                  <a:cubicBezTo>
                    <a:pt x="6680" y="16970"/>
                    <a:pt x="7257" y="17045"/>
                    <a:pt x="7834" y="17045"/>
                  </a:cubicBezTo>
                  <a:cubicBezTo>
                    <a:pt x="11058" y="17045"/>
                    <a:pt x="14246" y="14702"/>
                    <a:pt x="15566" y="11061"/>
                  </a:cubicBezTo>
                  <a:cubicBezTo>
                    <a:pt x="17198" y="6567"/>
                    <a:pt x="15379" y="1778"/>
                    <a:pt x="11507" y="394"/>
                  </a:cubicBezTo>
                  <a:cubicBezTo>
                    <a:pt x="10777" y="127"/>
                    <a:pt x="10026" y="0"/>
                    <a:pt x="9277" y="0"/>
                  </a:cubicBezTo>
                  <a:close/>
                </a:path>
              </a:pathLst>
            </a:custGeom>
            <a:solidFill>
              <a:srgbClr val="66006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8279601" y="1491691"/>
              <a:ext cx="137384" cy="120531"/>
            </a:xfrm>
            <a:custGeom>
              <a:avLst/>
              <a:gdLst/>
              <a:ahLst/>
              <a:cxnLst/>
              <a:rect l="l" t="t" r="r" b="b"/>
              <a:pathLst>
                <a:path w="2364" h="2074" extrusionOk="0">
                  <a:moveTo>
                    <a:pt x="1181" y="0"/>
                  </a:moveTo>
                  <a:cubicBezTo>
                    <a:pt x="815" y="0"/>
                    <a:pt x="458" y="203"/>
                    <a:pt x="265" y="547"/>
                  </a:cubicBezTo>
                  <a:cubicBezTo>
                    <a:pt x="0" y="1060"/>
                    <a:pt x="187" y="1682"/>
                    <a:pt x="700" y="1946"/>
                  </a:cubicBezTo>
                  <a:cubicBezTo>
                    <a:pt x="854" y="2033"/>
                    <a:pt x="1019" y="2073"/>
                    <a:pt x="1183" y="2073"/>
                  </a:cubicBezTo>
                  <a:cubicBezTo>
                    <a:pt x="1549" y="2073"/>
                    <a:pt x="1906" y="1870"/>
                    <a:pt x="2100" y="1526"/>
                  </a:cubicBezTo>
                  <a:cubicBezTo>
                    <a:pt x="2364" y="1013"/>
                    <a:pt x="2177" y="391"/>
                    <a:pt x="1664" y="127"/>
                  </a:cubicBezTo>
                  <a:cubicBezTo>
                    <a:pt x="1511" y="40"/>
                    <a:pt x="1345" y="0"/>
                    <a:pt x="11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82380" y="936944"/>
            <a:ext cx="4498203" cy="2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AB0A512-879E-4E28-8623-BE84D289DCBA}"/>
              </a:ext>
            </a:extLst>
          </p:cNvPr>
          <p:cNvGrpSpPr/>
          <p:nvPr/>
        </p:nvGrpSpPr>
        <p:grpSpPr>
          <a:xfrm>
            <a:off x="4131077" y="1393522"/>
            <a:ext cx="4353273" cy="3829786"/>
            <a:chOff x="1632523" y="366064"/>
            <a:chExt cx="4353273" cy="38297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E7DF40-BE99-44DD-9927-2859D0F04A82}"/>
                </a:ext>
              </a:extLst>
            </p:cNvPr>
            <p:cNvGrpSpPr/>
            <p:nvPr/>
          </p:nvGrpSpPr>
          <p:grpSpPr>
            <a:xfrm>
              <a:off x="1632523" y="366064"/>
              <a:ext cx="4353273" cy="3829786"/>
              <a:chOff x="1632523" y="366064"/>
              <a:chExt cx="4353273" cy="382978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1812953-E780-4FDA-B730-0DFDCE792491}"/>
                  </a:ext>
                </a:extLst>
              </p:cNvPr>
              <p:cNvGrpSpPr/>
              <p:nvPr/>
            </p:nvGrpSpPr>
            <p:grpSpPr>
              <a:xfrm>
                <a:off x="1632523" y="366064"/>
                <a:ext cx="4353273" cy="3829786"/>
                <a:chOff x="2118509" y="790296"/>
                <a:chExt cx="4353273" cy="382978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6BAF9372-4B41-4F40-A752-7D0550E9894B}"/>
                    </a:ext>
                  </a:extLst>
                </p:cNvPr>
                <p:cNvGrpSpPr/>
                <p:nvPr/>
              </p:nvGrpSpPr>
              <p:grpSpPr>
                <a:xfrm>
                  <a:off x="2118509" y="790296"/>
                  <a:ext cx="4353273" cy="3829786"/>
                  <a:chOff x="4396738" y="803878"/>
                  <a:chExt cx="4353273" cy="3829786"/>
                </a:xfrm>
              </p:grpSpPr>
              <p:sp>
                <p:nvSpPr>
                  <p:cNvPr id="64" name="Google Shape;540;p43">
                    <a:extLst>
                      <a:ext uri="{FF2B5EF4-FFF2-40B4-BE49-F238E27FC236}">
                        <a16:creationId xmlns:a16="http://schemas.microsoft.com/office/drawing/2014/main" id="{1E5562B2-DDBE-4F84-A275-E091489F0576}"/>
                      </a:ext>
                    </a:extLst>
                  </p:cNvPr>
                  <p:cNvSpPr/>
                  <p:nvPr/>
                </p:nvSpPr>
                <p:spPr>
                  <a:xfrm>
                    <a:off x="6218854" y="3340090"/>
                    <a:ext cx="621976" cy="539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9" h="9208" extrusionOk="0">
                        <a:moveTo>
                          <a:pt x="5305" y="1"/>
                        </a:moveTo>
                        <a:cubicBezTo>
                          <a:pt x="3570" y="1"/>
                          <a:pt x="2736" y="334"/>
                          <a:pt x="2236" y="501"/>
                        </a:cubicBezTo>
                        <a:cubicBezTo>
                          <a:pt x="1702" y="634"/>
                          <a:pt x="1" y="9207"/>
                          <a:pt x="1" y="9207"/>
                        </a:cubicBezTo>
                        <a:lnTo>
                          <a:pt x="10609" y="9207"/>
                        </a:lnTo>
                        <a:cubicBezTo>
                          <a:pt x="10609" y="9207"/>
                          <a:pt x="8907" y="634"/>
                          <a:pt x="8407" y="501"/>
                        </a:cubicBezTo>
                        <a:cubicBezTo>
                          <a:pt x="7907" y="334"/>
                          <a:pt x="7073" y="1"/>
                          <a:pt x="530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B0B85126-0253-460E-BE21-E003BE4D3187}"/>
                      </a:ext>
                    </a:extLst>
                  </p:cNvPr>
                  <p:cNvGrpSpPr/>
                  <p:nvPr/>
                </p:nvGrpSpPr>
                <p:grpSpPr>
                  <a:xfrm>
                    <a:off x="4396738" y="803878"/>
                    <a:ext cx="4353273" cy="3829786"/>
                    <a:chOff x="4396738" y="732755"/>
                    <a:chExt cx="4353273" cy="3829786"/>
                  </a:xfrm>
                </p:grpSpPr>
                <p:sp>
                  <p:nvSpPr>
                    <p:cNvPr id="66" name="Google Shape;504;p43">
                      <a:extLst>
                        <a:ext uri="{FF2B5EF4-FFF2-40B4-BE49-F238E27FC236}">
                          <a16:creationId xmlns:a16="http://schemas.microsoft.com/office/drawing/2014/main" id="{B1FE31B0-E446-460C-B4CA-3CC7E49A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9961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3661" y="0"/>
                          </a:moveTo>
                          <a:cubicBezTo>
                            <a:pt x="3303" y="0"/>
                            <a:pt x="2927" y="68"/>
                            <a:pt x="2536" y="227"/>
                          </a:cubicBezTo>
                          <a:cubicBezTo>
                            <a:pt x="1" y="1261"/>
                            <a:pt x="401" y="5231"/>
                            <a:pt x="2736" y="6465"/>
                          </a:cubicBezTo>
                          <a:cubicBezTo>
                            <a:pt x="3528" y="6907"/>
                            <a:pt x="4286" y="7083"/>
                            <a:pt x="4968" y="7083"/>
                          </a:cubicBezTo>
                          <a:cubicBezTo>
                            <a:pt x="6294" y="7083"/>
                            <a:pt x="7332" y="6414"/>
                            <a:pt x="7773" y="5731"/>
                          </a:cubicBezTo>
                          <a:cubicBezTo>
                            <a:pt x="8407" y="4697"/>
                            <a:pt x="7006" y="2029"/>
                            <a:pt x="7006" y="2029"/>
                          </a:cubicBezTo>
                          <a:cubicBezTo>
                            <a:pt x="7006" y="2029"/>
                            <a:pt x="5622" y="0"/>
                            <a:pt x="366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7" name="Google Shape;507;p43">
                      <a:extLst>
                        <a:ext uri="{FF2B5EF4-FFF2-40B4-BE49-F238E27FC236}">
                          <a16:creationId xmlns:a16="http://schemas.microsoft.com/office/drawing/2014/main" id="{CC08A9FB-59EE-419B-988D-9E9117929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0659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4746" y="0"/>
                          </a:moveTo>
                          <a:cubicBezTo>
                            <a:pt x="2785" y="0"/>
                            <a:pt x="1401" y="2029"/>
                            <a:pt x="1401" y="2029"/>
                          </a:cubicBezTo>
                          <a:cubicBezTo>
                            <a:pt x="1401" y="2029"/>
                            <a:pt x="0" y="4697"/>
                            <a:pt x="634" y="5731"/>
                          </a:cubicBezTo>
                          <a:cubicBezTo>
                            <a:pt x="1075" y="6414"/>
                            <a:pt x="2113" y="7083"/>
                            <a:pt x="3439" y="7083"/>
                          </a:cubicBezTo>
                          <a:cubicBezTo>
                            <a:pt x="4121" y="7083"/>
                            <a:pt x="4879" y="6907"/>
                            <a:pt x="5671" y="6465"/>
                          </a:cubicBezTo>
                          <a:cubicBezTo>
                            <a:pt x="8006" y="5231"/>
                            <a:pt x="8406" y="1261"/>
                            <a:pt x="5871" y="227"/>
                          </a:cubicBezTo>
                          <a:cubicBezTo>
                            <a:pt x="5480" y="68"/>
                            <a:pt x="5104" y="0"/>
                            <a:pt x="4746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4C24FBA-26AD-449E-9D72-27A08C1C6F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6738" y="732755"/>
                      <a:ext cx="4353273" cy="3829786"/>
                      <a:chOff x="4367497" y="733167"/>
                      <a:chExt cx="4353273" cy="3829786"/>
                    </a:xfrm>
                  </p:grpSpPr>
                  <p:sp>
                    <p:nvSpPr>
                      <p:cNvPr id="69" name="Google Shape;503;p43">
                        <a:extLst>
                          <a:ext uri="{FF2B5EF4-FFF2-40B4-BE49-F238E27FC236}">
                            <a16:creationId xmlns:a16="http://schemas.microsoft.com/office/drawing/2014/main" id="{3F046695-9094-4EEE-B96C-6E3B49DCD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0916" y="1216939"/>
                        <a:ext cx="2151267" cy="20300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694" h="34627" extrusionOk="0">
                            <a:moveTo>
                              <a:pt x="18280" y="0"/>
                            </a:moveTo>
                            <a:cubicBezTo>
                              <a:pt x="17379" y="0"/>
                              <a:pt x="16212" y="34"/>
                              <a:pt x="14878" y="201"/>
                            </a:cubicBezTo>
                            <a:lnTo>
                              <a:pt x="14744" y="201"/>
                            </a:lnTo>
                            <a:cubicBezTo>
                              <a:pt x="11208" y="668"/>
                              <a:pt x="6605" y="1969"/>
                              <a:pt x="3269" y="5538"/>
                            </a:cubicBezTo>
                            <a:cubicBezTo>
                              <a:pt x="834" y="8173"/>
                              <a:pt x="0" y="12943"/>
                              <a:pt x="167" y="17680"/>
                            </a:cubicBezTo>
                            <a:cubicBezTo>
                              <a:pt x="234" y="21382"/>
                              <a:pt x="934" y="25052"/>
                              <a:pt x="1902" y="27787"/>
                            </a:cubicBezTo>
                            <a:cubicBezTo>
                              <a:pt x="2435" y="29221"/>
                              <a:pt x="3036" y="30389"/>
                              <a:pt x="3670" y="31123"/>
                            </a:cubicBezTo>
                            <a:cubicBezTo>
                              <a:pt x="4770" y="32457"/>
                              <a:pt x="6939" y="33291"/>
                              <a:pt x="9274" y="33791"/>
                            </a:cubicBezTo>
                            <a:cubicBezTo>
                              <a:pt x="12963" y="34576"/>
                              <a:pt x="17033" y="34626"/>
                              <a:pt x="18021" y="34626"/>
                            </a:cubicBezTo>
                            <a:cubicBezTo>
                              <a:pt x="18168" y="34626"/>
                              <a:pt x="18247" y="34625"/>
                              <a:pt x="18247" y="34625"/>
                            </a:cubicBezTo>
                            <a:cubicBezTo>
                              <a:pt x="18247" y="34625"/>
                              <a:pt x="18326" y="34626"/>
                              <a:pt x="18474" y="34626"/>
                            </a:cubicBezTo>
                            <a:cubicBezTo>
                              <a:pt x="19468" y="34626"/>
                              <a:pt x="23559" y="34576"/>
                              <a:pt x="27220" y="33791"/>
                            </a:cubicBezTo>
                            <a:cubicBezTo>
                              <a:pt x="29521" y="33224"/>
                              <a:pt x="31690" y="32424"/>
                              <a:pt x="32857" y="31123"/>
                            </a:cubicBezTo>
                            <a:cubicBezTo>
                              <a:pt x="33458" y="30389"/>
                              <a:pt x="34091" y="29221"/>
                              <a:pt x="34592" y="27787"/>
                            </a:cubicBezTo>
                            <a:cubicBezTo>
                              <a:pt x="35392" y="25485"/>
                              <a:pt x="36026" y="22517"/>
                              <a:pt x="36260" y="19381"/>
                            </a:cubicBezTo>
                            <a:cubicBezTo>
                              <a:pt x="36693" y="14111"/>
                              <a:pt x="36026" y="8507"/>
                              <a:pt x="33291" y="5538"/>
                            </a:cubicBezTo>
                            <a:cubicBezTo>
                              <a:pt x="28788" y="768"/>
                              <a:pt x="22016" y="34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0" name="Google Shape;505;p43">
                        <a:extLst>
                          <a:ext uri="{FF2B5EF4-FFF2-40B4-BE49-F238E27FC236}">
                            <a16:creationId xmlns:a16="http://schemas.microsoft.com/office/drawing/2014/main" id="{8CB468A9-68A8-4F7F-AFBC-F2A0914DD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886" y="2509556"/>
                        <a:ext cx="113502" cy="1995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6" h="3403" extrusionOk="0">
                            <a:moveTo>
                              <a:pt x="1935" y="1"/>
                            </a:moveTo>
                            <a:lnTo>
                              <a:pt x="1935" y="1"/>
                            </a:lnTo>
                            <a:cubicBezTo>
                              <a:pt x="1635" y="234"/>
                              <a:pt x="1435" y="468"/>
                              <a:pt x="1201" y="768"/>
                            </a:cubicBezTo>
                            <a:cubicBezTo>
                              <a:pt x="1001" y="1001"/>
                              <a:pt x="834" y="1268"/>
                              <a:pt x="668" y="1568"/>
                            </a:cubicBezTo>
                            <a:cubicBezTo>
                              <a:pt x="501" y="1835"/>
                              <a:pt x="367" y="2135"/>
                              <a:pt x="267" y="2436"/>
                            </a:cubicBezTo>
                            <a:cubicBezTo>
                              <a:pt x="134" y="2736"/>
                              <a:pt x="67" y="3069"/>
                              <a:pt x="0" y="3403"/>
                            </a:cubicBezTo>
                            <a:cubicBezTo>
                              <a:pt x="301" y="3170"/>
                              <a:pt x="501" y="2936"/>
                              <a:pt x="734" y="2669"/>
                            </a:cubicBezTo>
                            <a:cubicBezTo>
                              <a:pt x="934" y="2402"/>
                              <a:pt x="1101" y="2135"/>
                              <a:pt x="1268" y="1835"/>
                            </a:cubicBezTo>
                            <a:cubicBezTo>
                              <a:pt x="1435" y="1568"/>
                              <a:pt x="1568" y="1268"/>
                              <a:pt x="1668" y="968"/>
                            </a:cubicBezTo>
                            <a:cubicBezTo>
                              <a:pt x="1802" y="668"/>
                              <a:pt x="1902" y="334"/>
                              <a:pt x="193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" name="Google Shape;509;p43">
                        <a:extLst>
                          <a:ext uri="{FF2B5EF4-FFF2-40B4-BE49-F238E27FC236}">
                            <a16:creationId xmlns:a16="http://schemas.microsoft.com/office/drawing/2014/main" id="{498BBD4C-7892-4836-85AE-9B8FF51281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4931" y="2554522"/>
                        <a:ext cx="195639" cy="111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7" h="1903" extrusionOk="0">
                            <a:moveTo>
                              <a:pt x="3336" y="1"/>
                            </a:moveTo>
                            <a:lnTo>
                              <a:pt x="3336" y="1"/>
                            </a:lnTo>
                            <a:cubicBezTo>
                              <a:pt x="2969" y="34"/>
                              <a:pt x="2669" y="168"/>
                              <a:pt x="2402" y="234"/>
                            </a:cubicBezTo>
                            <a:cubicBezTo>
                              <a:pt x="2135" y="368"/>
                              <a:pt x="1835" y="501"/>
                              <a:pt x="1535" y="668"/>
                            </a:cubicBezTo>
                            <a:cubicBezTo>
                              <a:pt x="1235" y="835"/>
                              <a:pt x="934" y="1002"/>
                              <a:pt x="701" y="1202"/>
                            </a:cubicBezTo>
                            <a:cubicBezTo>
                              <a:pt x="467" y="1402"/>
                              <a:pt x="201" y="1635"/>
                              <a:pt x="0" y="1902"/>
                            </a:cubicBezTo>
                            <a:cubicBezTo>
                              <a:pt x="334" y="1869"/>
                              <a:pt x="668" y="1802"/>
                              <a:pt x="968" y="1669"/>
                            </a:cubicBezTo>
                            <a:cubicBezTo>
                              <a:pt x="1235" y="1535"/>
                              <a:pt x="1535" y="1402"/>
                              <a:pt x="1835" y="1235"/>
                            </a:cubicBezTo>
                            <a:cubicBezTo>
                              <a:pt x="2069" y="1068"/>
                              <a:pt x="2369" y="901"/>
                              <a:pt x="2636" y="701"/>
                            </a:cubicBezTo>
                            <a:cubicBezTo>
                              <a:pt x="2869" y="501"/>
                              <a:pt x="3136" y="301"/>
                              <a:pt x="33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" name="Google Shape;510;p43">
                        <a:extLst>
                          <a:ext uri="{FF2B5EF4-FFF2-40B4-BE49-F238E27FC236}">
                            <a16:creationId xmlns:a16="http://schemas.microsoft.com/office/drawing/2014/main" id="{DBE757B4-A9C3-40F7-BC36-C7AD8A7D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6988" y="1220867"/>
                        <a:ext cx="2155195" cy="11322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761" h="19314" extrusionOk="0">
                            <a:moveTo>
                              <a:pt x="18614" y="0"/>
                            </a:moveTo>
                            <a:cubicBezTo>
                              <a:pt x="17280" y="0"/>
                              <a:pt x="16045" y="100"/>
                              <a:pt x="14878" y="234"/>
                            </a:cubicBezTo>
                            <a:lnTo>
                              <a:pt x="14778" y="234"/>
                            </a:lnTo>
                            <a:cubicBezTo>
                              <a:pt x="11209" y="667"/>
                              <a:pt x="6639" y="1968"/>
                              <a:pt x="3303" y="5571"/>
                            </a:cubicBezTo>
                            <a:cubicBezTo>
                              <a:pt x="835" y="8173"/>
                              <a:pt x="1" y="12943"/>
                              <a:pt x="167" y="17679"/>
                            </a:cubicBezTo>
                            <a:cubicBezTo>
                              <a:pt x="11642" y="17679"/>
                              <a:pt x="20281" y="8640"/>
                              <a:pt x="20282" y="8640"/>
                            </a:cubicBezTo>
                            <a:lnTo>
                              <a:pt x="20282" y="8640"/>
                            </a:lnTo>
                            <a:cubicBezTo>
                              <a:pt x="19915" y="11108"/>
                              <a:pt x="18681" y="13476"/>
                              <a:pt x="18681" y="13476"/>
                            </a:cubicBezTo>
                            <a:cubicBezTo>
                              <a:pt x="21916" y="11642"/>
                              <a:pt x="23651" y="9007"/>
                              <a:pt x="23651" y="9007"/>
                            </a:cubicBezTo>
                            <a:lnTo>
                              <a:pt x="23651" y="9007"/>
                            </a:lnTo>
                            <a:cubicBezTo>
                              <a:pt x="22417" y="12075"/>
                              <a:pt x="18314" y="16645"/>
                              <a:pt x="18314" y="16645"/>
                            </a:cubicBezTo>
                            <a:cubicBezTo>
                              <a:pt x="25852" y="14577"/>
                              <a:pt x="29488" y="8139"/>
                              <a:pt x="29488" y="8139"/>
                            </a:cubicBezTo>
                            <a:cubicBezTo>
                              <a:pt x="30956" y="15545"/>
                              <a:pt x="36327" y="19314"/>
                              <a:pt x="36327" y="19314"/>
                            </a:cubicBezTo>
                            <a:cubicBezTo>
                              <a:pt x="36760" y="14044"/>
                              <a:pt x="36093" y="8440"/>
                              <a:pt x="33291" y="5571"/>
                            </a:cubicBezTo>
                            <a:cubicBezTo>
                              <a:pt x="28788" y="767"/>
                              <a:pt x="21983" y="67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3" name="Google Shape;511;p43">
                        <a:extLst>
                          <a:ext uri="{FF2B5EF4-FFF2-40B4-BE49-F238E27FC236}">
                            <a16:creationId xmlns:a16="http://schemas.microsoft.com/office/drawing/2014/main" id="{6BCF4761-276C-4E1D-A211-DEE5F1DC6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67497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307" y="0"/>
                            </a:moveTo>
                            <a:cubicBezTo>
                              <a:pt x="10827" y="0"/>
                              <a:pt x="9841" y="347"/>
                              <a:pt x="9841" y="347"/>
                            </a:cubicBezTo>
                            <a:cubicBezTo>
                              <a:pt x="9841" y="347"/>
                              <a:pt x="13644" y="1381"/>
                              <a:pt x="14844" y="3683"/>
                            </a:cubicBezTo>
                            <a:cubicBezTo>
                              <a:pt x="14844" y="3683"/>
                              <a:pt x="12798" y="2897"/>
                              <a:pt x="10129" y="2897"/>
                            </a:cubicBezTo>
                            <a:cubicBezTo>
                              <a:pt x="6799" y="2897"/>
                              <a:pt x="2500" y="4120"/>
                              <a:pt x="1" y="9620"/>
                            </a:cubicBezTo>
                            <a:lnTo>
                              <a:pt x="1" y="9620"/>
                            </a:lnTo>
                            <a:cubicBezTo>
                              <a:pt x="1" y="9620"/>
                              <a:pt x="4431" y="8412"/>
                              <a:pt x="8510" y="8412"/>
                            </a:cubicBezTo>
                            <a:cubicBezTo>
                              <a:pt x="9547" y="8412"/>
                              <a:pt x="10562" y="8490"/>
                              <a:pt x="11475" y="8686"/>
                            </a:cubicBezTo>
                            <a:cubicBezTo>
                              <a:pt x="11475" y="8686"/>
                              <a:pt x="7473" y="9787"/>
                              <a:pt x="5971" y="14790"/>
                            </a:cubicBezTo>
                            <a:cubicBezTo>
                              <a:pt x="5971" y="14790"/>
                              <a:pt x="9885" y="12828"/>
                              <a:pt x="14094" y="12828"/>
                            </a:cubicBezTo>
                            <a:cubicBezTo>
                              <a:pt x="16739" y="12828"/>
                              <a:pt x="19501" y="13602"/>
                              <a:pt x="21483" y="16125"/>
                            </a:cubicBezTo>
                            <a:lnTo>
                              <a:pt x="22583" y="15358"/>
                            </a:lnTo>
                            <a:cubicBezTo>
                              <a:pt x="22583" y="15358"/>
                              <a:pt x="24385" y="8920"/>
                              <a:pt x="19848" y="3683"/>
                            </a:cubicBezTo>
                            <a:cubicBezTo>
                              <a:pt x="17251" y="643"/>
                              <a:pt x="14322" y="0"/>
                              <a:pt x="1230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4" name="Google Shape;512;p43">
                        <a:extLst>
                          <a:ext uri="{FF2B5EF4-FFF2-40B4-BE49-F238E27FC236}">
                            <a16:creationId xmlns:a16="http://schemas.microsoft.com/office/drawing/2014/main" id="{5CE20DA5-0EAB-4DCE-96F2-DD452877FC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1145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078" y="0"/>
                            </a:moveTo>
                            <a:cubicBezTo>
                              <a:pt x="10063" y="0"/>
                              <a:pt x="7134" y="643"/>
                              <a:pt x="4537" y="3683"/>
                            </a:cubicBezTo>
                            <a:cubicBezTo>
                              <a:pt x="0" y="8920"/>
                              <a:pt x="1802" y="15358"/>
                              <a:pt x="1802" y="15358"/>
                            </a:cubicBezTo>
                            <a:lnTo>
                              <a:pt x="2903" y="16125"/>
                            </a:lnTo>
                            <a:cubicBezTo>
                              <a:pt x="4885" y="13602"/>
                              <a:pt x="7646" y="12828"/>
                              <a:pt x="10291" y="12828"/>
                            </a:cubicBezTo>
                            <a:cubicBezTo>
                              <a:pt x="14500" y="12828"/>
                              <a:pt x="18414" y="14790"/>
                              <a:pt x="18414" y="14790"/>
                            </a:cubicBezTo>
                            <a:cubicBezTo>
                              <a:pt x="16913" y="9787"/>
                              <a:pt x="12910" y="8686"/>
                              <a:pt x="12910" y="8686"/>
                            </a:cubicBezTo>
                            <a:cubicBezTo>
                              <a:pt x="13823" y="8490"/>
                              <a:pt x="14838" y="8412"/>
                              <a:pt x="15875" y="8412"/>
                            </a:cubicBezTo>
                            <a:cubicBezTo>
                              <a:pt x="19954" y="8412"/>
                              <a:pt x="24385" y="9620"/>
                              <a:pt x="24385" y="9620"/>
                            </a:cubicBezTo>
                            <a:cubicBezTo>
                              <a:pt x="21885" y="4120"/>
                              <a:pt x="17586" y="2897"/>
                              <a:pt x="14256" y="2897"/>
                            </a:cubicBezTo>
                            <a:cubicBezTo>
                              <a:pt x="11587" y="2897"/>
                              <a:pt x="9541" y="3683"/>
                              <a:pt x="9541" y="3683"/>
                            </a:cubicBezTo>
                            <a:cubicBezTo>
                              <a:pt x="10741" y="1381"/>
                              <a:pt x="14544" y="347"/>
                              <a:pt x="14544" y="347"/>
                            </a:cubicBezTo>
                            <a:cubicBezTo>
                              <a:pt x="14544" y="347"/>
                              <a:pt x="13558" y="0"/>
                              <a:pt x="1207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5" name="Google Shape;513;p43">
                        <a:extLst>
                          <a:ext uri="{FF2B5EF4-FFF2-40B4-BE49-F238E27FC236}">
                            <a16:creationId xmlns:a16="http://schemas.microsoft.com/office/drawing/2014/main" id="{F979C84C-C987-4EBB-8A32-C61394BF8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1865153"/>
                        <a:ext cx="398958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05" h="3984" extrusionOk="0">
                            <a:moveTo>
                              <a:pt x="5438" y="0"/>
                            </a:moveTo>
                            <a:cubicBezTo>
                              <a:pt x="5372" y="0"/>
                              <a:pt x="5305" y="6"/>
                              <a:pt x="5237" y="18"/>
                            </a:cubicBezTo>
                            <a:lnTo>
                              <a:pt x="867" y="1052"/>
                            </a:lnTo>
                            <a:cubicBezTo>
                              <a:pt x="334" y="1152"/>
                              <a:pt x="0" y="1686"/>
                              <a:pt x="133" y="2253"/>
                            </a:cubicBezTo>
                            <a:lnTo>
                              <a:pt x="334" y="3220"/>
                            </a:lnTo>
                            <a:cubicBezTo>
                              <a:pt x="447" y="3674"/>
                              <a:pt x="850" y="3984"/>
                              <a:pt x="1297" y="3984"/>
                            </a:cubicBezTo>
                            <a:cubicBezTo>
                              <a:pt x="1375" y="3984"/>
                              <a:pt x="1455" y="3974"/>
                              <a:pt x="1534" y="3954"/>
                            </a:cubicBezTo>
                            <a:lnTo>
                              <a:pt x="5904" y="2953"/>
                            </a:lnTo>
                            <a:cubicBezTo>
                              <a:pt x="6405" y="2820"/>
                              <a:pt x="6805" y="2286"/>
                              <a:pt x="6671" y="1753"/>
                            </a:cubicBezTo>
                            <a:lnTo>
                              <a:pt x="6471" y="785"/>
                            </a:lnTo>
                            <a:cubicBezTo>
                              <a:pt x="6354" y="315"/>
                              <a:pt x="5926" y="0"/>
                              <a:pt x="543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6" name="Google Shape;514;p43">
                        <a:extLst>
                          <a:ext uri="{FF2B5EF4-FFF2-40B4-BE49-F238E27FC236}">
                            <a16:creationId xmlns:a16="http://schemas.microsoft.com/office/drawing/2014/main" id="{FAB86DBA-31F1-4CA0-BE09-671D1A947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1865153"/>
                        <a:ext cx="395089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3984" extrusionOk="0">
                            <a:moveTo>
                              <a:pt x="1301" y="0"/>
                            </a:moveTo>
                            <a:cubicBezTo>
                              <a:pt x="813" y="0"/>
                              <a:pt x="385" y="315"/>
                              <a:pt x="267" y="785"/>
                            </a:cubicBezTo>
                            <a:lnTo>
                              <a:pt x="67" y="1753"/>
                            </a:lnTo>
                            <a:cubicBezTo>
                              <a:pt x="0" y="2286"/>
                              <a:pt x="334" y="2820"/>
                              <a:pt x="834" y="2953"/>
                            </a:cubicBezTo>
                            <a:lnTo>
                              <a:pt x="5204" y="3954"/>
                            </a:lnTo>
                            <a:cubicBezTo>
                              <a:pt x="5284" y="3974"/>
                              <a:pt x="5364" y="3984"/>
                              <a:pt x="5444" y="3984"/>
                            </a:cubicBezTo>
                            <a:cubicBezTo>
                              <a:pt x="5897" y="3984"/>
                              <a:pt x="6320" y="3674"/>
                              <a:pt x="6405" y="3220"/>
                            </a:cubicBezTo>
                            <a:lnTo>
                              <a:pt x="6638" y="2253"/>
                            </a:lnTo>
                            <a:cubicBezTo>
                              <a:pt x="6738" y="1686"/>
                              <a:pt x="6405" y="1152"/>
                              <a:pt x="5871" y="1052"/>
                            </a:cubicBezTo>
                            <a:lnTo>
                              <a:pt x="1501" y="18"/>
                            </a:lnTo>
                            <a:cubicBezTo>
                              <a:pt x="1434" y="6"/>
                              <a:pt x="1367" y="0"/>
                              <a:pt x="13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7" name="Google Shape;515;p43">
                        <a:extLst>
                          <a:ext uri="{FF2B5EF4-FFF2-40B4-BE49-F238E27FC236}">
                            <a16:creationId xmlns:a16="http://schemas.microsoft.com/office/drawing/2014/main" id="{1DE55527-AC02-4969-83F7-3D4BA1E34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2365" y="2734441"/>
                        <a:ext cx="500735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1" h="7907" extrusionOk="0">
                            <a:moveTo>
                              <a:pt x="3803" y="1"/>
                            </a:moveTo>
                            <a:cubicBezTo>
                              <a:pt x="2269" y="1"/>
                              <a:pt x="868" y="768"/>
                              <a:pt x="1" y="1902"/>
                            </a:cubicBezTo>
                            <a:cubicBezTo>
                              <a:pt x="534" y="3336"/>
                              <a:pt x="1135" y="4504"/>
                              <a:pt x="1769" y="5238"/>
                            </a:cubicBezTo>
                            <a:cubicBezTo>
                              <a:pt x="2869" y="6572"/>
                              <a:pt x="5038" y="7406"/>
                              <a:pt x="7373" y="7906"/>
                            </a:cubicBezTo>
                            <a:cubicBezTo>
                              <a:pt x="8107" y="7072"/>
                              <a:pt x="8540" y="5972"/>
                              <a:pt x="8540" y="4771"/>
                            </a:cubicBezTo>
                            <a:cubicBezTo>
                              <a:pt x="8540" y="2136"/>
                              <a:pt x="6439" y="1"/>
                              <a:pt x="3803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8" name="Google Shape;516;p43">
                        <a:extLst>
                          <a:ext uri="{FF2B5EF4-FFF2-40B4-BE49-F238E27FC236}">
                            <a16:creationId xmlns:a16="http://schemas.microsoft.com/office/drawing/2014/main" id="{0B6F8412-44FD-4776-A5CD-CCAD1588D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2734441"/>
                        <a:ext cx="500677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0" h="7907" extrusionOk="0">
                            <a:moveTo>
                              <a:pt x="4737" y="1"/>
                            </a:moveTo>
                            <a:cubicBezTo>
                              <a:pt x="2135" y="1"/>
                              <a:pt x="0" y="2136"/>
                              <a:pt x="0" y="4771"/>
                            </a:cubicBezTo>
                            <a:cubicBezTo>
                              <a:pt x="0" y="5972"/>
                              <a:pt x="401" y="7072"/>
                              <a:pt x="1168" y="7906"/>
                            </a:cubicBezTo>
                            <a:cubicBezTo>
                              <a:pt x="3469" y="7339"/>
                              <a:pt x="5638" y="6539"/>
                              <a:pt x="6805" y="5238"/>
                            </a:cubicBezTo>
                            <a:cubicBezTo>
                              <a:pt x="7406" y="4504"/>
                              <a:pt x="8039" y="3336"/>
                              <a:pt x="8540" y="1902"/>
                            </a:cubicBezTo>
                            <a:cubicBezTo>
                              <a:pt x="7672" y="735"/>
                              <a:pt x="6305" y="1"/>
                              <a:pt x="473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9" name="Google Shape;517;p43">
                        <a:extLst>
                          <a:ext uri="{FF2B5EF4-FFF2-40B4-BE49-F238E27FC236}">
                            <a16:creationId xmlns:a16="http://schemas.microsoft.com/office/drawing/2014/main" id="{01520DC2-7962-481D-A48A-89480EAE5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01251" y="2194741"/>
                        <a:ext cx="557369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7" h="9507" extrusionOk="0">
                            <a:moveTo>
                              <a:pt x="4770" y="0"/>
                            </a:moveTo>
                            <a:cubicBezTo>
                              <a:pt x="2135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35" y="9507"/>
                              <a:pt x="4770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7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0" name="Google Shape;519;p43">
                        <a:extLst>
                          <a:ext uri="{FF2B5EF4-FFF2-40B4-BE49-F238E27FC236}">
                            <a16:creationId xmlns:a16="http://schemas.microsoft.com/office/drawing/2014/main" id="{D24B5907-CC5E-42D2-BA6B-6CBCCF333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5531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1" y="1568"/>
                              <a:pt x="1" y="3503"/>
                            </a:cubicBezTo>
                            <a:cubicBezTo>
                              <a:pt x="1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6" y="5438"/>
                              <a:pt x="7006" y="3503"/>
                            </a:cubicBezTo>
                            <a:cubicBezTo>
                              <a:pt x="7006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1" name="Google Shape;521;p43">
                        <a:extLst>
                          <a:ext uri="{FF2B5EF4-FFF2-40B4-BE49-F238E27FC236}">
                            <a16:creationId xmlns:a16="http://schemas.microsoft.com/office/drawing/2014/main" id="{CC2018EB-5610-4AAD-8EAE-969F4329C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0742" y="2194741"/>
                        <a:ext cx="557428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8" h="9507" extrusionOk="0">
                            <a:moveTo>
                              <a:pt x="4737" y="0"/>
                            </a:moveTo>
                            <a:cubicBezTo>
                              <a:pt x="2102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02" y="9507"/>
                              <a:pt x="4737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2" name="Google Shape;522;p43">
                        <a:extLst>
                          <a:ext uri="{FF2B5EF4-FFF2-40B4-BE49-F238E27FC236}">
                            <a16:creationId xmlns:a16="http://schemas.microsoft.com/office/drawing/2014/main" id="{D143A949-ED31-40EB-AFAF-4B19ED22B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468" y="2155580"/>
                        <a:ext cx="688460" cy="325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743" h="5547" extrusionOk="0">
                            <a:moveTo>
                              <a:pt x="4537" y="1"/>
                            </a:moveTo>
                            <a:cubicBezTo>
                              <a:pt x="1135" y="1"/>
                              <a:pt x="0" y="3937"/>
                              <a:pt x="0" y="3937"/>
                            </a:cubicBezTo>
                            <a:cubicBezTo>
                              <a:pt x="0" y="3937"/>
                              <a:pt x="1235" y="668"/>
                              <a:pt x="4404" y="668"/>
                            </a:cubicBezTo>
                            <a:cubicBezTo>
                              <a:pt x="6839" y="668"/>
                              <a:pt x="9240" y="2569"/>
                              <a:pt x="9240" y="5271"/>
                            </a:cubicBezTo>
                            <a:cubicBezTo>
                              <a:pt x="9240" y="5271"/>
                              <a:pt x="9935" y="5547"/>
                              <a:pt x="10503" y="5547"/>
                            </a:cubicBezTo>
                            <a:cubicBezTo>
                              <a:pt x="10841" y="5547"/>
                              <a:pt x="11134" y="5449"/>
                              <a:pt x="11208" y="5138"/>
                            </a:cubicBezTo>
                            <a:cubicBezTo>
                              <a:pt x="11375" y="4371"/>
                              <a:pt x="9674" y="4171"/>
                              <a:pt x="9674" y="3737"/>
                            </a:cubicBezTo>
                            <a:cubicBezTo>
                              <a:pt x="9674" y="3203"/>
                              <a:pt x="11742" y="3337"/>
                              <a:pt x="11308" y="2303"/>
                            </a:cubicBezTo>
                            <a:cubicBezTo>
                              <a:pt x="11203" y="2069"/>
                              <a:pt x="10951" y="2003"/>
                              <a:pt x="10654" y="2003"/>
                            </a:cubicBezTo>
                            <a:cubicBezTo>
                              <a:pt x="10267" y="2003"/>
                              <a:pt x="9802" y="2115"/>
                              <a:pt x="9484" y="2115"/>
                            </a:cubicBezTo>
                            <a:cubicBezTo>
                              <a:pt x="9348" y="2115"/>
                              <a:pt x="9239" y="2094"/>
                              <a:pt x="9174" y="2036"/>
                            </a:cubicBezTo>
                            <a:cubicBezTo>
                              <a:pt x="8807" y="1735"/>
                              <a:pt x="7506" y="1"/>
                              <a:pt x="453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" name="Google Shape;523;p43">
                        <a:extLst>
                          <a:ext uri="{FF2B5EF4-FFF2-40B4-BE49-F238E27FC236}">
                            <a16:creationId xmlns:a16="http://schemas.microsoft.com/office/drawing/2014/main" id="{1F94B2D6-4D58-4437-B65C-30CC30DD3D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3087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0" y="1568"/>
                              <a:pt x="0" y="3503"/>
                            </a:cubicBezTo>
                            <a:cubicBezTo>
                              <a:pt x="0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5" y="5438"/>
                              <a:pt x="7005" y="3503"/>
                            </a:cubicBezTo>
                            <a:cubicBezTo>
                              <a:pt x="7005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4" name="Google Shape;525;p43">
                        <a:extLst>
                          <a:ext uri="{FF2B5EF4-FFF2-40B4-BE49-F238E27FC236}">
                            <a16:creationId xmlns:a16="http://schemas.microsoft.com/office/drawing/2014/main" id="{4C23F17D-4F25-48B7-A820-F79A03F44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5449" y="2535000"/>
                        <a:ext cx="299292" cy="2170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05" h="3703" extrusionOk="0">
                            <a:moveTo>
                              <a:pt x="2569" y="0"/>
                            </a:moveTo>
                            <a:cubicBezTo>
                              <a:pt x="1635" y="0"/>
                              <a:pt x="134" y="167"/>
                              <a:pt x="68" y="467"/>
                            </a:cubicBezTo>
                            <a:cubicBezTo>
                              <a:pt x="1" y="634"/>
                              <a:pt x="68" y="1668"/>
                              <a:pt x="568" y="2502"/>
                            </a:cubicBezTo>
                            <a:cubicBezTo>
                              <a:pt x="902" y="3169"/>
                              <a:pt x="1502" y="3703"/>
                              <a:pt x="2569" y="3703"/>
                            </a:cubicBezTo>
                            <a:cubicBezTo>
                              <a:pt x="3537" y="3703"/>
                              <a:pt x="4171" y="3169"/>
                              <a:pt x="4571" y="2502"/>
                            </a:cubicBezTo>
                            <a:cubicBezTo>
                              <a:pt x="5071" y="1635"/>
                              <a:pt x="5105" y="634"/>
                              <a:pt x="5071" y="467"/>
                            </a:cubicBezTo>
                            <a:cubicBezTo>
                              <a:pt x="4971" y="167"/>
                              <a:pt x="3470" y="0"/>
                              <a:pt x="256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" name="Google Shape;526;p43">
                        <a:extLst>
                          <a:ext uri="{FF2B5EF4-FFF2-40B4-BE49-F238E27FC236}">
                            <a16:creationId xmlns:a16="http://schemas.microsoft.com/office/drawing/2014/main" id="{653851E2-BF28-4462-80C6-BCDCA0DAE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8690" y="2615140"/>
                        <a:ext cx="234743" cy="1369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04" h="2336" extrusionOk="0">
                            <a:moveTo>
                              <a:pt x="2002" y="1"/>
                            </a:moveTo>
                            <a:cubicBezTo>
                              <a:pt x="1102" y="1"/>
                              <a:pt x="368" y="468"/>
                              <a:pt x="1" y="1135"/>
                            </a:cubicBezTo>
                            <a:cubicBezTo>
                              <a:pt x="335" y="1802"/>
                              <a:pt x="935" y="2336"/>
                              <a:pt x="2002" y="2336"/>
                            </a:cubicBezTo>
                            <a:cubicBezTo>
                              <a:pt x="2970" y="2336"/>
                              <a:pt x="3604" y="1802"/>
                              <a:pt x="4004" y="1135"/>
                            </a:cubicBezTo>
                            <a:cubicBezTo>
                              <a:pt x="3604" y="468"/>
                              <a:pt x="2870" y="1"/>
                              <a:pt x="2002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6" name="Google Shape;528;p43">
                        <a:extLst>
                          <a:ext uri="{FF2B5EF4-FFF2-40B4-BE49-F238E27FC236}">
                            <a16:creationId xmlns:a16="http://schemas.microsoft.com/office/drawing/2014/main" id="{FF6581A3-604B-46F1-A7A7-FA7566C27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4453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53" y="0"/>
                            </a:moveTo>
                            <a:cubicBezTo>
                              <a:pt x="2092" y="0"/>
                              <a:pt x="2030" y="3"/>
                              <a:pt x="1968" y="8"/>
                            </a:cubicBezTo>
                            <a:cubicBezTo>
                              <a:pt x="834" y="142"/>
                              <a:pt x="0" y="1142"/>
                              <a:pt x="134" y="2277"/>
                            </a:cubicBezTo>
                            <a:cubicBezTo>
                              <a:pt x="258" y="3331"/>
                              <a:pt x="1131" y="4125"/>
                              <a:pt x="2137" y="4125"/>
                            </a:cubicBezTo>
                            <a:cubicBezTo>
                              <a:pt x="2213" y="4125"/>
                              <a:pt x="2291" y="4121"/>
                              <a:pt x="2368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108" y="802"/>
                              <a:pt x="3209" y="0"/>
                              <a:pt x="215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7" name="Google Shape;529;p43">
                        <a:extLst>
                          <a:ext uri="{FF2B5EF4-FFF2-40B4-BE49-F238E27FC236}">
                            <a16:creationId xmlns:a16="http://schemas.microsoft.com/office/drawing/2014/main" id="{F290CE93-7509-469A-B15D-238F1292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587" y="1507483"/>
                        <a:ext cx="256201" cy="2403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0" h="4099" extrusionOk="0">
                            <a:moveTo>
                              <a:pt x="2206" y="1"/>
                            </a:moveTo>
                            <a:cubicBezTo>
                              <a:pt x="2128" y="1"/>
                              <a:pt x="2048" y="5"/>
                              <a:pt x="1968" y="15"/>
                            </a:cubicBezTo>
                            <a:cubicBezTo>
                              <a:pt x="834" y="148"/>
                              <a:pt x="0" y="1149"/>
                              <a:pt x="134" y="2250"/>
                            </a:cubicBezTo>
                            <a:cubicBezTo>
                              <a:pt x="258" y="3304"/>
                              <a:pt x="1131" y="4098"/>
                              <a:pt x="2164" y="4098"/>
                            </a:cubicBezTo>
                            <a:cubicBezTo>
                              <a:pt x="2242" y="4098"/>
                              <a:pt x="2322" y="4094"/>
                              <a:pt x="2402" y="4084"/>
                            </a:cubicBezTo>
                            <a:cubicBezTo>
                              <a:pt x="3536" y="3984"/>
                              <a:pt x="4370" y="2983"/>
                              <a:pt x="4237" y="1849"/>
                            </a:cubicBezTo>
                            <a:cubicBezTo>
                              <a:pt x="4113" y="795"/>
                              <a:pt x="3240" y="1"/>
                              <a:pt x="220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8" name="Google Shape;533;p43">
                        <a:extLst>
                          <a:ext uri="{FF2B5EF4-FFF2-40B4-BE49-F238E27FC236}">
                            <a16:creationId xmlns:a16="http://schemas.microsoft.com/office/drawing/2014/main" id="{8D09D125-ADFA-4F09-84EA-9E66F433EC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5682" y="1508070"/>
                        <a:ext cx="273848" cy="2390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71" h="4078" extrusionOk="0">
                            <a:moveTo>
                              <a:pt x="2346" y="1"/>
                            </a:moveTo>
                            <a:cubicBezTo>
                              <a:pt x="2028" y="1"/>
                              <a:pt x="1704" y="77"/>
                              <a:pt x="1402" y="238"/>
                            </a:cubicBezTo>
                            <a:cubicBezTo>
                              <a:pt x="401" y="739"/>
                              <a:pt x="1" y="1973"/>
                              <a:pt x="535" y="2973"/>
                            </a:cubicBezTo>
                            <a:cubicBezTo>
                              <a:pt x="884" y="3672"/>
                              <a:pt x="1591" y="4078"/>
                              <a:pt x="2326" y="4078"/>
                            </a:cubicBezTo>
                            <a:cubicBezTo>
                              <a:pt x="2644" y="4078"/>
                              <a:pt x="2968" y="4002"/>
                              <a:pt x="3270" y="3841"/>
                            </a:cubicBezTo>
                            <a:cubicBezTo>
                              <a:pt x="4271" y="3340"/>
                              <a:pt x="4671" y="2106"/>
                              <a:pt x="4137" y="1105"/>
                            </a:cubicBezTo>
                            <a:cubicBezTo>
                              <a:pt x="3788" y="407"/>
                              <a:pt x="3081" y="1"/>
                              <a:pt x="234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9" name="Google Shape;534;p43">
                        <a:extLst>
                          <a:ext uri="{FF2B5EF4-FFF2-40B4-BE49-F238E27FC236}">
                            <a16:creationId xmlns:a16="http://schemas.microsoft.com/office/drawing/2014/main" id="{617FCED8-33D2-4755-828C-2C38B1B5C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7600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19" y="0"/>
                            </a:moveTo>
                            <a:cubicBezTo>
                              <a:pt x="2058" y="0"/>
                              <a:pt x="1997" y="3"/>
                              <a:pt x="1935" y="8"/>
                            </a:cubicBezTo>
                            <a:cubicBezTo>
                              <a:pt x="834" y="142"/>
                              <a:pt x="0" y="1142"/>
                              <a:pt x="100" y="2277"/>
                            </a:cubicBezTo>
                            <a:cubicBezTo>
                              <a:pt x="224" y="3331"/>
                              <a:pt x="1097" y="4125"/>
                              <a:pt x="2130" y="4125"/>
                            </a:cubicBezTo>
                            <a:cubicBezTo>
                              <a:pt x="2209" y="4125"/>
                              <a:pt x="2288" y="4121"/>
                              <a:pt x="2369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077" y="802"/>
                              <a:pt x="3176" y="0"/>
                              <a:pt x="21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0" name="Google Shape;538;p43">
                        <a:extLst>
                          <a:ext uri="{FF2B5EF4-FFF2-40B4-BE49-F238E27FC236}">
                            <a16:creationId xmlns:a16="http://schemas.microsoft.com/office/drawing/2014/main" id="{3E3EF6B5-FB9F-44F8-83AE-B0607E00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9720" y="3311426"/>
                        <a:ext cx="815563" cy="4537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911" h="7740" extrusionOk="0">
                            <a:moveTo>
                              <a:pt x="1907" y="0"/>
                            </a:moveTo>
                            <a:cubicBezTo>
                              <a:pt x="1355" y="0"/>
                              <a:pt x="975" y="103"/>
                              <a:pt x="835" y="333"/>
                            </a:cubicBezTo>
                            <a:cubicBezTo>
                              <a:pt x="1" y="1767"/>
                              <a:pt x="9374" y="5937"/>
                              <a:pt x="9374" y="5937"/>
                            </a:cubicBezTo>
                            <a:cubicBezTo>
                              <a:pt x="9374" y="5937"/>
                              <a:pt x="10984" y="7740"/>
                              <a:pt x="11357" y="7740"/>
                            </a:cubicBezTo>
                            <a:cubicBezTo>
                              <a:pt x="11364" y="7740"/>
                              <a:pt x="11370" y="7739"/>
                              <a:pt x="11376" y="7738"/>
                            </a:cubicBezTo>
                            <a:cubicBezTo>
                              <a:pt x="11676" y="7671"/>
                              <a:pt x="11376" y="6504"/>
                              <a:pt x="11376" y="6504"/>
                            </a:cubicBezTo>
                            <a:lnTo>
                              <a:pt x="11376" y="6504"/>
                            </a:lnTo>
                            <a:cubicBezTo>
                              <a:pt x="11376" y="6504"/>
                              <a:pt x="12533" y="6967"/>
                              <a:pt x="12928" y="6967"/>
                            </a:cubicBezTo>
                            <a:cubicBezTo>
                              <a:pt x="12983" y="6967"/>
                              <a:pt x="13023" y="6958"/>
                              <a:pt x="13044" y="6937"/>
                            </a:cubicBezTo>
                            <a:cubicBezTo>
                              <a:pt x="13310" y="6670"/>
                              <a:pt x="12076" y="5270"/>
                              <a:pt x="12076" y="5269"/>
                            </a:cubicBezTo>
                            <a:lnTo>
                              <a:pt x="12076" y="5269"/>
                            </a:lnTo>
                            <a:cubicBezTo>
                              <a:pt x="12191" y="5277"/>
                              <a:pt x="12304" y="5281"/>
                              <a:pt x="12413" y="5281"/>
                            </a:cubicBezTo>
                            <a:cubicBezTo>
                              <a:pt x="13223" y="5281"/>
                              <a:pt x="13848" y="5079"/>
                              <a:pt x="13877" y="4903"/>
                            </a:cubicBezTo>
                            <a:cubicBezTo>
                              <a:pt x="13911" y="4669"/>
                              <a:pt x="12176" y="3935"/>
                              <a:pt x="12176" y="3935"/>
                            </a:cubicBezTo>
                            <a:cubicBezTo>
                              <a:pt x="12176" y="3935"/>
                              <a:pt x="13244" y="2467"/>
                              <a:pt x="12977" y="2267"/>
                            </a:cubicBezTo>
                            <a:cubicBezTo>
                              <a:pt x="12941" y="2243"/>
                              <a:pt x="12887" y="2233"/>
                              <a:pt x="12819" y="2233"/>
                            </a:cubicBezTo>
                            <a:cubicBezTo>
                              <a:pt x="12323" y="2233"/>
                              <a:pt x="11109" y="2801"/>
                              <a:pt x="11109" y="2801"/>
                            </a:cubicBezTo>
                            <a:cubicBezTo>
                              <a:pt x="7890" y="1269"/>
                              <a:pt x="3842" y="0"/>
                              <a:pt x="190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1" name="Google Shape;539;p43">
                        <a:extLst>
                          <a:ext uri="{FF2B5EF4-FFF2-40B4-BE49-F238E27FC236}">
                            <a16:creationId xmlns:a16="http://schemas.microsoft.com/office/drawing/2014/main" id="{A6ED8567-9D62-4F64-A54B-CB4A3F520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3312481"/>
                        <a:ext cx="809642" cy="4859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0" h="8289" extrusionOk="0">
                            <a:moveTo>
                              <a:pt x="12005" y="1"/>
                            </a:moveTo>
                            <a:cubicBezTo>
                              <a:pt x="10174" y="1"/>
                              <a:pt x="6020" y="1533"/>
                              <a:pt x="2735" y="3283"/>
                            </a:cubicBezTo>
                            <a:cubicBezTo>
                              <a:pt x="2735" y="3283"/>
                              <a:pt x="1600" y="2820"/>
                              <a:pt x="1067" y="2820"/>
                            </a:cubicBezTo>
                            <a:cubicBezTo>
                              <a:pt x="961" y="2820"/>
                              <a:pt x="878" y="2839"/>
                              <a:pt x="834" y="2883"/>
                            </a:cubicBezTo>
                            <a:cubicBezTo>
                              <a:pt x="534" y="3083"/>
                              <a:pt x="1701" y="4484"/>
                              <a:pt x="1701" y="4484"/>
                            </a:cubicBezTo>
                            <a:cubicBezTo>
                              <a:pt x="1701" y="4484"/>
                              <a:pt x="0" y="5318"/>
                              <a:pt x="33" y="5552"/>
                            </a:cubicBezTo>
                            <a:cubicBezTo>
                              <a:pt x="59" y="5707"/>
                              <a:pt x="545" y="5862"/>
                              <a:pt x="1213" y="5862"/>
                            </a:cubicBezTo>
                            <a:cubicBezTo>
                              <a:pt x="1407" y="5862"/>
                              <a:pt x="1617" y="5849"/>
                              <a:pt x="1835" y="5819"/>
                            </a:cubicBezTo>
                            <a:lnTo>
                              <a:pt x="1835" y="5819"/>
                            </a:lnTo>
                            <a:cubicBezTo>
                              <a:pt x="1835" y="5819"/>
                              <a:pt x="701" y="7320"/>
                              <a:pt x="967" y="7586"/>
                            </a:cubicBezTo>
                            <a:cubicBezTo>
                              <a:pt x="986" y="7605"/>
                              <a:pt x="1020" y="7613"/>
                              <a:pt x="1066" y="7613"/>
                            </a:cubicBezTo>
                            <a:cubicBezTo>
                              <a:pt x="1435" y="7613"/>
                              <a:pt x="2568" y="7086"/>
                              <a:pt x="2569" y="7086"/>
                            </a:cubicBezTo>
                            <a:lnTo>
                              <a:pt x="2569" y="7086"/>
                            </a:lnTo>
                            <a:cubicBezTo>
                              <a:pt x="2569" y="7086"/>
                              <a:pt x="2368" y="8254"/>
                              <a:pt x="2635" y="8287"/>
                            </a:cubicBezTo>
                            <a:cubicBezTo>
                              <a:pt x="2641" y="8288"/>
                              <a:pt x="2647" y="8289"/>
                              <a:pt x="2653" y="8289"/>
                            </a:cubicBezTo>
                            <a:cubicBezTo>
                              <a:pt x="3020" y="8289"/>
                              <a:pt x="4503" y="6419"/>
                              <a:pt x="4503" y="6419"/>
                            </a:cubicBezTo>
                            <a:cubicBezTo>
                              <a:pt x="4503" y="6419"/>
                              <a:pt x="13810" y="1649"/>
                              <a:pt x="12876" y="281"/>
                            </a:cubicBezTo>
                            <a:cubicBezTo>
                              <a:pt x="12747" y="88"/>
                              <a:pt x="12442" y="1"/>
                              <a:pt x="1200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2" name="Google Shape;541;p43">
                        <a:extLst>
                          <a:ext uri="{FF2B5EF4-FFF2-40B4-BE49-F238E27FC236}">
                            <a16:creationId xmlns:a16="http://schemas.microsoft.com/office/drawing/2014/main" id="{69F56BC1-2269-4F6E-8FC4-921C2E8D42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8615" y="3739621"/>
                        <a:ext cx="575016" cy="81940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08" h="13977" extrusionOk="0">
                            <a:moveTo>
                              <a:pt x="3203" y="0"/>
                            </a:moveTo>
                            <a:lnTo>
                              <a:pt x="1" y="1535"/>
                            </a:lnTo>
                            <a:lnTo>
                              <a:pt x="4137" y="11642"/>
                            </a:lnTo>
                            <a:lnTo>
                              <a:pt x="2769" y="13977"/>
                            </a:lnTo>
                            <a:lnTo>
                              <a:pt x="9808" y="10641"/>
                            </a:lnTo>
                            <a:lnTo>
                              <a:pt x="3203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3" name="Google Shape;542;p43">
                        <a:extLst>
                          <a:ext uri="{FF2B5EF4-FFF2-40B4-BE49-F238E27FC236}">
                            <a16:creationId xmlns:a16="http://schemas.microsoft.com/office/drawing/2014/main" id="{7ACAD8BD-E6C5-4EEE-9213-624CFF219B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800239"/>
                        <a:ext cx="453775" cy="7587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740" h="12943" extrusionOk="0">
                            <a:moveTo>
                              <a:pt x="2502" y="0"/>
                            </a:moveTo>
                            <a:lnTo>
                              <a:pt x="0" y="12242"/>
                            </a:lnTo>
                            <a:lnTo>
                              <a:pt x="7739" y="12943"/>
                            </a:lnTo>
                            <a:lnTo>
                              <a:pt x="7739" y="12943"/>
                            </a:lnTo>
                            <a:lnTo>
                              <a:pt x="5704" y="11175"/>
                            </a:lnTo>
                            <a:lnTo>
                              <a:pt x="6038" y="301"/>
                            </a:lnTo>
                            <a:lnTo>
                              <a:pt x="250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4" name="Google Shape;543;p43">
                        <a:extLst>
                          <a:ext uri="{FF2B5EF4-FFF2-40B4-BE49-F238E27FC236}">
                            <a16:creationId xmlns:a16="http://schemas.microsoft.com/office/drawing/2014/main" id="{4FD6A75E-C0B9-434B-BCAA-2530D66D6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6068" y="3612523"/>
                        <a:ext cx="870263" cy="3344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44" h="5705" extrusionOk="0">
                            <a:moveTo>
                              <a:pt x="2602" y="0"/>
                            </a:moveTo>
                            <a:lnTo>
                              <a:pt x="0" y="5704"/>
                            </a:lnTo>
                            <a:lnTo>
                              <a:pt x="0" y="5704"/>
                            </a:lnTo>
                            <a:lnTo>
                              <a:pt x="14844" y="5170"/>
                            </a:lnTo>
                            <a:lnTo>
                              <a:pt x="1167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</a:schemeClr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5" name="Google Shape;544;p43">
                        <a:extLst>
                          <a:ext uri="{FF2B5EF4-FFF2-40B4-BE49-F238E27FC236}">
                            <a16:creationId xmlns:a16="http://schemas.microsoft.com/office/drawing/2014/main" id="{CEFB4123-6935-4725-BEC2-7A5F3A31D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4273459"/>
                        <a:ext cx="469370" cy="2894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006" h="4938" extrusionOk="0">
                            <a:moveTo>
                              <a:pt x="167" y="1"/>
                            </a:moveTo>
                            <a:lnTo>
                              <a:pt x="0" y="4237"/>
                            </a:lnTo>
                            <a:lnTo>
                              <a:pt x="8006" y="4938"/>
                            </a:lnTo>
                            <a:lnTo>
                              <a:pt x="6071" y="3036"/>
                            </a:lnTo>
                            <a:lnTo>
                              <a:pt x="6538" y="334"/>
                            </a:lnTo>
                            <a:lnTo>
                              <a:pt x="167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6" name="Google Shape;547;p43">
                        <a:extLst>
                          <a:ext uri="{FF2B5EF4-FFF2-40B4-BE49-F238E27FC236}">
                            <a16:creationId xmlns:a16="http://schemas.microsoft.com/office/drawing/2014/main" id="{5B003A95-720C-4E07-805B-9B344003C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1370" y="4126779"/>
                        <a:ext cx="438121" cy="4361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73" h="7440" extrusionOk="0">
                            <a:moveTo>
                              <a:pt x="5805" y="1"/>
                            </a:moveTo>
                            <a:lnTo>
                              <a:pt x="1" y="2603"/>
                            </a:lnTo>
                            <a:lnTo>
                              <a:pt x="1402" y="5005"/>
                            </a:lnTo>
                            <a:lnTo>
                              <a:pt x="268" y="7440"/>
                            </a:lnTo>
                            <a:lnTo>
                              <a:pt x="268" y="7440"/>
                            </a:lnTo>
                            <a:lnTo>
                              <a:pt x="7473" y="3904"/>
                            </a:lnTo>
                            <a:lnTo>
                              <a:pt x="5805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7" name="Google Shape;550;p43">
                        <a:extLst>
                          <a:ext uri="{FF2B5EF4-FFF2-40B4-BE49-F238E27FC236}">
                            <a16:creationId xmlns:a16="http://schemas.microsoft.com/office/drawing/2014/main" id="{2C5D2241-D72D-4658-8C84-AD3D2372A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272206"/>
                        <a:ext cx="874191" cy="3951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911" h="6740" extrusionOk="0">
                            <a:moveTo>
                              <a:pt x="5838" y="1"/>
                            </a:moveTo>
                            <a:lnTo>
                              <a:pt x="0" y="801"/>
                            </a:lnTo>
                            <a:lnTo>
                              <a:pt x="1134" y="5471"/>
                            </a:lnTo>
                            <a:lnTo>
                              <a:pt x="2802" y="4304"/>
                            </a:lnTo>
                            <a:lnTo>
                              <a:pt x="1935" y="6739"/>
                            </a:lnTo>
                            <a:lnTo>
                              <a:pt x="12543" y="6739"/>
                            </a:lnTo>
                            <a:lnTo>
                              <a:pt x="11675" y="4304"/>
                            </a:lnTo>
                            <a:lnTo>
                              <a:pt x="13343" y="5471"/>
                            </a:lnTo>
                            <a:lnTo>
                              <a:pt x="14911" y="801"/>
                            </a:lnTo>
                            <a:lnTo>
                              <a:pt x="8673" y="1"/>
                            </a:lnTo>
                            <a:cubicBezTo>
                              <a:pt x="8673" y="1"/>
                              <a:pt x="8440" y="1735"/>
                              <a:pt x="7239" y="1735"/>
                            </a:cubicBezTo>
                            <a:cubicBezTo>
                              <a:pt x="6038" y="1735"/>
                              <a:pt x="5838" y="1"/>
                              <a:pt x="5838" y="1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sp>
              <p:nvSpPr>
                <p:cNvPr id="63" name="Google Shape;518;p43">
                  <a:extLst>
                    <a:ext uri="{FF2B5EF4-FFF2-40B4-BE49-F238E27FC236}">
                      <a16:creationId xmlns:a16="http://schemas.microsoft.com/office/drawing/2014/main" id="{23CCD41A-E0F4-4483-B9DF-F0657C4E78F8}"/>
                    </a:ext>
                  </a:extLst>
                </p:cNvPr>
                <p:cNvSpPr/>
                <p:nvPr/>
              </p:nvSpPr>
              <p:spPr>
                <a:xfrm>
                  <a:off x="3303618" y="2219192"/>
                  <a:ext cx="690394" cy="325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7239" y="1"/>
                      </a:moveTo>
                      <a:cubicBezTo>
                        <a:pt x="4270" y="1"/>
                        <a:pt x="2969" y="1735"/>
                        <a:pt x="2602" y="2036"/>
                      </a:cubicBezTo>
                      <a:cubicBezTo>
                        <a:pt x="2537" y="2094"/>
                        <a:pt x="2428" y="2115"/>
                        <a:pt x="2291" y="2115"/>
                      </a:cubicBezTo>
                      <a:cubicBezTo>
                        <a:pt x="1973" y="2115"/>
                        <a:pt x="1509" y="2003"/>
                        <a:pt x="1122" y="2003"/>
                      </a:cubicBezTo>
                      <a:cubicBezTo>
                        <a:pt x="824" y="2003"/>
                        <a:pt x="572" y="2069"/>
                        <a:pt x="467" y="2303"/>
                      </a:cubicBezTo>
                      <a:cubicBezTo>
                        <a:pt x="0" y="3337"/>
                        <a:pt x="2102" y="3203"/>
                        <a:pt x="2102" y="3737"/>
                      </a:cubicBezTo>
                      <a:cubicBezTo>
                        <a:pt x="2102" y="4171"/>
                        <a:pt x="401" y="4371"/>
                        <a:pt x="567" y="5138"/>
                      </a:cubicBezTo>
                      <a:cubicBezTo>
                        <a:pt x="642" y="5449"/>
                        <a:pt x="930" y="5547"/>
                        <a:pt x="1262" y="5547"/>
                      </a:cubicBezTo>
                      <a:cubicBezTo>
                        <a:pt x="1820" y="5547"/>
                        <a:pt x="2502" y="5271"/>
                        <a:pt x="2502" y="5271"/>
                      </a:cubicBezTo>
                      <a:cubicBezTo>
                        <a:pt x="2502" y="2569"/>
                        <a:pt x="4937" y="668"/>
                        <a:pt x="7339" y="668"/>
                      </a:cubicBezTo>
                      <a:cubicBezTo>
                        <a:pt x="10508" y="668"/>
                        <a:pt x="11775" y="3937"/>
                        <a:pt x="11775" y="3937"/>
                      </a:cubicBezTo>
                      <a:cubicBezTo>
                        <a:pt x="11775" y="3937"/>
                        <a:pt x="10675" y="1"/>
                        <a:pt x="7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" name="Google Shape;535;p43">
                <a:extLst>
                  <a:ext uri="{FF2B5EF4-FFF2-40B4-BE49-F238E27FC236}">
                    <a16:creationId xmlns:a16="http://schemas.microsoft.com/office/drawing/2014/main" id="{2372BB05-DAF4-4920-9337-D779B53289CD}"/>
                  </a:ext>
                </a:extLst>
              </p:cNvPr>
              <p:cNvSpPr/>
              <p:nvPr/>
            </p:nvSpPr>
            <p:spPr>
              <a:xfrm>
                <a:off x="2954470" y="1048683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23" y="1"/>
                    </a:moveTo>
                    <a:cubicBezTo>
                      <a:pt x="805" y="1"/>
                      <a:pt x="786" y="1"/>
                      <a:pt x="768" y="3"/>
                    </a:cubicBezTo>
                    <a:cubicBezTo>
                      <a:pt x="334" y="70"/>
                      <a:pt x="0" y="436"/>
                      <a:pt x="34" y="903"/>
                    </a:cubicBezTo>
                    <a:cubicBezTo>
                      <a:pt x="66" y="1285"/>
                      <a:pt x="461" y="1606"/>
                      <a:pt x="845" y="1606"/>
                    </a:cubicBezTo>
                    <a:cubicBezTo>
                      <a:pt x="864" y="1606"/>
                      <a:pt x="882" y="1606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603" y="323"/>
                      <a:pt x="1207" y="1"/>
                      <a:pt x="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36;p43">
                <a:extLst>
                  <a:ext uri="{FF2B5EF4-FFF2-40B4-BE49-F238E27FC236}">
                    <a16:creationId xmlns:a16="http://schemas.microsoft.com/office/drawing/2014/main" id="{3213FFD0-E400-44AF-85C4-40F16E79CF18}"/>
                  </a:ext>
                </a:extLst>
              </p:cNvPr>
              <p:cNvSpPr/>
              <p:nvPr/>
            </p:nvSpPr>
            <p:spPr>
              <a:xfrm>
                <a:off x="2785981" y="1213557"/>
                <a:ext cx="95856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74" extrusionOk="0">
                    <a:moveTo>
                      <a:pt x="794" y="1"/>
                    </a:moveTo>
                    <a:cubicBezTo>
                      <a:pt x="774" y="1"/>
                      <a:pt x="754" y="2"/>
                      <a:pt x="734" y="3"/>
                    </a:cubicBezTo>
                    <a:cubicBezTo>
                      <a:pt x="334" y="37"/>
                      <a:pt x="0" y="470"/>
                      <a:pt x="34" y="871"/>
                    </a:cubicBezTo>
                    <a:cubicBezTo>
                      <a:pt x="65" y="1282"/>
                      <a:pt x="428" y="1574"/>
                      <a:pt x="835" y="1574"/>
                    </a:cubicBezTo>
                    <a:cubicBezTo>
                      <a:pt x="857" y="1574"/>
                      <a:pt x="879" y="1573"/>
                      <a:pt x="901" y="1571"/>
                    </a:cubicBezTo>
                    <a:cubicBezTo>
                      <a:pt x="1301" y="1538"/>
                      <a:pt x="1635" y="1137"/>
                      <a:pt x="1601" y="704"/>
                    </a:cubicBezTo>
                    <a:cubicBezTo>
                      <a:pt x="1570" y="322"/>
                      <a:pt x="120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32;p43">
                <a:extLst>
                  <a:ext uri="{FF2B5EF4-FFF2-40B4-BE49-F238E27FC236}">
                    <a16:creationId xmlns:a16="http://schemas.microsoft.com/office/drawing/2014/main" id="{0127068E-48E8-41CC-BB5D-F962E1D1966E}"/>
                  </a:ext>
                </a:extLst>
              </p:cNvPr>
              <p:cNvSpPr/>
              <p:nvPr/>
            </p:nvSpPr>
            <p:spPr>
              <a:xfrm>
                <a:off x="4577687" y="1044205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04" y="1"/>
                    </a:moveTo>
                    <a:cubicBezTo>
                      <a:pt x="781" y="1"/>
                      <a:pt x="758" y="1"/>
                      <a:pt x="734" y="3"/>
                    </a:cubicBezTo>
                    <a:cubicBezTo>
                      <a:pt x="334" y="70"/>
                      <a:pt x="0" y="470"/>
                      <a:pt x="34" y="904"/>
                    </a:cubicBezTo>
                    <a:cubicBezTo>
                      <a:pt x="65" y="1286"/>
                      <a:pt x="461" y="1607"/>
                      <a:pt x="845" y="1607"/>
                    </a:cubicBezTo>
                    <a:cubicBezTo>
                      <a:pt x="864" y="1607"/>
                      <a:pt x="882" y="1606"/>
                      <a:pt x="901" y="1604"/>
                    </a:cubicBezTo>
                    <a:cubicBezTo>
                      <a:pt x="1334" y="1571"/>
                      <a:pt x="1668" y="1137"/>
                      <a:pt x="1635" y="737"/>
                    </a:cubicBezTo>
                    <a:cubicBezTo>
                      <a:pt x="1571" y="294"/>
                      <a:pt x="1237" y="1"/>
                      <a:pt x="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30;p43">
                <a:extLst>
                  <a:ext uri="{FF2B5EF4-FFF2-40B4-BE49-F238E27FC236}">
                    <a16:creationId xmlns:a16="http://schemas.microsoft.com/office/drawing/2014/main" id="{28B9687F-1CCD-4DB9-9B5E-7DF4B5773054}"/>
                  </a:ext>
                </a:extLst>
              </p:cNvPr>
              <p:cNvSpPr/>
              <p:nvPr/>
            </p:nvSpPr>
            <p:spPr>
              <a:xfrm>
                <a:off x="4756795" y="1207231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798" y="0"/>
                    </a:moveTo>
                    <a:cubicBezTo>
                      <a:pt x="777" y="0"/>
                      <a:pt x="756" y="1"/>
                      <a:pt x="734" y="3"/>
                    </a:cubicBezTo>
                    <a:cubicBezTo>
                      <a:pt x="334" y="36"/>
                      <a:pt x="0" y="470"/>
                      <a:pt x="34" y="870"/>
                    </a:cubicBezTo>
                    <a:cubicBezTo>
                      <a:pt x="65" y="1284"/>
                      <a:pt x="461" y="1606"/>
                      <a:pt x="845" y="1606"/>
                    </a:cubicBezTo>
                    <a:cubicBezTo>
                      <a:pt x="864" y="1606"/>
                      <a:pt x="882" y="1605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571" y="323"/>
                      <a:pt x="1234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46;p43">
              <a:extLst>
                <a:ext uri="{FF2B5EF4-FFF2-40B4-BE49-F238E27FC236}">
                  <a16:creationId xmlns:a16="http://schemas.microsoft.com/office/drawing/2014/main" id="{DC0CD41D-783C-4396-A267-B8406E1B90B7}"/>
                </a:ext>
              </a:extLst>
            </p:cNvPr>
            <p:cNvSpPr/>
            <p:nvPr/>
          </p:nvSpPr>
          <p:spPr>
            <a:xfrm>
              <a:off x="3431656" y="4028590"/>
              <a:ext cx="164332" cy="45024"/>
            </a:xfrm>
            <a:custGeom>
              <a:avLst/>
              <a:gdLst/>
              <a:ahLst/>
              <a:cxnLst/>
              <a:rect l="l" t="t" r="r" b="b"/>
              <a:pathLst>
                <a:path w="2803" h="768" extrusionOk="0">
                  <a:moveTo>
                    <a:pt x="334" y="0"/>
                  </a:moveTo>
                  <a:cubicBezTo>
                    <a:pt x="167" y="0"/>
                    <a:pt x="0" y="100"/>
                    <a:pt x="0" y="267"/>
                  </a:cubicBezTo>
                  <a:cubicBezTo>
                    <a:pt x="0" y="434"/>
                    <a:pt x="133" y="601"/>
                    <a:pt x="300" y="601"/>
                  </a:cubicBezTo>
                  <a:lnTo>
                    <a:pt x="2468" y="767"/>
                  </a:lnTo>
                  <a:cubicBezTo>
                    <a:pt x="2635" y="767"/>
                    <a:pt x="2802" y="667"/>
                    <a:pt x="2802" y="501"/>
                  </a:cubicBezTo>
                  <a:cubicBezTo>
                    <a:pt x="2802" y="334"/>
                    <a:pt x="2669" y="167"/>
                    <a:pt x="2502" y="1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8;p43">
              <a:extLst>
                <a:ext uri="{FF2B5EF4-FFF2-40B4-BE49-F238E27FC236}">
                  <a16:creationId xmlns:a16="http://schemas.microsoft.com/office/drawing/2014/main" id="{56E81FC5-4E7A-4B0C-B745-16E50E595511}"/>
                </a:ext>
              </a:extLst>
            </p:cNvPr>
            <p:cNvSpPr/>
            <p:nvPr/>
          </p:nvSpPr>
          <p:spPr>
            <a:xfrm>
              <a:off x="4183014" y="3906356"/>
              <a:ext cx="154541" cy="92921"/>
            </a:xfrm>
            <a:custGeom>
              <a:avLst/>
              <a:gdLst/>
              <a:ahLst/>
              <a:cxnLst/>
              <a:rect l="l" t="t" r="r" b="b"/>
              <a:pathLst>
                <a:path w="2636" h="1585" extrusionOk="0">
                  <a:moveTo>
                    <a:pt x="2319" y="1"/>
                  </a:moveTo>
                  <a:cubicBezTo>
                    <a:pt x="2260" y="1"/>
                    <a:pt x="2198" y="19"/>
                    <a:pt x="2135" y="57"/>
                  </a:cubicBezTo>
                  <a:lnTo>
                    <a:pt x="234" y="991"/>
                  </a:lnTo>
                  <a:cubicBezTo>
                    <a:pt x="67" y="1091"/>
                    <a:pt x="1" y="1258"/>
                    <a:pt x="101" y="1425"/>
                  </a:cubicBezTo>
                  <a:cubicBezTo>
                    <a:pt x="149" y="1522"/>
                    <a:pt x="252" y="1584"/>
                    <a:pt x="369" y="1584"/>
                  </a:cubicBezTo>
                  <a:cubicBezTo>
                    <a:pt x="411" y="1584"/>
                    <a:pt x="456" y="1576"/>
                    <a:pt x="501" y="1558"/>
                  </a:cubicBezTo>
                  <a:lnTo>
                    <a:pt x="2436" y="591"/>
                  </a:lnTo>
                  <a:cubicBezTo>
                    <a:pt x="2602" y="491"/>
                    <a:pt x="2636" y="324"/>
                    <a:pt x="2569" y="157"/>
                  </a:cubicBezTo>
                  <a:cubicBezTo>
                    <a:pt x="2506" y="53"/>
                    <a:pt x="2418" y="1"/>
                    <a:pt x="231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702BFDB-8EF8-4D92-9D01-5B2FD53D49B3}"/>
              </a:ext>
            </a:extLst>
          </p:cNvPr>
          <p:cNvSpPr txBox="1"/>
          <p:nvPr/>
        </p:nvSpPr>
        <p:spPr>
          <a:xfrm>
            <a:off x="2393651" y="210287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1. Work in teams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(</a:t>
            </a:r>
            <a:r>
              <a:rPr lang="en-US" altLang="zh-CN" sz="2000" dirty="0">
                <a:solidFill>
                  <a:srgbClr val="0070C0"/>
                </a:solidFill>
                <a:latin typeface="Cheri" panose="00000400000000000000" pitchFamily="2" charset="0"/>
              </a:rPr>
              <a:t>girls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&amp;</a:t>
            </a:r>
            <a:r>
              <a:rPr lang="en-US" altLang="zh-CN" sz="2000" dirty="0">
                <a:solidFill>
                  <a:srgbClr val="0070C0"/>
                </a:solidFill>
                <a:latin typeface="Cheri" panose="00000400000000000000" pitchFamily="2" charset="0"/>
              </a:rPr>
              <a:t> boys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2. Choose and answer.</a:t>
            </a:r>
          </a:p>
        </p:txBody>
      </p:sp>
      <p:pic>
        <p:nvPicPr>
          <p:cNvPr id="26" name="Picture 2" descr="Girl Purple Among Us Sticker | Etsy">
            <a:extLst>
              <a:ext uri="{FF2B5EF4-FFF2-40B4-BE49-F238E27FC236}">
                <a16:creationId xmlns:a16="http://schemas.microsoft.com/office/drawing/2014/main" id="{4CE4E353-78D2-4429-94BA-D8FD0590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42" y="1113591"/>
            <a:ext cx="2981384" cy="29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lue | GameToons Wiki | Fandom">
            <a:extLst>
              <a:ext uri="{FF2B5EF4-FFF2-40B4-BE49-F238E27FC236}">
                <a16:creationId xmlns:a16="http://schemas.microsoft.com/office/drawing/2014/main" id="{62D3767D-E447-4C11-B0E0-E0747F71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9359" y="1240617"/>
            <a:ext cx="1534191" cy="27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229;p56">
            <a:extLst>
              <a:ext uri="{FF2B5EF4-FFF2-40B4-BE49-F238E27FC236}">
                <a16:creationId xmlns:a16="http://schemas.microsoft.com/office/drawing/2014/main" id="{B0846AC4-1AB7-446A-9A01-05D3534CE02E}"/>
              </a:ext>
            </a:extLst>
          </p:cNvPr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Google Shape;2239;p56">
            <a:extLst>
              <a:ext uri="{FF2B5EF4-FFF2-40B4-BE49-F238E27FC236}">
                <a16:creationId xmlns:a16="http://schemas.microsoft.com/office/drawing/2014/main" id="{FF8BA301-8046-45EE-9A06-B8592745171A}"/>
              </a:ext>
            </a:extLst>
          </p:cNvPr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2240;p56">
            <a:hlinkClick r:id="rId5" action="ppaction://hlinksldjump"/>
            <a:extLst>
              <a:ext uri="{FF2B5EF4-FFF2-40B4-BE49-F238E27FC236}">
                <a16:creationId xmlns:a16="http://schemas.microsoft.com/office/drawing/2014/main" id="{749CD9BA-2D23-4515-8CEA-C14E7CC8CBA1}"/>
              </a:ext>
            </a:extLst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0" name="Picture 89" descr="A picture containing light, traffic, outdoor, l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1A78330-6917-477B-B74E-4B2AE295DA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</p:spPr>
      </p:pic>
      <p:pic>
        <p:nvPicPr>
          <p:cNvPr id="91" name="Picture 2" descr="Girl Purple Among Us Sticker | Etsy">
            <a:extLst>
              <a:ext uri="{FF2B5EF4-FFF2-40B4-BE49-F238E27FC236}">
                <a16:creationId xmlns:a16="http://schemas.microsoft.com/office/drawing/2014/main" id="{EA3AB750-E0F9-4A94-ACA7-7B2AE2C5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7" y="4116261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Blue | GameToons Wiki | Fandom">
            <a:extLst>
              <a:ext uri="{FF2B5EF4-FFF2-40B4-BE49-F238E27FC236}">
                <a16:creationId xmlns:a16="http://schemas.microsoft.com/office/drawing/2014/main" id="{9456CF61-B6FB-4AAA-8E28-20A872E3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515" y="4096199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: Rounded Corners 36">
            <a:extLst>
              <a:ext uri="{FF2B5EF4-FFF2-40B4-BE49-F238E27FC236}">
                <a16:creationId xmlns:a16="http://schemas.microsoft.com/office/drawing/2014/main" id="{29948DD6-D5B6-4127-8AC2-E097706BD5BA}"/>
              </a:ext>
            </a:extLst>
          </p:cNvPr>
          <p:cNvSpPr/>
          <p:nvPr/>
        </p:nvSpPr>
        <p:spPr>
          <a:xfrm>
            <a:off x="499501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: Rounded Corners 40">
            <a:extLst>
              <a:ext uri="{FF2B5EF4-FFF2-40B4-BE49-F238E27FC236}">
                <a16:creationId xmlns:a16="http://schemas.microsoft.com/office/drawing/2014/main" id="{6574FC84-1CF0-4227-9190-B7717B61A707}"/>
              </a:ext>
            </a:extLst>
          </p:cNvPr>
          <p:cNvSpPr/>
          <p:nvPr/>
        </p:nvSpPr>
        <p:spPr>
          <a:xfrm>
            <a:off x="6200215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2242;p56">
            <a:extLst>
              <a:ext uri="{FF2B5EF4-FFF2-40B4-BE49-F238E27FC236}">
                <a16:creationId xmlns:a16="http://schemas.microsoft.com/office/drawing/2014/main" id="{E2E80162-479E-4030-9F13-49B75515CC11}"/>
              </a:ext>
            </a:extLst>
          </p:cNvPr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2243;p56">
            <a:hlinkClick r:id="rId10" action="ppaction://hlinksldjump"/>
            <a:extLst>
              <a:ext uri="{FF2B5EF4-FFF2-40B4-BE49-F238E27FC236}">
                <a16:creationId xmlns:a16="http://schemas.microsoft.com/office/drawing/2014/main" id="{2C15799E-4056-49A5-8364-1F6B8D48687E}"/>
              </a:ext>
            </a:extLst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Google Shape;2229;p56">
            <a:extLst>
              <a:ext uri="{FF2B5EF4-FFF2-40B4-BE49-F238E27FC236}">
                <a16:creationId xmlns:a16="http://schemas.microsoft.com/office/drawing/2014/main" id="{5585C812-CD03-410A-9CBA-BE7AFC577246}"/>
              </a:ext>
            </a:extLst>
          </p:cNvPr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0" name="Picture 99" descr="A picture containing light, traffic, outdoor, li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7CCFDB0E-7F43-4F04-BF40-F11F89B177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</p:spPr>
      </p:pic>
      <p:sp>
        <p:nvSpPr>
          <p:cNvPr id="101" name="Google Shape;2245;p56">
            <a:extLst>
              <a:ext uri="{FF2B5EF4-FFF2-40B4-BE49-F238E27FC236}">
                <a16:creationId xmlns:a16="http://schemas.microsoft.com/office/drawing/2014/main" id="{3C2DA5C0-34B8-4601-A9A8-167CEF034761}"/>
              </a:ext>
            </a:extLst>
          </p:cNvPr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2246;p56">
            <a:hlinkClick r:id="rId12" action="ppaction://hlinksldjump"/>
            <a:extLst>
              <a:ext uri="{FF2B5EF4-FFF2-40B4-BE49-F238E27FC236}">
                <a16:creationId xmlns:a16="http://schemas.microsoft.com/office/drawing/2014/main" id="{82C4C6AB-4A8C-4E18-B4F1-6B1D9AA26CC1}"/>
              </a:ext>
            </a:extLst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Google Shape;2229;p56">
            <a:extLst>
              <a:ext uri="{FF2B5EF4-FFF2-40B4-BE49-F238E27FC236}">
                <a16:creationId xmlns:a16="http://schemas.microsoft.com/office/drawing/2014/main" id="{4976A524-7B8B-4F98-9C97-2C20D47D9EAE}"/>
              </a:ext>
            </a:extLst>
          </p:cNvPr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Google Shape;2229;p56">
            <a:extLst>
              <a:ext uri="{FF2B5EF4-FFF2-40B4-BE49-F238E27FC236}">
                <a16:creationId xmlns:a16="http://schemas.microsoft.com/office/drawing/2014/main" id="{65B1500B-97E1-4130-89BC-84CB0EC955C8}"/>
              </a:ext>
            </a:extLst>
          </p:cNvPr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2242;p56">
            <a:extLst>
              <a:ext uri="{FF2B5EF4-FFF2-40B4-BE49-F238E27FC236}">
                <a16:creationId xmlns:a16="http://schemas.microsoft.com/office/drawing/2014/main" id="{5E0B03AF-36AF-47F7-A8DB-E678EF4D2549}"/>
              </a:ext>
            </a:extLst>
          </p:cNvPr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105">
            <a:hlinkClick r:id="rId13" action="ppaction://hlinksldjump"/>
            <a:extLst>
              <a:ext uri="{FF2B5EF4-FFF2-40B4-BE49-F238E27FC236}">
                <a16:creationId xmlns:a16="http://schemas.microsoft.com/office/drawing/2014/main" id="{C8D635F3-5D52-4D18-9D1E-B888570FA35D}"/>
              </a:ext>
            </a:extLst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7" name="Picture 106" descr="A picture containing light, traffic, outdoor, l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6398C239-66BE-49D0-9CE3-A4DE0E6CA1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</p:spPr>
      </p:pic>
      <p:pic>
        <p:nvPicPr>
          <p:cNvPr id="108" name="Picture 107" descr="A picture containing light, traffic, outdoor, li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2954A6F-038A-4DB7-B249-57DD3FA4F1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</p:spPr>
      </p:pic>
      <p:sp>
        <p:nvSpPr>
          <p:cNvPr id="121" name="Google Shape;2229;p56">
            <a:extLst>
              <a:ext uri="{FF2B5EF4-FFF2-40B4-BE49-F238E27FC236}">
                <a16:creationId xmlns:a16="http://schemas.microsoft.com/office/drawing/2014/main" id="{8640F193-95FC-415C-9BBC-7905C63BF700}"/>
              </a:ext>
            </a:extLst>
          </p:cNvPr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Google Shape;2242;p56">
            <a:extLst>
              <a:ext uri="{FF2B5EF4-FFF2-40B4-BE49-F238E27FC236}">
                <a16:creationId xmlns:a16="http://schemas.microsoft.com/office/drawing/2014/main" id="{3B4131CB-CA5A-4F36-97B6-5B241666B69B}"/>
              </a:ext>
            </a:extLst>
          </p:cNvPr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22">
            <a:hlinkClick r:id="rId16" action="ppaction://hlinksldjump"/>
            <a:extLst>
              <a:ext uri="{FF2B5EF4-FFF2-40B4-BE49-F238E27FC236}">
                <a16:creationId xmlns:a16="http://schemas.microsoft.com/office/drawing/2014/main" id="{F6C870DB-EEA5-43FB-A064-0E0B5673112A}"/>
              </a:ext>
            </a:extLst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2242;p56">
            <a:extLst>
              <a:ext uri="{FF2B5EF4-FFF2-40B4-BE49-F238E27FC236}">
                <a16:creationId xmlns:a16="http://schemas.microsoft.com/office/drawing/2014/main" id="{967312BC-A491-450E-B5C5-69F8A30B8C87}"/>
              </a:ext>
            </a:extLst>
          </p:cNvPr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Google Shape;2229;p56">
            <a:extLst>
              <a:ext uri="{FF2B5EF4-FFF2-40B4-BE49-F238E27FC236}">
                <a16:creationId xmlns:a16="http://schemas.microsoft.com/office/drawing/2014/main" id="{BDCD7856-4954-4E31-8759-69AEE53F9D01}"/>
              </a:ext>
            </a:extLst>
          </p:cNvPr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>
            <a:hlinkClick r:id="rId17" action="ppaction://hlinksldjump"/>
            <a:extLst>
              <a:ext uri="{FF2B5EF4-FFF2-40B4-BE49-F238E27FC236}">
                <a16:creationId xmlns:a16="http://schemas.microsoft.com/office/drawing/2014/main" id="{BC08CDBA-1904-4E56-B7D5-E842390A1DF9}"/>
              </a:ext>
            </a:extLst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2242;p56">
            <a:extLst>
              <a:ext uri="{FF2B5EF4-FFF2-40B4-BE49-F238E27FC236}">
                <a16:creationId xmlns:a16="http://schemas.microsoft.com/office/drawing/2014/main" id="{5716C899-7F60-48F3-9289-3B6C8C662B57}"/>
              </a:ext>
            </a:extLst>
          </p:cNvPr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Google Shape;2229;p56">
            <a:extLst>
              <a:ext uri="{FF2B5EF4-FFF2-40B4-BE49-F238E27FC236}">
                <a16:creationId xmlns:a16="http://schemas.microsoft.com/office/drawing/2014/main" id="{6ED1865B-26A3-41C0-97DC-B1E6E94440AD}"/>
              </a:ext>
            </a:extLst>
          </p:cNvPr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>
            <a:hlinkClick r:id="rId18" action="ppaction://hlinksldjump"/>
            <a:extLst>
              <a:ext uri="{FF2B5EF4-FFF2-40B4-BE49-F238E27FC236}">
                <a16:creationId xmlns:a16="http://schemas.microsoft.com/office/drawing/2014/main" id="{0D9FFA99-CCDA-4AA3-913F-68E8C6BF7C89}"/>
              </a:ext>
            </a:extLst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2242;p56">
            <a:extLst>
              <a:ext uri="{FF2B5EF4-FFF2-40B4-BE49-F238E27FC236}">
                <a16:creationId xmlns:a16="http://schemas.microsoft.com/office/drawing/2014/main" id="{D87144F1-8B2B-4906-ABE2-C2877B2EEB51}"/>
              </a:ext>
            </a:extLst>
          </p:cNvPr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rgbClr val="FAE39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Google Shape;2229;p56">
            <a:extLst>
              <a:ext uri="{FF2B5EF4-FFF2-40B4-BE49-F238E27FC236}">
                <a16:creationId xmlns:a16="http://schemas.microsoft.com/office/drawing/2014/main" id="{F5B3E72D-7FA2-473D-AD29-3F434F231209}"/>
              </a:ext>
            </a:extLst>
          </p:cNvPr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Oval 131">
            <a:hlinkClick r:id="rId19" action="ppaction://hlinksldjump"/>
            <a:extLst>
              <a:ext uri="{FF2B5EF4-FFF2-40B4-BE49-F238E27FC236}">
                <a16:creationId xmlns:a16="http://schemas.microsoft.com/office/drawing/2014/main" id="{EC3723D4-8699-4281-89B0-7C798A1A4973}"/>
              </a:ext>
            </a:extLst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" name="Picture 132" descr="A picture containing light, traffic, outdoor, li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3A15053-7ACE-4C97-A141-D542F9EC7C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43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</p:spPr>
      </p:pic>
      <p:pic>
        <p:nvPicPr>
          <p:cNvPr id="134" name="Picture 133" descr="A picture containing light, traffic, outdoor, li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3DC1B13-5400-436E-8D42-097E18F844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892" t="75139" r="2506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</p:spPr>
      </p:pic>
      <p:pic>
        <p:nvPicPr>
          <p:cNvPr id="135" name="Picture 134" descr="A picture containing light, traffic, outdoor, li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3005FF8F-9386-4086-942A-B69D5CBF32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250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</p:spPr>
      </p:pic>
      <p:pic>
        <p:nvPicPr>
          <p:cNvPr id="136" name="Picture 135" descr="A picture containing light, traffic, outdoor, lit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51B164C5-CE7B-4192-BBDD-2E28300838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</p:spPr>
      </p:pic>
      <p:sp>
        <p:nvSpPr>
          <p:cNvPr id="40" name="Cloud 39">
            <a:hlinkClick r:id="rId24" action="ppaction://hlinksldjump"/>
            <a:extLst>
              <a:ext uri="{FF2B5EF4-FFF2-40B4-BE49-F238E27FC236}">
                <a16:creationId xmlns:a16="http://schemas.microsoft.com/office/drawing/2014/main" id="{66727151-2B8F-43F2-93F9-16146E2F7BD7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888840" imgH="355680"/>
        </mc:Choice>
        <mc:Fallback>
          <p:control name="TextBox1" r:id="rId1" imgW="888840" imgH="355680">
            <p:pic>
              <p:nvPicPr>
                <p:cNvPr id="95" name="TextBox1">
                  <a:extLst>
                    <a:ext uri="{FF2B5EF4-FFF2-40B4-BE49-F238E27FC236}">
                      <a16:creationId xmlns:a16="http://schemas.microsoft.com/office/drawing/2014/main" id="{4FE9F143-B386-46F0-B965-6048912B61F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1732119" y="4366257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88840" imgH="355680"/>
        </mc:Choice>
        <mc:Fallback>
          <p:control name="TextBox2" r:id="rId2" imgW="888840" imgH="355680">
            <p:pic>
              <p:nvPicPr>
                <p:cNvPr id="96" name="TextBox2">
                  <a:extLst>
                    <a:ext uri="{FF2B5EF4-FFF2-40B4-BE49-F238E27FC236}">
                      <a16:creationId xmlns:a16="http://schemas.microsoft.com/office/drawing/2014/main" id="{51D591D3-AFC8-4D2C-B84C-594D6A31BF1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6872659" y="4354428"/>
                  <a:ext cx="885824" cy="357299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 years old.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E3E81B1-EAC0-4D68-B27C-847C22F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56" y="1167035"/>
            <a:ext cx="2147888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498056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495017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05C47-C07B-477A-9BE7-5893D1D5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18" y="1167035"/>
            <a:ext cx="211931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531103" y="4318255"/>
            <a:ext cx="452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9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uLnTx/>
              <a:uFillTx/>
              <a:latin typeface="Script MT Bold" panose="03040602040607080904" pitchFamily="66" charset="0"/>
              <a:cs typeface="Arial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AAF16710-FE64-4832-8A7E-854D1D48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2" y="1167035"/>
            <a:ext cx="18573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4057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2 – PERIOD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lang="en-US" sz="5400" dirty="0">
                <a:solidFill>
                  <a:srgbClr val="002060"/>
                </a:solidFill>
                <a:latin typeface="Script MT Bold" panose="03040602040607080904" pitchFamily="66" charset="0"/>
                <a:ea typeface="+mn-ea"/>
              </a:rPr>
              <a:t>__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537548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8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2879B75-3350-49F9-B8EC-8D2AFD76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06" y="1167035"/>
            <a:ext cx="1849437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___ years 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3621658" y="4318255"/>
            <a:ext cx="655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10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E035EAA-8FD2-4135-859F-6F85CF91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3" y="1200943"/>
            <a:ext cx="2462213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name’s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____.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508807" y="4318255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16" y="1264654"/>
            <a:ext cx="2487949" cy="29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____.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462097" y="4318255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2" b="36508"/>
          <a:stretch/>
        </p:blipFill>
        <p:spPr>
          <a:xfrm flipH="1">
            <a:off x="3589259" y="783772"/>
            <a:ext cx="2603593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____.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6EC224-1223-4648-AAD6-A4D79CE8912D}"/>
              </a:ext>
            </a:extLst>
          </p:cNvPr>
          <p:cNvSpPr/>
          <p:nvPr/>
        </p:nvSpPr>
        <p:spPr>
          <a:xfrm>
            <a:off x="5470010" y="4318255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Lucy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31705-25CD-466C-9AAE-CA523CFC3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18839" b="10672"/>
          <a:stretch/>
        </p:blipFill>
        <p:spPr>
          <a:xfrm>
            <a:off x="3089576" y="1165189"/>
            <a:ext cx="2744153" cy="28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1 0.00463 L 2.77778E-6 3.5802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4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id="{2EA26F68-AA8F-4EE1-814B-E5066E2F52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4134F-2E8F-4650-B8FA-5653B65656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4" y="2505075"/>
            <a:ext cx="1386357" cy="13863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B9544B-98DA-46B5-8ED0-FB931823E3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17" y="1854147"/>
            <a:ext cx="1550608" cy="15506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CDD5F4-65E9-4DAA-A796-EB4A53932C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75" y="2763711"/>
            <a:ext cx="1635742" cy="1635742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F8A6518E-D9A0-4B11-AA79-25CB3F030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  <a:extLst>
              <a:ext uri="{FF2B5EF4-FFF2-40B4-BE49-F238E27FC236}">
                <a16:creationId xmlns:a16="http://schemas.microsoft.com/office/drawing/2014/main" id="{462C6744-80F1-40B3-8642-FB47CA441B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0D1A64C-7146-4DCF-8668-A2C8679F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F37D3-BF1E-4564-93C9-EF599021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07" y="233052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6D4B9-2BBB-407B-908F-AFB0B49704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79" y="3678878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7B525-6C02-4FBB-850E-77E8D7F3B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09" y="3547060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62F87-2120-4C0B-BC2D-7CBAF588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16" y="271334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9B1E0F5-1CE2-4F78-84B1-E7B66D21B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B604440-CE00-4B1D-BEAB-D5F45F5E7B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075B3B77-F088-403F-96E6-0ECD5C8A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389DF13-A8DA-4358-B636-B2E7ED9B77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701103E-1D73-4B82-9156-E58F60D14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AB782C-6DD6-4A7E-99DB-33253D86F1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1" y="3322249"/>
            <a:ext cx="1345093" cy="134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B211-3F0B-4701-ACB8-81DC9A42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94" y="3201631"/>
            <a:ext cx="1405606" cy="140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99B48-4C17-4E16-883A-7F8047BE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04" y="238921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624D55E0-4191-40B5-B32A-F62D8ADED3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9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5B534A80-25DF-4E46-A2AF-617F7F99C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A50BA97-0B2F-4352-9277-53B3B1EA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CF6E13-E682-4FDD-B481-4D101CD4C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218DB-6D96-45E2-94ED-12693CFC8E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68" y="321515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5C6FB-40CB-4977-98A7-A57270DB67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91" y="3831608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E0036-25EB-4865-AC0A-684C0482731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82" y="2997890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40AFE-C562-4BA2-82B0-6C88EC18A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67" y="3687194"/>
            <a:ext cx="833718" cy="833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19EFAF-C41C-46BB-9FED-EB0409AC5D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64" y="3606972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49315C8-FB47-4932-8FDF-F207CC36EF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E7B1C019-CBE1-4D36-93E2-D0A9EAB61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6780439E-C862-4185-9AEE-C2F3E7B8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450B58-8F01-4A35-A96E-7D89CAF247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23" y="2885343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9364B-C1BA-47B3-A4BA-81572E1AE5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3" y="387264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47C8C-F891-4777-9297-F7F9071862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23" y="3659127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BFB49-7A5A-4F40-9AB9-C99D1CF2AB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2" y="251709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5F9E705-B98E-4ECF-8E11-9E6C48198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84A67572-6F71-4DF6-B4C8-CDDB2C0AFA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2A2BAFF0-9D99-45DD-960A-FA18FD32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764979"/>
            <a:ext cx="1514376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MODEL</a:t>
            </a: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SENTENCES</a:t>
            </a: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LET’S TALK!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11BDA-F785-4760-B3F9-1B7AF24B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82" y="3677313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8DC9C-BA62-4BB8-A9A8-AA06855EE6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0" y="3696390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C4DE7-14E5-460D-BA52-7539F39A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33" y="2994312"/>
            <a:ext cx="833718" cy="83371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968E705-CA84-45B6-AA7C-58ADE7894B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E31FA-41AB-459E-8F46-C72D261609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3" y="3137115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7A684E3-948D-43DF-A443-C1A02937E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9B63A39-1AEE-44BB-A5E7-BF02C1757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1639F7AA-E667-454D-BE1A-15E7FC669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65A52-FDE3-46A0-B99A-01048DC049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21" y="321189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021C68-78CD-4801-B854-0FB4BD69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01" y="3759904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632EB-BB8A-4761-9DC8-25137308AE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3778981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362E9-FD60-4E02-AE99-EA63138A90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52" y="3076903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BF058DC-0317-4AC4-AC88-07D9E2BB4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9021D5D8-8EAE-42C2-8096-DCBFDE34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2F53B-F2B0-40FE-9461-34BD0BF28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17" y="2133486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7F91B77E-19B1-4CFA-89AF-7950506F3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8B1B5834-D066-4A12-98F4-34ABB35B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3D685-A443-4E3C-BA46-1DE17DF82E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46" y="1806643"/>
            <a:ext cx="1345093" cy="1345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C293A9-7ACA-41EC-9453-A9AF8148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1" y="3087954"/>
            <a:ext cx="1441140" cy="144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2C762-C8AD-49F6-BF1A-7162DEF59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ED8711B9-F285-4AF8-9F68-B0D5713BE7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600486" y="44789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7B2F2-F0E9-44CE-BED4-9369AE5067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70" y="2774807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E1269-0CB0-451E-A3C5-DC269EFDE2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0" y="3241965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2B2494B-CFBB-46FA-B586-FF5CAF8B4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id="{3EACA192-358B-40C6-B919-B2BE7A998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TALK!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6" t="690" r="5320" b="1"/>
          <a:stretch/>
        </p:blipFill>
        <p:spPr>
          <a:xfrm>
            <a:off x="893135" y="-12971"/>
            <a:ext cx="7244316" cy="5156471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50708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189447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-5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6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Youtube</a:t>
            </a:r>
            <a:r>
              <a:rPr lang="en-US" i="1" dirty="0">
                <a:solidFill>
                  <a:srgbClr val="40807A"/>
                </a:solidFill>
              </a:rPr>
              <a:t>: </a:t>
            </a:r>
            <a:r>
              <a:rPr lang="en-US" i="1" dirty="0" err="1">
                <a:solidFill>
                  <a:srgbClr val="40807A"/>
                </a:solidFill>
              </a:rPr>
              <a:t>Sách</a:t>
            </a:r>
            <a:r>
              <a:rPr lang="en-US" i="1" dirty="0">
                <a:solidFill>
                  <a:srgbClr val="40807A"/>
                </a:solidFill>
              </a:rPr>
              <a:t> </a:t>
            </a:r>
            <a:r>
              <a:rPr lang="en-US" i="1" dirty="0" err="1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5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WARM-UP</a:t>
            </a:r>
            <a:endParaRPr sz="6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23;p44">
            <a:extLst>
              <a:ext uri="{FF2B5EF4-FFF2-40B4-BE49-F238E27FC236}">
                <a16:creationId xmlns:a16="http://schemas.microsoft.com/office/drawing/2014/main" id="{0DAA6A68-078A-4007-B49E-8F7B33B3D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0586" y="2021875"/>
            <a:ext cx="5347998" cy="833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33CC"/>
                </a:solidFill>
              </a:rPr>
              <a:t>WHO’S FASTER?</a:t>
            </a:r>
            <a:endParaRPr sz="5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id="{2B819C4B-F983-4254-A782-9B367A0A6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1" y="1071081"/>
            <a:ext cx="3952875" cy="30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5-letras-y-numeros-numeros-pintado-por-silvita-9728963">
            <a:extLst>
              <a:ext uri="{FF2B5EF4-FFF2-40B4-BE49-F238E27FC236}">
                <a16:creationId xmlns:a16="http://schemas.microsoft.com/office/drawing/2014/main" id="{96A79800-FD26-4077-9D81-BC3199F35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72" y="802276"/>
            <a:ext cx="4517390" cy="353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8-letras-y-numeros-numeros-pintado-por-silvita-9728964">
            <a:extLst>
              <a:ext uri="{FF2B5EF4-FFF2-40B4-BE49-F238E27FC236}">
                <a16:creationId xmlns:a16="http://schemas.microsoft.com/office/drawing/2014/main" id="{FB3B5BFC-5894-43C3-B118-6550E8C0F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40" y="677082"/>
            <a:ext cx="4837747" cy="37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4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317</Words>
  <Application>Microsoft Office PowerPoint</Application>
  <PresentationFormat>On-screen Show (16:9)</PresentationFormat>
  <Paragraphs>94</Paragraphs>
  <Slides>47</Slides>
  <Notes>36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70" baseType="lpstr">
      <vt:lpstr>Paytone One</vt:lpstr>
      <vt:lpstr>Comfortaa</vt:lpstr>
      <vt:lpstr>Sport Day</vt:lpstr>
      <vt:lpstr>Montserrat</vt:lpstr>
      <vt:lpstr>Barlow</vt:lpstr>
      <vt:lpstr>Hammersmith One</vt:lpstr>
      <vt:lpstr>Delius Swash Caps</vt:lpstr>
      <vt:lpstr>Arial</vt:lpstr>
      <vt:lpstr>Calibri Light</vt:lpstr>
      <vt:lpstr>Cheri</vt:lpstr>
      <vt:lpstr>Pangolin</vt:lpstr>
      <vt:lpstr>Coming Soon</vt:lpstr>
      <vt:lpstr>Hind</vt:lpstr>
      <vt:lpstr>Calibri</vt:lpstr>
      <vt:lpstr>Josefin Sans Light</vt:lpstr>
      <vt:lpstr>Script MT Bold</vt:lpstr>
      <vt:lpstr>Century Gothic</vt:lpstr>
      <vt:lpstr>Muli</vt:lpstr>
      <vt:lpstr>Fira Sans Extra Condensed Medium</vt:lpstr>
      <vt:lpstr>Morning Greetings with Social DIstancing by Slidesgo</vt:lpstr>
      <vt:lpstr>Over The Rainbow by Slidesgo</vt:lpstr>
      <vt:lpstr>1_Morning Greetings with Social DIstancing by Slidesgo</vt:lpstr>
      <vt:lpstr>Office Theme</vt:lpstr>
      <vt:lpstr>Tiếng Anh 3</vt:lpstr>
      <vt:lpstr>PowerPoint Presentation</vt:lpstr>
      <vt:lpstr>Our names</vt:lpstr>
      <vt:lpstr>TABLE OF CONTENTS</vt:lpstr>
      <vt:lpstr>WARM-UP</vt:lpstr>
      <vt:lpstr>WHO’S FASTER?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count together!</vt:lpstr>
      <vt:lpstr>MODEL SENTENCES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TALK!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To Ha</cp:lastModifiedBy>
  <cp:revision>34</cp:revision>
  <dcterms:modified xsi:type="dcterms:W3CDTF">2025-09-30T12:52:52Z</dcterms:modified>
</cp:coreProperties>
</file>