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6" r:id="rId6"/>
    <p:sldId id="260" r:id="rId7"/>
    <p:sldId id="267" r:id="rId8"/>
    <p:sldId id="270" r:id="rId9"/>
    <p:sldId id="261" r:id="rId10"/>
    <p:sldId id="269" r:id="rId11"/>
    <p:sldId id="262" r:id="rId12"/>
    <p:sldId id="263" r:id="rId13"/>
    <p:sldId id="264" r:id="rId14"/>
    <p:sldId id="265" r:id="rId15"/>
  </p:sldIdLst>
  <p:sldSz cx="14630400" cy="8229600"/>
  <p:notesSz cx="8229600" cy="14630400"/>
  <p:embeddedFontLst>
    <p:embeddedFont>
      <p:font typeface="Arial Black" panose="020B0A04020102020204" pitchFamily="34" charset="0"/>
      <p:bold r:id="rId17"/>
    </p:embeddedFont>
    <p:embeddedFont>
      <p:font typeface="Calibri" panose="020F0502020204030204" pitchFamily="34" charset="0"/>
      <p:regular r:id="rId18"/>
      <p:bold r:id="rId19"/>
      <p:italic r:id="rId20"/>
      <p:boldItalic r:id="rId21"/>
    </p:embeddedFont>
    <p:embeddedFont>
      <p:font typeface="Calibri Light" panose="020F0302020204030204" pitchFamily="34" charset="0"/>
      <p:regular r:id="rId22"/>
      <p: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F3A873-5E73-AF47-5168-60E826C34ABE}" name="Administrator" initials="A" userId="Administrator"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D670D"/>
    <a:srgbClr val="E9EBF5"/>
    <a:srgbClr val="C5E0B4"/>
    <a:srgbClr val="CFD5EA"/>
    <a:srgbClr val="E1F6EF"/>
    <a:srgbClr val="EDF9E7"/>
    <a:srgbClr val="90ECFF"/>
    <a:srgbClr val="E0F4D5"/>
    <a:srgbClr val="FFF4D5"/>
    <a:srgbClr val="2602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55" d="100"/>
          <a:sy n="55" d="100"/>
        </p:scale>
        <p:origin x="652" y="36"/>
      </p:cViewPr>
      <p:guideLst/>
    </p:cSldViewPr>
  </p:slideViewPr>
  <p:notesTextViewPr>
    <p:cViewPr>
      <p:scale>
        <a:sx n="1" d="1"/>
        <a:sy n="1" d="1"/>
      </p:scale>
      <p:origin x="0" y="0"/>
    </p:cViewPr>
  </p:notesTextViewPr>
  <p:notesViewPr>
    <p:cSldViewPr snapToGrid="0" snapToObjects="1">
      <p:cViewPr varScale="1">
        <p:scale>
          <a:sx n="53" d="100"/>
          <a:sy n="53" d="100"/>
        </p:scale>
        <p:origin x="436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139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FEF4F-1E90-48F1-AA9D-A81692FD97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029170-D81C-AF7B-5295-EE2248ADDD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BD3DE2-DC66-C77D-57C3-A161225C938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6987BB7-AD6E-C763-F926-585FBA0BE249}"/>
              </a:ext>
            </a:extLst>
          </p:cNvPr>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3584977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4" name="Lưu đồ: Điểm Kết Thúc 3">
            <a:extLst>
              <a:ext uri="{FF2B5EF4-FFF2-40B4-BE49-F238E27FC236}">
                <a16:creationId xmlns:a16="http://schemas.microsoft.com/office/drawing/2014/main" id="{C60F2525-1A47-5FA7-E129-C13523048088}"/>
              </a:ext>
            </a:extLst>
          </p:cNvPr>
          <p:cNvSpPr/>
          <p:nvPr userDrawn="1"/>
        </p:nvSpPr>
        <p:spPr>
          <a:xfrm>
            <a:off x="12816129" y="7993293"/>
            <a:ext cx="1737360" cy="182880"/>
          </a:xfrm>
          <a:prstGeom prst="flowChartTerminator">
            <a:avLst/>
          </a:prstGeom>
          <a:solidFill>
            <a:srgbClr val="0D670D"/>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50" b="1"/>
              <a:t>Design By Pham Tuyen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4" name="Lưu đồ: Điểm Kết Thúc 3">
            <a:extLst>
              <a:ext uri="{FF2B5EF4-FFF2-40B4-BE49-F238E27FC236}">
                <a16:creationId xmlns:a16="http://schemas.microsoft.com/office/drawing/2014/main" id="{8E6927D5-F701-D5BA-6392-440905C7C447}"/>
              </a:ext>
            </a:extLst>
          </p:cNvPr>
          <p:cNvSpPr/>
          <p:nvPr userDrawn="1"/>
        </p:nvSpPr>
        <p:spPr>
          <a:xfrm>
            <a:off x="12816129" y="7993293"/>
            <a:ext cx="1737360" cy="182880"/>
          </a:xfrm>
          <a:prstGeom prst="flowChartTerminator">
            <a:avLst/>
          </a:prstGeom>
          <a:solidFill>
            <a:srgbClr val="0D670D"/>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50" b="1"/>
              <a:t>Design By Pham Tuyen</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4" name="Lưu đồ: Điểm Kết Thúc 3">
            <a:extLst>
              <a:ext uri="{FF2B5EF4-FFF2-40B4-BE49-F238E27FC236}">
                <a16:creationId xmlns:a16="http://schemas.microsoft.com/office/drawing/2014/main" id="{5DF32414-68FF-58A9-4D51-06B4271E1F9A}"/>
              </a:ext>
            </a:extLst>
          </p:cNvPr>
          <p:cNvSpPr/>
          <p:nvPr userDrawn="1"/>
        </p:nvSpPr>
        <p:spPr>
          <a:xfrm>
            <a:off x="12816129" y="7993293"/>
            <a:ext cx="1737360" cy="182880"/>
          </a:xfrm>
          <a:prstGeom prst="flowChartTerminator">
            <a:avLst/>
          </a:prstGeom>
          <a:solidFill>
            <a:srgbClr val="0D670D"/>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50" b="1"/>
              <a:t>Design By Pham Tuyen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Lưu đồ: Điểm Kết Thúc 2">
            <a:extLst>
              <a:ext uri="{FF2B5EF4-FFF2-40B4-BE49-F238E27FC236}">
                <a16:creationId xmlns:a16="http://schemas.microsoft.com/office/drawing/2014/main" id="{67397490-02F3-3FDD-6894-10AC81E8ED73}"/>
              </a:ext>
            </a:extLst>
          </p:cNvPr>
          <p:cNvSpPr/>
          <p:nvPr userDrawn="1"/>
        </p:nvSpPr>
        <p:spPr>
          <a:xfrm>
            <a:off x="12816129" y="7993293"/>
            <a:ext cx="1737360" cy="182880"/>
          </a:xfrm>
          <a:prstGeom prst="flowChartTerminator">
            <a:avLst/>
          </a:prstGeom>
          <a:solidFill>
            <a:srgbClr val="0D670D"/>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50" b="1"/>
              <a:t>Design By Pham Tuyen</a:t>
            </a:r>
          </a:p>
        </p:txBody>
      </p:sp>
    </p:spTree>
    <p:extLst>
      <p:ext uri="{BB962C8B-B14F-4D97-AF65-F5344CB8AC3E}">
        <p14:creationId xmlns:p14="http://schemas.microsoft.com/office/powerpoint/2010/main" val="449175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4" name="Lưu đồ: Điểm Kết Thúc 3">
            <a:extLst>
              <a:ext uri="{FF2B5EF4-FFF2-40B4-BE49-F238E27FC236}">
                <a16:creationId xmlns:a16="http://schemas.microsoft.com/office/drawing/2014/main" id="{D989E86E-FF8D-94AA-7D78-ACCA58036A23}"/>
              </a:ext>
            </a:extLst>
          </p:cNvPr>
          <p:cNvSpPr/>
          <p:nvPr userDrawn="1"/>
        </p:nvSpPr>
        <p:spPr>
          <a:xfrm>
            <a:off x="12816129" y="7993293"/>
            <a:ext cx="1737360" cy="182880"/>
          </a:xfrm>
          <a:prstGeom prst="flowChartTerminator">
            <a:avLst/>
          </a:prstGeom>
          <a:solidFill>
            <a:srgbClr val="0D670D"/>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50" b="1"/>
              <a:t>Design By Pham Tuyen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4" name="Lưu đồ: Điểm Kết Thúc 3">
            <a:extLst>
              <a:ext uri="{FF2B5EF4-FFF2-40B4-BE49-F238E27FC236}">
                <a16:creationId xmlns:a16="http://schemas.microsoft.com/office/drawing/2014/main" id="{0F4D2D0A-71E8-FBEB-9891-52C004295183}"/>
              </a:ext>
            </a:extLst>
          </p:cNvPr>
          <p:cNvSpPr/>
          <p:nvPr userDrawn="1"/>
        </p:nvSpPr>
        <p:spPr>
          <a:xfrm>
            <a:off x="12816129" y="7993293"/>
            <a:ext cx="1737360" cy="182880"/>
          </a:xfrm>
          <a:prstGeom prst="flowChartTerminator">
            <a:avLst/>
          </a:prstGeom>
          <a:solidFill>
            <a:srgbClr val="0D670D"/>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50" b="1"/>
              <a:t>Design By Pham Tuyen</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4" name="Lưu đồ: Điểm Kết Thúc 3">
            <a:extLst>
              <a:ext uri="{FF2B5EF4-FFF2-40B4-BE49-F238E27FC236}">
                <a16:creationId xmlns:a16="http://schemas.microsoft.com/office/drawing/2014/main" id="{F53F986D-635C-A812-207A-2FF3CC9360E0}"/>
              </a:ext>
            </a:extLst>
          </p:cNvPr>
          <p:cNvSpPr/>
          <p:nvPr userDrawn="1"/>
        </p:nvSpPr>
        <p:spPr>
          <a:xfrm>
            <a:off x="12816129" y="7993293"/>
            <a:ext cx="1737360" cy="182880"/>
          </a:xfrm>
          <a:prstGeom prst="flowChartTerminator">
            <a:avLst/>
          </a:prstGeom>
          <a:solidFill>
            <a:srgbClr val="0D670D"/>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50" b="1"/>
              <a:t>Design By Pham Tuyen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4" name="Lưu đồ: Điểm Kết Thúc 3">
            <a:extLst>
              <a:ext uri="{FF2B5EF4-FFF2-40B4-BE49-F238E27FC236}">
                <a16:creationId xmlns:a16="http://schemas.microsoft.com/office/drawing/2014/main" id="{6395D610-2AFF-9D96-BB34-3E765DF9593B}"/>
              </a:ext>
            </a:extLst>
          </p:cNvPr>
          <p:cNvSpPr/>
          <p:nvPr userDrawn="1"/>
        </p:nvSpPr>
        <p:spPr>
          <a:xfrm>
            <a:off x="12816129" y="7993293"/>
            <a:ext cx="1737360" cy="182880"/>
          </a:xfrm>
          <a:prstGeom prst="flowChartTerminator">
            <a:avLst/>
          </a:prstGeom>
          <a:solidFill>
            <a:srgbClr val="0D670D"/>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50" b="1"/>
              <a:t>Design By Pham Tuyen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10274"/>
            <a:ext cx="14630400" cy="8229600"/>
          </a:xfrm>
          <a:prstGeom prst="rect">
            <a:avLst/>
          </a:prstGeom>
        </p:spPr>
      </p:pic>
      <p:sp>
        <p:nvSpPr>
          <p:cNvPr id="4" name="Lưu đồ: Điểm Kết Thúc 3">
            <a:extLst>
              <a:ext uri="{FF2B5EF4-FFF2-40B4-BE49-F238E27FC236}">
                <a16:creationId xmlns:a16="http://schemas.microsoft.com/office/drawing/2014/main" id="{1A2CD64F-8B88-9833-B3DC-973A5B4C6804}"/>
              </a:ext>
            </a:extLst>
          </p:cNvPr>
          <p:cNvSpPr/>
          <p:nvPr userDrawn="1"/>
        </p:nvSpPr>
        <p:spPr>
          <a:xfrm>
            <a:off x="12816129" y="7993293"/>
            <a:ext cx="1737360" cy="182880"/>
          </a:xfrm>
          <a:prstGeom prst="flowChartTerminator">
            <a:avLst/>
          </a:prstGeom>
          <a:solidFill>
            <a:srgbClr val="0D670D"/>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50" b="1"/>
              <a:t>Design By Pham Tuyen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4" name="Lưu đồ: Điểm Kết Thúc 3">
            <a:extLst>
              <a:ext uri="{FF2B5EF4-FFF2-40B4-BE49-F238E27FC236}">
                <a16:creationId xmlns:a16="http://schemas.microsoft.com/office/drawing/2014/main" id="{518FB650-B626-D415-A45D-6A9A4272D8C6}"/>
              </a:ext>
            </a:extLst>
          </p:cNvPr>
          <p:cNvSpPr/>
          <p:nvPr userDrawn="1"/>
        </p:nvSpPr>
        <p:spPr>
          <a:xfrm>
            <a:off x="12816129" y="7993293"/>
            <a:ext cx="1737360" cy="182880"/>
          </a:xfrm>
          <a:prstGeom prst="flowChartTerminator">
            <a:avLst/>
          </a:prstGeom>
          <a:solidFill>
            <a:srgbClr val="0D670D"/>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50" b="1"/>
              <a:t>Design By Pham Tuyen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4" name="Lưu đồ: Điểm Kết Thúc 3">
            <a:extLst>
              <a:ext uri="{FF2B5EF4-FFF2-40B4-BE49-F238E27FC236}">
                <a16:creationId xmlns:a16="http://schemas.microsoft.com/office/drawing/2014/main" id="{7549512C-C7FB-2EEE-4195-384C9C109061}"/>
              </a:ext>
            </a:extLst>
          </p:cNvPr>
          <p:cNvSpPr/>
          <p:nvPr userDrawn="1"/>
        </p:nvSpPr>
        <p:spPr>
          <a:xfrm>
            <a:off x="12816129" y="7993293"/>
            <a:ext cx="1737360" cy="182880"/>
          </a:xfrm>
          <a:prstGeom prst="flowChartTerminator">
            <a:avLst/>
          </a:prstGeom>
          <a:solidFill>
            <a:srgbClr val="0D670D"/>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50" b="1"/>
              <a:t>Design By Pham Tuyen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Lưu đồ: Điểm Kết Thúc 1">
            <a:extLst>
              <a:ext uri="{FF2B5EF4-FFF2-40B4-BE49-F238E27FC236}">
                <a16:creationId xmlns:a16="http://schemas.microsoft.com/office/drawing/2014/main" id="{4854BF6E-C820-C26C-959D-2FACE396C04B}"/>
              </a:ext>
            </a:extLst>
          </p:cNvPr>
          <p:cNvSpPr/>
          <p:nvPr userDrawn="1"/>
        </p:nvSpPr>
        <p:spPr>
          <a:xfrm>
            <a:off x="12816129" y="7993293"/>
            <a:ext cx="1737360" cy="182880"/>
          </a:xfrm>
          <a:prstGeom prst="flowChartTerminator">
            <a:avLst/>
          </a:prstGeom>
          <a:solidFill>
            <a:srgbClr val="0D670D"/>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50" b="1"/>
              <a:t>Design By Pham Tuyen</a:t>
            </a:r>
          </a:p>
        </p:txBody>
      </p:sp>
    </p:spTree>
  </p:cSld>
  <p:clrMap bg1="lt1" tx1="dk1" bg2="lt2" tx2="dk2" accent1="accent1" accent2="accent2" accent3="accent3" accent4="accent4" accent5="accent5" accent6="accent6" hlink="hlink" folHlink="folHlink"/>
  <p:sldLayoutIdLst>
    <p:sldLayoutId id="2147483650"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bai-tap-4b.html"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trochoithapsomoi.html"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hyperlink" Target="https://wayground.com/join?gc=41583554" TargetMode="External"/><Relationship Id="rId4" Type="http://schemas.openxmlformats.org/officeDocument/2006/relationships/hyperlink" Target="Baitaptracnghiem.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hyperlink" Target="Bai1a-chuan.html"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hyperlink" Target="Bai1b-chuan.html" TargetMode="External"/><Relationship Id="rId2" Type="http://schemas.openxmlformats.org/officeDocument/2006/relationships/hyperlink" Target="https://www.canva.com/ai/code/thread/167302cb-1131-4206-92cf-d00ffe95b2b4"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gemini.google.com/app?hl=vi"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hyperlink" Target="https://ai-hay.vn/"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bai-4a.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Shape 0"/>
          <p:cNvSpPr/>
          <p:nvPr/>
        </p:nvSpPr>
        <p:spPr>
          <a:xfrm>
            <a:off x="433507" y="243840"/>
            <a:ext cx="13763387" cy="7741920"/>
          </a:xfrm>
          <a:prstGeom prst="roundRect">
            <a:avLst>
              <a:gd name="adj" fmla="val 4961"/>
            </a:avLst>
          </a:prstGeom>
          <a:solidFill>
            <a:srgbClr val="E5F9F2">
              <a:alpha val="95000"/>
            </a:srgbClr>
          </a:solidFill>
          <a:ln/>
          <a:effectLst>
            <a:outerShdw blurRad="99060" dist="66040" dir="5400000" algn="bl" rotWithShape="0">
              <a:srgbClr val="000000">
                <a:alpha val="10000"/>
              </a:srgbClr>
            </a:outerShdw>
          </a:effectLst>
        </p:spPr>
      </p:sp>
      <p:sp>
        <p:nvSpPr>
          <p:cNvPr id="4" name="Text 1"/>
          <p:cNvSpPr/>
          <p:nvPr/>
        </p:nvSpPr>
        <p:spPr>
          <a:xfrm>
            <a:off x="1051263" y="559567"/>
            <a:ext cx="7108508" cy="1804838"/>
          </a:xfrm>
          <a:prstGeom prst="rect">
            <a:avLst/>
          </a:prstGeom>
          <a:noFill/>
          <a:ln/>
        </p:spPr>
        <p:txBody>
          <a:bodyPr wrap="square" lIns="0" tIns="0" rIns="0" bIns="0" rtlCol="0" anchor="t"/>
          <a:lstStyle/>
          <a:p>
            <a:pPr marL="0" indent="0" algn="l">
              <a:lnSpc>
                <a:spcPts val="6550"/>
              </a:lnSpc>
              <a:buNone/>
            </a:pPr>
            <a:r>
              <a:rPr lang="en-US" sz="5250" b="1">
                <a:solidFill>
                  <a:srgbClr val="006747"/>
                </a:solidFill>
                <a:latin typeface="+mj-lt"/>
                <a:ea typeface="Noto Serif SC Bold" pitchFamily="34" charset="-122"/>
                <a:cs typeface="Noto Serif SC Bold" pitchFamily="34" charset="-120"/>
              </a:rPr>
              <a:t>Môn: Toán 3</a:t>
            </a:r>
          </a:p>
          <a:p>
            <a:pPr marL="0" indent="0" algn="l">
              <a:lnSpc>
                <a:spcPts val="6550"/>
              </a:lnSpc>
              <a:buNone/>
            </a:pPr>
            <a:r>
              <a:rPr lang="en-US" sz="5250" b="1">
                <a:solidFill>
                  <a:srgbClr val="006747"/>
                </a:solidFill>
                <a:latin typeface="+mj-lt"/>
                <a:ea typeface="Noto Serif SC Bold" pitchFamily="34" charset="-122"/>
                <a:cs typeface="Noto Serif SC Bold" pitchFamily="34" charset="-120"/>
              </a:rPr>
              <a:t>Bài: Luyện tập chung</a:t>
            </a:r>
            <a:endParaRPr lang="en-US" sz="5250" b="1">
              <a:latin typeface="+mj-lt"/>
            </a:endParaRPr>
          </a:p>
        </p:txBody>
      </p:sp>
      <p:sp>
        <p:nvSpPr>
          <p:cNvPr id="5" name="Text 2"/>
          <p:cNvSpPr/>
          <p:nvPr/>
        </p:nvSpPr>
        <p:spPr>
          <a:xfrm>
            <a:off x="839972" y="2280863"/>
            <a:ext cx="7740501" cy="5517221"/>
          </a:xfrm>
          <a:prstGeom prst="roundRect">
            <a:avLst/>
          </a:prstGeom>
          <a:solidFill>
            <a:schemeClr val="accent6">
              <a:lumMod val="20000"/>
              <a:lumOff val="80000"/>
            </a:schemeClr>
          </a:solidFill>
          <a:ln/>
        </p:spPr>
        <p:txBody>
          <a:bodyPr wrap="square" lIns="0" tIns="0" rIns="0" bIns="0" rtlCol="0" anchor="t"/>
          <a:lstStyle/>
          <a:p>
            <a:pPr algn="just">
              <a:lnSpc>
                <a:spcPts val="5000"/>
              </a:lnSpc>
            </a:pPr>
            <a:r>
              <a:rPr lang="en-US" sz="3600" b="1">
                <a:solidFill>
                  <a:srgbClr val="0D670D"/>
                </a:solidFill>
                <a:latin typeface="Calibri" panose="020F0502020204030204" pitchFamily="34" charset="0"/>
                <a:ea typeface="Calibri" panose="020F0502020204030204" pitchFamily="34" charset="0"/>
                <a:cs typeface="Calibri" panose="020F0502020204030204" pitchFamily="34" charset="0"/>
              </a:rPr>
              <a:t>Chào mừng quý Thầy/Cô và các em đến với giờ học môn Toán, lớp 3. Hôm nay, chúng ta sẽ cùng khám phá một bài học đầy sáng tạo cùng với người bạn tốt AI, nhằm phát triển năng lực tự học, tư duy logic và niềm yêu thích môn Toán ở các em. Bài học: "Luyện tập chung“.</a:t>
            </a:r>
          </a:p>
        </p:txBody>
      </p:sp>
      <p:pic>
        <p:nvPicPr>
          <p:cNvPr id="3" name="Hình ảnh 2">
            <a:extLst>
              <a:ext uri="{FF2B5EF4-FFF2-40B4-BE49-F238E27FC236}">
                <a16:creationId xmlns:a16="http://schemas.microsoft.com/office/drawing/2014/main" id="{EE8F0EB1-7D12-D680-3CD5-374327AE6F49}"/>
              </a:ext>
            </a:extLst>
          </p:cNvPr>
          <p:cNvPicPr>
            <a:picLocks noChangeAspect="1"/>
          </p:cNvPicPr>
          <p:nvPr/>
        </p:nvPicPr>
        <p:blipFill>
          <a:blip r:embed="rId3"/>
          <a:stretch>
            <a:fillRect/>
          </a:stretch>
        </p:blipFill>
        <p:spPr>
          <a:xfrm>
            <a:off x="8777527" y="254114"/>
            <a:ext cx="5450189" cy="1542386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2198F-DCB6-2891-21D0-1DC55D099A39}"/>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C5D33271-AA72-1002-D034-1FAD5931B2E8}"/>
              </a:ext>
            </a:extLst>
          </p:cNvPr>
          <p:cNvSpPr/>
          <p:nvPr/>
        </p:nvSpPr>
        <p:spPr>
          <a:xfrm>
            <a:off x="433507" y="195613"/>
            <a:ext cx="13763387" cy="7746311"/>
          </a:xfrm>
          <a:prstGeom prst="roundRect">
            <a:avLst>
              <a:gd name="adj" fmla="val 2808"/>
            </a:avLst>
          </a:prstGeom>
          <a:solidFill>
            <a:srgbClr val="E5F9F2">
              <a:alpha val="95000"/>
            </a:srgbClr>
          </a:solidFill>
          <a:ln/>
          <a:effectLst>
            <a:outerShdw blurRad="58420" dist="38100" dir="5400000" algn="bl" rotWithShape="0">
              <a:srgbClr val="000000">
                <a:alpha val="10000"/>
              </a:srgbClr>
            </a:outerShdw>
          </a:effectLst>
        </p:spPr>
      </p:sp>
      <p:sp>
        <p:nvSpPr>
          <p:cNvPr id="4" name="Text 2">
            <a:extLst>
              <a:ext uri="{FF2B5EF4-FFF2-40B4-BE49-F238E27FC236}">
                <a16:creationId xmlns:a16="http://schemas.microsoft.com/office/drawing/2014/main" id="{2A5B2E27-6FA3-70BA-E00E-D9F6435684C7}"/>
              </a:ext>
            </a:extLst>
          </p:cNvPr>
          <p:cNvSpPr/>
          <p:nvPr/>
        </p:nvSpPr>
        <p:spPr>
          <a:xfrm>
            <a:off x="1107281" y="1947230"/>
            <a:ext cx="1955363" cy="244316"/>
          </a:xfrm>
          <a:prstGeom prst="rect">
            <a:avLst/>
          </a:prstGeom>
          <a:noFill/>
          <a:ln/>
        </p:spPr>
        <p:txBody>
          <a:bodyPr wrap="none" lIns="0" tIns="0" rIns="0" bIns="0" rtlCol="0" anchor="t"/>
          <a:lstStyle/>
          <a:p>
            <a:pPr marL="0" indent="0" algn="l">
              <a:lnSpc>
                <a:spcPts val="1900"/>
              </a:lnSpc>
              <a:buNone/>
            </a:pPr>
            <a:r>
              <a:rPr lang="en-US" sz="3600" b="1">
                <a:solidFill>
                  <a:srgbClr val="006747"/>
                </a:solidFill>
                <a:ea typeface="Noto Serif SC Bold" pitchFamily="34" charset="-122"/>
                <a:cs typeface="Noto Serif SC Bold" pitchFamily="34" charset="-120"/>
              </a:rPr>
              <a:t>Bài 4b)</a:t>
            </a:r>
            <a:endParaRPr lang="en-US" sz="3600"/>
          </a:p>
        </p:txBody>
      </p:sp>
      <p:pic>
        <p:nvPicPr>
          <p:cNvPr id="6" name="Image 0" descr="preencoded.png">
            <a:extLst>
              <a:ext uri="{FF2B5EF4-FFF2-40B4-BE49-F238E27FC236}">
                <a16:creationId xmlns:a16="http://schemas.microsoft.com/office/drawing/2014/main" id="{FC73A01C-DB90-7ADC-AC72-F230E9EA92FF}"/>
              </a:ext>
            </a:extLst>
          </p:cNvPr>
          <p:cNvPicPr>
            <a:picLocks noChangeAspect="1"/>
          </p:cNvPicPr>
          <p:nvPr/>
        </p:nvPicPr>
        <p:blipFill>
          <a:blip r:embed="rId3"/>
          <a:stretch>
            <a:fillRect/>
          </a:stretch>
        </p:blipFill>
        <p:spPr>
          <a:xfrm>
            <a:off x="8035146" y="2825393"/>
            <a:ext cx="5662633" cy="4037744"/>
          </a:xfrm>
          <a:prstGeom prst="rect">
            <a:avLst/>
          </a:prstGeom>
        </p:spPr>
      </p:pic>
      <p:sp>
        <p:nvSpPr>
          <p:cNvPr id="11" name="Text 2">
            <a:extLst>
              <a:ext uri="{FF2B5EF4-FFF2-40B4-BE49-F238E27FC236}">
                <a16:creationId xmlns:a16="http://schemas.microsoft.com/office/drawing/2014/main" id="{E99B44AD-56D0-215C-C36B-80790DA87902}"/>
              </a:ext>
            </a:extLst>
          </p:cNvPr>
          <p:cNvSpPr/>
          <p:nvPr/>
        </p:nvSpPr>
        <p:spPr>
          <a:xfrm>
            <a:off x="1107281" y="1202419"/>
            <a:ext cx="3156494" cy="308084"/>
          </a:xfrm>
          <a:prstGeom prst="rect">
            <a:avLst/>
          </a:prstGeom>
          <a:noFill/>
          <a:ln/>
        </p:spPr>
        <p:txBody>
          <a:bodyPr wrap="none" lIns="0" tIns="0" rIns="0" bIns="0" rtlCol="0" anchor="t"/>
          <a:lstStyle/>
          <a:p>
            <a:pPr marL="0" indent="0" algn="l">
              <a:lnSpc>
                <a:spcPts val="1900"/>
              </a:lnSpc>
              <a:buNone/>
            </a:pPr>
            <a:r>
              <a:rPr lang="en-US" sz="3600" b="1">
                <a:solidFill>
                  <a:srgbClr val="006747"/>
                </a:solidFill>
                <a:ea typeface="Noto Serif SC Bold" pitchFamily="34" charset="-122"/>
                <a:cs typeface="Noto Serif SC Bold" pitchFamily="34" charset="-120"/>
              </a:rPr>
              <a:t>Điền số còn thiếu</a:t>
            </a:r>
            <a:endParaRPr lang="en-US" sz="3600"/>
          </a:p>
        </p:txBody>
      </p:sp>
      <p:graphicFrame>
        <p:nvGraphicFramePr>
          <p:cNvPr id="13" name="Bảng 12">
            <a:extLst>
              <a:ext uri="{FF2B5EF4-FFF2-40B4-BE49-F238E27FC236}">
                <a16:creationId xmlns:a16="http://schemas.microsoft.com/office/drawing/2014/main" id="{E6E6E678-504C-C1BB-C8A0-C34C14B5D514}"/>
              </a:ext>
            </a:extLst>
          </p:cNvPr>
          <p:cNvGraphicFramePr>
            <a:graphicFrameLocks noGrp="1"/>
          </p:cNvGraphicFramePr>
          <p:nvPr>
            <p:extLst>
              <p:ext uri="{D42A27DB-BD31-4B8C-83A1-F6EECF244321}">
                <p14:modId xmlns:p14="http://schemas.microsoft.com/office/powerpoint/2010/main" val="1277911828"/>
              </p:ext>
            </p:extLst>
          </p:nvPr>
        </p:nvGraphicFramePr>
        <p:xfrm>
          <a:off x="1107281" y="2825392"/>
          <a:ext cx="6398656" cy="3287730"/>
        </p:xfrm>
        <a:graphic>
          <a:graphicData uri="http://schemas.openxmlformats.org/drawingml/2006/table">
            <a:tbl>
              <a:tblPr firstRow="1" bandRow="1">
                <a:tableStyleId>{5C22544A-7EE6-4342-B048-85BDC9FD1C3A}</a:tableStyleId>
              </a:tblPr>
              <a:tblGrid>
                <a:gridCol w="2118804">
                  <a:extLst>
                    <a:ext uri="{9D8B030D-6E8A-4147-A177-3AD203B41FA5}">
                      <a16:colId xmlns:a16="http://schemas.microsoft.com/office/drawing/2014/main" val="1927615790"/>
                    </a:ext>
                  </a:extLst>
                </a:gridCol>
                <a:gridCol w="1448657">
                  <a:extLst>
                    <a:ext uri="{9D8B030D-6E8A-4147-A177-3AD203B41FA5}">
                      <a16:colId xmlns:a16="http://schemas.microsoft.com/office/drawing/2014/main" val="112216676"/>
                    </a:ext>
                  </a:extLst>
                </a:gridCol>
                <a:gridCol w="1428107">
                  <a:extLst>
                    <a:ext uri="{9D8B030D-6E8A-4147-A177-3AD203B41FA5}">
                      <a16:colId xmlns:a16="http://schemas.microsoft.com/office/drawing/2014/main" val="3477536331"/>
                    </a:ext>
                  </a:extLst>
                </a:gridCol>
                <a:gridCol w="1403088">
                  <a:extLst>
                    <a:ext uri="{9D8B030D-6E8A-4147-A177-3AD203B41FA5}">
                      <a16:colId xmlns:a16="http://schemas.microsoft.com/office/drawing/2014/main" val="3197824363"/>
                    </a:ext>
                  </a:extLst>
                </a:gridCol>
              </a:tblGrid>
              <a:tr h="1095910">
                <a:tc>
                  <a:txBody>
                    <a:bodyPr/>
                    <a:lstStyle/>
                    <a:p>
                      <a:pPr algn="ctr"/>
                      <a:r>
                        <a:rPr lang="en-US" sz="3200" b="1">
                          <a:solidFill>
                            <a:srgbClr val="0D670D"/>
                          </a:solidFill>
                          <a:latin typeface="Arial Black" panose="020B0A04020102020204" pitchFamily="34" charset="0"/>
                        </a:rPr>
                        <a:t>Số bị trừ</a:t>
                      </a:r>
                    </a:p>
                  </a:txBody>
                  <a:tcPr anchor="ctr">
                    <a:solidFill>
                      <a:schemeClr val="accent6">
                        <a:lumMod val="40000"/>
                        <a:lumOff val="60000"/>
                      </a:schemeClr>
                    </a:solidFill>
                  </a:tcPr>
                </a:tc>
                <a:tc>
                  <a:txBody>
                    <a:bodyPr/>
                    <a:lstStyle/>
                    <a:p>
                      <a:pPr algn="ctr"/>
                      <a:r>
                        <a:rPr lang="en-US" sz="3200" b="1">
                          <a:solidFill>
                            <a:srgbClr val="0D670D"/>
                          </a:solidFill>
                          <a:latin typeface="Arial Black" panose="020B0A04020102020204" pitchFamily="34" charset="0"/>
                        </a:rPr>
                        <a:t>93</a:t>
                      </a:r>
                    </a:p>
                  </a:txBody>
                  <a:tcPr anchor="ctr">
                    <a:solidFill>
                      <a:schemeClr val="accent6">
                        <a:lumMod val="40000"/>
                        <a:lumOff val="60000"/>
                      </a:schemeClr>
                    </a:solidFill>
                  </a:tcPr>
                </a:tc>
                <a:tc>
                  <a:txBody>
                    <a:bodyPr/>
                    <a:lstStyle/>
                    <a:p>
                      <a:pPr algn="ctr"/>
                      <a:r>
                        <a:rPr lang="en-US" sz="3200" b="1">
                          <a:solidFill>
                            <a:srgbClr val="0D670D"/>
                          </a:solidFill>
                          <a:latin typeface="Arial Black" panose="020B0A04020102020204" pitchFamily="34" charset="0"/>
                        </a:rPr>
                        <a:t>81</a:t>
                      </a:r>
                    </a:p>
                  </a:txBody>
                  <a:tcPr anchor="ctr">
                    <a:solidFill>
                      <a:schemeClr val="accent6">
                        <a:lumMod val="40000"/>
                        <a:lumOff val="60000"/>
                      </a:schemeClr>
                    </a:solidFill>
                  </a:tcPr>
                </a:tc>
                <a:tc>
                  <a:txBody>
                    <a:bodyPr/>
                    <a:lstStyle/>
                    <a:p>
                      <a:pPr algn="ctr"/>
                      <a:endParaRPr lang="en-US" sz="3200" b="1">
                        <a:solidFill>
                          <a:srgbClr val="0D670D"/>
                        </a:solidFill>
                        <a:latin typeface="Arial Black" panose="020B0A04020102020204" pitchFamily="34" charset="0"/>
                      </a:endParaRPr>
                    </a:p>
                  </a:txBody>
                  <a:tcPr anchor="ctr">
                    <a:solidFill>
                      <a:schemeClr val="accent6">
                        <a:lumMod val="40000"/>
                        <a:lumOff val="60000"/>
                      </a:schemeClr>
                    </a:solidFill>
                  </a:tcPr>
                </a:tc>
                <a:extLst>
                  <a:ext uri="{0D108BD9-81ED-4DB2-BD59-A6C34878D82A}">
                    <a16:rowId xmlns:a16="http://schemas.microsoft.com/office/drawing/2014/main" val="298198658"/>
                  </a:ext>
                </a:extLst>
              </a:tr>
              <a:tr h="1095910">
                <a:tc>
                  <a:txBody>
                    <a:bodyPr/>
                    <a:lstStyle/>
                    <a:p>
                      <a:pPr algn="ctr"/>
                      <a:r>
                        <a:rPr lang="en-US" sz="3200" b="1">
                          <a:solidFill>
                            <a:srgbClr val="0D670D"/>
                          </a:solidFill>
                          <a:latin typeface="Arial Black" panose="020B0A04020102020204" pitchFamily="34" charset="0"/>
                        </a:rPr>
                        <a:t>Số trừ</a:t>
                      </a:r>
                    </a:p>
                  </a:txBody>
                  <a:tcPr anchor="ctr"/>
                </a:tc>
                <a:tc>
                  <a:txBody>
                    <a:bodyPr/>
                    <a:lstStyle/>
                    <a:p>
                      <a:pPr algn="ctr"/>
                      <a:r>
                        <a:rPr lang="en-US" sz="3200" b="1">
                          <a:solidFill>
                            <a:srgbClr val="0D670D"/>
                          </a:solidFill>
                          <a:latin typeface="Arial Black" panose="020B0A04020102020204" pitchFamily="34" charset="0"/>
                        </a:rPr>
                        <a:t>64</a:t>
                      </a:r>
                    </a:p>
                  </a:txBody>
                  <a:tcPr anchor="ctr"/>
                </a:tc>
                <a:tc>
                  <a:txBody>
                    <a:bodyPr/>
                    <a:lstStyle/>
                    <a:p>
                      <a:pPr algn="ctr"/>
                      <a:endParaRPr lang="en-US" sz="3200" b="1">
                        <a:solidFill>
                          <a:srgbClr val="0D670D"/>
                        </a:solidFill>
                        <a:latin typeface="Arial Black" panose="020B0A04020102020204" pitchFamily="34" charset="0"/>
                      </a:endParaRPr>
                    </a:p>
                  </a:txBody>
                  <a:tcPr anchor="ctr"/>
                </a:tc>
                <a:tc>
                  <a:txBody>
                    <a:bodyPr/>
                    <a:lstStyle/>
                    <a:p>
                      <a:pPr algn="ctr"/>
                      <a:r>
                        <a:rPr lang="en-US" sz="3200" b="1">
                          <a:solidFill>
                            <a:srgbClr val="0D670D"/>
                          </a:solidFill>
                          <a:latin typeface="Arial Black" panose="020B0A04020102020204" pitchFamily="34" charset="0"/>
                        </a:rPr>
                        <a:t>23</a:t>
                      </a:r>
                    </a:p>
                  </a:txBody>
                  <a:tcPr anchor="ctr"/>
                </a:tc>
                <a:extLst>
                  <a:ext uri="{0D108BD9-81ED-4DB2-BD59-A6C34878D82A}">
                    <a16:rowId xmlns:a16="http://schemas.microsoft.com/office/drawing/2014/main" val="2548931940"/>
                  </a:ext>
                </a:extLst>
              </a:tr>
              <a:tr h="1095910">
                <a:tc>
                  <a:txBody>
                    <a:bodyPr/>
                    <a:lstStyle/>
                    <a:p>
                      <a:pPr algn="ctr"/>
                      <a:r>
                        <a:rPr lang="en-US" sz="3200" b="1">
                          <a:solidFill>
                            <a:srgbClr val="0D670D"/>
                          </a:solidFill>
                          <a:latin typeface="Arial Black" panose="020B0A04020102020204" pitchFamily="34" charset="0"/>
                        </a:rPr>
                        <a:t>Hiệu</a:t>
                      </a:r>
                    </a:p>
                  </a:txBody>
                  <a:tcPr anchor="ctr"/>
                </a:tc>
                <a:tc>
                  <a:txBody>
                    <a:bodyPr/>
                    <a:lstStyle/>
                    <a:p>
                      <a:pPr algn="ctr"/>
                      <a:endParaRPr lang="en-US" sz="3200" b="1">
                        <a:solidFill>
                          <a:srgbClr val="0D670D"/>
                        </a:solidFill>
                        <a:latin typeface="Arial Black" panose="020B0A04020102020204" pitchFamily="34" charset="0"/>
                      </a:endParaRPr>
                    </a:p>
                  </a:txBody>
                  <a:tcPr anchor="ctr"/>
                </a:tc>
                <a:tc>
                  <a:txBody>
                    <a:bodyPr/>
                    <a:lstStyle/>
                    <a:p>
                      <a:pPr algn="ctr"/>
                      <a:r>
                        <a:rPr lang="en-US" sz="3200" b="1">
                          <a:solidFill>
                            <a:srgbClr val="0D670D"/>
                          </a:solidFill>
                          <a:latin typeface="Arial Black" panose="020B0A04020102020204" pitchFamily="34" charset="0"/>
                        </a:rPr>
                        <a:t>34</a:t>
                      </a:r>
                    </a:p>
                  </a:txBody>
                  <a:tcPr anchor="ctr"/>
                </a:tc>
                <a:tc>
                  <a:txBody>
                    <a:bodyPr/>
                    <a:lstStyle/>
                    <a:p>
                      <a:pPr algn="ctr"/>
                      <a:r>
                        <a:rPr lang="en-US" sz="3200" b="1">
                          <a:solidFill>
                            <a:srgbClr val="0D670D"/>
                          </a:solidFill>
                          <a:latin typeface="Arial Black" panose="020B0A04020102020204" pitchFamily="34" charset="0"/>
                        </a:rPr>
                        <a:t>49</a:t>
                      </a:r>
                    </a:p>
                  </a:txBody>
                  <a:tcPr anchor="ctr"/>
                </a:tc>
                <a:extLst>
                  <a:ext uri="{0D108BD9-81ED-4DB2-BD59-A6C34878D82A}">
                    <a16:rowId xmlns:a16="http://schemas.microsoft.com/office/drawing/2014/main" val="2118574691"/>
                  </a:ext>
                </a:extLst>
              </a:tr>
            </a:tbl>
          </a:graphicData>
        </a:graphic>
      </p:graphicFrame>
      <p:sp>
        <p:nvSpPr>
          <p:cNvPr id="14" name="Hộp Văn bản 13">
            <a:extLst>
              <a:ext uri="{FF2B5EF4-FFF2-40B4-BE49-F238E27FC236}">
                <a16:creationId xmlns:a16="http://schemas.microsoft.com/office/drawing/2014/main" id="{7E2723A0-EAC5-207D-88BD-4481C650FAAE}"/>
              </a:ext>
            </a:extLst>
          </p:cNvPr>
          <p:cNvSpPr txBox="1"/>
          <p:nvPr/>
        </p:nvSpPr>
        <p:spPr>
          <a:xfrm>
            <a:off x="3256908" y="5256540"/>
            <a:ext cx="1387011" cy="584775"/>
          </a:xfrm>
          <a:prstGeom prst="rect">
            <a:avLst/>
          </a:prstGeom>
          <a:noFill/>
        </p:spPr>
        <p:txBody>
          <a:bodyPr wrap="square" rtlCol="0">
            <a:spAutoFit/>
          </a:bodyPr>
          <a:lstStyle/>
          <a:p>
            <a:pPr algn="ctr"/>
            <a:r>
              <a:rPr lang="en-US" sz="3200" b="1">
                <a:solidFill>
                  <a:srgbClr val="FF0000"/>
                </a:solidFill>
                <a:latin typeface="Arial Black" panose="020B0A04020102020204" pitchFamily="34" charset="0"/>
              </a:rPr>
              <a:t>?</a:t>
            </a:r>
          </a:p>
        </p:txBody>
      </p:sp>
      <p:sp>
        <p:nvSpPr>
          <p:cNvPr id="15" name="Hộp Văn bản 14">
            <a:extLst>
              <a:ext uri="{FF2B5EF4-FFF2-40B4-BE49-F238E27FC236}">
                <a16:creationId xmlns:a16="http://schemas.microsoft.com/office/drawing/2014/main" id="{8C80BE0D-B6BD-E671-AFC6-4875F8039E44}"/>
              </a:ext>
            </a:extLst>
          </p:cNvPr>
          <p:cNvSpPr txBox="1"/>
          <p:nvPr/>
        </p:nvSpPr>
        <p:spPr>
          <a:xfrm>
            <a:off x="4643919" y="4142219"/>
            <a:ext cx="1387011" cy="584775"/>
          </a:xfrm>
          <a:prstGeom prst="rect">
            <a:avLst/>
          </a:prstGeom>
          <a:noFill/>
        </p:spPr>
        <p:txBody>
          <a:bodyPr wrap="square" rtlCol="0">
            <a:spAutoFit/>
          </a:bodyPr>
          <a:lstStyle/>
          <a:p>
            <a:pPr algn="ctr"/>
            <a:r>
              <a:rPr lang="en-US" sz="3200" b="1">
                <a:solidFill>
                  <a:srgbClr val="FF0000"/>
                </a:solidFill>
                <a:latin typeface="Arial Black" panose="020B0A04020102020204" pitchFamily="34" charset="0"/>
              </a:rPr>
              <a:t>?</a:t>
            </a:r>
          </a:p>
        </p:txBody>
      </p:sp>
      <p:sp>
        <p:nvSpPr>
          <p:cNvPr id="16" name="Hộp Văn bản 15">
            <a:extLst>
              <a:ext uri="{FF2B5EF4-FFF2-40B4-BE49-F238E27FC236}">
                <a16:creationId xmlns:a16="http://schemas.microsoft.com/office/drawing/2014/main" id="{EE87143D-234C-F74E-7801-7E03972D9BBC}"/>
              </a:ext>
            </a:extLst>
          </p:cNvPr>
          <p:cNvSpPr txBox="1"/>
          <p:nvPr/>
        </p:nvSpPr>
        <p:spPr>
          <a:xfrm>
            <a:off x="6074928" y="3121630"/>
            <a:ext cx="1387011" cy="584775"/>
          </a:xfrm>
          <a:prstGeom prst="rect">
            <a:avLst/>
          </a:prstGeom>
          <a:noFill/>
        </p:spPr>
        <p:txBody>
          <a:bodyPr wrap="square" rtlCol="0">
            <a:spAutoFit/>
          </a:bodyPr>
          <a:lstStyle/>
          <a:p>
            <a:pPr algn="ctr"/>
            <a:r>
              <a:rPr lang="en-US" sz="3200" b="1">
                <a:solidFill>
                  <a:srgbClr val="FF0000"/>
                </a:solidFill>
                <a:latin typeface="Arial Black" panose="020B0A04020102020204" pitchFamily="34" charset="0"/>
              </a:rPr>
              <a:t>?</a:t>
            </a:r>
          </a:p>
        </p:txBody>
      </p:sp>
      <p:sp>
        <p:nvSpPr>
          <p:cNvPr id="5" name="Mũi tên: Phải Có Sọc 4">
            <a:hlinkClick r:id="rId4" action="ppaction://hlinkfile"/>
            <a:extLst>
              <a:ext uri="{FF2B5EF4-FFF2-40B4-BE49-F238E27FC236}">
                <a16:creationId xmlns:a16="http://schemas.microsoft.com/office/drawing/2014/main" id="{C5520AF4-5987-D9CD-A3E1-F77D772EBA19}"/>
              </a:ext>
            </a:extLst>
          </p:cNvPr>
          <p:cNvSpPr/>
          <p:nvPr/>
        </p:nvSpPr>
        <p:spPr>
          <a:xfrm>
            <a:off x="13376952" y="7263829"/>
            <a:ext cx="433842" cy="565079"/>
          </a:xfrm>
          <a:prstGeom prst="stripedRightArrow">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2">
            <a:extLst>
              <a:ext uri="{FF2B5EF4-FFF2-40B4-BE49-F238E27FC236}">
                <a16:creationId xmlns:a16="http://schemas.microsoft.com/office/drawing/2014/main" id="{D62C398A-147A-D245-0B1E-8B55618E8EFA}"/>
              </a:ext>
            </a:extLst>
          </p:cNvPr>
          <p:cNvSpPr txBox="1"/>
          <p:nvPr/>
        </p:nvSpPr>
        <p:spPr>
          <a:xfrm>
            <a:off x="6338994" y="3121629"/>
            <a:ext cx="925033" cy="584775"/>
          </a:xfrm>
          <a:prstGeom prst="rect">
            <a:avLst/>
          </a:prstGeom>
          <a:solidFill>
            <a:srgbClr val="C5E0B4"/>
          </a:solidFill>
        </p:spPr>
        <p:txBody>
          <a:bodyPr wrap="square" rtlCol="0">
            <a:spAutoFit/>
          </a:bodyPr>
          <a:lstStyle/>
          <a:p>
            <a:pPr algn="ctr"/>
            <a:r>
              <a:rPr lang="en-US" sz="3200" b="1">
                <a:solidFill>
                  <a:srgbClr val="FF0000"/>
                </a:solidFill>
                <a:latin typeface="Arial Black" panose="020B0A04020102020204" pitchFamily="34" charset="0"/>
              </a:rPr>
              <a:t>72</a:t>
            </a:r>
          </a:p>
        </p:txBody>
      </p:sp>
      <p:sp>
        <p:nvSpPr>
          <p:cNvPr id="7" name="Hộp Văn bản 6">
            <a:extLst>
              <a:ext uri="{FF2B5EF4-FFF2-40B4-BE49-F238E27FC236}">
                <a16:creationId xmlns:a16="http://schemas.microsoft.com/office/drawing/2014/main" id="{DC96831B-493E-0DD8-0FB3-6BD208C9DDFD}"/>
              </a:ext>
            </a:extLst>
          </p:cNvPr>
          <p:cNvSpPr txBox="1"/>
          <p:nvPr/>
        </p:nvSpPr>
        <p:spPr>
          <a:xfrm>
            <a:off x="4874907" y="4176869"/>
            <a:ext cx="925033" cy="584775"/>
          </a:xfrm>
          <a:prstGeom prst="rect">
            <a:avLst/>
          </a:prstGeom>
          <a:solidFill>
            <a:srgbClr val="CFD5EA"/>
          </a:solidFill>
        </p:spPr>
        <p:txBody>
          <a:bodyPr wrap="square" rtlCol="0">
            <a:spAutoFit/>
          </a:bodyPr>
          <a:lstStyle/>
          <a:p>
            <a:pPr algn="ctr"/>
            <a:r>
              <a:rPr lang="en-US" sz="3200" b="1">
                <a:solidFill>
                  <a:srgbClr val="FF0000"/>
                </a:solidFill>
                <a:latin typeface="Arial Black" panose="020B0A04020102020204" pitchFamily="34" charset="0"/>
              </a:rPr>
              <a:t>47</a:t>
            </a:r>
          </a:p>
        </p:txBody>
      </p:sp>
      <p:sp>
        <p:nvSpPr>
          <p:cNvPr id="8" name="Hộp Văn bản 7">
            <a:extLst>
              <a:ext uri="{FF2B5EF4-FFF2-40B4-BE49-F238E27FC236}">
                <a16:creationId xmlns:a16="http://schemas.microsoft.com/office/drawing/2014/main" id="{3D4A050E-1D2F-D187-CE57-0BA568D616E6}"/>
              </a:ext>
            </a:extLst>
          </p:cNvPr>
          <p:cNvSpPr txBox="1"/>
          <p:nvPr/>
        </p:nvSpPr>
        <p:spPr>
          <a:xfrm>
            <a:off x="3487896" y="5256539"/>
            <a:ext cx="925033" cy="584775"/>
          </a:xfrm>
          <a:prstGeom prst="rect">
            <a:avLst/>
          </a:prstGeom>
          <a:solidFill>
            <a:srgbClr val="E9EBF5"/>
          </a:solidFill>
        </p:spPr>
        <p:txBody>
          <a:bodyPr wrap="square" rtlCol="0">
            <a:spAutoFit/>
          </a:bodyPr>
          <a:lstStyle/>
          <a:p>
            <a:pPr algn="ctr"/>
            <a:r>
              <a:rPr lang="en-US" sz="3200" b="1">
                <a:solidFill>
                  <a:srgbClr val="FF0000"/>
                </a:solidFill>
                <a:latin typeface="Arial Black" panose="020B0A04020102020204" pitchFamily="34" charset="0"/>
              </a:rPr>
              <a:t>29</a:t>
            </a:r>
          </a:p>
        </p:txBody>
      </p:sp>
    </p:spTree>
    <p:extLst>
      <p:ext uri="{BB962C8B-B14F-4D97-AF65-F5344CB8AC3E}">
        <p14:creationId xmlns:p14="http://schemas.microsoft.com/office/powerpoint/2010/main" val="37642814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childTnLst>
                    </p:cTn>
                  </p:par>
                </p:childTnLst>
              </p:cTn>
              <p:nextCondLst>
                <p:cond evt="onClick" delay="0">
                  <p:tgtEl>
                    <p:spTgt spid="16"/>
                  </p:tgtEl>
                </p:cond>
              </p:nextCondLst>
            </p:seq>
          </p:childTnLst>
        </p:cTn>
      </p:par>
    </p:tnLst>
    <p:bldLst>
      <p:bldP spid="3"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478837" y="223292"/>
            <a:ext cx="13716000" cy="7741920"/>
          </a:xfrm>
          <a:prstGeom prst="roundRect">
            <a:avLst>
              <a:gd name="adj" fmla="val 4961"/>
            </a:avLst>
          </a:prstGeom>
          <a:solidFill>
            <a:srgbClr val="E5F9F2">
              <a:alpha val="95000"/>
            </a:srgbClr>
          </a:solidFill>
          <a:ln/>
          <a:effectLst>
            <a:outerShdw blurRad="99060" dist="66040" dir="5400000" algn="bl" rotWithShape="0">
              <a:srgbClr val="000000">
                <a:alpha val="10000"/>
              </a:srgbClr>
            </a:outerShdw>
          </a:effectLst>
        </p:spPr>
      </p:sp>
      <p:sp>
        <p:nvSpPr>
          <p:cNvPr id="5" name="Shape 2"/>
          <p:cNvSpPr/>
          <p:nvPr/>
        </p:nvSpPr>
        <p:spPr>
          <a:xfrm>
            <a:off x="1180267" y="1060923"/>
            <a:ext cx="4937760" cy="30480"/>
          </a:xfrm>
          <a:prstGeom prst="rect">
            <a:avLst/>
          </a:prstGeom>
          <a:solidFill>
            <a:srgbClr val="006747"/>
          </a:solidFill>
          <a:ln/>
        </p:spPr>
      </p:sp>
      <p:sp>
        <p:nvSpPr>
          <p:cNvPr id="17" name="Mũi tên: Phải Có Sọc 16">
            <a:hlinkClick r:id="rId3" action="ppaction://hlinkfile"/>
            <a:extLst>
              <a:ext uri="{FF2B5EF4-FFF2-40B4-BE49-F238E27FC236}">
                <a16:creationId xmlns:a16="http://schemas.microsoft.com/office/drawing/2014/main" id="{B06A5721-2F49-AFEC-079F-5ACAC88FC56D}"/>
              </a:ext>
            </a:extLst>
          </p:cNvPr>
          <p:cNvSpPr/>
          <p:nvPr/>
        </p:nvSpPr>
        <p:spPr>
          <a:xfrm>
            <a:off x="13284483" y="7212458"/>
            <a:ext cx="441789" cy="595902"/>
          </a:xfrm>
          <a:prstGeom prst="stripedRightArrow">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ộp Văn bản 17">
            <a:extLst>
              <a:ext uri="{FF2B5EF4-FFF2-40B4-BE49-F238E27FC236}">
                <a16:creationId xmlns:a16="http://schemas.microsoft.com/office/drawing/2014/main" id="{C44AFB9D-BC7B-D509-9D8F-0F8F17FF61A7}"/>
              </a:ext>
            </a:extLst>
          </p:cNvPr>
          <p:cNvSpPr txBox="1"/>
          <p:nvPr/>
        </p:nvSpPr>
        <p:spPr>
          <a:xfrm>
            <a:off x="1037690" y="482885"/>
            <a:ext cx="5493689" cy="584775"/>
          </a:xfrm>
          <a:prstGeom prst="rect">
            <a:avLst/>
          </a:prstGeom>
          <a:noFill/>
        </p:spPr>
        <p:txBody>
          <a:bodyPr wrap="square" rtlCol="0">
            <a:spAutoFit/>
          </a:bodyPr>
          <a:lstStyle/>
          <a:p>
            <a:r>
              <a:rPr lang="en-US" sz="3200" b="1">
                <a:solidFill>
                  <a:srgbClr val="0D670D"/>
                </a:solidFill>
                <a:latin typeface="Arial" panose="020B0604020202020204" pitchFamily="34" charset="0"/>
                <a:cs typeface="Arial" panose="020B0604020202020204" pitchFamily="34" charset="0"/>
              </a:rPr>
              <a:t>Bài tập 5: Trò chơi tháp số</a:t>
            </a:r>
          </a:p>
        </p:txBody>
      </p:sp>
      <p:sp>
        <p:nvSpPr>
          <p:cNvPr id="21" name="Hình chữ nhật 20">
            <a:extLst>
              <a:ext uri="{FF2B5EF4-FFF2-40B4-BE49-F238E27FC236}">
                <a16:creationId xmlns:a16="http://schemas.microsoft.com/office/drawing/2014/main" id="{813B24B3-401B-19E6-D811-D46C38A7DA50}"/>
              </a:ext>
            </a:extLst>
          </p:cNvPr>
          <p:cNvSpPr/>
          <p:nvPr/>
        </p:nvSpPr>
        <p:spPr>
          <a:xfrm>
            <a:off x="2043016" y="4444286"/>
            <a:ext cx="1188720" cy="640080"/>
          </a:xfrm>
          <a:prstGeom prst="rect">
            <a:avLst/>
          </a:prstGeom>
          <a:solidFill>
            <a:schemeClr val="accent2">
              <a:lumMod val="60000"/>
              <a:lumOff val="40000"/>
            </a:schemeClr>
          </a:solidFill>
          <a:ln w="28575">
            <a:solidFill>
              <a:srgbClr val="0D67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18</a:t>
            </a:r>
          </a:p>
        </p:txBody>
      </p:sp>
      <p:sp>
        <p:nvSpPr>
          <p:cNvPr id="22" name="Hình chữ nhật 21">
            <a:extLst>
              <a:ext uri="{FF2B5EF4-FFF2-40B4-BE49-F238E27FC236}">
                <a16:creationId xmlns:a16="http://schemas.microsoft.com/office/drawing/2014/main" id="{1C1774D2-D1D5-F8A3-9468-9E6B47A3F055}"/>
              </a:ext>
            </a:extLst>
          </p:cNvPr>
          <p:cNvSpPr/>
          <p:nvPr/>
        </p:nvSpPr>
        <p:spPr>
          <a:xfrm>
            <a:off x="6820049" y="4444858"/>
            <a:ext cx="1188720" cy="640080"/>
          </a:xfrm>
          <a:prstGeom prst="rect">
            <a:avLst/>
          </a:prstGeom>
          <a:solidFill>
            <a:schemeClr val="accent2">
              <a:lumMod val="60000"/>
              <a:lumOff val="40000"/>
            </a:schemeClr>
          </a:solidFill>
          <a:ln w="28575">
            <a:solidFill>
              <a:srgbClr val="0D67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a:t>
            </a:r>
          </a:p>
        </p:txBody>
      </p:sp>
      <p:sp>
        <p:nvSpPr>
          <p:cNvPr id="23" name="Hình chữ nhật 22">
            <a:extLst>
              <a:ext uri="{FF2B5EF4-FFF2-40B4-BE49-F238E27FC236}">
                <a16:creationId xmlns:a16="http://schemas.microsoft.com/office/drawing/2014/main" id="{0337B71C-EE2A-0D87-599F-D56272320E35}"/>
              </a:ext>
            </a:extLst>
          </p:cNvPr>
          <p:cNvSpPr/>
          <p:nvPr/>
        </p:nvSpPr>
        <p:spPr>
          <a:xfrm>
            <a:off x="5619450" y="4447168"/>
            <a:ext cx="1188720" cy="640080"/>
          </a:xfrm>
          <a:prstGeom prst="rect">
            <a:avLst/>
          </a:prstGeom>
          <a:solidFill>
            <a:schemeClr val="accent2">
              <a:lumMod val="60000"/>
              <a:lumOff val="40000"/>
            </a:schemeClr>
          </a:solidFill>
          <a:ln w="28575">
            <a:solidFill>
              <a:srgbClr val="0D67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a:t>
            </a:r>
          </a:p>
        </p:txBody>
      </p:sp>
      <p:sp>
        <p:nvSpPr>
          <p:cNvPr id="24" name="Hình chữ nhật 23">
            <a:extLst>
              <a:ext uri="{FF2B5EF4-FFF2-40B4-BE49-F238E27FC236}">
                <a16:creationId xmlns:a16="http://schemas.microsoft.com/office/drawing/2014/main" id="{E9435A0E-508E-EF00-F23B-62AF380570FD}"/>
              </a:ext>
            </a:extLst>
          </p:cNvPr>
          <p:cNvSpPr/>
          <p:nvPr/>
        </p:nvSpPr>
        <p:spPr>
          <a:xfrm>
            <a:off x="4418851" y="4452506"/>
            <a:ext cx="1188720" cy="640080"/>
          </a:xfrm>
          <a:prstGeom prst="rect">
            <a:avLst/>
          </a:prstGeom>
          <a:solidFill>
            <a:schemeClr val="accent2">
              <a:lumMod val="60000"/>
              <a:lumOff val="40000"/>
            </a:schemeClr>
          </a:solidFill>
          <a:ln w="28575">
            <a:solidFill>
              <a:srgbClr val="0D67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16</a:t>
            </a:r>
          </a:p>
        </p:txBody>
      </p:sp>
      <p:sp>
        <p:nvSpPr>
          <p:cNvPr id="25" name="Hình chữ nhật 24">
            <a:extLst>
              <a:ext uri="{FF2B5EF4-FFF2-40B4-BE49-F238E27FC236}">
                <a16:creationId xmlns:a16="http://schemas.microsoft.com/office/drawing/2014/main" id="{C9E500E1-BB90-892B-83DD-C55C62DBE660}"/>
              </a:ext>
            </a:extLst>
          </p:cNvPr>
          <p:cNvSpPr/>
          <p:nvPr/>
        </p:nvSpPr>
        <p:spPr>
          <a:xfrm>
            <a:off x="3231736" y="4452933"/>
            <a:ext cx="1188720" cy="640080"/>
          </a:xfrm>
          <a:prstGeom prst="rect">
            <a:avLst/>
          </a:prstGeom>
          <a:solidFill>
            <a:schemeClr val="accent2">
              <a:lumMod val="60000"/>
              <a:lumOff val="40000"/>
            </a:schemeClr>
          </a:solidFill>
          <a:ln w="28575">
            <a:solidFill>
              <a:srgbClr val="0D67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17</a:t>
            </a:r>
          </a:p>
        </p:txBody>
      </p:sp>
      <p:sp>
        <p:nvSpPr>
          <p:cNvPr id="26" name="Hình chữ nhật 25">
            <a:extLst>
              <a:ext uri="{FF2B5EF4-FFF2-40B4-BE49-F238E27FC236}">
                <a16:creationId xmlns:a16="http://schemas.microsoft.com/office/drawing/2014/main" id="{44D905E3-4BAD-25C2-FF7F-74890180FC49}"/>
              </a:ext>
            </a:extLst>
          </p:cNvPr>
          <p:cNvSpPr/>
          <p:nvPr/>
        </p:nvSpPr>
        <p:spPr>
          <a:xfrm>
            <a:off x="1448656" y="5114989"/>
            <a:ext cx="1188720" cy="640080"/>
          </a:xfrm>
          <a:prstGeom prst="rect">
            <a:avLst/>
          </a:prstGeom>
          <a:solidFill>
            <a:schemeClr val="accent2">
              <a:lumMod val="60000"/>
              <a:lumOff val="40000"/>
            </a:schemeClr>
          </a:solidFill>
          <a:ln w="28575">
            <a:solidFill>
              <a:srgbClr val="0D67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9</a:t>
            </a:r>
          </a:p>
        </p:txBody>
      </p:sp>
      <p:sp>
        <p:nvSpPr>
          <p:cNvPr id="27" name="Hình chữ nhật 26">
            <a:extLst>
              <a:ext uri="{FF2B5EF4-FFF2-40B4-BE49-F238E27FC236}">
                <a16:creationId xmlns:a16="http://schemas.microsoft.com/office/drawing/2014/main" id="{257C6371-353C-271C-EDE7-75D3EB4B6418}"/>
              </a:ext>
            </a:extLst>
          </p:cNvPr>
          <p:cNvSpPr/>
          <p:nvPr/>
        </p:nvSpPr>
        <p:spPr>
          <a:xfrm>
            <a:off x="2637376" y="5114989"/>
            <a:ext cx="1188720" cy="640080"/>
          </a:xfrm>
          <a:prstGeom prst="rect">
            <a:avLst/>
          </a:prstGeom>
          <a:solidFill>
            <a:schemeClr val="accent2">
              <a:lumMod val="60000"/>
              <a:lumOff val="40000"/>
            </a:schemeClr>
          </a:solidFill>
          <a:ln w="28575">
            <a:solidFill>
              <a:srgbClr val="0D67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9</a:t>
            </a:r>
          </a:p>
        </p:txBody>
      </p:sp>
      <p:sp>
        <p:nvSpPr>
          <p:cNvPr id="28" name="Hình chữ nhật 27">
            <a:extLst>
              <a:ext uri="{FF2B5EF4-FFF2-40B4-BE49-F238E27FC236}">
                <a16:creationId xmlns:a16="http://schemas.microsoft.com/office/drawing/2014/main" id="{E81F3B2D-0E2D-F54F-D74C-8E5EAAD4D3B4}"/>
              </a:ext>
            </a:extLst>
          </p:cNvPr>
          <p:cNvSpPr/>
          <p:nvPr/>
        </p:nvSpPr>
        <p:spPr>
          <a:xfrm>
            <a:off x="3826096" y="5114989"/>
            <a:ext cx="1188720" cy="640080"/>
          </a:xfrm>
          <a:prstGeom prst="rect">
            <a:avLst/>
          </a:prstGeom>
          <a:solidFill>
            <a:schemeClr val="accent2">
              <a:lumMod val="60000"/>
              <a:lumOff val="40000"/>
            </a:schemeClr>
          </a:solidFill>
          <a:ln w="28575">
            <a:solidFill>
              <a:srgbClr val="0D67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8</a:t>
            </a:r>
          </a:p>
        </p:txBody>
      </p:sp>
      <p:sp>
        <p:nvSpPr>
          <p:cNvPr id="29" name="Hình chữ nhật 28">
            <a:extLst>
              <a:ext uri="{FF2B5EF4-FFF2-40B4-BE49-F238E27FC236}">
                <a16:creationId xmlns:a16="http://schemas.microsoft.com/office/drawing/2014/main" id="{7F141CB4-0B74-87F9-F363-EBF532252006}"/>
              </a:ext>
            </a:extLst>
          </p:cNvPr>
          <p:cNvSpPr/>
          <p:nvPr/>
        </p:nvSpPr>
        <p:spPr>
          <a:xfrm>
            <a:off x="5016807" y="5114989"/>
            <a:ext cx="1188720" cy="640080"/>
          </a:xfrm>
          <a:prstGeom prst="rect">
            <a:avLst/>
          </a:prstGeom>
          <a:solidFill>
            <a:schemeClr val="accent2">
              <a:lumMod val="60000"/>
              <a:lumOff val="40000"/>
            </a:schemeClr>
          </a:solidFill>
          <a:ln w="28575">
            <a:solidFill>
              <a:srgbClr val="0D67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8</a:t>
            </a:r>
          </a:p>
        </p:txBody>
      </p:sp>
      <p:sp>
        <p:nvSpPr>
          <p:cNvPr id="30" name="Hình chữ nhật 29">
            <a:extLst>
              <a:ext uri="{FF2B5EF4-FFF2-40B4-BE49-F238E27FC236}">
                <a16:creationId xmlns:a16="http://schemas.microsoft.com/office/drawing/2014/main" id="{FB355550-5AF2-CFE6-0CE4-7FBF9577B9C4}"/>
              </a:ext>
            </a:extLst>
          </p:cNvPr>
          <p:cNvSpPr/>
          <p:nvPr/>
        </p:nvSpPr>
        <p:spPr>
          <a:xfrm>
            <a:off x="6205527" y="5114989"/>
            <a:ext cx="1188720" cy="640080"/>
          </a:xfrm>
          <a:prstGeom prst="rect">
            <a:avLst/>
          </a:prstGeom>
          <a:solidFill>
            <a:schemeClr val="accent2">
              <a:lumMod val="60000"/>
              <a:lumOff val="40000"/>
            </a:schemeClr>
          </a:solidFill>
          <a:ln w="28575">
            <a:solidFill>
              <a:srgbClr val="0D67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7</a:t>
            </a:r>
          </a:p>
        </p:txBody>
      </p:sp>
      <p:sp>
        <p:nvSpPr>
          <p:cNvPr id="31" name="Hình chữ nhật 30">
            <a:extLst>
              <a:ext uri="{FF2B5EF4-FFF2-40B4-BE49-F238E27FC236}">
                <a16:creationId xmlns:a16="http://schemas.microsoft.com/office/drawing/2014/main" id="{9FA93C66-5B5B-8FE8-7404-3361E6ED0459}"/>
              </a:ext>
            </a:extLst>
          </p:cNvPr>
          <p:cNvSpPr/>
          <p:nvPr/>
        </p:nvSpPr>
        <p:spPr>
          <a:xfrm>
            <a:off x="7394247" y="5114989"/>
            <a:ext cx="1188720" cy="640080"/>
          </a:xfrm>
          <a:prstGeom prst="rect">
            <a:avLst/>
          </a:prstGeom>
          <a:solidFill>
            <a:schemeClr val="accent2">
              <a:lumMod val="60000"/>
              <a:lumOff val="40000"/>
            </a:schemeClr>
          </a:solidFill>
          <a:ln w="28575">
            <a:solidFill>
              <a:srgbClr val="0D67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7</a:t>
            </a:r>
          </a:p>
        </p:txBody>
      </p:sp>
      <p:sp>
        <p:nvSpPr>
          <p:cNvPr id="36" name="Hình chữ nhật 35">
            <a:extLst>
              <a:ext uri="{FF2B5EF4-FFF2-40B4-BE49-F238E27FC236}">
                <a16:creationId xmlns:a16="http://schemas.microsoft.com/office/drawing/2014/main" id="{06430303-5FB9-A1A8-F21F-97A37388F7C7}"/>
              </a:ext>
            </a:extLst>
          </p:cNvPr>
          <p:cNvSpPr/>
          <p:nvPr/>
        </p:nvSpPr>
        <p:spPr>
          <a:xfrm>
            <a:off x="6213007" y="3775782"/>
            <a:ext cx="1188720" cy="640080"/>
          </a:xfrm>
          <a:prstGeom prst="rect">
            <a:avLst/>
          </a:prstGeom>
          <a:solidFill>
            <a:schemeClr val="accent2">
              <a:lumMod val="60000"/>
              <a:lumOff val="40000"/>
            </a:schemeClr>
          </a:solidFill>
          <a:ln w="28575">
            <a:solidFill>
              <a:srgbClr val="0D67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a:t>
            </a:r>
          </a:p>
        </p:txBody>
      </p:sp>
      <p:sp>
        <p:nvSpPr>
          <p:cNvPr id="37" name="Hình chữ nhật 36">
            <a:extLst>
              <a:ext uri="{FF2B5EF4-FFF2-40B4-BE49-F238E27FC236}">
                <a16:creationId xmlns:a16="http://schemas.microsoft.com/office/drawing/2014/main" id="{443B2A7D-BEE1-9F15-D9C5-B20FCCD39400}"/>
              </a:ext>
            </a:extLst>
          </p:cNvPr>
          <p:cNvSpPr/>
          <p:nvPr/>
        </p:nvSpPr>
        <p:spPr>
          <a:xfrm>
            <a:off x="5012408" y="3778092"/>
            <a:ext cx="1188720" cy="640080"/>
          </a:xfrm>
          <a:prstGeom prst="rect">
            <a:avLst/>
          </a:prstGeom>
          <a:solidFill>
            <a:schemeClr val="accent2">
              <a:lumMod val="60000"/>
              <a:lumOff val="40000"/>
            </a:schemeClr>
          </a:solidFill>
          <a:ln w="28575">
            <a:solidFill>
              <a:srgbClr val="0D67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a:t>
            </a:r>
          </a:p>
        </p:txBody>
      </p:sp>
      <p:sp>
        <p:nvSpPr>
          <p:cNvPr id="38" name="Hình chữ nhật 37">
            <a:extLst>
              <a:ext uri="{FF2B5EF4-FFF2-40B4-BE49-F238E27FC236}">
                <a16:creationId xmlns:a16="http://schemas.microsoft.com/office/drawing/2014/main" id="{35FA4C16-93B4-2C68-C847-8B1A4C1E4A50}"/>
              </a:ext>
            </a:extLst>
          </p:cNvPr>
          <p:cNvSpPr/>
          <p:nvPr/>
        </p:nvSpPr>
        <p:spPr>
          <a:xfrm>
            <a:off x="3811809" y="3783430"/>
            <a:ext cx="1188720" cy="640080"/>
          </a:xfrm>
          <a:prstGeom prst="rect">
            <a:avLst/>
          </a:prstGeom>
          <a:solidFill>
            <a:schemeClr val="accent2">
              <a:lumMod val="60000"/>
              <a:lumOff val="40000"/>
            </a:schemeClr>
          </a:solidFill>
          <a:ln w="28575">
            <a:solidFill>
              <a:srgbClr val="0D67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a:t>
            </a:r>
          </a:p>
        </p:txBody>
      </p:sp>
      <p:sp>
        <p:nvSpPr>
          <p:cNvPr id="39" name="Hình chữ nhật 38">
            <a:extLst>
              <a:ext uri="{FF2B5EF4-FFF2-40B4-BE49-F238E27FC236}">
                <a16:creationId xmlns:a16="http://schemas.microsoft.com/office/drawing/2014/main" id="{BBE4593C-1A01-B7BB-ACE3-0215508F2173}"/>
              </a:ext>
            </a:extLst>
          </p:cNvPr>
          <p:cNvSpPr/>
          <p:nvPr/>
        </p:nvSpPr>
        <p:spPr>
          <a:xfrm>
            <a:off x="2624694" y="3783857"/>
            <a:ext cx="1188720" cy="640080"/>
          </a:xfrm>
          <a:prstGeom prst="rect">
            <a:avLst/>
          </a:prstGeom>
          <a:solidFill>
            <a:schemeClr val="accent2">
              <a:lumMod val="60000"/>
              <a:lumOff val="40000"/>
            </a:schemeClr>
          </a:solidFill>
          <a:ln w="28575">
            <a:solidFill>
              <a:srgbClr val="0D67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35</a:t>
            </a:r>
          </a:p>
        </p:txBody>
      </p:sp>
      <p:sp>
        <p:nvSpPr>
          <p:cNvPr id="42" name="Hình chữ nhật 41">
            <a:extLst>
              <a:ext uri="{FF2B5EF4-FFF2-40B4-BE49-F238E27FC236}">
                <a16:creationId xmlns:a16="http://schemas.microsoft.com/office/drawing/2014/main" id="{C882A4FC-EE1E-2CBA-95F2-878129EBFB26}"/>
              </a:ext>
            </a:extLst>
          </p:cNvPr>
          <p:cNvSpPr/>
          <p:nvPr/>
        </p:nvSpPr>
        <p:spPr>
          <a:xfrm>
            <a:off x="5619450" y="3124184"/>
            <a:ext cx="1188720" cy="640080"/>
          </a:xfrm>
          <a:prstGeom prst="rect">
            <a:avLst/>
          </a:prstGeom>
          <a:solidFill>
            <a:schemeClr val="accent2">
              <a:lumMod val="60000"/>
              <a:lumOff val="40000"/>
            </a:schemeClr>
          </a:solidFill>
          <a:ln w="28575">
            <a:solidFill>
              <a:srgbClr val="0D67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a:t>
            </a:r>
          </a:p>
        </p:txBody>
      </p:sp>
      <p:sp>
        <p:nvSpPr>
          <p:cNvPr id="43" name="Hình chữ nhật 42">
            <a:extLst>
              <a:ext uri="{FF2B5EF4-FFF2-40B4-BE49-F238E27FC236}">
                <a16:creationId xmlns:a16="http://schemas.microsoft.com/office/drawing/2014/main" id="{9307386E-9F8F-39F7-AE20-730C76FFAC98}"/>
              </a:ext>
            </a:extLst>
          </p:cNvPr>
          <p:cNvSpPr/>
          <p:nvPr/>
        </p:nvSpPr>
        <p:spPr>
          <a:xfrm>
            <a:off x="4432335" y="3117393"/>
            <a:ext cx="1188720" cy="640080"/>
          </a:xfrm>
          <a:prstGeom prst="rect">
            <a:avLst/>
          </a:prstGeom>
          <a:solidFill>
            <a:schemeClr val="accent2">
              <a:lumMod val="60000"/>
              <a:lumOff val="40000"/>
            </a:schemeClr>
          </a:solidFill>
          <a:ln w="28575">
            <a:solidFill>
              <a:srgbClr val="0D67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a:t>
            </a:r>
          </a:p>
        </p:txBody>
      </p:sp>
      <p:sp>
        <p:nvSpPr>
          <p:cNvPr id="44" name="Hình chữ nhật 43">
            <a:extLst>
              <a:ext uri="{FF2B5EF4-FFF2-40B4-BE49-F238E27FC236}">
                <a16:creationId xmlns:a16="http://schemas.microsoft.com/office/drawing/2014/main" id="{204F6E89-37E6-DEA2-9AE5-089F6A147952}"/>
              </a:ext>
            </a:extLst>
          </p:cNvPr>
          <p:cNvSpPr/>
          <p:nvPr/>
        </p:nvSpPr>
        <p:spPr>
          <a:xfrm>
            <a:off x="3231736" y="3119675"/>
            <a:ext cx="1188720" cy="640080"/>
          </a:xfrm>
          <a:prstGeom prst="rect">
            <a:avLst/>
          </a:prstGeom>
          <a:solidFill>
            <a:schemeClr val="accent2">
              <a:lumMod val="60000"/>
              <a:lumOff val="40000"/>
            </a:schemeClr>
          </a:solidFill>
          <a:ln w="28575">
            <a:solidFill>
              <a:srgbClr val="0D67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a:t>
            </a:r>
          </a:p>
        </p:txBody>
      </p:sp>
      <p:sp>
        <p:nvSpPr>
          <p:cNvPr id="47" name="Hình chữ nhật 46">
            <a:extLst>
              <a:ext uri="{FF2B5EF4-FFF2-40B4-BE49-F238E27FC236}">
                <a16:creationId xmlns:a16="http://schemas.microsoft.com/office/drawing/2014/main" id="{C66C20B9-0834-83E6-85BC-AB14EE21745B}"/>
              </a:ext>
            </a:extLst>
          </p:cNvPr>
          <p:cNvSpPr/>
          <p:nvPr/>
        </p:nvSpPr>
        <p:spPr>
          <a:xfrm>
            <a:off x="5024287" y="2465767"/>
            <a:ext cx="1188720" cy="640080"/>
          </a:xfrm>
          <a:prstGeom prst="rect">
            <a:avLst/>
          </a:prstGeom>
          <a:solidFill>
            <a:schemeClr val="accent2">
              <a:lumMod val="60000"/>
              <a:lumOff val="40000"/>
            </a:schemeClr>
          </a:solidFill>
          <a:ln w="28575">
            <a:solidFill>
              <a:srgbClr val="0D67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a:t>
            </a:r>
          </a:p>
        </p:txBody>
      </p:sp>
      <p:sp>
        <p:nvSpPr>
          <p:cNvPr id="48" name="Hình chữ nhật 47">
            <a:extLst>
              <a:ext uri="{FF2B5EF4-FFF2-40B4-BE49-F238E27FC236}">
                <a16:creationId xmlns:a16="http://schemas.microsoft.com/office/drawing/2014/main" id="{49EACB1C-73C4-D194-35EB-870F668451D2}"/>
              </a:ext>
            </a:extLst>
          </p:cNvPr>
          <p:cNvSpPr/>
          <p:nvPr/>
        </p:nvSpPr>
        <p:spPr>
          <a:xfrm>
            <a:off x="3823688" y="2460831"/>
            <a:ext cx="1188720" cy="640080"/>
          </a:xfrm>
          <a:prstGeom prst="rect">
            <a:avLst/>
          </a:prstGeom>
          <a:solidFill>
            <a:schemeClr val="accent2">
              <a:lumMod val="60000"/>
              <a:lumOff val="40000"/>
            </a:schemeClr>
          </a:solidFill>
          <a:ln w="28575">
            <a:solidFill>
              <a:srgbClr val="0D67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a:t>
            </a:r>
          </a:p>
        </p:txBody>
      </p:sp>
      <p:sp>
        <p:nvSpPr>
          <p:cNvPr id="49" name="Hình chữ nhật 48">
            <a:extLst>
              <a:ext uri="{FF2B5EF4-FFF2-40B4-BE49-F238E27FC236}">
                <a16:creationId xmlns:a16="http://schemas.microsoft.com/office/drawing/2014/main" id="{89F1F024-040C-78F9-A4C3-6C485C4DCDE9}"/>
              </a:ext>
            </a:extLst>
          </p:cNvPr>
          <p:cNvSpPr/>
          <p:nvPr/>
        </p:nvSpPr>
        <p:spPr>
          <a:xfrm>
            <a:off x="4418048" y="1808622"/>
            <a:ext cx="1188720" cy="640080"/>
          </a:xfrm>
          <a:prstGeom prst="rect">
            <a:avLst/>
          </a:prstGeom>
          <a:solidFill>
            <a:schemeClr val="accent2">
              <a:lumMod val="60000"/>
              <a:lumOff val="40000"/>
            </a:schemeClr>
          </a:solidFill>
          <a:ln w="28575">
            <a:solidFill>
              <a:srgbClr val="0D67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a:t>
            </a:r>
          </a:p>
        </p:txBody>
      </p:sp>
      <p:sp>
        <p:nvSpPr>
          <p:cNvPr id="51" name="Hình chữ nhật 50">
            <a:extLst>
              <a:ext uri="{FF2B5EF4-FFF2-40B4-BE49-F238E27FC236}">
                <a16:creationId xmlns:a16="http://schemas.microsoft.com/office/drawing/2014/main" id="{61816F9F-3D95-6959-52EA-AC6CF971722D}"/>
              </a:ext>
            </a:extLst>
          </p:cNvPr>
          <p:cNvSpPr/>
          <p:nvPr/>
        </p:nvSpPr>
        <p:spPr>
          <a:xfrm>
            <a:off x="6820049" y="4450623"/>
            <a:ext cx="1188720" cy="640080"/>
          </a:xfrm>
          <a:prstGeom prst="rect">
            <a:avLst/>
          </a:prstGeom>
          <a:solidFill>
            <a:schemeClr val="accent2">
              <a:lumMod val="60000"/>
              <a:lumOff val="40000"/>
            </a:schemeClr>
          </a:solidFill>
          <a:ln w="28575">
            <a:solidFill>
              <a:srgbClr val="0D67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7030A0"/>
                </a:solidFill>
                <a:latin typeface="Arial" panose="020B0604020202020204" pitchFamily="34" charset="0"/>
                <a:cs typeface="Arial" panose="020B0604020202020204" pitchFamily="34" charset="0"/>
              </a:rPr>
              <a:t>14</a:t>
            </a:r>
          </a:p>
        </p:txBody>
      </p:sp>
      <p:sp>
        <p:nvSpPr>
          <p:cNvPr id="52" name="Hình chữ nhật 51">
            <a:extLst>
              <a:ext uri="{FF2B5EF4-FFF2-40B4-BE49-F238E27FC236}">
                <a16:creationId xmlns:a16="http://schemas.microsoft.com/office/drawing/2014/main" id="{F240263E-8E31-AD21-5E40-2936C1597DBD}"/>
              </a:ext>
            </a:extLst>
          </p:cNvPr>
          <p:cNvSpPr/>
          <p:nvPr/>
        </p:nvSpPr>
        <p:spPr>
          <a:xfrm>
            <a:off x="5619450" y="4452933"/>
            <a:ext cx="1188720" cy="640080"/>
          </a:xfrm>
          <a:prstGeom prst="rect">
            <a:avLst/>
          </a:prstGeom>
          <a:solidFill>
            <a:schemeClr val="accent2">
              <a:lumMod val="60000"/>
              <a:lumOff val="40000"/>
            </a:schemeClr>
          </a:solidFill>
          <a:ln w="28575">
            <a:solidFill>
              <a:srgbClr val="0D67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7030A0"/>
                </a:solidFill>
                <a:latin typeface="Arial" panose="020B0604020202020204" pitchFamily="34" charset="0"/>
                <a:cs typeface="Arial" panose="020B0604020202020204" pitchFamily="34" charset="0"/>
              </a:rPr>
              <a:t>15</a:t>
            </a:r>
          </a:p>
        </p:txBody>
      </p:sp>
      <p:sp>
        <p:nvSpPr>
          <p:cNvPr id="61" name="Hình chữ nhật 60">
            <a:extLst>
              <a:ext uri="{FF2B5EF4-FFF2-40B4-BE49-F238E27FC236}">
                <a16:creationId xmlns:a16="http://schemas.microsoft.com/office/drawing/2014/main" id="{A2D24A73-0499-E7BA-BA4B-FE4CEDFF841C}"/>
              </a:ext>
            </a:extLst>
          </p:cNvPr>
          <p:cNvSpPr/>
          <p:nvPr/>
        </p:nvSpPr>
        <p:spPr>
          <a:xfrm>
            <a:off x="6213007" y="3781547"/>
            <a:ext cx="1188720" cy="640080"/>
          </a:xfrm>
          <a:prstGeom prst="rect">
            <a:avLst/>
          </a:prstGeom>
          <a:solidFill>
            <a:schemeClr val="accent2">
              <a:lumMod val="60000"/>
              <a:lumOff val="40000"/>
            </a:schemeClr>
          </a:solidFill>
          <a:ln w="28575">
            <a:solidFill>
              <a:srgbClr val="0D67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7030A0"/>
                </a:solidFill>
                <a:latin typeface="Arial" panose="020B0604020202020204" pitchFamily="34" charset="0"/>
                <a:cs typeface="Arial" panose="020B0604020202020204" pitchFamily="34" charset="0"/>
              </a:rPr>
              <a:t>29</a:t>
            </a:r>
          </a:p>
        </p:txBody>
      </p:sp>
      <p:sp>
        <p:nvSpPr>
          <p:cNvPr id="62" name="Hình chữ nhật 61">
            <a:extLst>
              <a:ext uri="{FF2B5EF4-FFF2-40B4-BE49-F238E27FC236}">
                <a16:creationId xmlns:a16="http://schemas.microsoft.com/office/drawing/2014/main" id="{E4D24F03-7DF0-0844-2906-F59FCFC82C1C}"/>
              </a:ext>
            </a:extLst>
          </p:cNvPr>
          <p:cNvSpPr/>
          <p:nvPr/>
        </p:nvSpPr>
        <p:spPr>
          <a:xfrm>
            <a:off x="5012408" y="3783857"/>
            <a:ext cx="1188720" cy="640080"/>
          </a:xfrm>
          <a:prstGeom prst="rect">
            <a:avLst/>
          </a:prstGeom>
          <a:solidFill>
            <a:schemeClr val="accent2">
              <a:lumMod val="60000"/>
              <a:lumOff val="40000"/>
            </a:schemeClr>
          </a:solidFill>
          <a:ln w="28575">
            <a:solidFill>
              <a:srgbClr val="0D67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7030A0"/>
                </a:solidFill>
                <a:latin typeface="Arial" panose="020B0604020202020204" pitchFamily="34" charset="0"/>
                <a:cs typeface="Arial" panose="020B0604020202020204" pitchFamily="34" charset="0"/>
              </a:rPr>
              <a:t>31</a:t>
            </a:r>
          </a:p>
        </p:txBody>
      </p:sp>
      <p:sp>
        <p:nvSpPr>
          <p:cNvPr id="63" name="Hình chữ nhật 62">
            <a:extLst>
              <a:ext uri="{FF2B5EF4-FFF2-40B4-BE49-F238E27FC236}">
                <a16:creationId xmlns:a16="http://schemas.microsoft.com/office/drawing/2014/main" id="{6E7BA315-4133-700D-8E55-851E394F73E7}"/>
              </a:ext>
            </a:extLst>
          </p:cNvPr>
          <p:cNvSpPr/>
          <p:nvPr/>
        </p:nvSpPr>
        <p:spPr>
          <a:xfrm>
            <a:off x="3811809" y="3789195"/>
            <a:ext cx="1188720" cy="640080"/>
          </a:xfrm>
          <a:prstGeom prst="rect">
            <a:avLst/>
          </a:prstGeom>
          <a:solidFill>
            <a:schemeClr val="accent2">
              <a:lumMod val="60000"/>
              <a:lumOff val="40000"/>
            </a:schemeClr>
          </a:solidFill>
          <a:ln w="28575">
            <a:solidFill>
              <a:srgbClr val="0D67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7030A0"/>
                </a:solidFill>
                <a:latin typeface="Arial" panose="020B0604020202020204" pitchFamily="34" charset="0"/>
                <a:cs typeface="Arial" panose="020B0604020202020204" pitchFamily="34" charset="0"/>
              </a:rPr>
              <a:t>33</a:t>
            </a:r>
          </a:p>
        </p:txBody>
      </p:sp>
      <p:sp>
        <p:nvSpPr>
          <p:cNvPr id="65" name="Hình chữ nhật 64">
            <a:extLst>
              <a:ext uri="{FF2B5EF4-FFF2-40B4-BE49-F238E27FC236}">
                <a16:creationId xmlns:a16="http://schemas.microsoft.com/office/drawing/2014/main" id="{67BE31CA-7454-3690-A1A8-B9CF535E305F}"/>
              </a:ext>
            </a:extLst>
          </p:cNvPr>
          <p:cNvSpPr/>
          <p:nvPr/>
        </p:nvSpPr>
        <p:spPr>
          <a:xfrm>
            <a:off x="5619450" y="3129949"/>
            <a:ext cx="1188720" cy="640080"/>
          </a:xfrm>
          <a:prstGeom prst="rect">
            <a:avLst/>
          </a:prstGeom>
          <a:solidFill>
            <a:schemeClr val="accent2">
              <a:lumMod val="60000"/>
              <a:lumOff val="40000"/>
            </a:schemeClr>
          </a:solidFill>
          <a:ln w="28575">
            <a:solidFill>
              <a:srgbClr val="0D67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7030A0"/>
                </a:solidFill>
                <a:latin typeface="Arial" panose="020B0604020202020204" pitchFamily="34" charset="0"/>
                <a:cs typeface="Arial" panose="020B0604020202020204" pitchFamily="34" charset="0"/>
              </a:rPr>
              <a:t>60</a:t>
            </a:r>
          </a:p>
        </p:txBody>
      </p:sp>
      <p:sp>
        <p:nvSpPr>
          <p:cNvPr id="66" name="Hình chữ nhật 65">
            <a:extLst>
              <a:ext uri="{FF2B5EF4-FFF2-40B4-BE49-F238E27FC236}">
                <a16:creationId xmlns:a16="http://schemas.microsoft.com/office/drawing/2014/main" id="{6EA7862C-DD17-0502-3088-AF02D5F3FED5}"/>
              </a:ext>
            </a:extLst>
          </p:cNvPr>
          <p:cNvSpPr/>
          <p:nvPr/>
        </p:nvSpPr>
        <p:spPr>
          <a:xfrm>
            <a:off x="4432335" y="3123158"/>
            <a:ext cx="1188720" cy="640080"/>
          </a:xfrm>
          <a:prstGeom prst="rect">
            <a:avLst/>
          </a:prstGeom>
          <a:solidFill>
            <a:schemeClr val="accent2">
              <a:lumMod val="60000"/>
              <a:lumOff val="40000"/>
            </a:schemeClr>
          </a:solidFill>
          <a:ln w="28575">
            <a:solidFill>
              <a:srgbClr val="0D67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7030A0"/>
                </a:solidFill>
                <a:latin typeface="Arial" panose="020B0604020202020204" pitchFamily="34" charset="0"/>
                <a:cs typeface="Arial" panose="020B0604020202020204" pitchFamily="34" charset="0"/>
              </a:rPr>
              <a:t>64</a:t>
            </a:r>
          </a:p>
        </p:txBody>
      </p:sp>
      <p:sp>
        <p:nvSpPr>
          <p:cNvPr id="67" name="Hình chữ nhật 66">
            <a:extLst>
              <a:ext uri="{FF2B5EF4-FFF2-40B4-BE49-F238E27FC236}">
                <a16:creationId xmlns:a16="http://schemas.microsoft.com/office/drawing/2014/main" id="{C0F4C9A6-7DC3-081E-7308-A9A2B8AC565E}"/>
              </a:ext>
            </a:extLst>
          </p:cNvPr>
          <p:cNvSpPr/>
          <p:nvPr/>
        </p:nvSpPr>
        <p:spPr>
          <a:xfrm>
            <a:off x="3231736" y="3125440"/>
            <a:ext cx="1188720" cy="640080"/>
          </a:xfrm>
          <a:prstGeom prst="rect">
            <a:avLst/>
          </a:prstGeom>
          <a:solidFill>
            <a:schemeClr val="accent2">
              <a:lumMod val="60000"/>
              <a:lumOff val="40000"/>
            </a:schemeClr>
          </a:solidFill>
          <a:ln w="28575">
            <a:solidFill>
              <a:srgbClr val="0D67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7030A0"/>
                </a:solidFill>
                <a:latin typeface="Arial" panose="020B0604020202020204" pitchFamily="34" charset="0"/>
                <a:cs typeface="Arial" panose="020B0604020202020204" pitchFamily="34" charset="0"/>
              </a:rPr>
              <a:t>68</a:t>
            </a:r>
          </a:p>
        </p:txBody>
      </p:sp>
      <p:sp>
        <p:nvSpPr>
          <p:cNvPr id="68" name="Hình chữ nhật 67">
            <a:extLst>
              <a:ext uri="{FF2B5EF4-FFF2-40B4-BE49-F238E27FC236}">
                <a16:creationId xmlns:a16="http://schemas.microsoft.com/office/drawing/2014/main" id="{E9A7D9AE-4917-DDDB-9C09-F9F7383EC1AF}"/>
              </a:ext>
            </a:extLst>
          </p:cNvPr>
          <p:cNvSpPr/>
          <p:nvPr/>
        </p:nvSpPr>
        <p:spPr>
          <a:xfrm>
            <a:off x="5024287" y="2471532"/>
            <a:ext cx="1188720" cy="640080"/>
          </a:xfrm>
          <a:prstGeom prst="rect">
            <a:avLst/>
          </a:prstGeom>
          <a:solidFill>
            <a:schemeClr val="accent2">
              <a:lumMod val="60000"/>
              <a:lumOff val="40000"/>
            </a:schemeClr>
          </a:solidFill>
          <a:ln w="28575">
            <a:solidFill>
              <a:srgbClr val="0D67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7030A0"/>
                </a:solidFill>
                <a:latin typeface="Arial" panose="020B0604020202020204" pitchFamily="34" charset="0"/>
                <a:cs typeface="Arial" panose="020B0604020202020204" pitchFamily="34" charset="0"/>
              </a:rPr>
              <a:t>124</a:t>
            </a:r>
          </a:p>
        </p:txBody>
      </p:sp>
      <p:sp>
        <p:nvSpPr>
          <p:cNvPr id="69" name="Hình chữ nhật 68">
            <a:extLst>
              <a:ext uri="{FF2B5EF4-FFF2-40B4-BE49-F238E27FC236}">
                <a16:creationId xmlns:a16="http://schemas.microsoft.com/office/drawing/2014/main" id="{A4F570AF-2CC4-BC02-2F3D-4B8E54516583}"/>
              </a:ext>
            </a:extLst>
          </p:cNvPr>
          <p:cNvSpPr/>
          <p:nvPr/>
        </p:nvSpPr>
        <p:spPr>
          <a:xfrm>
            <a:off x="3823688" y="2466596"/>
            <a:ext cx="1188720" cy="640080"/>
          </a:xfrm>
          <a:prstGeom prst="rect">
            <a:avLst/>
          </a:prstGeom>
          <a:solidFill>
            <a:schemeClr val="accent2">
              <a:lumMod val="60000"/>
              <a:lumOff val="40000"/>
            </a:schemeClr>
          </a:solidFill>
          <a:ln w="28575">
            <a:solidFill>
              <a:srgbClr val="0D67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7030A0"/>
                </a:solidFill>
                <a:latin typeface="Arial" panose="020B0604020202020204" pitchFamily="34" charset="0"/>
                <a:cs typeface="Arial" panose="020B0604020202020204" pitchFamily="34" charset="0"/>
              </a:rPr>
              <a:t>132</a:t>
            </a:r>
          </a:p>
        </p:txBody>
      </p:sp>
      <p:sp>
        <p:nvSpPr>
          <p:cNvPr id="70" name="Hình chữ nhật 69">
            <a:extLst>
              <a:ext uri="{FF2B5EF4-FFF2-40B4-BE49-F238E27FC236}">
                <a16:creationId xmlns:a16="http://schemas.microsoft.com/office/drawing/2014/main" id="{AFC50AC9-42ED-3B03-7781-E3FE2DB56EBF}"/>
              </a:ext>
            </a:extLst>
          </p:cNvPr>
          <p:cNvSpPr/>
          <p:nvPr/>
        </p:nvSpPr>
        <p:spPr>
          <a:xfrm>
            <a:off x="4418048" y="1814387"/>
            <a:ext cx="1188720" cy="640080"/>
          </a:xfrm>
          <a:prstGeom prst="rect">
            <a:avLst/>
          </a:prstGeom>
          <a:solidFill>
            <a:schemeClr val="accent2">
              <a:lumMod val="60000"/>
              <a:lumOff val="40000"/>
            </a:schemeClr>
          </a:solidFill>
          <a:ln w="28575">
            <a:solidFill>
              <a:srgbClr val="0D67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7030A0"/>
                </a:solidFill>
                <a:latin typeface="Arial" panose="020B0604020202020204" pitchFamily="34" charset="0"/>
                <a:cs typeface="Arial" panose="020B0604020202020204" pitchFamily="34" charset="0"/>
              </a:rPr>
              <a:t>256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dissolve">
                                      <p:cBhvr>
                                        <p:cTn id="10" dur="500"/>
                                        <p:tgtEl>
                                          <p:spTgt spid="5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500"/>
                                        <p:tgtEl>
                                          <p:spTgt spid="6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dissolve">
                                      <p:cBhvr>
                                        <p:cTn id="16" dur="500"/>
                                        <p:tgtEl>
                                          <p:spTgt spid="62"/>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dissolve">
                                      <p:cBhvr>
                                        <p:cTn id="19" dur="500"/>
                                        <p:tgtEl>
                                          <p:spTgt spid="63"/>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dissolve">
                                      <p:cBhvr>
                                        <p:cTn id="22" dur="500"/>
                                        <p:tgtEl>
                                          <p:spTgt spid="65"/>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dissolve">
                                      <p:cBhvr>
                                        <p:cTn id="25" dur="500"/>
                                        <p:tgtEl>
                                          <p:spTgt spid="66"/>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dissolve">
                                      <p:cBhvr>
                                        <p:cTn id="28" dur="500"/>
                                        <p:tgtEl>
                                          <p:spTgt spid="67"/>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dissolve">
                                      <p:cBhvr>
                                        <p:cTn id="31" dur="500"/>
                                        <p:tgtEl>
                                          <p:spTgt spid="68"/>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dissolve">
                                      <p:cBhvr>
                                        <p:cTn id="34" dur="500"/>
                                        <p:tgtEl>
                                          <p:spTgt spid="69"/>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dissolve">
                                      <p:cBhvr>
                                        <p:cTn id="3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61" grpId="0" animBg="1"/>
      <p:bldP spid="62" grpId="0" animBg="1"/>
      <p:bldP spid="63" grpId="0" animBg="1"/>
      <p:bldP spid="65" grpId="0" animBg="1"/>
      <p:bldP spid="66" grpId="0" animBg="1"/>
      <p:bldP spid="67" grpId="0" animBg="1"/>
      <p:bldP spid="68" grpId="0" animBg="1"/>
      <p:bldP spid="69" grpId="0" animBg="1"/>
      <p:bldP spid="7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433507" y="223292"/>
            <a:ext cx="13763387" cy="7741920"/>
          </a:xfrm>
          <a:prstGeom prst="roundRect">
            <a:avLst>
              <a:gd name="adj" fmla="val 4217"/>
            </a:avLst>
          </a:prstGeom>
          <a:solidFill>
            <a:srgbClr val="E5F9F2">
              <a:alpha val="95000"/>
            </a:srgbClr>
          </a:solidFill>
          <a:ln/>
          <a:effectLst>
            <a:outerShdw blurRad="83820" dist="55880" dir="5400000" algn="bl" rotWithShape="0">
              <a:srgbClr val="000000">
                <a:alpha val="10000"/>
              </a:srgbClr>
            </a:outerShdw>
          </a:effectLst>
        </p:spPr>
      </p:sp>
      <p:sp>
        <p:nvSpPr>
          <p:cNvPr id="8" name="Text 1"/>
          <p:cNvSpPr/>
          <p:nvPr/>
        </p:nvSpPr>
        <p:spPr>
          <a:xfrm>
            <a:off x="1180268" y="898196"/>
            <a:ext cx="4819840" cy="666869"/>
          </a:xfrm>
          <a:prstGeom prst="rect">
            <a:avLst/>
          </a:prstGeom>
          <a:noFill/>
          <a:ln/>
        </p:spPr>
        <p:txBody>
          <a:bodyPr wrap="none" lIns="0" tIns="0" rIns="0" bIns="0" rtlCol="0" anchor="t"/>
          <a:lstStyle/>
          <a:p>
            <a:pPr marL="0" indent="0" algn="l">
              <a:lnSpc>
                <a:spcPts val="5250"/>
              </a:lnSpc>
              <a:buNone/>
            </a:pPr>
            <a:r>
              <a:rPr lang="en-US" sz="4200" b="1">
                <a:solidFill>
                  <a:srgbClr val="006747"/>
                </a:solidFill>
                <a:latin typeface="Arial" panose="020B0604020202020204" pitchFamily="34" charset="0"/>
                <a:ea typeface="Noto Serif SC Bold" pitchFamily="34" charset="-122"/>
                <a:cs typeface="Arial" panose="020B0604020202020204" pitchFamily="34" charset="0"/>
              </a:rPr>
              <a:t>Củng cố &amp; Dặn dò</a:t>
            </a:r>
            <a:endParaRPr lang="en-US" sz="4200">
              <a:latin typeface="Arial" panose="020B0604020202020204" pitchFamily="34" charset="0"/>
              <a:cs typeface="Arial" panose="020B0604020202020204" pitchFamily="34" charset="0"/>
            </a:endParaRPr>
          </a:p>
        </p:txBody>
      </p:sp>
      <p:pic>
        <p:nvPicPr>
          <p:cNvPr id="9" name="Image 0" descr="preencoded.png">
            <a:extLst>
              <a:ext uri="{FF2B5EF4-FFF2-40B4-BE49-F238E27FC236}">
                <a16:creationId xmlns:a16="http://schemas.microsoft.com/office/drawing/2014/main" id="{60E23C47-2CE8-8CD5-C2A2-60510FF0C3A2}"/>
              </a:ext>
            </a:extLst>
          </p:cNvPr>
          <p:cNvPicPr>
            <a:picLocks noChangeAspect="1"/>
          </p:cNvPicPr>
          <p:nvPr/>
        </p:nvPicPr>
        <p:blipFill>
          <a:blip r:embed="rId3"/>
          <a:stretch>
            <a:fillRect/>
          </a:stretch>
        </p:blipFill>
        <p:spPr>
          <a:xfrm>
            <a:off x="1180268" y="1654965"/>
            <a:ext cx="556065" cy="695081"/>
          </a:xfrm>
          <a:prstGeom prst="rect">
            <a:avLst/>
          </a:prstGeom>
        </p:spPr>
      </p:pic>
      <p:sp>
        <p:nvSpPr>
          <p:cNvPr id="10" name="Shape 2">
            <a:extLst>
              <a:ext uri="{FF2B5EF4-FFF2-40B4-BE49-F238E27FC236}">
                <a16:creationId xmlns:a16="http://schemas.microsoft.com/office/drawing/2014/main" id="{8F5B0DC4-DAC5-959F-5ED9-F2F399E0FA99}"/>
              </a:ext>
            </a:extLst>
          </p:cNvPr>
          <p:cNvSpPr/>
          <p:nvPr/>
        </p:nvSpPr>
        <p:spPr>
          <a:xfrm>
            <a:off x="1241911" y="2345198"/>
            <a:ext cx="3383280" cy="30480"/>
          </a:xfrm>
          <a:prstGeom prst="rect">
            <a:avLst/>
          </a:prstGeom>
          <a:solidFill>
            <a:srgbClr val="006747"/>
          </a:solidFill>
          <a:ln/>
        </p:spPr>
      </p:sp>
      <p:sp>
        <p:nvSpPr>
          <p:cNvPr id="11" name="Text 3">
            <a:extLst>
              <a:ext uri="{FF2B5EF4-FFF2-40B4-BE49-F238E27FC236}">
                <a16:creationId xmlns:a16="http://schemas.microsoft.com/office/drawing/2014/main" id="{92DC27BA-B6DC-5F8A-B525-399C3E19A908}"/>
              </a:ext>
            </a:extLst>
          </p:cNvPr>
          <p:cNvSpPr/>
          <p:nvPr/>
        </p:nvSpPr>
        <p:spPr>
          <a:xfrm>
            <a:off x="2012472" y="1933327"/>
            <a:ext cx="3504749" cy="381391"/>
          </a:xfrm>
          <a:prstGeom prst="rect">
            <a:avLst/>
          </a:prstGeom>
          <a:noFill/>
          <a:ln/>
        </p:spPr>
        <p:txBody>
          <a:bodyPr wrap="square" lIns="0" tIns="0" rIns="0" bIns="0" rtlCol="0" anchor="t"/>
          <a:lstStyle/>
          <a:p>
            <a:pPr marL="0" indent="0" algn="l">
              <a:lnSpc>
                <a:spcPts val="3250"/>
              </a:lnSpc>
              <a:buNone/>
            </a:pPr>
            <a:r>
              <a:rPr lang="en-US" sz="3200" b="1">
                <a:solidFill>
                  <a:srgbClr val="0D670D"/>
                </a:solidFill>
                <a:ea typeface="Noto Serif SC Bold" pitchFamily="34" charset="-122"/>
                <a:cs typeface="Noto Serif SC Bold" pitchFamily="34" charset="-120"/>
              </a:rPr>
              <a:t>Trắc nghiệm nhanh</a:t>
            </a:r>
            <a:endParaRPr lang="en-US" sz="3200">
              <a:solidFill>
                <a:srgbClr val="0D670D"/>
              </a:solidFill>
            </a:endParaRPr>
          </a:p>
        </p:txBody>
      </p:sp>
      <p:sp>
        <p:nvSpPr>
          <p:cNvPr id="13" name="Mũi tên: Phải Có Sọc 12">
            <a:hlinkClick r:id="rId4" action="ppaction://hlinkfile"/>
            <a:extLst>
              <a:ext uri="{FF2B5EF4-FFF2-40B4-BE49-F238E27FC236}">
                <a16:creationId xmlns:a16="http://schemas.microsoft.com/office/drawing/2014/main" id="{B3084502-B96D-B646-2B89-D1D20426591E}"/>
              </a:ext>
            </a:extLst>
          </p:cNvPr>
          <p:cNvSpPr/>
          <p:nvPr/>
        </p:nvSpPr>
        <p:spPr>
          <a:xfrm>
            <a:off x="2418079" y="2663244"/>
            <a:ext cx="986888" cy="922303"/>
          </a:xfrm>
          <a:prstGeom prst="stripedRightArrow">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ộp Văn bản 15">
            <a:hlinkClick r:id="rId5"/>
            <a:extLst>
              <a:ext uri="{FF2B5EF4-FFF2-40B4-BE49-F238E27FC236}">
                <a16:creationId xmlns:a16="http://schemas.microsoft.com/office/drawing/2014/main" id="{C7E5A42C-CEDC-ACC8-8027-CD90373617B7}"/>
              </a:ext>
            </a:extLst>
          </p:cNvPr>
          <p:cNvSpPr txBox="1"/>
          <p:nvPr/>
        </p:nvSpPr>
        <p:spPr>
          <a:xfrm>
            <a:off x="1128895" y="4578847"/>
            <a:ext cx="4592548" cy="369332"/>
          </a:xfrm>
          <a:prstGeom prst="rect">
            <a:avLst/>
          </a:prstGeom>
          <a:noFill/>
        </p:spPr>
        <p:txBody>
          <a:bodyPr wrap="square" rtlCol="0">
            <a:spAutoFit/>
          </a:bodyPr>
          <a:lstStyle/>
          <a:p>
            <a:r>
              <a:rPr lang="en-US" i="1">
                <a:solidFill>
                  <a:srgbClr val="0D670D"/>
                </a:solidFill>
              </a:rPr>
              <a:t>https://wayground.com/join?gc=41583554</a:t>
            </a:r>
          </a:p>
        </p:txBody>
      </p:sp>
      <p:sp>
        <p:nvSpPr>
          <p:cNvPr id="17" name="Hộp Văn bản 16">
            <a:extLst>
              <a:ext uri="{FF2B5EF4-FFF2-40B4-BE49-F238E27FC236}">
                <a16:creationId xmlns:a16="http://schemas.microsoft.com/office/drawing/2014/main" id="{B0C722C2-3B3D-54AA-F0FB-FC06B7E4159A}"/>
              </a:ext>
            </a:extLst>
          </p:cNvPr>
          <p:cNvSpPr txBox="1"/>
          <p:nvPr/>
        </p:nvSpPr>
        <p:spPr>
          <a:xfrm>
            <a:off x="1128895" y="2300117"/>
            <a:ext cx="1767155" cy="369332"/>
          </a:xfrm>
          <a:prstGeom prst="rect">
            <a:avLst/>
          </a:prstGeom>
          <a:noFill/>
        </p:spPr>
        <p:txBody>
          <a:bodyPr wrap="square" rtlCol="0">
            <a:spAutoFit/>
          </a:bodyPr>
          <a:lstStyle/>
          <a:p>
            <a:r>
              <a:rPr lang="en-US" i="1">
                <a:solidFill>
                  <a:srgbClr val="0D670D"/>
                </a:solidFill>
              </a:rPr>
              <a:t>Quizizz và Canva</a:t>
            </a:r>
          </a:p>
        </p:txBody>
      </p:sp>
      <p:pic>
        <p:nvPicPr>
          <p:cNvPr id="18" name="Image 2" descr="preencoded.png">
            <a:extLst>
              <a:ext uri="{FF2B5EF4-FFF2-40B4-BE49-F238E27FC236}">
                <a16:creationId xmlns:a16="http://schemas.microsoft.com/office/drawing/2014/main" id="{CB2DFABF-07ED-4A03-3F5A-B12883934DF2}"/>
              </a:ext>
            </a:extLst>
          </p:cNvPr>
          <p:cNvPicPr>
            <a:picLocks noChangeAspect="1"/>
          </p:cNvPicPr>
          <p:nvPr/>
        </p:nvPicPr>
        <p:blipFill>
          <a:blip r:embed="rId6"/>
          <a:stretch>
            <a:fillRect/>
          </a:stretch>
        </p:blipFill>
        <p:spPr>
          <a:xfrm>
            <a:off x="1180268" y="3529054"/>
            <a:ext cx="561014" cy="701267"/>
          </a:xfrm>
          <a:prstGeom prst="rect">
            <a:avLst/>
          </a:prstGeom>
        </p:spPr>
      </p:pic>
      <p:sp>
        <p:nvSpPr>
          <p:cNvPr id="19" name="Shape 8">
            <a:extLst>
              <a:ext uri="{FF2B5EF4-FFF2-40B4-BE49-F238E27FC236}">
                <a16:creationId xmlns:a16="http://schemas.microsoft.com/office/drawing/2014/main" id="{1D810998-AFCF-CE18-65C7-1A72A5744306}"/>
              </a:ext>
            </a:extLst>
          </p:cNvPr>
          <p:cNvSpPr/>
          <p:nvPr/>
        </p:nvSpPr>
        <p:spPr>
          <a:xfrm>
            <a:off x="1262460" y="4319855"/>
            <a:ext cx="3912156" cy="30480"/>
          </a:xfrm>
          <a:prstGeom prst="rect">
            <a:avLst/>
          </a:prstGeom>
          <a:solidFill>
            <a:srgbClr val="006747"/>
          </a:solidFill>
          <a:ln/>
        </p:spPr>
      </p:sp>
      <p:sp>
        <p:nvSpPr>
          <p:cNvPr id="20" name="Text 3">
            <a:extLst>
              <a:ext uri="{FF2B5EF4-FFF2-40B4-BE49-F238E27FC236}">
                <a16:creationId xmlns:a16="http://schemas.microsoft.com/office/drawing/2014/main" id="{4D64F7D2-EDE7-AD4B-6DD4-4AE842A2C12C}"/>
              </a:ext>
            </a:extLst>
          </p:cNvPr>
          <p:cNvSpPr/>
          <p:nvPr/>
        </p:nvSpPr>
        <p:spPr>
          <a:xfrm>
            <a:off x="1817263" y="3768399"/>
            <a:ext cx="3504749" cy="381391"/>
          </a:xfrm>
          <a:prstGeom prst="rect">
            <a:avLst/>
          </a:prstGeom>
          <a:noFill/>
          <a:ln/>
        </p:spPr>
        <p:txBody>
          <a:bodyPr wrap="square" lIns="0" tIns="0" rIns="0" bIns="0" rtlCol="0" anchor="t"/>
          <a:lstStyle/>
          <a:p>
            <a:pPr marL="0" indent="0" algn="l">
              <a:lnSpc>
                <a:spcPts val="3250"/>
              </a:lnSpc>
              <a:buNone/>
            </a:pPr>
            <a:r>
              <a:rPr lang="en-US" sz="3200" b="1">
                <a:solidFill>
                  <a:srgbClr val="0D670D"/>
                </a:solidFill>
                <a:ea typeface="Noto Serif SC Bold" pitchFamily="34" charset="-122"/>
              </a:rPr>
              <a:t>Bài tập về nhà</a:t>
            </a:r>
            <a:endParaRPr lang="en-US" sz="3200">
              <a:solidFill>
                <a:srgbClr val="0D670D"/>
              </a:solidFill>
            </a:endParaRPr>
          </a:p>
        </p:txBody>
      </p:sp>
      <p:pic>
        <p:nvPicPr>
          <p:cNvPr id="21" name="Hình ảnh 20">
            <a:extLst>
              <a:ext uri="{FF2B5EF4-FFF2-40B4-BE49-F238E27FC236}">
                <a16:creationId xmlns:a16="http://schemas.microsoft.com/office/drawing/2014/main" id="{E6A2DD83-438C-CE8F-EE7D-057B029735D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5352" y1="25651" x2="35352" y2="25651"/>
                        <a14:foregroundMark x1="35840" y1="25781" x2="47754" y2="24609"/>
                        <a14:foregroundMark x1="47754" y1="24609" x2="60938" y2="26107"/>
                        <a14:foregroundMark x1="60938" y1="26107" x2="61230" y2="26237"/>
                        <a14:foregroundMark x1="65820" y1="27018" x2="67480" y2="35807"/>
                        <a14:foregroundMark x1="67480" y1="35807" x2="67480" y2="35807"/>
                      </a14:backgroundRemoval>
                    </a14:imgEffect>
                  </a14:imgLayer>
                </a14:imgProps>
              </a:ext>
            </a:extLst>
          </a:blip>
          <a:stretch>
            <a:fillRect/>
          </a:stretch>
        </p:blipFill>
        <p:spPr>
          <a:xfrm rot="1417657" flipH="1">
            <a:off x="5862568" y="1162084"/>
            <a:ext cx="1877564" cy="2645396"/>
          </a:xfrm>
          <a:prstGeom prst="rect">
            <a:avLst/>
          </a:prstGeom>
        </p:spPr>
      </p:pic>
      <p:pic>
        <p:nvPicPr>
          <p:cNvPr id="23" name="Hình ảnh 22">
            <a:extLst>
              <a:ext uri="{FF2B5EF4-FFF2-40B4-BE49-F238E27FC236}">
                <a16:creationId xmlns:a16="http://schemas.microsoft.com/office/drawing/2014/main" id="{0CA4A0FD-25FD-A6E0-9B5C-B8A83B9FA50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5352" y1="25651" x2="35352" y2="25651"/>
                        <a14:foregroundMark x1="35840" y1="25781" x2="47754" y2="24609"/>
                        <a14:foregroundMark x1="47754" y1="24609" x2="60938" y2="26107"/>
                        <a14:foregroundMark x1="60938" y1="26107" x2="61230" y2="26237"/>
                        <a14:foregroundMark x1="65820" y1="27018" x2="67480" y2="35807"/>
                        <a14:foregroundMark x1="67480" y1="35807" x2="67480" y2="35807"/>
                      </a14:backgroundRemoval>
                    </a14:imgEffect>
                  </a14:imgLayer>
                </a14:imgProps>
              </a:ext>
            </a:extLst>
          </a:blip>
          <a:stretch>
            <a:fillRect/>
          </a:stretch>
        </p:blipFill>
        <p:spPr>
          <a:xfrm rot="1417657" flipH="1">
            <a:off x="5755287" y="3117683"/>
            <a:ext cx="1877564" cy="264539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hape 0"/>
          <p:cNvSpPr/>
          <p:nvPr/>
        </p:nvSpPr>
        <p:spPr>
          <a:xfrm>
            <a:off x="433507" y="243840"/>
            <a:ext cx="13763387" cy="7741920"/>
          </a:xfrm>
          <a:prstGeom prst="roundRect">
            <a:avLst>
              <a:gd name="adj" fmla="val 4217"/>
            </a:avLst>
          </a:prstGeom>
          <a:solidFill>
            <a:srgbClr val="E5F9F2">
              <a:alpha val="95000"/>
            </a:srgbClr>
          </a:solidFill>
          <a:ln/>
          <a:effectLst>
            <a:outerShdw blurRad="83820" dist="55880" dir="5400000" algn="bl" rotWithShape="0">
              <a:srgbClr val="000000">
                <a:alpha val="10000"/>
              </a:srgbClr>
            </a:outerShdw>
          </a:effectLst>
        </p:spPr>
      </p:sp>
      <p:sp>
        <p:nvSpPr>
          <p:cNvPr id="3" name="Text 1"/>
          <p:cNvSpPr/>
          <p:nvPr/>
        </p:nvSpPr>
        <p:spPr>
          <a:xfrm>
            <a:off x="1180267" y="1006435"/>
            <a:ext cx="9216509" cy="566738"/>
          </a:xfrm>
          <a:prstGeom prst="rect">
            <a:avLst/>
          </a:prstGeom>
          <a:noFill/>
          <a:ln/>
        </p:spPr>
        <p:txBody>
          <a:bodyPr wrap="none" lIns="0" tIns="0" rIns="0" bIns="0" rtlCol="0" anchor="t"/>
          <a:lstStyle/>
          <a:p>
            <a:pPr marL="0" indent="0" algn="l">
              <a:lnSpc>
                <a:spcPts val="4450"/>
              </a:lnSpc>
              <a:buNone/>
            </a:pPr>
            <a:r>
              <a:rPr lang="en-US" sz="3550" b="1">
                <a:solidFill>
                  <a:srgbClr val="006747"/>
                </a:solidFill>
                <a:ea typeface="Noto Serif SC Bold" pitchFamily="34" charset="-122"/>
                <a:cs typeface="Noto Serif SC Bold" pitchFamily="34" charset="-120"/>
              </a:rPr>
              <a:t>Bài học rút ra: Từ kiến thức đến kỹ năng</a:t>
            </a:r>
            <a:endParaRPr lang="en-US" sz="3550"/>
          </a:p>
        </p:txBody>
      </p:sp>
      <p:pic>
        <p:nvPicPr>
          <p:cNvPr id="4" name="Image 0" descr="preencoded.png"/>
          <p:cNvPicPr>
            <a:picLocks noChangeAspect="1"/>
          </p:cNvPicPr>
          <p:nvPr/>
        </p:nvPicPr>
        <p:blipFill>
          <a:blip r:embed="rId3"/>
          <a:stretch>
            <a:fillRect/>
          </a:stretch>
        </p:blipFill>
        <p:spPr>
          <a:xfrm>
            <a:off x="1180267" y="2083237"/>
            <a:ext cx="5858351" cy="3904536"/>
          </a:xfrm>
          <a:prstGeom prst="rect">
            <a:avLst/>
          </a:prstGeom>
        </p:spPr>
      </p:pic>
      <p:sp>
        <p:nvSpPr>
          <p:cNvPr id="5" name="Text 2"/>
          <p:cNvSpPr/>
          <p:nvPr/>
        </p:nvSpPr>
        <p:spPr>
          <a:xfrm>
            <a:off x="7599402" y="2032159"/>
            <a:ext cx="5858351" cy="725329"/>
          </a:xfrm>
          <a:prstGeom prst="rect">
            <a:avLst/>
          </a:prstGeom>
          <a:noFill/>
          <a:ln/>
        </p:spPr>
        <p:txBody>
          <a:bodyPr wrap="square" lIns="0" tIns="0" rIns="0" bIns="0" rtlCol="0" anchor="t"/>
          <a:lstStyle/>
          <a:p>
            <a:pPr marL="342900" indent="-342900" algn="l">
              <a:lnSpc>
                <a:spcPts val="2850"/>
              </a:lnSpc>
              <a:buSzPct val="100000"/>
              <a:buChar char="•"/>
            </a:pPr>
            <a:r>
              <a:rPr lang="en-US" sz="1750" b="1">
                <a:solidFill>
                  <a:srgbClr val="4B4A4A"/>
                </a:solidFill>
                <a:ea typeface="Geist" pitchFamily="34" charset="-122"/>
                <a:cs typeface="Geist" pitchFamily="34" charset="-120"/>
              </a:rPr>
              <a:t>So sánh số:</a:t>
            </a:r>
            <a:r>
              <a:rPr lang="en-US" sz="1750">
                <a:solidFill>
                  <a:srgbClr val="4B4A4A"/>
                </a:solidFill>
                <a:ea typeface="Geist" pitchFamily="34" charset="-122"/>
                <a:cs typeface="Geist" pitchFamily="34" charset="-120"/>
              </a:rPr>
              <a:t> Học sinh tự tin so sánh và sắp xếp các số, củng cố nền tảng về số học.</a:t>
            </a:r>
            <a:endParaRPr lang="en-US" sz="1750"/>
          </a:p>
        </p:txBody>
      </p:sp>
      <p:sp>
        <p:nvSpPr>
          <p:cNvPr id="6" name="Text 3"/>
          <p:cNvSpPr/>
          <p:nvPr/>
        </p:nvSpPr>
        <p:spPr>
          <a:xfrm>
            <a:off x="7599402" y="2836783"/>
            <a:ext cx="5858351" cy="725329"/>
          </a:xfrm>
          <a:prstGeom prst="rect">
            <a:avLst/>
          </a:prstGeom>
          <a:noFill/>
          <a:ln/>
        </p:spPr>
        <p:txBody>
          <a:bodyPr wrap="square" lIns="0" tIns="0" rIns="0" bIns="0" rtlCol="0" anchor="t"/>
          <a:lstStyle/>
          <a:p>
            <a:pPr marL="342900" indent="-342900" algn="l">
              <a:lnSpc>
                <a:spcPts val="2850"/>
              </a:lnSpc>
              <a:buSzPct val="100000"/>
              <a:buChar char="•"/>
            </a:pPr>
            <a:r>
              <a:rPr lang="en-US" sz="1750" b="1">
                <a:solidFill>
                  <a:srgbClr val="4B4A4A"/>
                </a:solidFill>
                <a:ea typeface="Geist" pitchFamily="34" charset="-122"/>
                <a:cs typeface="Geist" pitchFamily="34" charset="-120"/>
              </a:rPr>
              <a:t>Đặt tính:</a:t>
            </a:r>
            <a:r>
              <a:rPr lang="en-US" sz="1750">
                <a:solidFill>
                  <a:srgbClr val="4B4A4A"/>
                </a:solidFill>
                <a:ea typeface="Geist" pitchFamily="34" charset="-122"/>
                <a:cs typeface="Geist" pitchFamily="34" charset="-120"/>
              </a:rPr>
              <a:t> Nắm vững kỹ thuật đặt tính và thực hiện các phép tính cơ bản một cách chính xác.</a:t>
            </a:r>
            <a:endParaRPr lang="en-US" sz="1750"/>
          </a:p>
        </p:txBody>
      </p:sp>
      <p:sp>
        <p:nvSpPr>
          <p:cNvPr id="7" name="Text 4"/>
          <p:cNvSpPr/>
          <p:nvPr/>
        </p:nvSpPr>
        <p:spPr>
          <a:xfrm>
            <a:off x="7599402" y="3641407"/>
            <a:ext cx="5858351" cy="1087993"/>
          </a:xfrm>
          <a:prstGeom prst="rect">
            <a:avLst/>
          </a:prstGeom>
          <a:noFill/>
          <a:ln/>
        </p:spPr>
        <p:txBody>
          <a:bodyPr wrap="square" lIns="0" tIns="0" rIns="0" bIns="0" rtlCol="0" anchor="t"/>
          <a:lstStyle/>
          <a:p>
            <a:pPr marL="342900" indent="-342900" algn="l">
              <a:lnSpc>
                <a:spcPts val="2850"/>
              </a:lnSpc>
              <a:buSzPct val="100000"/>
              <a:buChar char="•"/>
            </a:pPr>
            <a:r>
              <a:rPr lang="en-US" sz="1750" b="1">
                <a:solidFill>
                  <a:srgbClr val="4B4A4A"/>
                </a:solidFill>
                <a:ea typeface="Geist" pitchFamily="34" charset="-122"/>
                <a:cs typeface="Geist" pitchFamily="34" charset="-120"/>
              </a:rPr>
              <a:t>Giải toán có lời văn:</a:t>
            </a:r>
            <a:r>
              <a:rPr lang="en-US" sz="1750">
                <a:solidFill>
                  <a:srgbClr val="4B4A4A"/>
                </a:solidFill>
                <a:ea typeface="Geist" pitchFamily="34" charset="-122"/>
                <a:cs typeface="Geist" pitchFamily="34" charset="-120"/>
              </a:rPr>
              <a:t> Phân tích đề bài, tóm tắt thông tin và vận dụng kiến thức để giải quyết các bài toán thực tế.</a:t>
            </a:r>
            <a:endParaRPr lang="en-US" sz="1750"/>
          </a:p>
        </p:txBody>
      </p:sp>
      <p:sp>
        <p:nvSpPr>
          <p:cNvPr id="8" name="Text 5"/>
          <p:cNvSpPr/>
          <p:nvPr/>
        </p:nvSpPr>
        <p:spPr>
          <a:xfrm>
            <a:off x="1180267" y="6497836"/>
            <a:ext cx="12269867" cy="725329"/>
          </a:xfrm>
          <a:prstGeom prst="rect">
            <a:avLst/>
          </a:prstGeom>
          <a:noFill/>
          <a:ln/>
        </p:spPr>
        <p:txBody>
          <a:bodyPr wrap="square" lIns="0" tIns="0" rIns="0" bIns="0" rtlCol="0" anchor="t"/>
          <a:lstStyle/>
          <a:p>
            <a:pPr marL="0" indent="0" algn="l">
              <a:lnSpc>
                <a:spcPts val="2850"/>
              </a:lnSpc>
              <a:buNone/>
            </a:pPr>
            <a:r>
              <a:rPr lang="en-US" sz="1750">
                <a:solidFill>
                  <a:srgbClr val="4B4A4A"/>
                </a:solidFill>
                <a:ea typeface="Geist" pitchFamily="34" charset="-122"/>
                <a:cs typeface="Geist" pitchFamily="34" charset="-120"/>
              </a:rPr>
              <a:t>Quan trọng hơn, học sinh đã hình thành được tư duy giải quyết vấn đề, một kỹ năng thiết yếu trong học tập và cuộc sống.</a:t>
            </a:r>
            <a:endParaRPr lang="en-US" sz="175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Shape 0"/>
          <p:cNvSpPr/>
          <p:nvPr/>
        </p:nvSpPr>
        <p:spPr>
          <a:xfrm>
            <a:off x="433508" y="223290"/>
            <a:ext cx="13763387" cy="7741920"/>
          </a:xfrm>
          <a:prstGeom prst="roundRect">
            <a:avLst>
              <a:gd name="adj" fmla="val 4465"/>
            </a:avLst>
          </a:prstGeom>
          <a:solidFill>
            <a:srgbClr val="E5F9F2">
              <a:alpha val="95000"/>
            </a:srgbClr>
          </a:solidFill>
          <a:ln/>
          <a:effectLst>
            <a:outerShdw blurRad="88900" dist="59690" dir="5400000" algn="bl" rotWithShape="0">
              <a:srgbClr val="000000">
                <a:alpha val="10000"/>
              </a:srgbClr>
            </a:outerShdw>
          </a:effectLst>
        </p:spPr>
      </p:sp>
      <p:sp>
        <p:nvSpPr>
          <p:cNvPr id="5" name="Text 2"/>
          <p:cNvSpPr/>
          <p:nvPr/>
        </p:nvSpPr>
        <p:spPr>
          <a:xfrm>
            <a:off x="2960950" y="1201512"/>
            <a:ext cx="8463912" cy="1346253"/>
          </a:xfrm>
          <a:prstGeom prst="rect">
            <a:avLst/>
          </a:prstGeom>
          <a:noFill/>
          <a:ln/>
        </p:spPr>
        <p:txBody>
          <a:bodyPr wrap="square" lIns="0" tIns="0" rIns="0" bIns="0" rtlCol="0" anchor="t"/>
          <a:lstStyle/>
          <a:p>
            <a:pPr marL="0" indent="0" algn="ctr">
              <a:lnSpc>
                <a:spcPts val="5000"/>
              </a:lnSpc>
              <a:buNone/>
            </a:pPr>
            <a:r>
              <a:rPr lang="en-US" sz="4800" b="1">
                <a:solidFill>
                  <a:srgbClr val="0D670D"/>
                </a:solidFill>
                <a:ea typeface="Noto Serif SC Bold" pitchFamily="34" charset="-122"/>
                <a:cs typeface="Noto Serif SC Bold" pitchFamily="34" charset="-120"/>
              </a:rPr>
              <a:t>Cảm ơn quý Thầy/</a:t>
            </a:r>
            <a:r>
              <a:rPr lang="en-US" sz="4800" b="1" err="1">
                <a:solidFill>
                  <a:srgbClr val="0D670D"/>
                </a:solidFill>
                <a:ea typeface="Noto Serif SC Bold" pitchFamily="34" charset="-122"/>
                <a:cs typeface="Noto Serif SC Bold" pitchFamily="34" charset="-120"/>
              </a:rPr>
              <a:t>Cô</a:t>
            </a:r>
            <a:r>
              <a:rPr lang="en-US" sz="4800" b="1">
                <a:solidFill>
                  <a:srgbClr val="0D670D"/>
                </a:solidFill>
                <a:ea typeface="Noto Serif SC Bold" pitchFamily="34" charset="-122"/>
                <a:cs typeface="Noto Serif SC Bold" pitchFamily="34" charset="-120"/>
              </a:rPr>
              <a:t> </a:t>
            </a:r>
          </a:p>
          <a:p>
            <a:pPr marL="0" indent="0" algn="ctr">
              <a:lnSpc>
                <a:spcPts val="5000"/>
              </a:lnSpc>
              <a:buNone/>
            </a:pPr>
            <a:r>
              <a:rPr lang="en-US" sz="4800" b="1" err="1">
                <a:solidFill>
                  <a:srgbClr val="0D670D"/>
                </a:solidFill>
                <a:ea typeface="Noto Serif SC Bold" pitchFamily="34" charset="-122"/>
                <a:cs typeface="Noto Serif SC Bold" pitchFamily="34" charset="-120"/>
              </a:rPr>
              <a:t>và</a:t>
            </a:r>
            <a:r>
              <a:rPr lang="en-US" sz="4800" b="1">
                <a:solidFill>
                  <a:srgbClr val="0D670D"/>
                </a:solidFill>
                <a:ea typeface="Noto Serif SC Bold" pitchFamily="34" charset="-122"/>
                <a:cs typeface="Noto Serif SC Bold" pitchFamily="34" charset="-120"/>
              </a:rPr>
              <a:t> </a:t>
            </a:r>
            <a:r>
              <a:rPr lang="en-US" sz="4800" b="1" err="1">
                <a:solidFill>
                  <a:srgbClr val="0D670D"/>
                </a:solidFill>
                <a:ea typeface="Noto Serif SC Bold" pitchFamily="34" charset="-122"/>
                <a:cs typeface="Noto Serif SC Bold" pitchFamily="34" charset="-120"/>
              </a:rPr>
              <a:t>các</a:t>
            </a:r>
            <a:r>
              <a:rPr lang="en-US" sz="4800" b="1">
                <a:solidFill>
                  <a:srgbClr val="0D670D"/>
                </a:solidFill>
                <a:ea typeface="Noto Serif SC Bold" pitchFamily="34" charset="-122"/>
                <a:cs typeface="Noto Serif SC Bold" pitchFamily="34" charset="-120"/>
              </a:rPr>
              <a:t> </a:t>
            </a:r>
            <a:r>
              <a:rPr lang="en-US" sz="4800" b="1" err="1">
                <a:solidFill>
                  <a:srgbClr val="0D670D"/>
                </a:solidFill>
                <a:ea typeface="Noto Serif SC Bold" pitchFamily="34" charset="-122"/>
                <a:cs typeface="Noto Serif SC Bold" pitchFamily="34" charset="-120"/>
              </a:rPr>
              <a:t>em</a:t>
            </a:r>
            <a:r>
              <a:rPr lang="en-US" sz="4800" b="1">
                <a:solidFill>
                  <a:srgbClr val="0D670D"/>
                </a:solidFill>
                <a:ea typeface="Noto Serif SC Bold" pitchFamily="34" charset="-122"/>
                <a:cs typeface="Noto Serif SC Bold" pitchFamily="34" charset="-120"/>
              </a:rPr>
              <a:t> </a:t>
            </a:r>
            <a:r>
              <a:rPr lang="en-US" sz="4800" b="1" err="1">
                <a:solidFill>
                  <a:srgbClr val="0D670D"/>
                </a:solidFill>
                <a:ea typeface="Noto Serif SC Bold" pitchFamily="34" charset="-122"/>
                <a:cs typeface="Noto Serif SC Bold" pitchFamily="34" charset="-120"/>
              </a:rPr>
              <a:t>đã</a:t>
            </a:r>
            <a:r>
              <a:rPr lang="en-US" sz="4800" b="1">
                <a:solidFill>
                  <a:srgbClr val="0D670D"/>
                </a:solidFill>
                <a:ea typeface="Noto Serif SC Bold" pitchFamily="34" charset="-122"/>
                <a:cs typeface="Noto Serif SC Bold" pitchFamily="34" charset="-120"/>
              </a:rPr>
              <a:t> </a:t>
            </a:r>
            <a:r>
              <a:rPr lang="en-US" sz="4800" b="1" err="1">
                <a:solidFill>
                  <a:srgbClr val="0D670D"/>
                </a:solidFill>
                <a:ea typeface="Noto Serif SC Bold" pitchFamily="34" charset="-122"/>
                <a:cs typeface="Noto Serif SC Bold" pitchFamily="34" charset="-120"/>
              </a:rPr>
              <a:t>tham</a:t>
            </a:r>
            <a:r>
              <a:rPr lang="en-US" sz="4800" b="1">
                <a:solidFill>
                  <a:srgbClr val="0D670D"/>
                </a:solidFill>
                <a:ea typeface="Noto Serif SC Bold" pitchFamily="34" charset="-122"/>
                <a:cs typeface="Noto Serif SC Bold" pitchFamily="34" charset="-120"/>
              </a:rPr>
              <a:t> </a:t>
            </a:r>
            <a:r>
              <a:rPr lang="en-US" sz="4800" b="1" err="1">
                <a:solidFill>
                  <a:srgbClr val="0D670D"/>
                </a:solidFill>
                <a:ea typeface="Noto Serif SC Bold" pitchFamily="34" charset="-122"/>
                <a:cs typeface="Noto Serif SC Bold" pitchFamily="34" charset="-120"/>
              </a:rPr>
              <a:t>gia</a:t>
            </a:r>
            <a:r>
              <a:rPr lang="en-US" sz="4800" b="1">
                <a:solidFill>
                  <a:srgbClr val="0D670D"/>
                </a:solidFill>
                <a:ea typeface="Noto Serif SC Bold" pitchFamily="34" charset="-122"/>
                <a:cs typeface="Noto Serif SC Bold" pitchFamily="34" charset="-120"/>
              </a:rPr>
              <a:t> </a:t>
            </a:r>
            <a:r>
              <a:rPr lang="en-US" sz="4800" b="1" err="1">
                <a:solidFill>
                  <a:srgbClr val="0D670D"/>
                </a:solidFill>
                <a:ea typeface="Noto Serif SC Bold" pitchFamily="34" charset="-122"/>
                <a:cs typeface="Noto Serif SC Bold" pitchFamily="34" charset="-120"/>
              </a:rPr>
              <a:t>buổi</a:t>
            </a:r>
            <a:r>
              <a:rPr lang="en-US" sz="4800" b="1">
                <a:solidFill>
                  <a:srgbClr val="0D670D"/>
                </a:solidFill>
                <a:ea typeface="Noto Serif SC Bold" pitchFamily="34" charset="-122"/>
                <a:cs typeface="Noto Serif SC Bold" pitchFamily="34" charset="-120"/>
              </a:rPr>
              <a:t> </a:t>
            </a:r>
            <a:r>
              <a:rPr lang="en-US" sz="4800" b="1" err="1">
                <a:solidFill>
                  <a:srgbClr val="0D670D"/>
                </a:solidFill>
                <a:ea typeface="Noto Serif SC Bold" pitchFamily="34" charset="-122"/>
                <a:cs typeface="Noto Serif SC Bold" pitchFamily="34" charset="-120"/>
              </a:rPr>
              <a:t>học</a:t>
            </a:r>
            <a:r>
              <a:rPr lang="en-US" sz="4800" b="1">
                <a:solidFill>
                  <a:srgbClr val="0D670D"/>
                </a:solidFill>
                <a:ea typeface="Noto Serif SC Bold" pitchFamily="34" charset="-122"/>
                <a:cs typeface="Noto Serif SC Bold" pitchFamily="34" charset="-120"/>
              </a:rPr>
              <a:t>!</a:t>
            </a:r>
            <a:endParaRPr lang="en-US" sz="4800">
              <a:solidFill>
                <a:srgbClr val="0D670D"/>
              </a:solidFill>
            </a:endParaRPr>
          </a:p>
        </p:txBody>
      </p:sp>
      <p:sp>
        <p:nvSpPr>
          <p:cNvPr id="6" name="Text 3"/>
          <p:cNvSpPr/>
          <p:nvPr/>
        </p:nvSpPr>
        <p:spPr>
          <a:xfrm>
            <a:off x="3323897" y="3555215"/>
            <a:ext cx="7738019" cy="2799746"/>
          </a:xfrm>
          <a:prstGeom prst="rect">
            <a:avLst/>
          </a:prstGeom>
          <a:noFill/>
          <a:ln/>
        </p:spPr>
        <p:txBody>
          <a:bodyPr wrap="square" lIns="0" tIns="0" rIns="0" bIns="0" rtlCol="0" anchor="t"/>
          <a:lstStyle/>
          <a:p>
            <a:pPr marL="0" indent="0" algn="just">
              <a:lnSpc>
                <a:spcPts val="4400"/>
              </a:lnSpc>
              <a:buNone/>
            </a:pPr>
            <a:r>
              <a:rPr lang="en-US" sz="3600">
                <a:solidFill>
                  <a:srgbClr val="4B4A4A"/>
                </a:solidFill>
                <a:ea typeface="Calibri" panose="020F0502020204030204" pitchFamily="34" charset="0"/>
                <a:cs typeface="Calibri" panose="020F0502020204030204" pitchFamily="34" charset="0"/>
              </a:rPr>
              <a:t>Hy vọng kế hoạch bài dạy này sẽ mang lại những ý tưởng mới mẻ và hữu ích cho việc giảng dạy của chúng ta. Chúc quý Thầy/Cô luôn tràn đầy năng lượng và nhiệt huyết với sự nghiệp giáo dục!</a:t>
            </a:r>
            <a:endParaRPr lang="en-US" sz="3600">
              <a:ea typeface="Calibri" panose="020F0502020204030204" pitchFamily="34" charset="0"/>
              <a:cs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433507" y="243840"/>
            <a:ext cx="13763387" cy="7741920"/>
          </a:xfrm>
          <a:prstGeom prst="roundRect">
            <a:avLst>
              <a:gd name="adj" fmla="val 4961"/>
            </a:avLst>
          </a:prstGeom>
          <a:solidFill>
            <a:srgbClr val="E5F9F2">
              <a:alpha val="95000"/>
            </a:srgbClr>
          </a:solidFill>
          <a:ln/>
          <a:effectLst>
            <a:outerShdw blurRad="99060" dist="66040" dir="5400000" algn="bl" rotWithShape="0">
              <a:srgbClr val="000000">
                <a:alpha val="10000"/>
              </a:srgbClr>
            </a:outerShdw>
          </a:effectLst>
        </p:spPr>
      </p:sp>
      <p:sp>
        <p:nvSpPr>
          <p:cNvPr id="3" name="Text 1"/>
          <p:cNvSpPr/>
          <p:nvPr/>
        </p:nvSpPr>
        <p:spPr>
          <a:xfrm>
            <a:off x="1180266" y="666671"/>
            <a:ext cx="6761657" cy="666869"/>
          </a:xfrm>
          <a:prstGeom prst="rect">
            <a:avLst/>
          </a:prstGeom>
          <a:noFill/>
          <a:ln/>
        </p:spPr>
        <p:txBody>
          <a:bodyPr wrap="none" lIns="0" tIns="0" rIns="0" bIns="0" rtlCol="0" anchor="t"/>
          <a:lstStyle/>
          <a:p>
            <a:pPr marL="0" indent="0" algn="l">
              <a:lnSpc>
                <a:spcPts val="5250"/>
              </a:lnSpc>
              <a:buNone/>
            </a:pPr>
            <a:r>
              <a:rPr lang="en-US" sz="4200" b="1">
                <a:solidFill>
                  <a:srgbClr val="006747"/>
                </a:solidFill>
                <a:latin typeface="Arial" panose="020B0604020202020204" pitchFamily="34" charset="0"/>
                <a:ea typeface="Noto Serif SC Bold" pitchFamily="34" charset="-122"/>
                <a:cs typeface="Arial" panose="020B0604020202020204" pitchFamily="34" charset="0"/>
              </a:rPr>
              <a:t>Clip chúng mình cùng vui</a:t>
            </a:r>
            <a:endParaRPr lang="en-US" sz="4200">
              <a:latin typeface="Arial" panose="020B0604020202020204" pitchFamily="34" charset="0"/>
              <a:cs typeface="Arial" panose="020B0604020202020204" pitchFamily="34" charset="0"/>
            </a:endParaRPr>
          </a:p>
        </p:txBody>
      </p:sp>
      <p:sp>
        <p:nvSpPr>
          <p:cNvPr id="4" name="Shape 2"/>
          <p:cNvSpPr/>
          <p:nvPr/>
        </p:nvSpPr>
        <p:spPr>
          <a:xfrm>
            <a:off x="1338511" y="1631786"/>
            <a:ext cx="12318706" cy="4260613"/>
          </a:xfrm>
          <a:prstGeom prst="roundRect">
            <a:avLst>
              <a:gd name="adj" fmla="val 8341"/>
            </a:avLst>
          </a:prstGeom>
          <a:solidFill>
            <a:srgbClr val="E5F9F2">
              <a:alpha val="95000"/>
            </a:srgbClr>
          </a:solidFill>
          <a:ln w="30480">
            <a:solidFill>
              <a:srgbClr val="B7D5CA"/>
            </a:solidFill>
            <a:prstDash val="solid"/>
          </a:ln>
        </p:spPr>
      </p:sp>
      <p:sp>
        <p:nvSpPr>
          <p:cNvPr id="5" name="Shape 3"/>
          <p:cNvSpPr/>
          <p:nvPr/>
        </p:nvSpPr>
        <p:spPr>
          <a:xfrm>
            <a:off x="1152698" y="1640894"/>
            <a:ext cx="121920" cy="4297680"/>
          </a:xfrm>
          <a:prstGeom prst="roundRect">
            <a:avLst>
              <a:gd name="adj" fmla="val 196899"/>
            </a:avLst>
          </a:prstGeom>
          <a:solidFill>
            <a:srgbClr val="006747"/>
          </a:solidFill>
          <a:ln/>
        </p:spPr>
      </p:sp>
      <p:sp>
        <p:nvSpPr>
          <p:cNvPr id="6" name="Text 4"/>
          <p:cNvSpPr/>
          <p:nvPr/>
        </p:nvSpPr>
        <p:spPr>
          <a:xfrm>
            <a:off x="1721286" y="1745314"/>
            <a:ext cx="4010859" cy="416719"/>
          </a:xfrm>
          <a:prstGeom prst="rect">
            <a:avLst/>
          </a:prstGeom>
          <a:noFill/>
          <a:ln/>
        </p:spPr>
        <p:txBody>
          <a:bodyPr wrap="square" lIns="0" tIns="0" rIns="0" bIns="0" rtlCol="0" anchor="t"/>
          <a:lstStyle/>
          <a:p>
            <a:pPr>
              <a:lnSpc>
                <a:spcPts val="3350"/>
              </a:lnSpc>
            </a:pPr>
            <a:r>
              <a:rPr lang="en-US" sz="3600">
                <a:solidFill>
                  <a:srgbClr val="4B4A4A"/>
                </a:solidFill>
                <a:latin typeface="Arial" panose="020B0604020202020204" pitchFamily="34" charset="0"/>
                <a:ea typeface="Geist" pitchFamily="34" charset="-122"/>
                <a:cs typeface="Arial" panose="020B0604020202020204" pitchFamily="34" charset="0"/>
              </a:rPr>
              <a:t>Những người bạn</a:t>
            </a:r>
          </a:p>
        </p:txBody>
      </p:sp>
      <p:sp>
        <p:nvSpPr>
          <p:cNvPr id="8" name="Shape 6"/>
          <p:cNvSpPr/>
          <p:nvPr/>
        </p:nvSpPr>
        <p:spPr>
          <a:xfrm>
            <a:off x="1345922" y="6400800"/>
            <a:ext cx="12318707" cy="1359921"/>
          </a:xfrm>
          <a:prstGeom prst="roundRect">
            <a:avLst>
              <a:gd name="adj" fmla="val 8341"/>
            </a:avLst>
          </a:prstGeom>
          <a:solidFill>
            <a:srgbClr val="E5F9F2">
              <a:alpha val="95000"/>
            </a:srgbClr>
          </a:solidFill>
          <a:ln w="30480">
            <a:solidFill>
              <a:srgbClr val="B7D5CA"/>
            </a:solidFill>
            <a:prstDash val="solid"/>
          </a:ln>
        </p:spPr>
      </p:sp>
      <p:sp>
        <p:nvSpPr>
          <p:cNvPr id="9" name="Shape 7"/>
          <p:cNvSpPr/>
          <p:nvPr/>
        </p:nvSpPr>
        <p:spPr>
          <a:xfrm>
            <a:off x="1152698" y="6381417"/>
            <a:ext cx="121920" cy="1359921"/>
          </a:xfrm>
          <a:prstGeom prst="roundRect">
            <a:avLst>
              <a:gd name="adj" fmla="val 196899"/>
            </a:avLst>
          </a:prstGeom>
          <a:solidFill>
            <a:srgbClr val="006747"/>
          </a:solidFill>
          <a:ln/>
        </p:spPr>
      </p:sp>
      <p:sp>
        <p:nvSpPr>
          <p:cNvPr id="10" name="Text 8"/>
          <p:cNvSpPr/>
          <p:nvPr/>
        </p:nvSpPr>
        <p:spPr>
          <a:xfrm>
            <a:off x="7867650" y="1930757"/>
            <a:ext cx="3568898" cy="416719"/>
          </a:xfrm>
          <a:prstGeom prst="rect">
            <a:avLst/>
          </a:prstGeom>
          <a:noFill/>
          <a:ln/>
        </p:spPr>
        <p:txBody>
          <a:bodyPr wrap="none" lIns="0" tIns="0" rIns="0" bIns="0" rtlCol="0" anchor="t"/>
          <a:lstStyle/>
          <a:p>
            <a:pPr marL="0" indent="0" algn="l">
              <a:lnSpc>
                <a:spcPts val="3250"/>
              </a:lnSpc>
              <a:buNone/>
            </a:pPr>
            <a:endParaRPr lang="en-US" sz="2600"/>
          </a:p>
        </p:txBody>
      </p:sp>
      <p:sp>
        <p:nvSpPr>
          <p:cNvPr id="11" name="Text 9"/>
          <p:cNvSpPr/>
          <p:nvPr/>
        </p:nvSpPr>
        <p:spPr>
          <a:xfrm>
            <a:off x="1635462" y="6608088"/>
            <a:ext cx="11649015" cy="1133250"/>
          </a:xfrm>
          <a:prstGeom prst="rect">
            <a:avLst/>
          </a:prstGeom>
          <a:noFill/>
          <a:ln/>
        </p:spPr>
        <p:txBody>
          <a:bodyPr wrap="square" lIns="0" tIns="0" rIns="0" bIns="0" rtlCol="0" anchor="t"/>
          <a:lstStyle/>
          <a:p>
            <a:pPr marL="0" indent="0" algn="just">
              <a:lnSpc>
                <a:spcPts val="3900"/>
              </a:lnSpc>
              <a:buNone/>
            </a:pPr>
            <a:r>
              <a:rPr lang="en-US" sz="3600">
                <a:solidFill>
                  <a:srgbClr val="4B4A4A"/>
                </a:solidFill>
                <a:latin typeface="Arial" panose="020B0604020202020204" pitchFamily="34" charset="0"/>
                <a:ea typeface="Geist" pitchFamily="34" charset="-122"/>
                <a:cs typeface="Arial" panose="020B0604020202020204" pitchFamily="34" charset="0"/>
              </a:rPr>
              <a:t>Các con hãy quan sát và dự đoán xem trong số các bạn ai nặng nhất nhé!</a:t>
            </a:r>
            <a:endParaRPr lang="en-US" sz="3600">
              <a:latin typeface="Arial" panose="020B0604020202020204" pitchFamily="34" charset="0"/>
              <a:cs typeface="Arial" panose="020B0604020202020204" pitchFamily="34" charset="0"/>
            </a:endParaRPr>
          </a:p>
        </p:txBody>
      </p:sp>
      <p:pic>
        <p:nvPicPr>
          <p:cNvPr id="14" name="Hình ảnh 13">
            <a:extLst>
              <a:ext uri="{FF2B5EF4-FFF2-40B4-BE49-F238E27FC236}">
                <a16:creationId xmlns:a16="http://schemas.microsoft.com/office/drawing/2014/main" id="{D1EC04E3-DBF9-4807-7ECD-E2F9B0E19EA8}"/>
              </a:ext>
            </a:extLst>
          </p:cNvPr>
          <p:cNvPicPr>
            <a:picLocks noChangeAspect="1"/>
          </p:cNvPicPr>
          <p:nvPr/>
        </p:nvPicPr>
        <p:blipFill>
          <a:blip r:embed="rId3"/>
          <a:srcRect l="8574"/>
          <a:stretch>
            <a:fillRect/>
          </a:stretch>
        </p:blipFill>
        <p:spPr>
          <a:xfrm>
            <a:off x="1453876" y="2292421"/>
            <a:ext cx="3084277" cy="3200400"/>
          </a:xfrm>
          <a:prstGeom prst="rect">
            <a:avLst/>
          </a:prstGeom>
        </p:spPr>
      </p:pic>
      <p:pic>
        <p:nvPicPr>
          <p:cNvPr id="16" name="Hình ảnh 15">
            <a:extLst>
              <a:ext uri="{FF2B5EF4-FFF2-40B4-BE49-F238E27FC236}">
                <a16:creationId xmlns:a16="http://schemas.microsoft.com/office/drawing/2014/main" id="{7FEAA686-AE4E-F68B-1685-BBACE744E49C}"/>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10800000" flipV="1">
            <a:off x="4582834" y="2278030"/>
            <a:ext cx="3137498" cy="3064535"/>
          </a:xfrm>
          <a:prstGeom prst="rect">
            <a:avLst/>
          </a:prstGeom>
        </p:spPr>
      </p:pic>
      <p:pic>
        <p:nvPicPr>
          <p:cNvPr id="18" name="Hình ảnh 17">
            <a:extLst>
              <a:ext uri="{FF2B5EF4-FFF2-40B4-BE49-F238E27FC236}">
                <a16:creationId xmlns:a16="http://schemas.microsoft.com/office/drawing/2014/main" id="{3050F93E-E9E1-EFE0-19DE-4DD7C5FA00B7}"/>
              </a:ext>
            </a:extLst>
          </p:cNvPr>
          <p:cNvPicPr>
            <a:picLocks noChangeAspect="1"/>
          </p:cNvPicPr>
          <p:nvPr/>
        </p:nvPicPr>
        <p:blipFill>
          <a:blip r:embed="rId6"/>
          <a:stretch>
            <a:fillRect/>
          </a:stretch>
        </p:blipFill>
        <p:spPr>
          <a:xfrm>
            <a:off x="7746904" y="2261599"/>
            <a:ext cx="3010295" cy="3064534"/>
          </a:xfrm>
          <a:prstGeom prst="rect">
            <a:avLst/>
          </a:prstGeom>
        </p:spPr>
      </p:pic>
      <p:pic>
        <p:nvPicPr>
          <p:cNvPr id="20" name="Hình ảnh 19">
            <a:extLst>
              <a:ext uri="{FF2B5EF4-FFF2-40B4-BE49-F238E27FC236}">
                <a16:creationId xmlns:a16="http://schemas.microsoft.com/office/drawing/2014/main" id="{9E0E02C8-331E-591B-8E8B-C10FB50F1502}"/>
              </a:ext>
            </a:extLst>
          </p:cNvPr>
          <p:cNvPicPr>
            <a:picLocks noChangeAspect="1"/>
          </p:cNvPicPr>
          <p:nvPr/>
        </p:nvPicPr>
        <p:blipFill>
          <a:blip r:embed="rId7"/>
          <a:stretch>
            <a:fillRect/>
          </a:stretch>
        </p:blipFill>
        <p:spPr>
          <a:xfrm>
            <a:off x="10783771" y="2263384"/>
            <a:ext cx="2826991" cy="3062749"/>
          </a:xfrm>
          <a:prstGeom prst="rect">
            <a:avLst/>
          </a:prstGeom>
        </p:spPr>
      </p:pic>
      <p:sp>
        <p:nvSpPr>
          <p:cNvPr id="21" name="Lưu đồ: Điểm Kết Thúc 20">
            <a:extLst>
              <a:ext uri="{FF2B5EF4-FFF2-40B4-BE49-F238E27FC236}">
                <a16:creationId xmlns:a16="http://schemas.microsoft.com/office/drawing/2014/main" id="{BBD374B7-E790-24CD-B6F8-DC18ECA0E80F}"/>
              </a:ext>
            </a:extLst>
          </p:cNvPr>
          <p:cNvSpPr/>
          <p:nvPr/>
        </p:nvSpPr>
        <p:spPr>
          <a:xfrm>
            <a:off x="2003460" y="5435031"/>
            <a:ext cx="1772209" cy="365760"/>
          </a:xfrm>
          <a:prstGeom prst="flowChartTerminator">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a:solidFill>
                  <a:srgbClr val="2602BE"/>
                </a:solidFill>
              </a:rPr>
              <a:t>GẤU BẮC CỰC</a:t>
            </a:r>
          </a:p>
        </p:txBody>
      </p:sp>
      <p:sp>
        <p:nvSpPr>
          <p:cNvPr id="22" name="Lưu đồ: Điểm Kết Thúc 21">
            <a:extLst>
              <a:ext uri="{FF2B5EF4-FFF2-40B4-BE49-F238E27FC236}">
                <a16:creationId xmlns:a16="http://schemas.microsoft.com/office/drawing/2014/main" id="{4EA88E93-A5E1-79C5-D570-8C4059527FEE}"/>
              </a:ext>
            </a:extLst>
          </p:cNvPr>
          <p:cNvSpPr/>
          <p:nvPr/>
        </p:nvSpPr>
        <p:spPr>
          <a:xfrm>
            <a:off x="5583240" y="5430494"/>
            <a:ext cx="1005840" cy="365760"/>
          </a:xfrm>
          <a:prstGeom prst="flowChartTerminator">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a:solidFill>
                  <a:srgbClr val="2602BE"/>
                </a:solidFill>
              </a:rPr>
              <a:t>HỔ</a:t>
            </a:r>
          </a:p>
        </p:txBody>
      </p:sp>
      <p:sp>
        <p:nvSpPr>
          <p:cNvPr id="23" name="Lưu đồ: Điểm Kết Thúc 22">
            <a:extLst>
              <a:ext uri="{FF2B5EF4-FFF2-40B4-BE49-F238E27FC236}">
                <a16:creationId xmlns:a16="http://schemas.microsoft.com/office/drawing/2014/main" id="{07D968FF-33B1-8635-8F48-A7DA001E85A0}"/>
              </a:ext>
            </a:extLst>
          </p:cNvPr>
          <p:cNvSpPr/>
          <p:nvPr/>
        </p:nvSpPr>
        <p:spPr>
          <a:xfrm>
            <a:off x="8746084" y="5426386"/>
            <a:ext cx="1005840" cy="365760"/>
          </a:xfrm>
          <a:prstGeom prst="flowChartTerminator">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a:solidFill>
                  <a:srgbClr val="2602BE"/>
                </a:solidFill>
              </a:rPr>
              <a:t>SƯ TỬ</a:t>
            </a:r>
          </a:p>
        </p:txBody>
      </p:sp>
      <p:sp>
        <p:nvSpPr>
          <p:cNvPr id="24" name="Lưu đồ: Điểm Kết Thúc 23">
            <a:extLst>
              <a:ext uri="{FF2B5EF4-FFF2-40B4-BE49-F238E27FC236}">
                <a16:creationId xmlns:a16="http://schemas.microsoft.com/office/drawing/2014/main" id="{70CC4738-F054-8201-416D-6456C1C4B50F}"/>
              </a:ext>
            </a:extLst>
          </p:cNvPr>
          <p:cNvSpPr/>
          <p:nvPr/>
        </p:nvSpPr>
        <p:spPr>
          <a:xfrm>
            <a:off x="11711516" y="5426386"/>
            <a:ext cx="1005840" cy="365760"/>
          </a:xfrm>
          <a:prstGeom prst="flowChartTerminator">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a:solidFill>
                  <a:srgbClr val="2602BE"/>
                </a:solidFill>
              </a:rPr>
              <a:t>BÁO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433507" y="213018"/>
            <a:ext cx="13763387" cy="7772400"/>
          </a:xfrm>
          <a:prstGeom prst="roundRect">
            <a:avLst>
              <a:gd name="adj" fmla="val 3047"/>
            </a:avLst>
          </a:prstGeom>
          <a:solidFill>
            <a:srgbClr val="E5F9F2">
              <a:alpha val="95000"/>
            </a:srgbClr>
          </a:solidFill>
          <a:ln/>
          <a:effectLst>
            <a:outerShdw blurRad="62230" dist="40640" dir="5400000" algn="bl" rotWithShape="0">
              <a:srgbClr val="000000">
                <a:alpha val="10000"/>
              </a:srgbClr>
            </a:outerShdw>
          </a:effectLst>
        </p:spPr>
      </p:sp>
      <p:sp>
        <p:nvSpPr>
          <p:cNvPr id="3" name="Text 1"/>
          <p:cNvSpPr/>
          <p:nvPr/>
        </p:nvSpPr>
        <p:spPr>
          <a:xfrm>
            <a:off x="805584" y="1599392"/>
            <a:ext cx="1783504" cy="4544553"/>
          </a:xfrm>
          <a:prstGeom prst="rect">
            <a:avLst/>
          </a:prstGeom>
          <a:noFill/>
          <a:ln/>
        </p:spPr>
        <p:txBody>
          <a:bodyPr wrap="square" lIns="0" tIns="0" rIns="0" bIns="0" rtlCol="0" anchor="t"/>
          <a:lstStyle/>
          <a:p>
            <a:pPr marL="0" indent="0" algn="l">
              <a:lnSpc>
                <a:spcPts val="5650"/>
              </a:lnSpc>
              <a:buNone/>
            </a:pPr>
            <a:r>
              <a:rPr lang="en-US" sz="4500" b="1">
                <a:solidFill>
                  <a:srgbClr val="0D670D"/>
                </a:solidFill>
                <a:ea typeface="Noto Serif SC Bold" pitchFamily="34" charset="-122"/>
                <a:cs typeface="Noto Serif SC Bold" pitchFamily="34" charset="-120"/>
              </a:rPr>
              <a:t>Thế giới động vật hoang dã</a:t>
            </a:r>
            <a:endParaRPr lang="en-US" sz="4500">
              <a:solidFill>
                <a:srgbClr val="0D670D"/>
              </a:solidFill>
            </a:endParaRPr>
          </a:p>
        </p:txBody>
      </p:sp>
      <p:sp>
        <p:nvSpPr>
          <p:cNvPr id="11" name="Text 8"/>
          <p:cNvSpPr/>
          <p:nvPr/>
        </p:nvSpPr>
        <p:spPr>
          <a:xfrm>
            <a:off x="7527131" y="5662970"/>
            <a:ext cx="5955982" cy="268010"/>
          </a:xfrm>
          <a:prstGeom prst="rect">
            <a:avLst/>
          </a:prstGeom>
          <a:noFill/>
          <a:ln/>
        </p:spPr>
        <p:txBody>
          <a:bodyPr wrap="none" lIns="0" tIns="0" rIns="0" bIns="0" rtlCol="0" anchor="t"/>
          <a:lstStyle/>
          <a:p>
            <a:pPr marL="0" indent="0" algn="l">
              <a:lnSpc>
                <a:spcPts val="2100"/>
              </a:lnSpc>
              <a:buNone/>
            </a:pPr>
            <a:endParaRPr lang="en-US" sz="1300"/>
          </a:p>
        </p:txBody>
      </p:sp>
      <p:sp>
        <p:nvSpPr>
          <p:cNvPr id="14" name="Hình tự do: Hình 13">
            <a:extLst>
              <a:ext uri="{FF2B5EF4-FFF2-40B4-BE49-F238E27FC236}">
                <a16:creationId xmlns:a16="http://schemas.microsoft.com/office/drawing/2014/main" id="{7087C097-CAF1-5233-EACE-18B26DC9DCF4}"/>
              </a:ext>
            </a:extLst>
          </p:cNvPr>
          <p:cNvSpPr/>
          <p:nvPr/>
        </p:nvSpPr>
        <p:spPr>
          <a:xfrm>
            <a:off x="4798032" y="7654247"/>
            <a:ext cx="164388" cy="205483"/>
          </a:xfrm>
          <a:custGeom>
            <a:avLst/>
            <a:gdLst>
              <a:gd name="connsiteX0" fmla="*/ 0 w 452063"/>
              <a:gd name="connsiteY0" fmla="*/ 205483 h 205483"/>
              <a:gd name="connsiteX1" fmla="*/ 339048 w 452063"/>
              <a:gd name="connsiteY1" fmla="*/ 0 h 205483"/>
              <a:gd name="connsiteX2" fmla="*/ 452063 w 452063"/>
              <a:gd name="connsiteY2" fmla="*/ 102742 h 205483"/>
            </a:gdLst>
            <a:ahLst/>
            <a:cxnLst>
              <a:cxn ang="0">
                <a:pos x="connsiteX0" y="connsiteY0"/>
              </a:cxn>
              <a:cxn ang="0">
                <a:pos x="connsiteX1" y="connsiteY1"/>
              </a:cxn>
              <a:cxn ang="0">
                <a:pos x="connsiteX2" y="connsiteY2"/>
              </a:cxn>
            </a:cxnLst>
            <a:rect l="l" t="t" r="r" b="b"/>
            <a:pathLst>
              <a:path w="452063" h="205483">
                <a:moveTo>
                  <a:pt x="0" y="205483"/>
                </a:moveTo>
                <a:lnTo>
                  <a:pt x="339048" y="0"/>
                </a:lnTo>
                <a:lnTo>
                  <a:pt x="452063" y="102742"/>
                </a:lnTo>
              </a:path>
            </a:pathLst>
          </a:custGeom>
          <a:noFill/>
          <a:ln w="76200">
            <a:solidFill>
              <a:srgbClr val="273C1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ình tự do: Hình 16">
            <a:extLst>
              <a:ext uri="{FF2B5EF4-FFF2-40B4-BE49-F238E27FC236}">
                <a16:creationId xmlns:a16="http://schemas.microsoft.com/office/drawing/2014/main" id="{ACD314B8-9097-C23A-AA24-94EB532FA249}"/>
              </a:ext>
            </a:extLst>
          </p:cNvPr>
          <p:cNvSpPr/>
          <p:nvPr/>
        </p:nvSpPr>
        <p:spPr>
          <a:xfrm flipH="1">
            <a:off x="11517338" y="7650394"/>
            <a:ext cx="164387" cy="209336"/>
          </a:xfrm>
          <a:custGeom>
            <a:avLst/>
            <a:gdLst>
              <a:gd name="connsiteX0" fmla="*/ 0 w 452063"/>
              <a:gd name="connsiteY0" fmla="*/ 205483 h 205483"/>
              <a:gd name="connsiteX1" fmla="*/ 339048 w 452063"/>
              <a:gd name="connsiteY1" fmla="*/ 0 h 205483"/>
              <a:gd name="connsiteX2" fmla="*/ 452063 w 452063"/>
              <a:gd name="connsiteY2" fmla="*/ 102742 h 205483"/>
            </a:gdLst>
            <a:ahLst/>
            <a:cxnLst>
              <a:cxn ang="0">
                <a:pos x="connsiteX0" y="connsiteY0"/>
              </a:cxn>
              <a:cxn ang="0">
                <a:pos x="connsiteX1" y="connsiteY1"/>
              </a:cxn>
              <a:cxn ang="0">
                <a:pos x="connsiteX2" y="connsiteY2"/>
              </a:cxn>
            </a:cxnLst>
            <a:rect l="l" t="t" r="r" b="b"/>
            <a:pathLst>
              <a:path w="452063" h="205483">
                <a:moveTo>
                  <a:pt x="0" y="205483"/>
                </a:moveTo>
                <a:lnTo>
                  <a:pt x="339048" y="0"/>
                </a:lnTo>
                <a:lnTo>
                  <a:pt x="452063" y="102742"/>
                </a:lnTo>
              </a:path>
            </a:pathLst>
          </a:custGeom>
          <a:noFill/>
          <a:ln w="76200">
            <a:solidFill>
              <a:srgbClr val="273C1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I Video Upscale - Enhance Your Videos - Google Chrome 2025-08-29 10-10-19">
            <a:hlinkClick r:id="" action="ppaction://media"/>
            <a:extLst>
              <a:ext uri="{FF2B5EF4-FFF2-40B4-BE49-F238E27FC236}">
                <a16:creationId xmlns:a16="http://schemas.microsoft.com/office/drawing/2014/main" id="{2C40D2D7-DC3D-EC8C-D8C2-390B8BA1C1AF}"/>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5773" t="33735" r="41995" b="26906"/>
          <a:stretch>
            <a:fillRect/>
          </a:stretch>
        </p:blipFill>
        <p:spPr>
          <a:xfrm>
            <a:off x="2589089" y="548042"/>
            <a:ext cx="11235728" cy="7102352"/>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
        <p:nvSpPr>
          <p:cNvPr id="4" name="Hình chữ nhật 3">
            <a:extLst>
              <a:ext uri="{FF2B5EF4-FFF2-40B4-BE49-F238E27FC236}">
                <a16:creationId xmlns:a16="http://schemas.microsoft.com/office/drawing/2014/main" id="{3866ECCA-9B08-2A52-A158-35C71E5627F9}"/>
              </a:ext>
            </a:extLst>
          </p:cNvPr>
          <p:cNvSpPr/>
          <p:nvPr/>
        </p:nvSpPr>
        <p:spPr>
          <a:xfrm>
            <a:off x="12845243" y="579206"/>
            <a:ext cx="979573" cy="1560264"/>
          </a:xfrm>
          <a:prstGeom prst="rect">
            <a:avLst/>
          </a:prstGeom>
          <a:solidFill>
            <a:srgbClr val="90ECFF"/>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5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433507" y="243840"/>
            <a:ext cx="13763387" cy="7741920"/>
          </a:xfrm>
          <a:prstGeom prst="roundRect">
            <a:avLst>
              <a:gd name="adj" fmla="val 4957"/>
            </a:avLst>
          </a:prstGeom>
          <a:solidFill>
            <a:srgbClr val="E5F9F2">
              <a:alpha val="95000"/>
            </a:srgbClr>
          </a:solidFill>
          <a:ln/>
          <a:effectLst>
            <a:outerShdw blurRad="99060" dist="66040" dir="5400000" algn="bl" rotWithShape="0">
              <a:srgbClr val="000000">
                <a:alpha val="10000"/>
              </a:srgbClr>
            </a:outerShdw>
          </a:effectLst>
        </p:spPr>
      </p:sp>
      <p:sp>
        <p:nvSpPr>
          <p:cNvPr id="5" name="Text 2"/>
          <p:cNvSpPr/>
          <p:nvPr/>
        </p:nvSpPr>
        <p:spPr>
          <a:xfrm>
            <a:off x="4086131" y="672054"/>
            <a:ext cx="8750934" cy="942060"/>
          </a:xfrm>
          <a:prstGeom prst="rect">
            <a:avLst/>
          </a:prstGeom>
          <a:noFill/>
          <a:ln/>
        </p:spPr>
        <p:txBody>
          <a:bodyPr wrap="square" lIns="0" tIns="0" rIns="0" bIns="0" rtlCol="0" anchor="t"/>
          <a:lstStyle/>
          <a:p>
            <a:pPr>
              <a:lnSpc>
                <a:spcPts val="3350"/>
              </a:lnSpc>
            </a:pPr>
            <a:r>
              <a:rPr lang="en-US" sz="3200" b="1">
                <a:solidFill>
                  <a:srgbClr val="0D670D"/>
                </a:solidFill>
                <a:ea typeface="Cambria" panose="02040503050406030204" pitchFamily="18" charset="0"/>
                <a:cs typeface="Geist" pitchFamily="34" charset="-120"/>
              </a:rPr>
              <a:t>Cân nặng của mỗi con vật được cho dưới đây. Viết tên các con vật theo thứ tự cân nặng từ bé đến lớn.</a:t>
            </a:r>
          </a:p>
        </p:txBody>
      </p:sp>
      <p:grpSp>
        <p:nvGrpSpPr>
          <p:cNvPr id="14" name="Nhóm 13">
            <a:extLst>
              <a:ext uri="{FF2B5EF4-FFF2-40B4-BE49-F238E27FC236}">
                <a16:creationId xmlns:a16="http://schemas.microsoft.com/office/drawing/2014/main" id="{52AF68F1-36BD-5A5F-AE75-A799F368E230}"/>
              </a:ext>
            </a:extLst>
          </p:cNvPr>
          <p:cNvGrpSpPr/>
          <p:nvPr/>
        </p:nvGrpSpPr>
        <p:grpSpPr>
          <a:xfrm>
            <a:off x="1026760" y="666760"/>
            <a:ext cx="2313661" cy="701381"/>
            <a:chOff x="1803037" y="3347318"/>
            <a:chExt cx="2313661" cy="701381"/>
          </a:xfrm>
        </p:grpSpPr>
        <p:sp>
          <p:nvSpPr>
            <p:cNvPr id="13" name="Lưu đồ: Đường kết nối Ngoài trang 12">
              <a:extLst>
                <a:ext uri="{FF2B5EF4-FFF2-40B4-BE49-F238E27FC236}">
                  <a16:creationId xmlns:a16="http://schemas.microsoft.com/office/drawing/2014/main" id="{AE46584B-F268-B295-D5CB-9521605EB174}"/>
                </a:ext>
              </a:extLst>
            </p:cNvPr>
            <p:cNvSpPr/>
            <p:nvPr/>
          </p:nvSpPr>
          <p:spPr>
            <a:xfrm rot="16200000">
              <a:off x="2748160" y="2814259"/>
              <a:ext cx="640080" cy="1828800"/>
            </a:xfrm>
            <a:prstGeom prst="flowChartOffpageConnector">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ình Bầu dục 10">
              <a:extLst>
                <a:ext uri="{FF2B5EF4-FFF2-40B4-BE49-F238E27FC236}">
                  <a16:creationId xmlns:a16="http://schemas.microsoft.com/office/drawing/2014/main" id="{F0ED8351-30F0-5903-9A63-5175966F7746}"/>
                </a:ext>
              </a:extLst>
            </p:cNvPr>
            <p:cNvSpPr/>
            <p:nvPr/>
          </p:nvSpPr>
          <p:spPr>
            <a:xfrm>
              <a:off x="1803037" y="3347318"/>
              <a:ext cx="2313661" cy="69768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2602BE"/>
                  </a:solidFill>
                </a:rPr>
                <a:t>Bài 1a</a:t>
              </a:r>
            </a:p>
          </p:txBody>
        </p:sp>
      </p:grpSp>
      <p:pic>
        <p:nvPicPr>
          <p:cNvPr id="20" name="Hình ảnh 19">
            <a:extLst>
              <a:ext uri="{FF2B5EF4-FFF2-40B4-BE49-F238E27FC236}">
                <a16:creationId xmlns:a16="http://schemas.microsoft.com/office/drawing/2014/main" id="{ABD569B1-3D58-5558-493D-29F4585F2E4E}"/>
              </a:ext>
            </a:extLst>
          </p:cNvPr>
          <p:cNvPicPr>
            <a:picLocks noChangeAspect="1"/>
          </p:cNvPicPr>
          <p:nvPr/>
        </p:nvPicPr>
        <p:blipFill>
          <a:blip r:embed="rId3"/>
          <a:stretch>
            <a:fillRect/>
          </a:stretch>
        </p:blipFill>
        <p:spPr>
          <a:xfrm>
            <a:off x="1972638" y="5404207"/>
            <a:ext cx="3418133" cy="2417171"/>
          </a:xfrm>
          <a:prstGeom prst="rect">
            <a:avLst/>
          </a:prstGeom>
        </p:spPr>
      </p:pic>
      <p:pic>
        <p:nvPicPr>
          <p:cNvPr id="22" name="Hình ảnh 21">
            <a:extLst>
              <a:ext uri="{FF2B5EF4-FFF2-40B4-BE49-F238E27FC236}">
                <a16:creationId xmlns:a16="http://schemas.microsoft.com/office/drawing/2014/main" id="{BDE5C021-2256-7804-8284-AEB6BC112A2D}"/>
              </a:ext>
            </a:extLst>
          </p:cNvPr>
          <p:cNvPicPr>
            <a:picLocks noChangeAspect="1"/>
          </p:cNvPicPr>
          <p:nvPr/>
        </p:nvPicPr>
        <p:blipFill>
          <a:blip r:embed="rId4"/>
          <a:stretch>
            <a:fillRect/>
          </a:stretch>
        </p:blipFill>
        <p:spPr>
          <a:xfrm>
            <a:off x="6565012" y="5404207"/>
            <a:ext cx="3244786" cy="2397778"/>
          </a:xfrm>
          <a:prstGeom prst="rect">
            <a:avLst/>
          </a:prstGeom>
        </p:spPr>
      </p:pic>
      <p:pic>
        <p:nvPicPr>
          <p:cNvPr id="16" name="Hình ảnh 15">
            <a:extLst>
              <a:ext uri="{FF2B5EF4-FFF2-40B4-BE49-F238E27FC236}">
                <a16:creationId xmlns:a16="http://schemas.microsoft.com/office/drawing/2014/main" id="{A258DFBA-7EBB-59CF-93C2-70F2D88550E9}"/>
              </a:ext>
            </a:extLst>
          </p:cNvPr>
          <p:cNvPicPr>
            <a:picLocks noChangeAspect="1"/>
          </p:cNvPicPr>
          <p:nvPr/>
        </p:nvPicPr>
        <p:blipFill>
          <a:blip r:embed="rId5"/>
          <a:stretch>
            <a:fillRect/>
          </a:stretch>
        </p:blipFill>
        <p:spPr>
          <a:xfrm>
            <a:off x="9809948" y="1936986"/>
            <a:ext cx="3597827" cy="2859407"/>
          </a:xfrm>
          <a:prstGeom prst="rect">
            <a:avLst/>
          </a:prstGeom>
        </p:spPr>
      </p:pic>
      <p:sp>
        <p:nvSpPr>
          <p:cNvPr id="3" name="Mũi tên: Phải Có Sọc 2">
            <a:hlinkClick r:id="rId6" action="ppaction://hlinkfile"/>
            <a:extLst>
              <a:ext uri="{FF2B5EF4-FFF2-40B4-BE49-F238E27FC236}">
                <a16:creationId xmlns:a16="http://schemas.microsoft.com/office/drawing/2014/main" id="{0E90FDA1-9E83-BCBF-7A3F-976F098964B2}"/>
              </a:ext>
            </a:extLst>
          </p:cNvPr>
          <p:cNvSpPr/>
          <p:nvPr/>
        </p:nvSpPr>
        <p:spPr>
          <a:xfrm>
            <a:off x="13407775" y="7233008"/>
            <a:ext cx="389762" cy="588372"/>
          </a:xfrm>
          <a:prstGeom prst="stripedRightArrow">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Hình ảnh 17">
            <a:extLst>
              <a:ext uri="{FF2B5EF4-FFF2-40B4-BE49-F238E27FC236}">
                <a16:creationId xmlns:a16="http://schemas.microsoft.com/office/drawing/2014/main" id="{FA311D1A-B468-87E3-FEC3-23FB6393A7B8}"/>
              </a:ext>
            </a:extLst>
          </p:cNvPr>
          <p:cNvPicPr>
            <a:picLocks noChangeAspect="1"/>
          </p:cNvPicPr>
          <p:nvPr/>
        </p:nvPicPr>
        <p:blipFill>
          <a:blip r:embed="rId7"/>
          <a:stretch>
            <a:fillRect/>
          </a:stretch>
        </p:blipFill>
        <p:spPr>
          <a:xfrm>
            <a:off x="2974970" y="1936986"/>
            <a:ext cx="3764878" cy="2649957"/>
          </a:xfrm>
          <a:prstGeom prst="rect">
            <a:avLst/>
          </a:prstGeom>
        </p:spPr>
      </p:pic>
      <p:sp>
        <p:nvSpPr>
          <p:cNvPr id="10" name="Lưu đồ: Điểm Kết Thúc 9">
            <a:extLst>
              <a:ext uri="{FF2B5EF4-FFF2-40B4-BE49-F238E27FC236}">
                <a16:creationId xmlns:a16="http://schemas.microsoft.com/office/drawing/2014/main" id="{88FF9ABB-68B7-CE10-4596-E2AE8D7B75B9}"/>
              </a:ext>
            </a:extLst>
          </p:cNvPr>
          <p:cNvSpPr/>
          <p:nvPr/>
        </p:nvSpPr>
        <p:spPr>
          <a:xfrm>
            <a:off x="1540320" y="1893022"/>
            <a:ext cx="1286539" cy="627321"/>
          </a:xfrm>
          <a:prstGeom prst="flowChartTerminator">
            <a:avLst/>
          </a:prstGeom>
          <a:solidFill>
            <a:srgbClr val="0D670D"/>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3200" b="1"/>
              <a:t>Số 1</a:t>
            </a:r>
          </a:p>
        </p:txBody>
      </p:sp>
      <p:sp>
        <p:nvSpPr>
          <p:cNvPr id="12" name="Lưu đồ: Điểm Kết Thúc 11">
            <a:extLst>
              <a:ext uri="{FF2B5EF4-FFF2-40B4-BE49-F238E27FC236}">
                <a16:creationId xmlns:a16="http://schemas.microsoft.com/office/drawing/2014/main" id="{B03B4D32-3EB6-BB2E-67E1-17A9EDD1F405}"/>
              </a:ext>
            </a:extLst>
          </p:cNvPr>
          <p:cNvSpPr/>
          <p:nvPr/>
        </p:nvSpPr>
        <p:spPr>
          <a:xfrm>
            <a:off x="4857409" y="1869298"/>
            <a:ext cx="1286539" cy="627321"/>
          </a:xfrm>
          <a:prstGeom prst="flowChartTerminator">
            <a:avLst/>
          </a:prstGeom>
          <a:solidFill>
            <a:srgbClr val="0D670D"/>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3200" b="1"/>
              <a:t>Số 2</a:t>
            </a:r>
          </a:p>
        </p:txBody>
      </p:sp>
      <p:sp>
        <p:nvSpPr>
          <p:cNvPr id="15" name="Lưu đồ: Điểm Kết Thúc 14">
            <a:extLst>
              <a:ext uri="{FF2B5EF4-FFF2-40B4-BE49-F238E27FC236}">
                <a16:creationId xmlns:a16="http://schemas.microsoft.com/office/drawing/2014/main" id="{A851A70F-CD1F-B111-54E1-D6C8B8F8E96B}"/>
              </a:ext>
            </a:extLst>
          </p:cNvPr>
          <p:cNvSpPr/>
          <p:nvPr/>
        </p:nvSpPr>
        <p:spPr>
          <a:xfrm>
            <a:off x="8334333" y="1917120"/>
            <a:ext cx="1286539" cy="627321"/>
          </a:xfrm>
          <a:prstGeom prst="flowChartTerminator">
            <a:avLst/>
          </a:prstGeom>
          <a:solidFill>
            <a:srgbClr val="0D670D"/>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3200" b="1"/>
              <a:t>Số 3</a:t>
            </a:r>
          </a:p>
        </p:txBody>
      </p:sp>
      <p:sp>
        <p:nvSpPr>
          <p:cNvPr id="17" name="Lưu đồ: Điểm Kết Thúc 16">
            <a:extLst>
              <a:ext uri="{FF2B5EF4-FFF2-40B4-BE49-F238E27FC236}">
                <a16:creationId xmlns:a16="http://schemas.microsoft.com/office/drawing/2014/main" id="{79EBAF88-A121-ADC0-58AE-A75F0355B308}"/>
              </a:ext>
            </a:extLst>
          </p:cNvPr>
          <p:cNvSpPr/>
          <p:nvPr/>
        </p:nvSpPr>
        <p:spPr>
          <a:xfrm>
            <a:off x="11734821" y="1905087"/>
            <a:ext cx="1286539" cy="627321"/>
          </a:xfrm>
          <a:prstGeom prst="flowChartTerminator">
            <a:avLst/>
          </a:prstGeom>
          <a:solidFill>
            <a:srgbClr val="0D670D"/>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3200" b="1"/>
              <a:t>Số 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2.39583E-6 -3.64198E-6 L -0.10276 -0.34548 " pathEditMode="relative" rAng="0" ptsTypes="AA">
                                      <p:cBhvr>
                                        <p:cTn id="6" dur="2000" fill="hold"/>
                                        <p:tgtEl>
                                          <p:spTgt spid="20"/>
                                        </p:tgtEl>
                                        <p:attrNameLst>
                                          <p:attrName>ppt_x</p:attrName>
                                          <p:attrName>ppt_y</p:attrName>
                                        </p:attrNameLst>
                                      </p:cBhvr>
                                      <p:rCtr x="-5143" y="-17284"/>
                                    </p:animMotion>
                                  </p:childTnLst>
                                </p:cTn>
                              </p:par>
                              <p:par>
                                <p:cTn id="7" presetID="56" presetClass="path" presetSubtype="0" accel="50000" decel="50000" fill="hold" nodeType="withEffect">
                                  <p:stCondLst>
                                    <p:cond delay="0"/>
                                  </p:stCondLst>
                                  <p:childTnLst>
                                    <p:animMotion origin="layout" path="M -3.125E-7 3.76543E-6 L -0.18348 -0.34433 " pathEditMode="relative" rAng="0" ptsTypes="AA">
                                      <p:cBhvr>
                                        <p:cTn id="8" dur="2000" fill="hold"/>
                                        <p:tgtEl>
                                          <p:spTgt spid="22"/>
                                        </p:tgtEl>
                                        <p:attrNameLst>
                                          <p:attrName>ppt_x</p:attrName>
                                          <p:attrName>ppt_y</p:attrName>
                                        </p:attrNameLst>
                                      </p:cBhvr>
                                      <p:rCtr x="-9180" y="-17226"/>
                                    </p:animMotion>
                                  </p:childTnLst>
                                </p:cTn>
                              </p:par>
                              <p:par>
                                <p:cTn id="9" presetID="63" presetClass="path" presetSubtype="0" accel="50000" decel="50000" fill="hold" nodeType="withEffect">
                                  <p:stCondLst>
                                    <p:cond delay="0"/>
                                  </p:stCondLst>
                                  <p:childTnLst>
                                    <p:animMotion origin="layout" path="M 0.00054 0.01331 L 0.28451 0.08025 " pathEditMode="relative" rAng="0" ptsTypes="AA">
                                      <p:cBhvr>
                                        <p:cTn id="10" dur="2000" fill="hold"/>
                                        <p:tgtEl>
                                          <p:spTgt spid="18"/>
                                        </p:tgtEl>
                                        <p:attrNameLst>
                                          <p:attrName>ppt_x</p:attrName>
                                          <p:attrName>ppt_y</p:attrName>
                                        </p:attrNameLst>
                                      </p:cBhvr>
                                      <p:rCtr x="14193" y="3337"/>
                                    </p:animMotion>
                                  </p:childTnLst>
                                </p:cTn>
                              </p:par>
                              <p:par>
                                <p:cTn id="11" presetID="42" presetClass="path" presetSubtype="0" accel="50000" decel="50000" fill="hold" nodeType="withEffect">
                                  <p:stCondLst>
                                    <p:cond delay="0"/>
                                  </p:stCondLst>
                                  <p:childTnLst>
                                    <p:animMotion origin="layout" path="M -2.77778E-6 -6.17284E-7 L 0.04818 0.07948 " pathEditMode="relative" rAng="0" ptsTypes="AA">
                                      <p:cBhvr>
                                        <p:cTn id="12" dur="2000" fill="hold"/>
                                        <p:tgtEl>
                                          <p:spTgt spid="16"/>
                                        </p:tgtEl>
                                        <p:attrNameLst>
                                          <p:attrName>ppt_x</p:attrName>
                                          <p:attrName>ppt_y</p:attrName>
                                        </p:attrNameLst>
                                      </p:cBhvr>
                                      <p:rCtr x="2409" y="3974"/>
                                    </p:animMotion>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ircle(in)">
                                      <p:cBhvr>
                                        <p:cTn id="26"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5"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a:hlinkClick r:id="rId2"/>
            <a:extLst>
              <a:ext uri="{FF2B5EF4-FFF2-40B4-BE49-F238E27FC236}">
                <a16:creationId xmlns:a16="http://schemas.microsoft.com/office/drawing/2014/main" id="{F9090A72-6F3E-840A-1406-4E534FD61C39}"/>
              </a:ext>
            </a:extLst>
          </p:cNvPr>
          <p:cNvSpPr/>
          <p:nvPr/>
        </p:nvSpPr>
        <p:spPr>
          <a:xfrm>
            <a:off x="433507" y="243840"/>
            <a:ext cx="13763387" cy="7741920"/>
          </a:xfrm>
          <a:prstGeom prst="roundRect">
            <a:avLst>
              <a:gd name="adj" fmla="val 4957"/>
            </a:avLst>
          </a:prstGeom>
          <a:solidFill>
            <a:srgbClr val="E5F9F2">
              <a:alpha val="95000"/>
            </a:srgbClr>
          </a:solidFill>
          <a:ln/>
          <a:effectLst>
            <a:outerShdw blurRad="99060" dist="66040" dir="5400000" algn="bl" rotWithShape="0">
              <a:srgbClr val="000000">
                <a:alpha val="10000"/>
              </a:srgbClr>
            </a:outerShdw>
          </a:effectLst>
        </p:spPr>
      </p:sp>
      <p:sp>
        <p:nvSpPr>
          <p:cNvPr id="5" name="Text 4">
            <a:extLst>
              <a:ext uri="{FF2B5EF4-FFF2-40B4-BE49-F238E27FC236}">
                <a16:creationId xmlns:a16="http://schemas.microsoft.com/office/drawing/2014/main" id="{109123E1-8E0B-A556-72A8-086AD31D2FD7}"/>
              </a:ext>
            </a:extLst>
          </p:cNvPr>
          <p:cNvSpPr/>
          <p:nvPr/>
        </p:nvSpPr>
        <p:spPr>
          <a:xfrm>
            <a:off x="3578407" y="1201789"/>
            <a:ext cx="7949197" cy="976634"/>
          </a:xfrm>
          <a:prstGeom prst="rect">
            <a:avLst/>
          </a:prstGeom>
          <a:noFill/>
          <a:ln/>
        </p:spPr>
        <p:txBody>
          <a:bodyPr wrap="square" lIns="0" tIns="0" rIns="0" bIns="0" rtlCol="0" anchor="t"/>
          <a:lstStyle/>
          <a:p>
            <a:pPr>
              <a:lnSpc>
                <a:spcPts val="3350"/>
              </a:lnSpc>
            </a:pPr>
            <a:r>
              <a:rPr lang="en-US" sz="3200" b="1">
                <a:solidFill>
                  <a:srgbClr val="0D670D"/>
                </a:solidFill>
                <a:latin typeface="Calibri" panose="020F0502020204030204" pitchFamily="34" charset="0"/>
                <a:ea typeface="Calibri" panose="020F0502020204030204" pitchFamily="34" charset="0"/>
                <a:cs typeface="Calibri" panose="020F0502020204030204" pitchFamily="34" charset="0"/>
              </a:rPr>
              <a:t>Viết các số: 356, 432, 728, 669 </a:t>
            </a:r>
          </a:p>
          <a:p>
            <a:pPr>
              <a:lnSpc>
                <a:spcPts val="3350"/>
              </a:lnSpc>
            </a:pPr>
            <a:r>
              <a:rPr lang="en-US" sz="3200" b="1">
                <a:solidFill>
                  <a:srgbClr val="0D670D"/>
                </a:solidFill>
                <a:latin typeface="Calibri" panose="020F0502020204030204" pitchFamily="34" charset="0"/>
                <a:ea typeface="Calibri" panose="020F0502020204030204" pitchFamily="34" charset="0"/>
                <a:cs typeface="Calibri" panose="020F0502020204030204" pitchFamily="34" charset="0"/>
              </a:rPr>
              <a:t>thành tổng các trăm, chục, đơn vị (theo mẫu)</a:t>
            </a:r>
          </a:p>
        </p:txBody>
      </p:sp>
      <p:sp>
        <p:nvSpPr>
          <p:cNvPr id="6" name="Text 5">
            <a:extLst>
              <a:ext uri="{FF2B5EF4-FFF2-40B4-BE49-F238E27FC236}">
                <a16:creationId xmlns:a16="http://schemas.microsoft.com/office/drawing/2014/main" id="{22723A4D-028A-194E-4A3D-578F22C89823}"/>
              </a:ext>
            </a:extLst>
          </p:cNvPr>
          <p:cNvSpPr/>
          <p:nvPr/>
        </p:nvSpPr>
        <p:spPr>
          <a:xfrm>
            <a:off x="2560323" y="7109066"/>
            <a:ext cx="10672405" cy="697682"/>
          </a:xfrm>
          <a:prstGeom prst="rect">
            <a:avLst/>
          </a:prstGeom>
          <a:noFill/>
          <a:ln/>
        </p:spPr>
        <p:txBody>
          <a:bodyPr wrap="square" lIns="0" tIns="0" rIns="0" bIns="0" rtlCol="0" anchor="t"/>
          <a:lstStyle/>
          <a:p>
            <a:pPr marL="0" indent="0" algn="l">
              <a:lnSpc>
                <a:spcPts val="3350"/>
              </a:lnSpc>
              <a:buNone/>
            </a:pPr>
            <a:endParaRPr lang="en-US" sz="2050"/>
          </a:p>
        </p:txBody>
      </p:sp>
      <p:grpSp>
        <p:nvGrpSpPr>
          <p:cNvPr id="7" name="Nhóm 6">
            <a:extLst>
              <a:ext uri="{FF2B5EF4-FFF2-40B4-BE49-F238E27FC236}">
                <a16:creationId xmlns:a16="http://schemas.microsoft.com/office/drawing/2014/main" id="{558A48D9-F598-7790-3C9E-6E5181C721B7}"/>
              </a:ext>
            </a:extLst>
          </p:cNvPr>
          <p:cNvGrpSpPr/>
          <p:nvPr/>
        </p:nvGrpSpPr>
        <p:grpSpPr>
          <a:xfrm>
            <a:off x="718288" y="1140489"/>
            <a:ext cx="2313661" cy="701381"/>
            <a:chOff x="1803037" y="3347318"/>
            <a:chExt cx="2313661" cy="701381"/>
          </a:xfrm>
        </p:grpSpPr>
        <p:sp>
          <p:nvSpPr>
            <p:cNvPr id="8" name="Lưu đồ: Đường kết nối Ngoài trang 7">
              <a:extLst>
                <a:ext uri="{FF2B5EF4-FFF2-40B4-BE49-F238E27FC236}">
                  <a16:creationId xmlns:a16="http://schemas.microsoft.com/office/drawing/2014/main" id="{20B954E3-F479-8F8E-9F03-1411AB3E57D5}"/>
                </a:ext>
              </a:extLst>
            </p:cNvPr>
            <p:cNvSpPr/>
            <p:nvPr/>
          </p:nvSpPr>
          <p:spPr>
            <a:xfrm rot="16200000">
              <a:off x="2748160" y="2814259"/>
              <a:ext cx="640080" cy="1828800"/>
            </a:xfrm>
            <a:prstGeom prst="flowChartOffpageConnector">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ình Bầu dục 8">
              <a:extLst>
                <a:ext uri="{FF2B5EF4-FFF2-40B4-BE49-F238E27FC236}">
                  <a16:creationId xmlns:a16="http://schemas.microsoft.com/office/drawing/2014/main" id="{2DD6C02C-3FA7-4526-A4D9-03A28BA7FF34}"/>
                </a:ext>
              </a:extLst>
            </p:cNvPr>
            <p:cNvSpPr/>
            <p:nvPr/>
          </p:nvSpPr>
          <p:spPr>
            <a:xfrm>
              <a:off x="1803037" y="3347318"/>
              <a:ext cx="2313661" cy="69768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2602BE"/>
                  </a:solidFill>
                </a:rPr>
                <a:t>Bài 1b</a:t>
              </a:r>
            </a:p>
          </p:txBody>
        </p:sp>
      </p:grpSp>
      <p:sp>
        <p:nvSpPr>
          <p:cNvPr id="10" name="Hình chữ nhật: Góc Tròn 9">
            <a:extLst>
              <a:ext uri="{FF2B5EF4-FFF2-40B4-BE49-F238E27FC236}">
                <a16:creationId xmlns:a16="http://schemas.microsoft.com/office/drawing/2014/main" id="{1B19E96D-906F-5E4C-7996-65484E0D35F1}"/>
              </a:ext>
            </a:extLst>
          </p:cNvPr>
          <p:cNvSpPr/>
          <p:nvPr/>
        </p:nvSpPr>
        <p:spPr>
          <a:xfrm>
            <a:off x="3578407" y="2787531"/>
            <a:ext cx="4831815" cy="697682"/>
          </a:xfrm>
          <a:prstGeom prst="roundRect">
            <a:avLst/>
          </a:prstGeom>
          <a:solidFill>
            <a:srgbClr val="E0F4D5"/>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3200" b="1">
                <a:solidFill>
                  <a:schemeClr val="accent1">
                    <a:lumMod val="50000"/>
                  </a:schemeClr>
                </a:solidFill>
              </a:rPr>
              <a:t>Mẫu: 356 = 300 + 50 + 6</a:t>
            </a:r>
          </a:p>
        </p:txBody>
      </p:sp>
      <p:sp>
        <p:nvSpPr>
          <p:cNvPr id="13" name="Mũi tên: Phải Có Sọc 12">
            <a:hlinkClick r:id="rId3" action="ppaction://hlinkfile"/>
            <a:extLst>
              <a:ext uri="{FF2B5EF4-FFF2-40B4-BE49-F238E27FC236}">
                <a16:creationId xmlns:a16="http://schemas.microsoft.com/office/drawing/2014/main" id="{67DDA6DD-989B-E88D-7C80-8B51689B4BC8}"/>
              </a:ext>
            </a:extLst>
          </p:cNvPr>
          <p:cNvSpPr/>
          <p:nvPr/>
        </p:nvSpPr>
        <p:spPr>
          <a:xfrm>
            <a:off x="13469039" y="7304926"/>
            <a:ext cx="430976" cy="551581"/>
          </a:xfrm>
          <a:prstGeom prst="stripedRightArrow">
            <a:avLst>
              <a:gd name="adj1" fmla="val 50000"/>
              <a:gd name="adj2" fmla="val 50000"/>
            </a:avLst>
          </a:prstGeom>
          <a:solidFill>
            <a:schemeClr val="accent6">
              <a:lumMod val="40000"/>
              <a:lumOff val="60000"/>
            </a:schemeClr>
          </a:solidFill>
          <a:ln>
            <a:solidFill>
              <a:srgbClr val="0D67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ình chữ nhật: Góc Tròn 2">
            <a:extLst>
              <a:ext uri="{FF2B5EF4-FFF2-40B4-BE49-F238E27FC236}">
                <a16:creationId xmlns:a16="http://schemas.microsoft.com/office/drawing/2014/main" id="{491FAB8C-519C-CC96-B1A4-C000C21DFE10}"/>
              </a:ext>
            </a:extLst>
          </p:cNvPr>
          <p:cNvSpPr/>
          <p:nvPr/>
        </p:nvSpPr>
        <p:spPr>
          <a:xfrm>
            <a:off x="3578404" y="4125433"/>
            <a:ext cx="4831815" cy="697682"/>
          </a:xfrm>
          <a:prstGeom prst="roundRect">
            <a:avLst/>
          </a:prstGeom>
          <a:solidFill>
            <a:srgbClr val="EDF9E7"/>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3200" b="1">
                <a:solidFill>
                  <a:schemeClr val="accent1">
                    <a:lumMod val="50000"/>
                  </a:schemeClr>
                </a:solidFill>
              </a:rPr>
              <a:t>432 = 400 + 30 + 2</a:t>
            </a:r>
          </a:p>
        </p:txBody>
      </p:sp>
      <p:sp>
        <p:nvSpPr>
          <p:cNvPr id="4" name="Hình chữ nhật: Góc Tròn 3">
            <a:extLst>
              <a:ext uri="{FF2B5EF4-FFF2-40B4-BE49-F238E27FC236}">
                <a16:creationId xmlns:a16="http://schemas.microsoft.com/office/drawing/2014/main" id="{01DB99F7-5609-A6A9-37BA-072E223D0D71}"/>
              </a:ext>
            </a:extLst>
          </p:cNvPr>
          <p:cNvSpPr/>
          <p:nvPr/>
        </p:nvSpPr>
        <p:spPr>
          <a:xfrm>
            <a:off x="3578405" y="5054945"/>
            <a:ext cx="4831815" cy="697682"/>
          </a:xfrm>
          <a:prstGeom prst="roundRect">
            <a:avLst/>
          </a:prstGeom>
          <a:solidFill>
            <a:srgbClr val="EDF9E7"/>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3200" b="1">
                <a:solidFill>
                  <a:schemeClr val="accent1">
                    <a:lumMod val="50000"/>
                  </a:schemeClr>
                </a:solidFill>
              </a:rPr>
              <a:t>728 = 700 + 20 + 8</a:t>
            </a:r>
          </a:p>
        </p:txBody>
      </p:sp>
      <p:sp>
        <p:nvSpPr>
          <p:cNvPr id="11" name="Hình chữ nhật: Góc Tròn 10">
            <a:extLst>
              <a:ext uri="{FF2B5EF4-FFF2-40B4-BE49-F238E27FC236}">
                <a16:creationId xmlns:a16="http://schemas.microsoft.com/office/drawing/2014/main" id="{B5BF6680-719E-98C4-9A6C-D5C0C615B8D7}"/>
              </a:ext>
            </a:extLst>
          </p:cNvPr>
          <p:cNvSpPr/>
          <p:nvPr/>
        </p:nvSpPr>
        <p:spPr>
          <a:xfrm>
            <a:off x="3578403" y="5971380"/>
            <a:ext cx="4831815" cy="697682"/>
          </a:xfrm>
          <a:prstGeom prst="roundRect">
            <a:avLst/>
          </a:prstGeom>
          <a:solidFill>
            <a:srgbClr val="EDF9E7"/>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3200" b="1">
                <a:solidFill>
                  <a:schemeClr val="accent1">
                    <a:lumMod val="50000"/>
                  </a:schemeClr>
                </a:solidFill>
              </a:rPr>
              <a:t>669 = 600 + 60 + 9</a:t>
            </a:r>
          </a:p>
        </p:txBody>
      </p:sp>
    </p:spTree>
    <p:extLst>
      <p:ext uri="{BB962C8B-B14F-4D97-AF65-F5344CB8AC3E}">
        <p14:creationId xmlns:p14="http://schemas.microsoft.com/office/powerpoint/2010/main" val="137032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433507" y="243840"/>
            <a:ext cx="13763387" cy="7741920"/>
          </a:xfrm>
          <a:prstGeom prst="roundRect">
            <a:avLst>
              <a:gd name="adj" fmla="val 4961"/>
            </a:avLst>
          </a:prstGeom>
          <a:solidFill>
            <a:srgbClr val="E5F9F2">
              <a:alpha val="95000"/>
            </a:srgbClr>
          </a:solidFill>
          <a:ln/>
          <a:effectLst>
            <a:outerShdw blurRad="99060" dist="66040" dir="5400000" algn="bl" rotWithShape="0">
              <a:srgbClr val="000000">
                <a:alpha val="10000"/>
              </a:srgbClr>
            </a:outerShdw>
          </a:effectLst>
        </p:spPr>
      </p:sp>
      <p:sp>
        <p:nvSpPr>
          <p:cNvPr id="3" name="Text 1"/>
          <p:cNvSpPr/>
          <p:nvPr/>
        </p:nvSpPr>
        <p:spPr>
          <a:xfrm>
            <a:off x="1215872" y="466078"/>
            <a:ext cx="6397279" cy="666869"/>
          </a:xfrm>
          <a:prstGeom prst="rect">
            <a:avLst/>
          </a:prstGeom>
          <a:noFill/>
          <a:ln/>
        </p:spPr>
        <p:txBody>
          <a:bodyPr wrap="none" lIns="0" tIns="0" rIns="0" bIns="0" rtlCol="0" anchor="t"/>
          <a:lstStyle/>
          <a:p>
            <a:pPr marL="0" indent="0" algn="l">
              <a:lnSpc>
                <a:spcPts val="5250"/>
              </a:lnSpc>
              <a:buNone/>
            </a:pPr>
            <a:r>
              <a:rPr lang="en-US" sz="4200" b="1">
                <a:solidFill>
                  <a:srgbClr val="006747"/>
                </a:solidFill>
                <a:ea typeface="Noto Serif SC Bold" pitchFamily="34" charset="-122"/>
                <a:cs typeface="Noto Serif SC Bold" pitchFamily="34" charset="-120"/>
              </a:rPr>
              <a:t>Luyện tập chuyên sâu với AI</a:t>
            </a:r>
            <a:endParaRPr lang="en-US" sz="4200"/>
          </a:p>
        </p:txBody>
      </p:sp>
      <p:sp>
        <p:nvSpPr>
          <p:cNvPr id="4" name="Shape 2"/>
          <p:cNvSpPr/>
          <p:nvPr/>
        </p:nvSpPr>
        <p:spPr>
          <a:xfrm>
            <a:off x="1215872" y="2381043"/>
            <a:ext cx="12140532" cy="4841690"/>
          </a:xfrm>
          <a:prstGeom prst="roundRect">
            <a:avLst>
              <a:gd name="adj" fmla="val 4505"/>
            </a:avLst>
          </a:prstGeom>
          <a:solidFill>
            <a:srgbClr val="E5F9F2">
              <a:alpha val="95000"/>
            </a:srgbClr>
          </a:solidFill>
          <a:ln/>
        </p:spPr>
      </p:sp>
      <p:sp>
        <p:nvSpPr>
          <p:cNvPr id="5" name="Shape 3"/>
          <p:cNvSpPr/>
          <p:nvPr/>
        </p:nvSpPr>
        <p:spPr>
          <a:xfrm>
            <a:off x="1215872" y="1768793"/>
            <a:ext cx="6001583" cy="121920"/>
          </a:xfrm>
          <a:prstGeom prst="roundRect">
            <a:avLst>
              <a:gd name="adj" fmla="val 196899"/>
            </a:avLst>
          </a:prstGeom>
          <a:solidFill>
            <a:srgbClr val="006747"/>
          </a:solidFill>
          <a:ln/>
        </p:spPr>
      </p:sp>
      <p:sp>
        <p:nvSpPr>
          <p:cNvPr id="8" name="Text 6"/>
          <p:cNvSpPr/>
          <p:nvPr/>
        </p:nvSpPr>
        <p:spPr>
          <a:xfrm>
            <a:off x="1215872" y="1300998"/>
            <a:ext cx="3751540" cy="416719"/>
          </a:xfrm>
          <a:prstGeom prst="rect">
            <a:avLst/>
          </a:prstGeom>
          <a:noFill/>
          <a:ln/>
        </p:spPr>
        <p:txBody>
          <a:bodyPr wrap="none" lIns="0" tIns="0" rIns="0" bIns="0" rtlCol="0" anchor="t"/>
          <a:lstStyle/>
          <a:p>
            <a:pPr marL="0" indent="0" algn="l">
              <a:lnSpc>
                <a:spcPts val="3250"/>
              </a:lnSpc>
              <a:buNone/>
            </a:pPr>
            <a:r>
              <a:rPr lang="en-US" sz="3200" b="1">
                <a:solidFill>
                  <a:srgbClr val="0D670D"/>
                </a:solidFill>
                <a:ea typeface="Noto Serif SC Bold" pitchFamily="34" charset="-122"/>
                <a:cs typeface="Noto Serif SC Bold" pitchFamily="34" charset="-120"/>
              </a:rPr>
              <a:t>Bài 2: Đặt tính rồi tính</a:t>
            </a:r>
            <a:endParaRPr lang="en-US" sz="3200">
              <a:solidFill>
                <a:srgbClr val="0D670D"/>
              </a:solidFill>
            </a:endParaRPr>
          </a:p>
        </p:txBody>
      </p:sp>
      <p:sp>
        <p:nvSpPr>
          <p:cNvPr id="17" name="Hộp Văn bản 16">
            <a:extLst>
              <a:ext uri="{FF2B5EF4-FFF2-40B4-BE49-F238E27FC236}">
                <a16:creationId xmlns:a16="http://schemas.microsoft.com/office/drawing/2014/main" id="{4917C68A-6182-F4D1-0249-6F4A93DA9950}"/>
              </a:ext>
            </a:extLst>
          </p:cNvPr>
          <p:cNvSpPr txBox="1"/>
          <p:nvPr/>
        </p:nvSpPr>
        <p:spPr>
          <a:xfrm>
            <a:off x="1513050" y="2619910"/>
            <a:ext cx="11901478" cy="584775"/>
          </a:xfrm>
          <a:prstGeom prst="rect">
            <a:avLst/>
          </a:prstGeom>
          <a:noFill/>
        </p:spPr>
        <p:txBody>
          <a:bodyPr wrap="square" rtlCol="0">
            <a:spAutoFit/>
          </a:bodyPr>
          <a:lstStyle/>
          <a:p>
            <a:r>
              <a:rPr lang="en-US" sz="3200">
                <a:solidFill>
                  <a:srgbClr val="FF0000"/>
                </a:solidFill>
                <a:latin typeface="Arial Black" panose="020B0A04020102020204" pitchFamily="34" charset="0"/>
              </a:rPr>
              <a:t>a) 64 + 73                  326 + 58                   132 + 597             </a:t>
            </a:r>
          </a:p>
        </p:txBody>
      </p:sp>
      <p:sp>
        <p:nvSpPr>
          <p:cNvPr id="18" name="Hộp Văn bản 17">
            <a:extLst>
              <a:ext uri="{FF2B5EF4-FFF2-40B4-BE49-F238E27FC236}">
                <a16:creationId xmlns:a16="http://schemas.microsoft.com/office/drawing/2014/main" id="{762D067C-D285-7F58-7BCB-9FCFDDE34AF3}"/>
              </a:ext>
            </a:extLst>
          </p:cNvPr>
          <p:cNvSpPr txBox="1"/>
          <p:nvPr/>
        </p:nvSpPr>
        <p:spPr>
          <a:xfrm>
            <a:off x="1513050" y="4995980"/>
            <a:ext cx="11843354" cy="584775"/>
          </a:xfrm>
          <a:prstGeom prst="rect">
            <a:avLst/>
          </a:prstGeom>
          <a:noFill/>
        </p:spPr>
        <p:txBody>
          <a:bodyPr wrap="square" rtlCol="0">
            <a:spAutoFit/>
          </a:bodyPr>
          <a:lstStyle/>
          <a:p>
            <a:r>
              <a:rPr lang="en-US" sz="3200">
                <a:solidFill>
                  <a:srgbClr val="FF0000"/>
                </a:solidFill>
                <a:latin typeface="Arial Black" panose="020B0A04020102020204" pitchFamily="34" charset="0"/>
              </a:rPr>
              <a:t>b) 157 - 85                  965 - 549                  828 - 786             </a:t>
            </a:r>
          </a:p>
        </p:txBody>
      </p:sp>
      <p:sp>
        <p:nvSpPr>
          <p:cNvPr id="19" name="Hộp Văn bản 18">
            <a:extLst>
              <a:ext uri="{FF2B5EF4-FFF2-40B4-BE49-F238E27FC236}">
                <a16:creationId xmlns:a16="http://schemas.microsoft.com/office/drawing/2014/main" id="{CA3FE5F1-2D94-16BF-8C96-09703F8B27CC}"/>
              </a:ext>
            </a:extLst>
          </p:cNvPr>
          <p:cNvSpPr txBox="1"/>
          <p:nvPr/>
        </p:nvSpPr>
        <p:spPr>
          <a:xfrm>
            <a:off x="5178174" y="7537507"/>
            <a:ext cx="4376792" cy="369332"/>
          </a:xfrm>
          <a:prstGeom prst="rect">
            <a:avLst/>
          </a:prstGeom>
          <a:noFill/>
        </p:spPr>
        <p:txBody>
          <a:bodyPr wrap="square" rtlCol="0">
            <a:spAutoFit/>
          </a:bodyPr>
          <a:lstStyle/>
          <a:p>
            <a:r>
              <a:rPr lang="en-US" i="1">
                <a:solidFill>
                  <a:srgbClr val="0D670D"/>
                </a:solidFill>
                <a:hlinkClick r:id="rId3">
                  <a:extLst>
                    <a:ext uri="{A12FA001-AC4F-418D-AE19-62706E023703}">
                      <ahyp:hlinkClr xmlns:ahyp="http://schemas.microsoft.com/office/drawing/2018/hyperlinkcolor" val="tx"/>
                    </a:ext>
                  </a:extLst>
                </a:hlinkClick>
              </a:rPr>
              <a:t>https://gemini.google.com/app?hl=vi</a:t>
            </a:r>
            <a:endParaRPr lang="en-US" i="1">
              <a:solidFill>
                <a:srgbClr val="0D670D"/>
              </a:solidFill>
            </a:endParaRPr>
          </a:p>
        </p:txBody>
      </p:sp>
      <p:sp>
        <p:nvSpPr>
          <p:cNvPr id="6" name="Hộp Văn bản 5">
            <a:extLst>
              <a:ext uri="{FF2B5EF4-FFF2-40B4-BE49-F238E27FC236}">
                <a16:creationId xmlns:a16="http://schemas.microsoft.com/office/drawing/2014/main" id="{9BE86C0D-D75E-8BC2-6437-2D83FFAACFD0}"/>
              </a:ext>
            </a:extLst>
          </p:cNvPr>
          <p:cNvSpPr txBox="1"/>
          <p:nvPr/>
        </p:nvSpPr>
        <p:spPr>
          <a:xfrm>
            <a:off x="2064799" y="3298004"/>
            <a:ext cx="863029" cy="523220"/>
          </a:xfrm>
          <a:prstGeom prst="rect">
            <a:avLst/>
          </a:prstGeom>
          <a:noFill/>
        </p:spPr>
        <p:txBody>
          <a:bodyPr wrap="square" rtlCol="0">
            <a:spAutoFit/>
          </a:bodyPr>
          <a:lstStyle/>
          <a:p>
            <a:r>
              <a:rPr lang="en-US" sz="2800">
                <a:solidFill>
                  <a:srgbClr val="0D670D"/>
                </a:solidFill>
                <a:latin typeface="Arial Black" panose="020B0A04020102020204" pitchFamily="34" charset="0"/>
              </a:rPr>
              <a:t>64</a:t>
            </a:r>
          </a:p>
        </p:txBody>
      </p:sp>
      <p:sp>
        <p:nvSpPr>
          <p:cNvPr id="7" name="Hộp Văn bản 6">
            <a:extLst>
              <a:ext uri="{FF2B5EF4-FFF2-40B4-BE49-F238E27FC236}">
                <a16:creationId xmlns:a16="http://schemas.microsoft.com/office/drawing/2014/main" id="{A1B29838-7F9C-546D-8CC4-4759845A77DB}"/>
              </a:ext>
            </a:extLst>
          </p:cNvPr>
          <p:cNvSpPr txBox="1"/>
          <p:nvPr/>
        </p:nvSpPr>
        <p:spPr>
          <a:xfrm>
            <a:off x="2064799" y="3709309"/>
            <a:ext cx="863029" cy="523220"/>
          </a:xfrm>
          <a:prstGeom prst="rect">
            <a:avLst/>
          </a:prstGeom>
          <a:noFill/>
        </p:spPr>
        <p:txBody>
          <a:bodyPr wrap="square" rtlCol="0">
            <a:spAutoFit/>
          </a:bodyPr>
          <a:lstStyle/>
          <a:p>
            <a:r>
              <a:rPr lang="en-US" sz="2800">
                <a:solidFill>
                  <a:srgbClr val="0D670D"/>
                </a:solidFill>
                <a:latin typeface="Arial Black" panose="020B0A04020102020204" pitchFamily="34" charset="0"/>
              </a:rPr>
              <a:t>73</a:t>
            </a:r>
          </a:p>
        </p:txBody>
      </p:sp>
      <p:sp>
        <p:nvSpPr>
          <p:cNvPr id="9" name="Hộp Văn bản 8">
            <a:extLst>
              <a:ext uri="{FF2B5EF4-FFF2-40B4-BE49-F238E27FC236}">
                <a16:creationId xmlns:a16="http://schemas.microsoft.com/office/drawing/2014/main" id="{351DD3A1-44AD-2DEC-FE5A-4F776C48115F}"/>
              </a:ext>
            </a:extLst>
          </p:cNvPr>
          <p:cNvSpPr txBox="1"/>
          <p:nvPr/>
        </p:nvSpPr>
        <p:spPr>
          <a:xfrm>
            <a:off x="1826702" y="4163141"/>
            <a:ext cx="996900" cy="523220"/>
          </a:xfrm>
          <a:prstGeom prst="rect">
            <a:avLst/>
          </a:prstGeom>
          <a:noFill/>
        </p:spPr>
        <p:txBody>
          <a:bodyPr wrap="square" rtlCol="0">
            <a:spAutoFit/>
          </a:bodyPr>
          <a:lstStyle/>
          <a:p>
            <a:r>
              <a:rPr lang="en-US" sz="2800">
                <a:solidFill>
                  <a:srgbClr val="0D670D"/>
                </a:solidFill>
                <a:latin typeface="Arial Black" panose="020B0A04020102020204" pitchFamily="34" charset="0"/>
              </a:rPr>
              <a:t>137</a:t>
            </a:r>
          </a:p>
        </p:txBody>
      </p:sp>
      <p:cxnSp>
        <p:nvCxnSpPr>
          <p:cNvPr id="11" name="Đường nối Thẳng 10">
            <a:extLst>
              <a:ext uri="{FF2B5EF4-FFF2-40B4-BE49-F238E27FC236}">
                <a16:creationId xmlns:a16="http://schemas.microsoft.com/office/drawing/2014/main" id="{C2B9282D-2145-487A-0692-BE234449314C}"/>
              </a:ext>
            </a:extLst>
          </p:cNvPr>
          <p:cNvCxnSpPr/>
          <p:nvPr/>
        </p:nvCxnSpPr>
        <p:spPr>
          <a:xfrm>
            <a:off x="1965574" y="4167725"/>
            <a:ext cx="750012" cy="0"/>
          </a:xfrm>
          <a:prstGeom prst="line">
            <a:avLst/>
          </a:prstGeom>
          <a:ln w="28575">
            <a:solidFill>
              <a:srgbClr val="0D670D"/>
            </a:solidFill>
          </a:ln>
        </p:spPr>
        <p:style>
          <a:lnRef idx="1">
            <a:schemeClr val="accent1"/>
          </a:lnRef>
          <a:fillRef idx="0">
            <a:schemeClr val="accent1"/>
          </a:fillRef>
          <a:effectRef idx="0">
            <a:schemeClr val="accent1"/>
          </a:effectRef>
          <a:fontRef idx="minor">
            <a:schemeClr val="tx1"/>
          </a:fontRef>
        </p:style>
      </p:cxnSp>
      <p:sp>
        <p:nvSpPr>
          <p:cNvPr id="12" name="Hộp Văn bản 11">
            <a:extLst>
              <a:ext uri="{FF2B5EF4-FFF2-40B4-BE49-F238E27FC236}">
                <a16:creationId xmlns:a16="http://schemas.microsoft.com/office/drawing/2014/main" id="{7A1D4D8B-A2B2-2519-5520-4623FF9458EC}"/>
              </a:ext>
            </a:extLst>
          </p:cNvPr>
          <p:cNvSpPr txBox="1"/>
          <p:nvPr/>
        </p:nvSpPr>
        <p:spPr>
          <a:xfrm>
            <a:off x="1800881" y="3447145"/>
            <a:ext cx="479678" cy="420628"/>
          </a:xfrm>
          <a:prstGeom prst="rect">
            <a:avLst/>
          </a:prstGeom>
          <a:noFill/>
        </p:spPr>
        <p:txBody>
          <a:bodyPr wrap="square" rtlCol="0">
            <a:spAutoFit/>
          </a:bodyPr>
          <a:lstStyle/>
          <a:p>
            <a:r>
              <a:rPr lang="en-US" sz="3200" baseline="-25000">
                <a:solidFill>
                  <a:srgbClr val="0D670D"/>
                </a:solidFill>
                <a:latin typeface="Arial Black" panose="020B0A04020102020204" pitchFamily="34" charset="0"/>
              </a:rPr>
              <a:t>+</a:t>
            </a:r>
          </a:p>
        </p:txBody>
      </p:sp>
      <p:sp>
        <p:nvSpPr>
          <p:cNvPr id="13" name="Hộp Văn bản 12">
            <a:extLst>
              <a:ext uri="{FF2B5EF4-FFF2-40B4-BE49-F238E27FC236}">
                <a16:creationId xmlns:a16="http://schemas.microsoft.com/office/drawing/2014/main" id="{D8851741-3BCE-7B0E-0020-9FF6A8AB8D68}"/>
              </a:ext>
            </a:extLst>
          </p:cNvPr>
          <p:cNvSpPr txBox="1"/>
          <p:nvPr/>
        </p:nvSpPr>
        <p:spPr>
          <a:xfrm>
            <a:off x="6760396" y="3298004"/>
            <a:ext cx="1002236" cy="523220"/>
          </a:xfrm>
          <a:prstGeom prst="rect">
            <a:avLst/>
          </a:prstGeom>
          <a:noFill/>
        </p:spPr>
        <p:txBody>
          <a:bodyPr wrap="square" rtlCol="0">
            <a:spAutoFit/>
          </a:bodyPr>
          <a:lstStyle>
            <a:defPPr>
              <a:defRPr lang="en-US"/>
            </a:defPPr>
            <a:lvl1pPr>
              <a:defRPr sz="2800">
                <a:latin typeface="Arial Black" panose="020B0A04020102020204" pitchFamily="34" charset="0"/>
              </a:defRPr>
            </a:lvl1pPr>
          </a:lstStyle>
          <a:p>
            <a:r>
              <a:rPr lang="en-US">
                <a:solidFill>
                  <a:srgbClr val="0D670D"/>
                </a:solidFill>
              </a:rPr>
              <a:t>326</a:t>
            </a:r>
          </a:p>
        </p:txBody>
      </p:sp>
      <p:sp>
        <p:nvSpPr>
          <p:cNvPr id="14" name="Hộp Văn bản 13">
            <a:extLst>
              <a:ext uri="{FF2B5EF4-FFF2-40B4-BE49-F238E27FC236}">
                <a16:creationId xmlns:a16="http://schemas.microsoft.com/office/drawing/2014/main" id="{96388047-9A85-1ABE-7340-4CF0B7D7F1C6}"/>
              </a:ext>
            </a:extLst>
          </p:cNvPr>
          <p:cNvSpPr txBox="1"/>
          <p:nvPr/>
        </p:nvSpPr>
        <p:spPr>
          <a:xfrm>
            <a:off x="6996698" y="3709309"/>
            <a:ext cx="863029" cy="523220"/>
          </a:xfrm>
          <a:prstGeom prst="rect">
            <a:avLst/>
          </a:prstGeom>
          <a:noFill/>
        </p:spPr>
        <p:txBody>
          <a:bodyPr wrap="square" rtlCol="0">
            <a:spAutoFit/>
          </a:bodyPr>
          <a:lstStyle/>
          <a:p>
            <a:r>
              <a:rPr lang="en-US" sz="2800">
                <a:solidFill>
                  <a:srgbClr val="0D670D"/>
                </a:solidFill>
                <a:latin typeface="Arial Black" panose="020B0A04020102020204" pitchFamily="34" charset="0"/>
              </a:rPr>
              <a:t>58</a:t>
            </a:r>
          </a:p>
        </p:txBody>
      </p:sp>
      <p:sp>
        <p:nvSpPr>
          <p:cNvPr id="15" name="Hộp Văn bản 14">
            <a:extLst>
              <a:ext uri="{FF2B5EF4-FFF2-40B4-BE49-F238E27FC236}">
                <a16:creationId xmlns:a16="http://schemas.microsoft.com/office/drawing/2014/main" id="{19F24958-B081-261A-85A3-7950BD541561}"/>
              </a:ext>
            </a:extLst>
          </p:cNvPr>
          <p:cNvSpPr txBox="1"/>
          <p:nvPr/>
        </p:nvSpPr>
        <p:spPr>
          <a:xfrm>
            <a:off x="6750122" y="4163141"/>
            <a:ext cx="1202071" cy="523220"/>
          </a:xfrm>
          <a:prstGeom prst="rect">
            <a:avLst/>
          </a:prstGeom>
          <a:noFill/>
        </p:spPr>
        <p:txBody>
          <a:bodyPr wrap="square" rtlCol="0">
            <a:spAutoFit/>
          </a:bodyPr>
          <a:lstStyle>
            <a:defPPr>
              <a:defRPr lang="en-US"/>
            </a:defPPr>
            <a:lvl1pPr>
              <a:defRPr sz="2800">
                <a:latin typeface="Arial Black" panose="020B0A04020102020204" pitchFamily="34" charset="0"/>
              </a:defRPr>
            </a:lvl1pPr>
          </a:lstStyle>
          <a:p>
            <a:r>
              <a:rPr lang="en-US">
                <a:solidFill>
                  <a:srgbClr val="0D670D"/>
                </a:solidFill>
              </a:rPr>
              <a:t>374</a:t>
            </a:r>
          </a:p>
        </p:txBody>
      </p:sp>
      <p:sp>
        <p:nvSpPr>
          <p:cNvPr id="16" name="Hộp Văn bản 15">
            <a:extLst>
              <a:ext uri="{FF2B5EF4-FFF2-40B4-BE49-F238E27FC236}">
                <a16:creationId xmlns:a16="http://schemas.microsoft.com/office/drawing/2014/main" id="{516FC75D-21E5-8519-69FC-0BAE9438B365}"/>
              </a:ext>
            </a:extLst>
          </p:cNvPr>
          <p:cNvSpPr txBox="1"/>
          <p:nvPr/>
        </p:nvSpPr>
        <p:spPr>
          <a:xfrm>
            <a:off x="6527300" y="3488241"/>
            <a:ext cx="479678" cy="420628"/>
          </a:xfrm>
          <a:prstGeom prst="rect">
            <a:avLst/>
          </a:prstGeom>
          <a:noFill/>
        </p:spPr>
        <p:txBody>
          <a:bodyPr wrap="square" rtlCol="0">
            <a:spAutoFit/>
          </a:bodyPr>
          <a:lstStyle/>
          <a:p>
            <a:r>
              <a:rPr lang="en-US" sz="3200" baseline="-25000">
                <a:solidFill>
                  <a:srgbClr val="0D670D"/>
                </a:solidFill>
                <a:latin typeface="Arial Black" panose="020B0A04020102020204" pitchFamily="34" charset="0"/>
              </a:rPr>
              <a:t>+</a:t>
            </a:r>
          </a:p>
        </p:txBody>
      </p:sp>
      <p:sp>
        <p:nvSpPr>
          <p:cNvPr id="20" name="Hộp Văn bản 19">
            <a:extLst>
              <a:ext uri="{FF2B5EF4-FFF2-40B4-BE49-F238E27FC236}">
                <a16:creationId xmlns:a16="http://schemas.microsoft.com/office/drawing/2014/main" id="{3547B67B-ED06-6F72-9080-5664E8831F64}"/>
              </a:ext>
            </a:extLst>
          </p:cNvPr>
          <p:cNvSpPr txBox="1"/>
          <p:nvPr/>
        </p:nvSpPr>
        <p:spPr>
          <a:xfrm>
            <a:off x="11671438" y="3233200"/>
            <a:ext cx="1149933" cy="523220"/>
          </a:xfrm>
          <a:prstGeom prst="rect">
            <a:avLst/>
          </a:prstGeom>
          <a:noFill/>
        </p:spPr>
        <p:txBody>
          <a:bodyPr wrap="square" rtlCol="0">
            <a:spAutoFit/>
          </a:bodyPr>
          <a:lstStyle>
            <a:defPPr>
              <a:defRPr lang="en-US"/>
            </a:defPPr>
            <a:lvl1pPr>
              <a:defRPr sz="2800">
                <a:latin typeface="Arial Black" panose="020B0A04020102020204" pitchFamily="34" charset="0"/>
              </a:defRPr>
            </a:lvl1pPr>
          </a:lstStyle>
          <a:p>
            <a:r>
              <a:rPr lang="en-US">
                <a:solidFill>
                  <a:srgbClr val="0D670D"/>
                </a:solidFill>
              </a:rPr>
              <a:t>132</a:t>
            </a:r>
          </a:p>
        </p:txBody>
      </p:sp>
      <p:sp>
        <p:nvSpPr>
          <p:cNvPr id="21" name="Hộp Văn bản 20">
            <a:extLst>
              <a:ext uri="{FF2B5EF4-FFF2-40B4-BE49-F238E27FC236}">
                <a16:creationId xmlns:a16="http://schemas.microsoft.com/office/drawing/2014/main" id="{A771F52A-4F81-F8AE-977F-B7B9EF3874E8}"/>
              </a:ext>
            </a:extLst>
          </p:cNvPr>
          <p:cNvSpPr txBox="1"/>
          <p:nvPr/>
        </p:nvSpPr>
        <p:spPr>
          <a:xfrm>
            <a:off x="11691986" y="3644505"/>
            <a:ext cx="968976" cy="523220"/>
          </a:xfrm>
          <a:prstGeom prst="rect">
            <a:avLst/>
          </a:prstGeom>
          <a:noFill/>
        </p:spPr>
        <p:txBody>
          <a:bodyPr wrap="square" rtlCol="0">
            <a:spAutoFit/>
          </a:bodyPr>
          <a:lstStyle/>
          <a:p>
            <a:r>
              <a:rPr lang="en-US" sz="2800">
                <a:solidFill>
                  <a:srgbClr val="0D670D"/>
                </a:solidFill>
                <a:latin typeface="Arial Black" panose="020B0A04020102020204" pitchFamily="34" charset="0"/>
              </a:rPr>
              <a:t>597</a:t>
            </a:r>
          </a:p>
        </p:txBody>
      </p:sp>
      <p:sp>
        <p:nvSpPr>
          <p:cNvPr id="22" name="Hộp Văn bản 21">
            <a:extLst>
              <a:ext uri="{FF2B5EF4-FFF2-40B4-BE49-F238E27FC236}">
                <a16:creationId xmlns:a16="http://schemas.microsoft.com/office/drawing/2014/main" id="{66206FF1-7FA9-3872-971B-02E64DD5E0F9}"/>
              </a:ext>
            </a:extLst>
          </p:cNvPr>
          <p:cNvSpPr txBox="1"/>
          <p:nvPr/>
        </p:nvSpPr>
        <p:spPr>
          <a:xfrm>
            <a:off x="11671438" y="4098337"/>
            <a:ext cx="1202071" cy="523220"/>
          </a:xfrm>
          <a:prstGeom prst="rect">
            <a:avLst/>
          </a:prstGeom>
          <a:noFill/>
        </p:spPr>
        <p:txBody>
          <a:bodyPr wrap="square" rtlCol="0">
            <a:spAutoFit/>
          </a:bodyPr>
          <a:lstStyle>
            <a:defPPr>
              <a:defRPr lang="en-US"/>
            </a:defPPr>
            <a:lvl1pPr>
              <a:defRPr sz="2800">
                <a:latin typeface="Arial Black" panose="020B0A04020102020204" pitchFamily="34" charset="0"/>
              </a:defRPr>
            </a:lvl1pPr>
          </a:lstStyle>
          <a:p>
            <a:r>
              <a:rPr lang="en-US">
                <a:solidFill>
                  <a:srgbClr val="0D670D"/>
                </a:solidFill>
              </a:rPr>
              <a:t>729</a:t>
            </a:r>
          </a:p>
        </p:txBody>
      </p:sp>
      <p:sp>
        <p:nvSpPr>
          <p:cNvPr id="23" name="Hộp Văn bản 22">
            <a:extLst>
              <a:ext uri="{FF2B5EF4-FFF2-40B4-BE49-F238E27FC236}">
                <a16:creationId xmlns:a16="http://schemas.microsoft.com/office/drawing/2014/main" id="{5046B58E-0CDD-719F-78EA-3291E1974500}"/>
              </a:ext>
            </a:extLst>
          </p:cNvPr>
          <p:cNvSpPr txBox="1"/>
          <p:nvPr/>
        </p:nvSpPr>
        <p:spPr>
          <a:xfrm>
            <a:off x="11376698" y="3392615"/>
            <a:ext cx="479678" cy="420628"/>
          </a:xfrm>
          <a:prstGeom prst="rect">
            <a:avLst/>
          </a:prstGeom>
          <a:noFill/>
        </p:spPr>
        <p:txBody>
          <a:bodyPr wrap="square" rtlCol="0">
            <a:spAutoFit/>
          </a:bodyPr>
          <a:lstStyle/>
          <a:p>
            <a:r>
              <a:rPr lang="en-US" sz="3200" baseline="-25000">
                <a:solidFill>
                  <a:srgbClr val="0D670D"/>
                </a:solidFill>
                <a:latin typeface="Arial Black" panose="020B0A04020102020204" pitchFamily="34" charset="0"/>
              </a:rPr>
              <a:t>+</a:t>
            </a:r>
          </a:p>
        </p:txBody>
      </p:sp>
      <p:sp>
        <p:nvSpPr>
          <p:cNvPr id="24" name="Hộp Văn bản 23">
            <a:extLst>
              <a:ext uri="{FF2B5EF4-FFF2-40B4-BE49-F238E27FC236}">
                <a16:creationId xmlns:a16="http://schemas.microsoft.com/office/drawing/2014/main" id="{04CFE1D0-AD5D-87C6-9FD9-73FB9AF0BBFE}"/>
              </a:ext>
            </a:extLst>
          </p:cNvPr>
          <p:cNvSpPr txBox="1"/>
          <p:nvPr/>
        </p:nvSpPr>
        <p:spPr>
          <a:xfrm>
            <a:off x="11623274" y="5714965"/>
            <a:ext cx="1041552" cy="523220"/>
          </a:xfrm>
          <a:prstGeom prst="rect">
            <a:avLst/>
          </a:prstGeom>
          <a:noFill/>
        </p:spPr>
        <p:txBody>
          <a:bodyPr wrap="square" rtlCol="0">
            <a:spAutoFit/>
          </a:bodyPr>
          <a:lstStyle>
            <a:defPPr>
              <a:defRPr lang="en-US"/>
            </a:defPPr>
            <a:lvl1pPr>
              <a:defRPr sz="2800">
                <a:latin typeface="Arial Black" panose="020B0A04020102020204" pitchFamily="34" charset="0"/>
              </a:defRPr>
            </a:lvl1pPr>
          </a:lstStyle>
          <a:p>
            <a:r>
              <a:rPr lang="en-US">
                <a:solidFill>
                  <a:srgbClr val="0D670D"/>
                </a:solidFill>
              </a:rPr>
              <a:t>828</a:t>
            </a:r>
          </a:p>
        </p:txBody>
      </p:sp>
      <p:sp>
        <p:nvSpPr>
          <p:cNvPr id="25" name="Hộp Văn bản 24">
            <a:extLst>
              <a:ext uri="{FF2B5EF4-FFF2-40B4-BE49-F238E27FC236}">
                <a16:creationId xmlns:a16="http://schemas.microsoft.com/office/drawing/2014/main" id="{D6E5E26C-61E5-97EE-1D04-86806AECFC34}"/>
              </a:ext>
            </a:extLst>
          </p:cNvPr>
          <p:cNvSpPr txBox="1"/>
          <p:nvPr/>
        </p:nvSpPr>
        <p:spPr>
          <a:xfrm>
            <a:off x="11623274" y="6126270"/>
            <a:ext cx="1150395" cy="523220"/>
          </a:xfrm>
          <a:prstGeom prst="rect">
            <a:avLst/>
          </a:prstGeom>
          <a:noFill/>
        </p:spPr>
        <p:txBody>
          <a:bodyPr wrap="square" rtlCol="0">
            <a:spAutoFit/>
          </a:bodyPr>
          <a:lstStyle/>
          <a:p>
            <a:r>
              <a:rPr lang="en-US" sz="2800">
                <a:solidFill>
                  <a:srgbClr val="0D670D"/>
                </a:solidFill>
                <a:latin typeface="Arial Black" panose="020B0A04020102020204" pitchFamily="34" charset="0"/>
              </a:rPr>
              <a:t>786</a:t>
            </a:r>
          </a:p>
        </p:txBody>
      </p:sp>
      <p:sp>
        <p:nvSpPr>
          <p:cNvPr id="26" name="Hộp Văn bản 25">
            <a:extLst>
              <a:ext uri="{FF2B5EF4-FFF2-40B4-BE49-F238E27FC236}">
                <a16:creationId xmlns:a16="http://schemas.microsoft.com/office/drawing/2014/main" id="{CA3CAC55-2E81-603C-99A4-B25F230CB3E7}"/>
              </a:ext>
            </a:extLst>
          </p:cNvPr>
          <p:cNvSpPr txBox="1"/>
          <p:nvPr/>
        </p:nvSpPr>
        <p:spPr>
          <a:xfrm>
            <a:off x="11777385" y="6580102"/>
            <a:ext cx="863029" cy="523220"/>
          </a:xfrm>
          <a:prstGeom prst="rect">
            <a:avLst/>
          </a:prstGeom>
          <a:noFill/>
        </p:spPr>
        <p:txBody>
          <a:bodyPr wrap="square" rtlCol="0">
            <a:spAutoFit/>
          </a:bodyPr>
          <a:lstStyle>
            <a:defPPr>
              <a:defRPr lang="en-US"/>
            </a:defPPr>
            <a:lvl1pPr>
              <a:defRPr sz="2800">
                <a:latin typeface="Arial Black" panose="020B0A04020102020204" pitchFamily="34" charset="0"/>
              </a:defRPr>
            </a:lvl1pPr>
          </a:lstStyle>
          <a:p>
            <a:r>
              <a:rPr lang="en-US">
                <a:solidFill>
                  <a:srgbClr val="0D670D"/>
                </a:solidFill>
              </a:rPr>
              <a:t>42</a:t>
            </a:r>
          </a:p>
        </p:txBody>
      </p:sp>
      <p:sp>
        <p:nvSpPr>
          <p:cNvPr id="27" name="Hộp Văn bản 26">
            <a:extLst>
              <a:ext uri="{FF2B5EF4-FFF2-40B4-BE49-F238E27FC236}">
                <a16:creationId xmlns:a16="http://schemas.microsoft.com/office/drawing/2014/main" id="{1559C07D-1230-8B07-8131-9E9F18158C54}"/>
              </a:ext>
            </a:extLst>
          </p:cNvPr>
          <p:cNvSpPr txBox="1"/>
          <p:nvPr/>
        </p:nvSpPr>
        <p:spPr>
          <a:xfrm>
            <a:off x="11390178" y="5884654"/>
            <a:ext cx="479678" cy="420628"/>
          </a:xfrm>
          <a:prstGeom prst="rect">
            <a:avLst/>
          </a:prstGeom>
          <a:noFill/>
        </p:spPr>
        <p:txBody>
          <a:bodyPr wrap="square" rtlCol="0">
            <a:spAutoFit/>
          </a:bodyPr>
          <a:lstStyle/>
          <a:p>
            <a:r>
              <a:rPr lang="en-US" sz="3200" baseline="-25000">
                <a:solidFill>
                  <a:srgbClr val="0D670D"/>
                </a:solidFill>
                <a:latin typeface="Arial Black" panose="020B0A04020102020204" pitchFamily="34" charset="0"/>
              </a:rPr>
              <a:t>-</a:t>
            </a:r>
          </a:p>
        </p:txBody>
      </p:sp>
      <p:sp>
        <p:nvSpPr>
          <p:cNvPr id="28" name="Hộp Văn bản 27">
            <a:extLst>
              <a:ext uri="{FF2B5EF4-FFF2-40B4-BE49-F238E27FC236}">
                <a16:creationId xmlns:a16="http://schemas.microsoft.com/office/drawing/2014/main" id="{DD14E2BE-F24C-3EE8-4A14-0E8329E3D700}"/>
              </a:ext>
            </a:extLst>
          </p:cNvPr>
          <p:cNvSpPr txBox="1"/>
          <p:nvPr/>
        </p:nvSpPr>
        <p:spPr>
          <a:xfrm>
            <a:off x="6886890" y="5595670"/>
            <a:ext cx="1065303" cy="523220"/>
          </a:xfrm>
          <a:prstGeom prst="rect">
            <a:avLst/>
          </a:prstGeom>
          <a:noFill/>
        </p:spPr>
        <p:txBody>
          <a:bodyPr wrap="square" rtlCol="0">
            <a:spAutoFit/>
          </a:bodyPr>
          <a:lstStyle>
            <a:defPPr>
              <a:defRPr lang="en-US"/>
            </a:defPPr>
            <a:lvl1pPr>
              <a:defRPr sz="2800">
                <a:latin typeface="Arial Black" panose="020B0A04020102020204" pitchFamily="34" charset="0"/>
              </a:defRPr>
            </a:lvl1pPr>
          </a:lstStyle>
          <a:p>
            <a:r>
              <a:rPr lang="en-US">
                <a:solidFill>
                  <a:srgbClr val="0D670D"/>
                </a:solidFill>
              </a:rPr>
              <a:t>965</a:t>
            </a:r>
          </a:p>
        </p:txBody>
      </p:sp>
      <p:sp>
        <p:nvSpPr>
          <p:cNvPr id="29" name="Hộp Văn bản 28">
            <a:extLst>
              <a:ext uri="{FF2B5EF4-FFF2-40B4-BE49-F238E27FC236}">
                <a16:creationId xmlns:a16="http://schemas.microsoft.com/office/drawing/2014/main" id="{0A51170B-4A4C-BA8D-B508-B7A58D540008}"/>
              </a:ext>
            </a:extLst>
          </p:cNvPr>
          <p:cNvSpPr txBox="1"/>
          <p:nvPr/>
        </p:nvSpPr>
        <p:spPr>
          <a:xfrm>
            <a:off x="6886890" y="6006975"/>
            <a:ext cx="1096125" cy="523220"/>
          </a:xfrm>
          <a:prstGeom prst="rect">
            <a:avLst/>
          </a:prstGeom>
          <a:noFill/>
        </p:spPr>
        <p:txBody>
          <a:bodyPr wrap="square" rtlCol="0">
            <a:spAutoFit/>
          </a:bodyPr>
          <a:lstStyle/>
          <a:p>
            <a:r>
              <a:rPr lang="en-US" sz="2800">
                <a:solidFill>
                  <a:srgbClr val="0D670D"/>
                </a:solidFill>
                <a:latin typeface="Arial Black" panose="020B0A04020102020204" pitchFamily="34" charset="0"/>
              </a:rPr>
              <a:t>549</a:t>
            </a:r>
          </a:p>
        </p:txBody>
      </p:sp>
      <p:sp>
        <p:nvSpPr>
          <p:cNvPr id="30" name="Hộp Văn bản 29">
            <a:extLst>
              <a:ext uri="{FF2B5EF4-FFF2-40B4-BE49-F238E27FC236}">
                <a16:creationId xmlns:a16="http://schemas.microsoft.com/office/drawing/2014/main" id="{3780143E-3BCF-1243-4D81-1372F7A0B1FA}"/>
              </a:ext>
            </a:extLst>
          </p:cNvPr>
          <p:cNvSpPr txBox="1"/>
          <p:nvPr/>
        </p:nvSpPr>
        <p:spPr>
          <a:xfrm>
            <a:off x="6856068" y="6460807"/>
            <a:ext cx="1096125" cy="523220"/>
          </a:xfrm>
          <a:prstGeom prst="rect">
            <a:avLst/>
          </a:prstGeom>
          <a:noFill/>
        </p:spPr>
        <p:txBody>
          <a:bodyPr wrap="square" rtlCol="0">
            <a:spAutoFit/>
          </a:bodyPr>
          <a:lstStyle>
            <a:defPPr>
              <a:defRPr lang="en-US"/>
            </a:defPPr>
            <a:lvl1pPr>
              <a:defRPr sz="2800">
                <a:latin typeface="Arial Black" panose="020B0A04020102020204" pitchFamily="34" charset="0"/>
              </a:defRPr>
            </a:lvl1pPr>
          </a:lstStyle>
          <a:p>
            <a:r>
              <a:rPr lang="en-US">
                <a:solidFill>
                  <a:srgbClr val="0D670D"/>
                </a:solidFill>
              </a:rPr>
              <a:t>416</a:t>
            </a:r>
          </a:p>
        </p:txBody>
      </p:sp>
      <p:sp>
        <p:nvSpPr>
          <p:cNvPr id="31" name="Hộp Văn bản 30">
            <a:extLst>
              <a:ext uri="{FF2B5EF4-FFF2-40B4-BE49-F238E27FC236}">
                <a16:creationId xmlns:a16="http://schemas.microsoft.com/office/drawing/2014/main" id="{6BB1102F-E51C-AB2B-D43E-F5817F4D4729}"/>
              </a:ext>
            </a:extLst>
          </p:cNvPr>
          <p:cNvSpPr txBox="1"/>
          <p:nvPr/>
        </p:nvSpPr>
        <p:spPr>
          <a:xfrm>
            <a:off x="6585735" y="5713989"/>
            <a:ext cx="589158" cy="420628"/>
          </a:xfrm>
          <a:prstGeom prst="rect">
            <a:avLst/>
          </a:prstGeom>
          <a:noFill/>
        </p:spPr>
        <p:txBody>
          <a:bodyPr wrap="square" rtlCol="0">
            <a:spAutoFit/>
          </a:bodyPr>
          <a:lstStyle/>
          <a:p>
            <a:r>
              <a:rPr lang="en-US" sz="3200" baseline="-25000">
                <a:solidFill>
                  <a:srgbClr val="0D670D"/>
                </a:solidFill>
                <a:latin typeface="Arial Black" panose="020B0A04020102020204" pitchFamily="34" charset="0"/>
              </a:rPr>
              <a:t>-</a:t>
            </a:r>
          </a:p>
        </p:txBody>
      </p:sp>
      <p:sp>
        <p:nvSpPr>
          <p:cNvPr id="37" name="Hộp Văn bản 36">
            <a:extLst>
              <a:ext uri="{FF2B5EF4-FFF2-40B4-BE49-F238E27FC236}">
                <a16:creationId xmlns:a16="http://schemas.microsoft.com/office/drawing/2014/main" id="{E605EDB6-5E1C-7FB6-F533-A5FF5AE04C78}"/>
              </a:ext>
            </a:extLst>
          </p:cNvPr>
          <p:cNvSpPr txBox="1"/>
          <p:nvPr/>
        </p:nvSpPr>
        <p:spPr>
          <a:xfrm>
            <a:off x="1965574" y="5570198"/>
            <a:ext cx="1096125" cy="523220"/>
          </a:xfrm>
          <a:prstGeom prst="rect">
            <a:avLst/>
          </a:prstGeom>
          <a:noFill/>
        </p:spPr>
        <p:txBody>
          <a:bodyPr wrap="square" rtlCol="0">
            <a:spAutoFit/>
          </a:bodyPr>
          <a:lstStyle>
            <a:defPPr>
              <a:defRPr lang="en-US"/>
            </a:defPPr>
            <a:lvl1pPr>
              <a:defRPr sz="2800">
                <a:latin typeface="Arial Black" panose="020B0A04020102020204" pitchFamily="34" charset="0"/>
              </a:defRPr>
            </a:lvl1pPr>
          </a:lstStyle>
          <a:p>
            <a:r>
              <a:rPr lang="en-US">
                <a:solidFill>
                  <a:srgbClr val="0D670D"/>
                </a:solidFill>
              </a:rPr>
              <a:t>157</a:t>
            </a:r>
          </a:p>
        </p:txBody>
      </p:sp>
      <p:sp>
        <p:nvSpPr>
          <p:cNvPr id="38" name="Hộp Văn bản 37">
            <a:extLst>
              <a:ext uri="{FF2B5EF4-FFF2-40B4-BE49-F238E27FC236}">
                <a16:creationId xmlns:a16="http://schemas.microsoft.com/office/drawing/2014/main" id="{AD95B452-DEF0-790D-F68F-863C2BBDC179}"/>
              </a:ext>
            </a:extLst>
          </p:cNvPr>
          <p:cNvSpPr txBox="1"/>
          <p:nvPr/>
        </p:nvSpPr>
        <p:spPr>
          <a:xfrm>
            <a:off x="2109410" y="5981503"/>
            <a:ext cx="983111" cy="523220"/>
          </a:xfrm>
          <a:prstGeom prst="rect">
            <a:avLst/>
          </a:prstGeom>
          <a:noFill/>
        </p:spPr>
        <p:txBody>
          <a:bodyPr wrap="square" rtlCol="0">
            <a:spAutoFit/>
          </a:bodyPr>
          <a:lstStyle/>
          <a:p>
            <a:r>
              <a:rPr lang="en-US" sz="2800">
                <a:solidFill>
                  <a:srgbClr val="0D670D"/>
                </a:solidFill>
                <a:latin typeface="Arial Black" panose="020B0A04020102020204" pitchFamily="34" charset="0"/>
              </a:rPr>
              <a:t>85</a:t>
            </a:r>
          </a:p>
        </p:txBody>
      </p:sp>
      <p:sp>
        <p:nvSpPr>
          <p:cNvPr id="39" name="Hộp Văn bản 38">
            <a:extLst>
              <a:ext uri="{FF2B5EF4-FFF2-40B4-BE49-F238E27FC236}">
                <a16:creationId xmlns:a16="http://schemas.microsoft.com/office/drawing/2014/main" id="{1BCEB7C2-5D26-89AE-3D79-2B2DE2F1AB7F}"/>
              </a:ext>
            </a:extLst>
          </p:cNvPr>
          <p:cNvSpPr txBox="1"/>
          <p:nvPr/>
        </p:nvSpPr>
        <p:spPr>
          <a:xfrm>
            <a:off x="2088862" y="6435335"/>
            <a:ext cx="863029" cy="523220"/>
          </a:xfrm>
          <a:prstGeom prst="rect">
            <a:avLst/>
          </a:prstGeom>
          <a:noFill/>
        </p:spPr>
        <p:txBody>
          <a:bodyPr wrap="square" rtlCol="0">
            <a:spAutoFit/>
          </a:bodyPr>
          <a:lstStyle>
            <a:defPPr>
              <a:defRPr lang="en-US"/>
            </a:defPPr>
            <a:lvl1pPr>
              <a:defRPr sz="2800">
                <a:latin typeface="Arial Black" panose="020B0A04020102020204" pitchFamily="34" charset="0"/>
              </a:defRPr>
            </a:lvl1pPr>
          </a:lstStyle>
          <a:p>
            <a:r>
              <a:rPr lang="en-US">
                <a:solidFill>
                  <a:srgbClr val="0D670D"/>
                </a:solidFill>
              </a:rPr>
              <a:t>72</a:t>
            </a:r>
          </a:p>
        </p:txBody>
      </p:sp>
      <p:sp>
        <p:nvSpPr>
          <p:cNvPr id="40" name="Hộp Văn bản 39">
            <a:extLst>
              <a:ext uri="{FF2B5EF4-FFF2-40B4-BE49-F238E27FC236}">
                <a16:creationId xmlns:a16="http://schemas.microsoft.com/office/drawing/2014/main" id="{C7D10BFE-4C11-CD47-611C-6DAADFA40530}"/>
              </a:ext>
            </a:extLst>
          </p:cNvPr>
          <p:cNvSpPr txBox="1"/>
          <p:nvPr/>
        </p:nvSpPr>
        <p:spPr>
          <a:xfrm>
            <a:off x="1732478" y="5739887"/>
            <a:ext cx="479678" cy="420628"/>
          </a:xfrm>
          <a:prstGeom prst="rect">
            <a:avLst/>
          </a:prstGeom>
          <a:noFill/>
        </p:spPr>
        <p:txBody>
          <a:bodyPr wrap="square" rtlCol="0">
            <a:spAutoFit/>
          </a:bodyPr>
          <a:lstStyle/>
          <a:p>
            <a:r>
              <a:rPr lang="en-US" sz="3200" baseline="-25000">
                <a:solidFill>
                  <a:srgbClr val="0D670D"/>
                </a:solidFill>
                <a:latin typeface="Arial Black" panose="020B0A04020102020204" pitchFamily="34" charset="0"/>
              </a:rPr>
              <a:t>-</a:t>
            </a:r>
          </a:p>
        </p:txBody>
      </p:sp>
      <p:cxnSp>
        <p:nvCxnSpPr>
          <p:cNvPr id="41" name="Đường nối Thẳng 40">
            <a:extLst>
              <a:ext uri="{FF2B5EF4-FFF2-40B4-BE49-F238E27FC236}">
                <a16:creationId xmlns:a16="http://schemas.microsoft.com/office/drawing/2014/main" id="{C99F514A-D084-F187-2015-2F2BF1234B2F}"/>
              </a:ext>
            </a:extLst>
          </p:cNvPr>
          <p:cNvCxnSpPr/>
          <p:nvPr/>
        </p:nvCxnSpPr>
        <p:spPr>
          <a:xfrm>
            <a:off x="6849004" y="4167725"/>
            <a:ext cx="750012" cy="0"/>
          </a:xfrm>
          <a:prstGeom prst="line">
            <a:avLst/>
          </a:prstGeom>
          <a:ln w="38100">
            <a:solidFill>
              <a:srgbClr val="0D670D"/>
            </a:solidFill>
          </a:ln>
        </p:spPr>
        <p:style>
          <a:lnRef idx="1">
            <a:schemeClr val="accent1"/>
          </a:lnRef>
          <a:fillRef idx="0">
            <a:schemeClr val="accent1"/>
          </a:fillRef>
          <a:effectRef idx="0">
            <a:schemeClr val="accent1"/>
          </a:effectRef>
          <a:fontRef idx="minor">
            <a:schemeClr val="tx1"/>
          </a:fontRef>
        </p:style>
      </p:cxnSp>
      <p:cxnSp>
        <p:nvCxnSpPr>
          <p:cNvPr id="42" name="Đường nối Thẳng 41">
            <a:extLst>
              <a:ext uri="{FF2B5EF4-FFF2-40B4-BE49-F238E27FC236}">
                <a16:creationId xmlns:a16="http://schemas.microsoft.com/office/drawing/2014/main" id="{A78FAE91-DD10-493B-643A-DF681D4E4237}"/>
              </a:ext>
            </a:extLst>
          </p:cNvPr>
          <p:cNvCxnSpPr/>
          <p:nvPr/>
        </p:nvCxnSpPr>
        <p:spPr>
          <a:xfrm>
            <a:off x="11741426" y="4114800"/>
            <a:ext cx="750012" cy="0"/>
          </a:xfrm>
          <a:prstGeom prst="line">
            <a:avLst/>
          </a:prstGeom>
          <a:ln w="38100">
            <a:solidFill>
              <a:srgbClr val="0D670D"/>
            </a:solidFill>
          </a:ln>
        </p:spPr>
        <p:style>
          <a:lnRef idx="1">
            <a:schemeClr val="accent1"/>
          </a:lnRef>
          <a:fillRef idx="0">
            <a:schemeClr val="accent1"/>
          </a:fillRef>
          <a:effectRef idx="0">
            <a:schemeClr val="accent1"/>
          </a:effectRef>
          <a:fontRef idx="minor">
            <a:schemeClr val="tx1"/>
          </a:fontRef>
        </p:style>
      </p:cxnSp>
      <p:cxnSp>
        <p:nvCxnSpPr>
          <p:cNvPr id="43" name="Đường nối Thẳng 42">
            <a:extLst>
              <a:ext uri="{FF2B5EF4-FFF2-40B4-BE49-F238E27FC236}">
                <a16:creationId xmlns:a16="http://schemas.microsoft.com/office/drawing/2014/main" id="{B53D95C0-82EB-48AC-0A33-568E7318041F}"/>
              </a:ext>
            </a:extLst>
          </p:cNvPr>
          <p:cNvCxnSpPr/>
          <p:nvPr/>
        </p:nvCxnSpPr>
        <p:spPr>
          <a:xfrm>
            <a:off x="11700327" y="6610924"/>
            <a:ext cx="750012" cy="0"/>
          </a:xfrm>
          <a:prstGeom prst="line">
            <a:avLst/>
          </a:prstGeom>
          <a:ln w="38100">
            <a:solidFill>
              <a:srgbClr val="0D670D"/>
            </a:solidFill>
          </a:ln>
        </p:spPr>
        <p:style>
          <a:lnRef idx="1">
            <a:schemeClr val="accent1"/>
          </a:lnRef>
          <a:fillRef idx="0">
            <a:schemeClr val="accent1"/>
          </a:fillRef>
          <a:effectRef idx="0">
            <a:schemeClr val="accent1"/>
          </a:effectRef>
          <a:fontRef idx="minor">
            <a:schemeClr val="tx1"/>
          </a:fontRef>
        </p:style>
      </p:cxnSp>
      <p:cxnSp>
        <p:nvCxnSpPr>
          <p:cNvPr id="44" name="Đường nối Thẳng 43">
            <a:extLst>
              <a:ext uri="{FF2B5EF4-FFF2-40B4-BE49-F238E27FC236}">
                <a16:creationId xmlns:a16="http://schemas.microsoft.com/office/drawing/2014/main" id="{3C79245D-0BCA-787B-84A4-3AA07370566A}"/>
              </a:ext>
            </a:extLst>
          </p:cNvPr>
          <p:cNvCxnSpPr/>
          <p:nvPr/>
        </p:nvCxnSpPr>
        <p:spPr>
          <a:xfrm>
            <a:off x="6938116" y="6481355"/>
            <a:ext cx="750012" cy="0"/>
          </a:xfrm>
          <a:prstGeom prst="line">
            <a:avLst/>
          </a:prstGeom>
          <a:ln w="38100">
            <a:solidFill>
              <a:srgbClr val="0D670D"/>
            </a:solidFill>
          </a:ln>
        </p:spPr>
        <p:style>
          <a:lnRef idx="1">
            <a:schemeClr val="accent1"/>
          </a:lnRef>
          <a:fillRef idx="0">
            <a:schemeClr val="accent1"/>
          </a:fillRef>
          <a:effectRef idx="0">
            <a:schemeClr val="accent1"/>
          </a:effectRef>
          <a:fontRef idx="minor">
            <a:schemeClr val="tx1"/>
          </a:fontRef>
        </p:style>
      </p:cxnSp>
      <p:cxnSp>
        <p:nvCxnSpPr>
          <p:cNvPr id="45" name="Đường nối Thẳng 44">
            <a:extLst>
              <a:ext uri="{FF2B5EF4-FFF2-40B4-BE49-F238E27FC236}">
                <a16:creationId xmlns:a16="http://schemas.microsoft.com/office/drawing/2014/main" id="{778C714A-3C96-8D8F-4B90-1FCFBAD4A093}"/>
              </a:ext>
            </a:extLst>
          </p:cNvPr>
          <p:cNvCxnSpPr/>
          <p:nvPr/>
        </p:nvCxnSpPr>
        <p:spPr>
          <a:xfrm>
            <a:off x="1986122" y="6460807"/>
            <a:ext cx="750012" cy="0"/>
          </a:xfrm>
          <a:prstGeom prst="line">
            <a:avLst/>
          </a:prstGeom>
          <a:ln w="38100">
            <a:solidFill>
              <a:srgbClr val="0D670D"/>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right)">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42"/>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40"/>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45"/>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38"/>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39"/>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30"/>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27"/>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43"/>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2" grpId="0"/>
      <p:bldP spid="13" grpId="0"/>
      <p:bldP spid="14" grpId="0"/>
      <p:bldP spid="15" grpId="0"/>
      <p:bldP spid="16" grpId="0"/>
      <p:bldP spid="20" grpId="0"/>
      <p:bldP spid="21" grpId="0"/>
      <p:bldP spid="22" grpId="0"/>
      <p:bldP spid="23" grpId="0"/>
      <p:bldP spid="24" grpId="0"/>
      <p:bldP spid="25" grpId="0"/>
      <p:bldP spid="26" grpId="0"/>
      <p:bldP spid="27" grpId="0"/>
      <p:bldP spid="28" grpId="0"/>
      <p:bldP spid="29" grpId="0"/>
      <p:bldP spid="30" grpId="0"/>
      <p:bldP spid="31" grpId="0"/>
      <p:bldP spid="37" grpId="0"/>
      <p:bldP spid="38" grpId="0"/>
      <p:bldP spid="39"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42309A81-6125-6632-BA2F-E8CEC5CE6D52}"/>
              </a:ext>
            </a:extLst>
          </p:cNvPr>
          <p:cNvSpPr/>
          <p:nvPr/>
        </p:nvSpPr>
        <p:spPr>
          <a:xfrm>
            <a:off x="433507" y="243840"/>
            <a:ext cx="13763387" cy="7741920"/>
          </a:xfrm>
          <a:prstGeom prst="roundRect">
            <a:avLst>
              <a:gd name="adj" fmla="val 4961"/>
            </a:avLst>
          </a:prstGeom>
          <a:solidFill>
            <a:schemeClr val="accent6">
              <a:lumMod val="20000"/>
              <a:lumOff val="80000"/>
              <a:alpha val="95000"/>
            </a:schemeClr>
          </a:solidFill>
          <a:ln/>
          <a:effectLst>
            <a:outerShdw blurRad="99060" dist="66040" dir="5400000" algn="bl" rotWithShape="0">
              <a:srgbClr val="000000">
                <a:alpha val="10000"/>
              </a:srgbClr>
            </a:outerShdw>
          </a:effectLst>
        </p:spPr>
      </p:sp>
      <p:sp>
        <p:nvSpPr>
          <p:cNvPr id="3" name="Text 1">
            <a:extLst>
              <a:ext uri="{FF2B5EF4-FFF2-40B4-BE49-F238E27FC236}">
                <a16:creationId xmlns:a16="http://schemas.microsoft.com/office/drawing/2014/main" id="{08C8FEBC-8263-511E-80D5-BA55F62E9ECA}"/>
              </a:ext>
            </a:extLst>
          </p:cNvPr>
          <p:cNvSpPr/>
          <p:nvPr/>
        </p:nvSpPr>
        <p:spPr>
          <a:xfrm>
            <a:off x="1215872" y="527447"/>
            <a:ext cx="6397279" cy="666869"/>
          </a:xfrm>
          <a:prstGeom prst="rect">
            <a:avLst/>
          </a:prstGeom>
          <a:noFill/>
          <a:ln/>
        </p:spPr>
        <p:txBody>
          <a:bodyPr wrap="none" lIns="0" tIns="0" rIns="0" bIns="0" rtlCol="0" anchor="t"/>
          <a:lstStyle/>
          <a:p>
            <a:pPr marL="0" indent="0" algn="l">
              <a:lnSpc>
                <a:spcPts val="5250"/>
              </a:lnSpc>
              <a:buNone/>
            </a:pPr>
            <a:r>
              <a:rPr lang="en-US" sz="4200" b="1">
                <a:solidFill>
                  <a:srgbClr val="006747"/>
                </a:solidFill>
                <a:ea typeface="Noto Serif SC Bold" pitchFamily="34" charset="-122"/>
                <a:cs typeface="Noto Serif SC Bold" pitchFamily="34" charset="-120"/>
              </a:rPr>
              <a:t>Luyện tập chuyên sâu với AI</a:t>
            </a:r>
            <a:endParaRPr lang="en-US" sz="4200"/>
          </a:p>
        </p:txBody>
      </p:sp>
      <p:sp>
        <p:nvSpPr>
          <p:cNvPr id="8" name="Shape 8">
            <a:extLst>
              <a:ext uri="{FF2B5EF4-FFF2-40B4-BE49-F238E27FC236}">
                <a16:creationId xmlns:a16="http://schemas.microsoft.com/office/drawing/2014/main" id="{898D1615-1AFB-0208-5736-084628B91F74}"/>
              </a:ext>
            </a:extLst>
          </p:cNvPr>
          <p:cNvSpPr/>
          <p:nvPr/>
        </p:nvSpPr>
        <p:spPr>
          <a:xfrm>
            <a:off x="1215872" y="2083775"/>
            <a:ext cx="11792724" cy="2171011"/>
          </a:xfrm>
          <a:prstGeom prst="roundRect">
            <a:avLst>
              <a:gd name="adj" fmla="val 4505"/>
            </a:avLst>
          </a:prstGeom>
          <a:solidFill>
            <a:srgbClr val="E5F9F2">
              <a:alpha val="95000"/>
            </a:srgbClr>
          </a:solidFill>
          <a:ln/>
        </p:spPr>
      </p:sp>
      <p:sp>
        <p:nvSpPr>
          <p:cNvPr id="9" name="Shape 9">
            <a:extLst>
              <a:ext uri="{FF2B5EF4-FFF2-40B4-BE49-F238E27FC236}">
                <a16:creationId xmlns:a16="http://schemas.microsoft.com/office/drawing/2014/main" id="{D4232088-E47C-0553-E4C3-23F47F6AB012}"/>
              </a:ext>
            </a:extLst>
          </p:cNvPr>
          <p:cNvSpPr/>
          <p:nvPr/>
        </p:nvSpPr>
        <p:spPr>
          <a:xfrm>
            <a:off x="1313617" y="1815900"/>
            <a:ext cx="6001583" cy="121920"/>
          </a:xfrm>
          <a:prstGeom prst="roundRect">
            <a:avLst>
              <a:gd name="adj" fmla="val 196899"/>
            </a:avLst>
          </a:prstGeom>
          <a:solidFill>
            <a:srgbClr val="006747"/>
          </a:solidFill>
          <a:ln/>
        </p:spPr>
      </p:sp>
      <p:sp>
        <p:nvSpPr>
          <p:cNvPr id="10" name="Text 12">
            <a:extLst>
              <a:ext uri="{FF2B5EF4-FFF2-40B4-BE49-F238E27FC236}">
                <a16:creationId xmlns:a16="http://schemas.microsoft.com/office/drawing/2014/main" id="{C0AD70DB-07B9-7565-BB5F-981766EFDC05}"/>
              </a:ext>
            </a:extLst>
          </p:cNvPr>
          <p:cNvSpPr/>
          <p:nvPr/>
        </p:nvSpPr>
        <p:spPr>
          <a:xfrm>
            <a:off x="1327058" y="1400660"/>
            <a:ext cx="4240649" cy="416719"/>
          </a:xfrm>
          <a:prstGeom prst="rect">
            <a:avLst/>
          </a:prstGeom>
          <a:noFill/>
          <a:ln/>
        </p:spPr>
        <p:txBody>
          <a:bodyPr wrap="none" lIns="0" tIns="0" rIns="0" bIns="0" rtlCol="0" anchor="t"/>
          <a:lstStyle/>
          <a:p>
            <a:pPr marL="0" indent="0" algn="l">
              <a:lnSpc>
                <a:spcPts val="3250"/>
              </a:lnSpc>
              <a:buNone/>
            </a:pPr>
            <a:r>
              <a:rPr lang="en-US" sz="3200" b="1">
                <a:solidFill>
                  <a:srgbClr val="0D670D"/>
                </a:solidFill>
                <a:ea typeface="Noto Serif SC Bold" pitchFamily="34" charset="-122"/>
                <a:cs typeface="Noto Serif SC Bold" pitchFamily="34" charset="-120"/>
              </a:rPr>
              <a:t>Bài 3: Giải toán có lời văn</a:t>
            </a:r>
            <a:endParaRPr lang="en-US" sz="3200">
              <a:solidFill>
                <a:srgbClr val="0D670D"/>
              </a:solidFill>
            </a:endParaRPr>
          </a:p>
        </p:txBody>
      </p:sp>
      <p:sp>
        <p:nvSpPr>
          <p:cNvPr id="13" name="Hộp Văn bản 12">
            <a:extLst>
              <a:ext uri="{FF2B5EF4-FFF2-40B4-BE49-F238E27FC236}">
                <a16:creationId xmlns:a16="http://schemas.microsoft.com/office/drawing/2014/main" id="{E6EF94B4-06D3-1155-F5A8-9B38820DD3F7}"/>
              </a:ext>
            </a:extLst>
          </p:cNvPr>
          <p:cNvSpPr txBox="1"/>
          <p:nvPr/>
        </p:nvSpPr>
        <p:spPr>
          <a:xfrm>
            <a:off x="1460938" y="2138230"/>
            <a:ext cx="10972800" cy="1569660"/>
          </a:xfrm>
          <a:prstGeom prst="rect">
            <a:avLst/>
          </a:prstGeom>
          <a:noFill/>
        </p:spPr>
        <p:txBody>
          <a:bodyPr wrap="square" rtlCol="0">
            <a:spAutoFit/>
          </a:bodyPr>
          <a:lstStyle/>
          <a:p>
            <a:r>
              <a:rPr lang="en-US" sz="3200" b="1">
                <a:solidFill>
                  <a:srgbClr val="0D670D"/>
                </a:solidFill>
              </a:rPr>
              <a:t>Trường Tiểu học Quang Trung có 563 học sinh. Trường Tiểu học Lê Lợi có nhiều hơn trường Tiểu học Quang Trung 29 học sinh. Hỏi trường Tiểu học Lê Lợi có bao nhiêu học sinh</a:t>
            </a:r>
            <a:r>
              <a:rPr lang="en-US" sz="3200" b="1" i="1">
                <a:solidFill>
                  <a:srgbClr val="0D670D"/>
                </a:solidFill>
              </a:rPr>
              <a:t>? </a:t>
            </a:r>
          </a:p>
        </p:txBody>
      </p:sp>
      <p:sp>
        <p:nvSpPr>
          <p:cNvPr id="15" name="Shape 8">
            <a:extLst>
              <a:ext uri="{FF2B5EF4-FFF2-40B4-BE49-F238E27FC236}">
                <a16:creationId xmlns:a16="http://schemas.microsoft.com/office/drawing/2014/main" id="{E52C01A5-533B-17FE-FFAC-3FCB02DBC83C}"/>
              </a:ext>
            </a:extLst>
          </p:cNvPr>
          <p:cNvSpPr/>
          <p:nvPr/>
        </p:nvSpPr>
        <p:spPr>
          <a:xfrm>
            <a:off x="1215872" y="4519448"/>
            <a:ext cx="11792724" cy="3048000"/>
          </a:xfrm>
          <a:prstGeom prst="roundRect">
            <a:avLst>
              <a:gd name="adj" fmla="val 4505"/>
            </a:avLst>
          </a:prstGeom>
          <a:solidFill>
            <a:srgbClr val="E5F9F2">
              <a:alpha val="95000"/>
            </a:srgbClr>
          </a:solidFill>
          <a:ln/>
        </p:spPr>
        <p:txBody>
          <a:bodyPr/>
          <a:lstStyle/>
          <a:p>
            <a:endParaRPr lang="en-US"/>
          </a:p>
        </p:txBody>
      </p:sp>
      <p:sp>
        <p:nvSpPr>
          <p:cNvPr id="16" name="Hộp Văn bản 15">
            <a:extLst>
              <a:ext uri="{FF2B5EF4-FFF2-40B4-BE49-F238E27FC236}">
                <a16:creationId xmlns:a16="http://schemas.microsoft.com/office/drawing/2014/main" id="{46C58D9C-FB1B-4D90-814B-4E81FB101A6A}"/>
              </a:ext>
            </a:extLst>
          </p:cNvPr>
          <p:cNvSpPr txBox="1"/>
          <p:nvPr/>
        </p:nvSpPr>
        <p:spPr>
          <a:xfrm>
            <a:off x="1629103" y="4845269"/>
            <a:ext cx="4351283" cy="1877437"/>
          </a:xfrm>
          <a:prstGeom prst="rect">
            <a:avLst/>
          </a:prstGeom>
          <a:noFill/>
        </p:spPr>
        <p:txBody>
          <a:bodyPr wrap="square" rtlCol="0">
            <a:spAutoFit/>
          </a:bodyPr>
          <a:lstStyle/>
          <a:p>
            <a:pPr>
              <a:spcBef>
                <a:spcPts val="600"/>
              </a:spcBef>
              <a:spcAft>
                <a:spcPts val="600"/>
              </a:spcAft>
            </a:pPr>
            <a:r>
              <a:rPr lang="en-US" sz="3200" b="1">
                <a:solidFill>
                  <a:srgbClr val="0D670D"/>
                </a:solidFill>
              </a:rPr>
              <a:t>Tóm tắt</a:t>
            </a:r>
          </a:p>
          <a:p>
            <a:pPr>
              <a:spcBef>
                <a:spcPts val="600"/>
              </a:spcBef>
              <a:spcAft>
                <a:spcPts val="600"/>
              </a:spcAft>
            </a:pPr>
            <a:r>
              <a:rPr lang="en-US" sz="3200" b="1">
                <a:solidFill>
                  <a:srgbClr val="0D670D"/>
                </a:solidFill>
              </a:rPr>
              <a:t>Trường TH Quang Trung:</a:t>
            </a:r>
          </a:p>
          <a:p>
            <a:pPr>
              <a:spcBef>
                <a:spcPts val="600"/>
              </a:spcBef>
              <a:spcAft>
                <a:spcPts val="600"/>
              </a:spcAft>
            </a:pPr>
            <a:r>
              <a:rPr lang="en-US" sz="3200" b="1">
                <a:solidFill>
                  <a:srgbClr val="0D670D"/>
                </a:solidFill>
              </a:rPr>
              <a:t>Trường Tiểu học Lê Lợi:  </a:t>
            </a:r>
          </a:p>
        </p:txBody>
      </p:sp>
      <p:cxnSp>
        <p:nvCxnSpPr>
          <p:cNvPr id="18" name="Đường nối Thẳng 17">
            <a:extLst>
              <a:ext uri="{FF2B5EF4-FFF2-40B4-BE49-F238E27FC236}">
                <a16:creationId xmlns:a16="http://schemas.microsoft.com/office/drawing/2014/main" id="{5C604695-13CB-B301-2466-235AB92D1486}"/>
              </a:ext>
            </a:extLst>
          </p:cNvPr>
          <p:cNvCxnSpPr/>
          <p:nvPr/>
        </p:nvCxnSpPr>
        <p:spPr>
          <a:xfrm>
            <a:off x="6271780" y="5783987"/>
            <a:ext cx="3605048" cy="0"/>
          </a:xfrm>
          <a:prstGeom prst="line">
            <a:avLst/>
          </a:prstGeom>
          <a:ln w="38100">
            <a:solidFill>
              <a:srgbClr val="0D670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9" name="Đường nối Thẳng 18">
            <a:extLst>
              <a:ext uri="{FF2B5EF4-FFF2-40B4-BE49-F238E27FC236}">
                <a16:creationId xmlns:a16="http://schemas.microsoft.com/office/drawing/2014/main" id="{F35F1D48-EA2B-8109-7ED4-00FA27DEA38F}"/>
              </a:ext>
            </a:extLst>
          </p:cNvPr>
          <p:cNvCxnSpPr/>
          <p:nvPr/>
        </p:nvCxnSpPr>
        <p:spPr>
          <a:xfrm>
            <a:off x="6271780" y="6562765"/>
            <a:ext cx="3605048" cy="0"/>
          </a:xfrm>
          <a:prstGeom prst="line">
            <a:avLst/>
          </a:prstGeom>
          <a:ln w="38100">
            <a:solidFill>
              <a:srgbClr val="0D670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0" name="Đường nối Thẳng 19">
            <a:extLst>
              <a:ext uri="{FF2B5EF4-FFF2-40B4-BE49-F238E27FC236}">
                <a16:creationId xmlns:a16="http://schemas.microsoft.com/office/drawing/2014/main" id="{52F60D8B-2792-3605-7815-B12403D60F53}"/>
              </a:ext>
            </a:extLst>
          </p:cNvPr>
          <p:cNvCxnSpPr>
            <a:cxnSpLocks/>
          </p:cNvCxnSpPr>
          <p:nvPr/>
        </p:nvCxnSpPr>
        <p:spPr>
          <a:xfrm>
            <a:off x="9876828" y="6567785"/>
            <a:ext cx="914400" cy="5254"/>
          </a:xfrm>
          <a:prstGeom prst="line">
            <a:avLst/>
          </a:prstGeom>
          <a:ln w="38100">
            <a:solidFill>
              <a:srgbClr val="0D670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6" name="Hộp Văn bản 25">
            <a:extLst>
              <a:ext uri="{FF2B5EF4-FFF2-40B4-BE49-F238E27FC236}">
                <a16:creationId xmlns:a16="http://schemas.microsoft.com/office/drawing/2014/main" id="{20082811-0E1E-AC91-D0BB-A48CF6884572}"/>
              </a:ext>
            </a:extLst>
          </p:cNvPr>
          <p:cNvSpPr txBox="1"/>
          <p:nvPr/>
        </p:nvSpPr>
        <p:spPr>
          <a:xfrm>
            <a:off x="7503850" y="4905178"/>
            <a:ext cx="1650124" cy="523220"/>
          </a:xfrm>
          <a:prstGeom prst="rect">
            <a:avLst/>
          </a:prstGeom>
          <a:noFill/>
        </p:spPr>
        <p:txBody>
          <a:bodyPr wrap="square" rtlCol="0">
            <a:spAutoFit/>
          </a:bodyPr>
          <a:lstStyle/>
          <a:p>
            <a:r>
              <a:rPr lang="en-US" sz="2800" b="1">
                <a:solidFill>
                  <a:srgbClr val="7030A0"/>
                </a:solidFill>
              </a:rPr>
              <a:t>563 HS</a:t>
            </a:r>
          </a:p>
        </p:txBody>
      </p:sp>
      <p:sp>
        <p:nvSpPr>
          <p:cNvPr id="27" name="Hộp Văn bản 26">
            <a:extLst>
              <a:ext uri="{FF2B5EF4-FFF2-40B4-BE49-F238E27FC236}">
                <a16:creationId xmlns:a16="http://schemas.microsoft.com/office/drawing/2014/main" id="{A713EAB6-66CF-06DB-DFE7-E5D360EF5B1B}"/>
              </a:ext>
            </a:extLst>
          </p:cNvPr>
          <p:cNvSpPr txBox="1"/>
          <p:nvPr/>
        </p:nvSpPr>
        <p:spPr>
          <a:xfrm>
            <a:off x="9876828" y="6054750"/>
            <a:ext cx="1010709" cy="461665"/>
          </a:xfrm>
          <a:prstGeom prst="rect">
            <a:avLst/>
          </a:prstGeom>
          <a:noFill/>
        </p:spPr>
        <p:txBody>
          <a:bodyPr wrap="square" rtlCol="0">
            <a:spAutoFit/>
          </a:bodyPr>
          <a:lstStyle/>
          <a:p>
            <a:r>
              <a:rPr lang="en-US" sz="2400" b="1">
                <a:solidFill>
                  <a:srgbClr val="7030A0"/>
                </a:solidFill>
              </a:rPr>
              <a:t>29 HS</a:t>
            </a:r>
          </a:p>
        </p:txBody>
      </p:sp>
      <p:sp>
        <p:nvSpPr>
          <p:cNvPr id="28" name="Ngoặc móc Trái 27">
            <a:extLst>
              <a:ext uri="{FF2B5EF4-FFF2-40B4-BE49-F238E27FC236}">
                <a16:creationId xmlns:a16="http://schemas.microsoft.com/office/drawing/2014/main" id="{B9B5B768-8DAB-9CBA-3B25-152E0EB3F50E}"/>
              </a:ext>
            </a:extLst>
          </p:cNvPr>
          <p:cNvSpPr/>
          <p:nvPr/>
        </p:nvSpPr>
        <p:spPr>
          <a:xfrm rot="16200000">
            <a:off x="8339463" y="4535203"/>
            <a:ext cx="384082" cy="4519453"/>
          </a:xfrm>
          <a:prstGeom prst="leftBrace">
            <a:avLst>
              <a:gd name="adj1" fmla="val 84225"/>
              <a:gd name="adj2" fmla="val 50645"/>
            </a:avLst>
          </a:prstGeom>
          <a:ln>
            <a:solidFill>
              <a:srgbClr val="0D670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D670D"/>
              </a:solidFill>
            </a:endParaRPr>
          </a:p>
        </p:txBody>
      </p:sp>
      <p:sp>
        <p:nvSpPr>
          <p:cNvPr id="29" name="Hộp Văn bản 28">
            <a:extLst>
              <a:ext uri="{FF2B5EF4-FFF2-40B4-BE49-F238E27FC236}">
                <a16:creationId xmlns:a16="http://schemas.microsoft.com/office/drawing/2014/main" id="{F88B094B-76A5-D0F2-7D9E-38314AF258C4}"/>
              </a:ext>
            </a:extLst>
          </p:cNvPr>
          <p:cNvSpPr txBox="1"/>
          <p:nvPr/>
        </p:nvSpPr>
        <p:spPr>
          <a:xfrm>
            <a:off x="8154551" y="7015599"/>
            <a:ext cx="983254" cy="523220"/>
          </a:xfrm>
          <a:prstGeom prst="rect">
            <a:avLst/>
          </a:prstGeom>
          <a:noFill/>
        </p:spPr>
        <p:txBody>
          <a:bodyPr wrap="square" rtlCol="0">
            <a:spAutoFit/>
          </a:bodyPr>
          <a:lstStyle/>
          <a:p>
            <a:r>
              <a:rPr lang="en-US" sz="2800" b="1">
                <a:solidFill>
                  <a:srgbClr val="7030A0"/>
                </a:solidFill>
              </a:rPr>
              <a:t>? HS</a:t>
            </a:r>
          </a:p>
        </p:txBody>
      </p:sp>
      <p:sp>
        <p:nvSpPr>
          <p:cNvPr id="30" name="Ngoặc móc Phải 29">
            <a:extLst>
              <a:ext uri="{FF2B5EF4-FFF2-40B4-BE49-F238E27FC236}">
                <a16:creationId xmlns:a16="http://schemas.microsoft.com/office/drawing/2014/main" id="{5F853851-47F0-1F1A-3410-E747A726681D}"/>
              </a:ext>
            </a:extLst>
          </p:cNvPr>
          <p:cNvSpPr/>
          <p:nvPr/>
        </p:nvSpPr>
        <p:spPr>
          <a:xfrm rot="16200000">
            <a:off x="7879863" y="3715408"/>
            <a:ext cx="388882" cy="3605048"/>
          </a:xfrm>
          <a:prstGeom prst="rightBrace">
            <a:avLst>
              <a:gd name="adj1" fmla="val 46171"/>
              <a:gd name="adj2" fmla="val 50000"/>
            </a:avLst>
          </a:prstGeom>
          <a:ln>
            <a:solidFill>
              <a:srgbClr val="0D670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D670D"/>
              </a:solidFill>
            </a:endParaRPr>
          </a:p>
        </p:txBody>
      </p:sp>
      <p:sp>
        <p:nvSpPr>
          <p:cNvPr id="4" name="Hộp Văn bản 3">
            <a:extLst>
              <a:ext uri="{FF2B5EF4-FFF2-40B4-BE49-F238E27FC236}">
                <a16:creationId xmlns:a16="http://schemas.microsoft.com/office/drawing/2014/main" id="{CDD21619-242E-AEE6-C6C8-BE22F1D92A44}"/>
              </a:ext>
            </a:extLst>
          </p:cNvPr>
          <p:cNvSpPr txBox="1"/>
          <p:nvPr/>
        </p:nvSpPr>
        <p:spPr>
          <a:xfrm>
            <a:off x="1215872" y="7591938"/>
            <a:ext cx="2414427" cy="369332"/>
          </a:xfrm>
          <a:prstGeom prst="rect">
            <a:avLst/>
          </a:prstGeom>
          <a:noFill/>
        </p:spPr>
        <p:txBody>
          <a:bodyPr wrap="square" rtlCol="0">
            <a:spAutoFit/>
          </a:bodyPr>
          <a:lstStyle/>
          <a:p>
            <a:r>
              <a:rPr lang="en-US" b="1" i="1">
                <a:solidFill>
                  <a:srgbClr val="0D670D"/>
                </a:solidFill>
                <a:hlinkClick r:id="rId2">
                  <a:extLst>
                    <a:ext uri="{A12FA001-AC4F-418D-AE19-62706E023703}">
                      <ahyp:hlinkClr xmlns:ahyp="http://schemas.microsoft.com/office/drawing/2018/hyperlinkcolor" val="tx"/>
                    </a:ext>
                  </a:extLst>
                </a:hlinkClick>
              </a:rPr>
              <a:t>https://ai-hay.vn/</a:t>
            </a:r>
            <a:endParaRPr lang="en-US"/>
          </a:p>
        </p:txBody>
      </p:sp>
      <p:cxnSp>
        <p:nvCxnSpPr>
          <p:cNvPr id="6" name="Đường nối Thẳng 5">
            <a:extLst>
              <a:ext uri="{FF2B5EF4-FFF2-40B4-BE49-F238E27FC236}">
                <a16:creationId xmlns:a16="http://schemas.microsoft.com/office/drawing/2014/main" id="{3185B4C5-3135-9E2E-0324-E025CC65CD5A}"/>
              </a:ext>
            </a:extLst>
          </p:cNvPr>
          <p:cNvCxnSpPr/>
          <p:nvPr/>
        </p:nvCxnSpPr>
        <p:spPr>
          <a:xfrm>
            <a:off x="9876828" y="5783987"/>
            <a:ext cx="0" cy="77877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7" name="Đường nối Thẳng 6">
            <a:extLst>
              <a:ext uri="{FF2B5EF4-FFF2-40B4-BE49-F238E27FC236}">
                <a16:creationId xmlns:a16="http://schemas.microsoft.com/office/drawing/2014/main" id="{4EC0F717-0A9F-D8F5-167A-7FE60C4AE6B2}"/>
              </a:ext>
            </a:extLst>
          </p:cNvPr>
          <p:cNvCxnSpPr/>
          <p:nvPr/>
        </p:nvCxnSpPr>
        <p:spPr>
          <a:xfrm>
            <a:off x="6275143" y="5766710"/>
            <a:ext cx="0" cy="77877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0224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3BC294EE-CE59-56A7-7BB1-290539A27D09}"/>
              </a:ext>
            </a:extLst>
          </p:cNvPr>
          <p:cNvSpPr/>
          <p:nvPr/>
        </p:nvSpPr>
        <p:spPr>
          <a:xfrm>
            <a:off x="433507" y="243840"/>
            <a:ext cx="13763387" cy="7741920"/>
          </a:xfrm>
          <a:prstGeom prst="roundRect">
            <a:avLst>
              <a:gd name="adj" fmla="val 4961"/>
            </a:avLst>
          </a:prstGeom>
          <a:solidFill>
            <a:schemeClr val="accent6">
              <a:lumMod val="20000"/>
              <a:lumOff val="80000"/>
              <a:alpha val="95000"/>
            </a:schemeClr>
          </a:solidFill>
          <a:ln/>
          <a:effectLst>
            <a:outerShdw blurRad="99060" dist="66040" dir="5400000" algn="bl" rotWithShape="0">
              <a:srgbClr val="000000">
                <a:alpha val="10000"/>
              </a:srgbClr>
            </a:outerShdw>
          </a:effectLst>
        </p:spPr>
      </p:sp>
      <p:sp>
        <p:nvSpPr>
          <p:cNvPr id="3" name="Shape 8">
            <a:extLst>
              <a:ext uri="{FF2B5EF4-FFF2-40B4-BE49-F238E27FC236}">
                <a16:creationId xmlns:a16="http://schemas.microsoft.com/office/drawing/2014/main" id="{489A8297-711A-A4FA-138A-964D726B5C84}"/>
              </a:ext>
            </a:extLst>
          </p:cNvPr>
          <p:cNvSpPr/>
          <p:nvPr/>
        </p:nvSpPr>
        <p:spPr>
          <a:xfrm>
            <a:off x="1120175" y="586387"/>
            <a:ext cx="11792724" cy="1689869"/>
          </a:xfrm>
          <a:prstGeom prst="roundRect">
            <a:avLst>
              <a:gd name="adj" fmla="val 4505"/>
            </a:avLst>
          </a:prstGeom>
          <a:solidFill>
            <a:srgbClr val="E5F9F2">
              <a:alpha val="95000"/>
            </a:srgbClr>
          </a:solidFill>
          <a:ln/>
        </p:spPr>
      </p:sp>
      <p:sp>
        <p:nvSpPr>
          <p:cNvPr id="4" name="Hộp Văn bản 3">
            <a:extLst>
              <a:ext uri="{FF2B5EF4-FFF2-40B4-BE49-F238E27FC236}">
                <a16:creationId xmlns:a16="http://schemas.microsoft.com/office/drawing/2014/main" id="{A15650BF-0362-55C3-6A56-01D885B534CC}"/>
              </a:ext>
            </a:extLst>
          </p:cNvPr>
          <p:cNvSpPr txBox="1"/>
          <p:nvPr/>
        </p:nvSpPr>
        <p:spPr>
          <a:xfrm>
            <a:off x="1460938" y="640842"/>
            <a:ext cx="10972800" cy="1569660"/>
          </a:xfrm>
          <a:prstGeom prst="rect">
            <a:avLst/>
          </a:prstGeom>
          <a:noFill/>
        </p:spPr>
        <p:txBody>
          <a:bodyPr wrap="square" rtlCol="0">
            <a:spAutoFit/>
          </a:bodyPr>
          <a:lstStyle/>
          <a:p>
            <a:r>
              <a:rPr lang="en-US" sz="3200" b="1">
                <a:solidFill>
                  <a:srgbClr val="0D670D"/>
                </a:solidFill>
              </a:rPr>
              <a:t>Trường Tiểu học Quang Trung có 563 học sinh. Trường Tiểu học Lê Lợi có nhiều hơn trường Tiểu học Quang Trung 29 học sinh. Hỏi trường Tiểu học Lê Lợi có bao nhiêu học sinh</a:t>
            </a:r>
            <a:r>
              <a:rPr lang="en-US" sz="3200" b="1" i="1">
                <a:solidFill>
                  <a:srgbClr val="0D670D"/>
                </a:solidFill>
              </a:rPr>
              <a:t>? </a:t>
            </a:r>
          </a:p>
        </p:txBody>
      </p:sp>
      <p:sp>
        <p:nvSpPr>
          <p:cNvPr id="5" name="Shape 8">
            <a:extLst>
              <a:ext uri="{FF2B5EF4-FFF2-40B4-BE49-F238E27FC236}">
                <a16:creationId xmlns:a16="http://schemas.microsoft.com/office/drawing/2014/main" id="{34BEEDE4-7BE7-8A3D-8D60-B4A0CDA5ABB9}"/>
              </a:ext>
            </a:extLst>
          </p:cNvPr>
          <p:cNvSpPr/>
          <p:nvPr/>
        </p:nvSpPr>
        <p:spPr>
          <a:xfrm>
            <a:off x="1141444" y="2461972"/>
            <a:ext cx="11792724" cy="2722178"/>
          </a:xfrm>
          <a:prstGeom prst="roundRect">
            <a:avLst>
              <a:gd name="adj" fmla="val 4505"/>
            </a:avLst>
          </a:prstGeom>
          <a:solidFill>
            <a:srgbClr val="E5F9F2">
              <a:alpha val="95000"/>
            </a:srgbClr>
          </a:solidFill>
          <a:ln/>
        </p:spPr>
        <p:txBody>
          <a:bodyPr/>
          <a:lstStyle/>
          <a:p>
            <a:endParaRPr lang="en-US"/>
          </a:p>
        </p:txBody>
      </p:sp>
      <p:sp>
        <p:nvSpPr>
          <p:cNvPr id="6" name="Hộp Văn bản 5">
            <a:extLst>
              <a:ext uri="{FF2B5EF4-FFF2-40B4-BE49-F238E27FC236}">
                <a16:creationId xmlns:a16="http://schemas.microsoft.com/office/drawing/2014/main" id="{518A7B61-0548-9D08-20A9-68CA8DA4628A}"/>
              </a:ext>
            </a:extLst>
          </p:cNvPr>
          <p:cNvSpPr txBox="1"/>
          <p:nvPr/>
        </p:nvSpPr>
        <p:spPr>
          <a:xfrm>
            <a:off x="1554675" y="2461972"/>
            <a:ext cx="4351283" cy="2369880"/>
          </a:xfrm>
          <a:prstGeom prst="rect">
            <a:avLst/>
          </a:prstGeom>
          <a:noFill/>
        </p:spPr>
        <p:txBody>
          <a:bodyPr wrap="square" rtlCol="0">
            <a:spAutoFit/>
          </a:bodyPr>
          <a:lstStyle/>
          <a:p>
            <a:pPr>
              <a:spcBef>
                <a:spcPts val="600"/>
              </a:spcBef>
              <a:spcAft>
                <a:spcPts val="600"/>
              </a:spcAft>
            </a:pPr>
            <a:r>
              <a:rPr lang="en-US" sz="3200" b="1" u="sng">
                <a:solidFill>
                  <a:srgbClr val="0D670D"/>
                </a:solidFill>
              </a:rPr>
              <a:t>Tóm tắt</a:t>
            </a:r>
          </a:p>
          <a:p>
            <a:pPr>
              <a:spcBef>
                <a:spcPts val="600"/>
              </a:spcBef>
              <a:spcAft>
                <a:spcPts val="600"/>
              </a:spcAft>
            </a:pPr>
            <a:r>
              <a:rPr lang="en-US" sz="3200" b="1">
                <a:solidFill>
                  <a:srgbClr val="0D670D"/>
                </a:solidFill>
              </a:rPr>
              <a:t>Trường TH Quang Trung:</a:t>
            </a:r>
          </a:p>
          <a:p>
            <a:pPr>
              <a:spcBef>
                <a:spcPts val="600"/>
              </a:spcBef>
              <a:spcAft>
                <a:spcPts val="600"/>
              </a:spcAft>
            </a:pPr>
            <a:r>
              <a:rPr lang="en-US" sz="3200" b="1">
                <a:solidFill>
                  <a:srgbClr val="0D670D"/>
                </a:solidFill>
              </a:rPr>
              <a:t>Trường Tiểu học Lê Lợi:  </a:t>
            </a:r>
          </a:p>
        </p:txBody>
      </p:sp>
      <p:cxnSp>
        <p:nvCxnSpPr>
          <p:cNvPr id="7" name="Đường nối Thẳng 6">
            <a:extLst>
              <a:ext uri="{FF2B5EF4-FFF2-40B4-BE49-F238E27FC236}">
                <a16:creationId xmlns:a16="http://schemas.microsoft.com/office/drawing/2014/main" id="{F0DF3C1D-DEC2-A26F-0E64-1F4724A6A1EA}"/>
              </a:ext>
            </a:extLst>
          </p:cNvPr>
          <p:cNvCxnSpPr/>
          <p:nvPr/>
        </p:nvCxnSpPr>
        <p:spPr>
          <a:xfrm>
            <a:off x="6197352" y="3400690"/>
            <a:ext cx="3605048" cy="0"/>
          </a:xfrm>
          <a:prstGeom prst="line">
            <a:avLst/>
          </a:prstGeom>
          <a:ln w="38100">
            <a:solidFill>
              <a:srgbClr val="0D670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 name="Đường nối Thẳng 7">
            <a:extLst>
              <a:ext uri="{FF2B5EF4-FFF2-40B4-BE49-F238E27FC236}">
                <a16:creationId xmlns:a16="http://schemas.microsoft.com/office/drawing/2014/main" id="{27DD2443-E00A-B786-AACB-032DA4A922AB}"/>
              </a:ext>
            </a:extLst>
          </p:cNvPr>
          <p:cNvCxnSpPr/>
          <p:nvPr/>
        </p:nvCxnSpPr>
        <p:spPr>
          <a:xfrm>
            <a:off x="6197352" y="4179468"/>
            <a:ext cx="3605048" cy="0"/>
          </a:xfrm>
          <a:prstGeom prst="line">
            <a:avLst/>
          </a:prstGeom>
          <a:ln w="38100">
            <a:solidFill>
              <a:srgbClr val="0D670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 name="Đường nối Thẳng 8">
            <a:extLst>
              <a:ext uri="{FF2B5EF4-FFF2-40B4-BE49-F238E27FC236}">
                <a16:creationId xmlns:a16="http://schemas.microsoft.com/office/drawing/2014/main" id="{9295A071-70E9-A8C2-478E-D9C8A001CEFD}"/>
              </a:ext>
            </a:extLst>
          </p:cNvPr>
          <p:cNvCxnSpPr>
            <a:cxnSpLocks/>
          </p:cNvCxnSpPr>
          <p:nvPr/>
        </p:nvCxnSpPr>
        <p:spPr>
          <a:xfrm>
            <a:off x="9802400" y="4184488"/>
            <a:ext cx="914400" cy="5254"/>
          </a:xfrm>
          <a:prstGeom prst="line">
            <a:avLst/>
          </a:prstGeom>
          <a:ln w="38100">
            <a:solidFill>
              <a:srgbClr val="0D670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 name="Hộp Văn bản 9">
            <a:extLst>
              <a:ext uri="{FF2B5EF4-FFF2-40B4-BE49-F238E27FC236}">
                <a16:creationId xmlns:a16="http://schemas.microsoft.com/office/drawing/2014/main" id="{247F5D7D-8ACE-61B5-BD5C-3890DCC0A47A}"/>
              </a:ext>
            </a:extLst>
          </p:cNvPr>
          <p:cNvSpPr txBox="1"/>
          <p:nvPr/>
        </p:nvSpPr>
        <p:spPr>
          <a:xfrm>
            <a:off x="7429422" y="2521881"/>
            <a:ext cx="1650124" cy="523220"/>
          </a:xfrm>
          <a:prstGeom prst="rect">
            <a:avLst/>
          </a:prstGeom>
          <a:noFill/>
        </p:spPr>
        <p:txBody>
          <a:bodyPr wrap="square" rtlCol="0">
            <a:spAutoFit/>
          </a:bodyPr>
          <a:lstStyle/>
          <a:p>
            <a:r>
              <a:rPr lang="en-US" sz="2800" b="1">
                <a:solidFill>
                  <a:srgbClr val="7030A0"/>
                </a:solidFill>
              </a:rPr>
              <a:t>563 HS</a:t>
            </a:r>
          </a:p>
        </p:txBody>
      </p:sp>
      <p:sp>
        <p:nvSpPr>
          <p:cNvPr id="11" name="Ngoặc móc Trái 10">
            <a:extLst>
              <a:ext uri="{FF2B5EF4-FFF2-40B4-BE49-F238E27FC236}">
                <a16:creationId xmlns:a16="http://schemas.microsoft.com/office/drawing/2014/main" id="{B37881AA-9BF9-9D68-3EA8-15FC97504918}"/>
              </a:ext>
            </a:extLst>
          </p:cNvPr>
          <p:cNvSpPr/>
          <p:nvPr/>
        </p:nvSpPr>
        <p:spPr>
          <a:xfrm rot="16200000">
            <a:off x="8265035" y="2151906"/>
            <a:ext cx="384082" cy="4519453"/>
          </a:xfrm>
          <a:prstGeom prst="leftBrace">
            <a:avLst>
              <a:gd name="adj1" fmla="val 84225"/>
              <a:gd name="adj2" fmla="val 50645"/>
            </a:avLst>
          </a:prstGeom>
          <a:ln>
            <a:solidFill>
              <a:srgbClr val="0D670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D670D"/>
              </a:solidFill>
            </a:endParaRPr>
          </a:p>
        </p:txBody>
      </p:sp>
      <p:sp>
        <p:nvSpPr>
          <p:cNvPr id="12" name="Hộp Văn bản 11">
            <a:extLst>
              <a:ext uri="{FF2B5EF4-FFF2-40B4-BE49-F238E27FC236}">
                <a16:creationId xmlns:a16="http://schemas.microsoft.com/office/drawing/2014/main" id="{0C454051-8768-38D5-7450-F3FDD2ED7D45}"/>
              </a:ext>
            </a:extLst>
          </p:cNvPr>
          <p:cNvSpPr txBox="1"/>
          <p:nvPr/>
        </p:nvSpPr>
        <p:spPr>
          <a:xfrm>
            <a:off x="8080123" y="4632302"/>
            <a:ext cx="983254" cy="523220"/>
          </a:xfrm>
          <a:prstGeom prst="rect">
            <a:avLst/>
          </a:prstGeom>
          <a:noFill/>
        </p:spPr>
        <p:txBody>
          <a:bodyPr wrap="square" rtlCol="0">
            <a:spAutoFit/>
          </a:bodyPr>
          <a:lstStyle/>
          <a:p>
            <a:r>
              <a:rPr lang="en-US" sz="2800" b="1">
                <a:solidFill>
                  <a:srgbClr val="7030A0"/>
                </a:solidFill>
              </a:rPr>
              <a:t>? HS</a:t>
            </a:r>
          </a:p>
        </p:txBody>
      </p:sp>
      <p:sp>
        <p:nvSpPr>
          <p:cNvPr id="13" name="Ngoặc móc Phải 12">
            <a:extLst>
              <a:ext uri="{FF2B5EF4-FFF2-40B4-BE49-F238E27FC236}">
                <a16:creationId xmlns:a16="http://schemas.microsoft.com/office/drawing/2014/main" id="{9D32725E-9E42-0571-CF65-9209679A8FD6}"/>
              </a:ext>
            </a:extLst>
          </p:cNvPr>
          <p:cNvSpPr/>
          <p:nvPr/>
        </p:nvSpPr>
        <p:spPr>
          <a:xfrm rot="16200000">
            <a:off x="7805435" y="1332111"/>
            <a:ext cx="388882" cy="3605048"/>
          </a:xfrm>
          <a:prstGeom prst="rightBrace">
            <a:avLst>
              <a:gd name="adj1" fmla="val 46171"/>
              <a:gd name="adj2" fmla="val 50000"/>
            </a:avLst>
          </a:prstGeom>
          <a:ln>
            <a:solidFill>
              <a:srgbClr val="0D670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D670D"/>
              </a:solidFill>
            </a:endParaRPr>
          </a:p>
        </p:txBody>
      </p:sp>
      <p:cxnSp>
        <p:nvCxnSpPr>
          <p:cNvPr id="14" name="Đường nối Thẳng 13">
            <a:extLst>
              <a:ext uri="{FF2B5EF4-FFF2-40B4-BE49-F238E27FC236}">
                <a16:creationId xmlns:a16="http://schemas.microsoft.com/office/drawing/2014/main" id="{662C4845-447B-D931-043B-52C3333FA9C9}"/>
              </a:ext>
            </a:extLst>
          </p:cNvPr>
          <p:cNvCxnSpPr/>
          <p:nvPr/>
        </p:nvCxnSpPr>
        <p:spPr>
          <a:xfrm>
            <a:off x="9802400" y="3400690"/>
            <a:ext cx="0" cy="77877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5" name="Đường nối Thẳng 14">
            <a:extLst>
              <a:ext uri="{FF2B5EF4-FFF2-40B4-BE49-F238E27FC236}">
                <a16:creationId xmlns:a16="http://schemas.microsoft.com/office/drawing/2014/main" id="{1D38B1E6-CD02-E2A4-9FA8-0169B39FAC0D}"/>
              </a:ext>
            </a:extLst>
          </p:cNvPr>
          <p:cNvCxnSpPr/>
          <p:nvPr/>
        </p:nvCxnSpPr>
        <p:spPr>
          <a:xfrm>
            <a:off x="6200715" y="3383413"/>
            <a:ext cx="0" cy="77877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6" name="Shape 8">
            <a:extLst>
              <a:ext uri="{FF2B5EF4-FFF2-40B4-BE49-F238E27FC236}">
                <a16:creationId xmlns:a16="http://schemas.microsoft.com/office/drawing/2014/main" id="{7B86CF9E-7081-FC41-7972-58BBA9C04868}"/>
              </a:ext>
            </a:extLst>
          </p:cNvPr>
          <p:cNvSpPr/>
          <p:nvPr/>
        </p:nvSpPr>
        <p:spPr>
          <a:xfrm>
            <a:off x="1141444" y="5383362"/>
            <a:ext cx="11792724" cy="2289086"/>
          </a:xfrm>
          <a:prstGeom prst="roundRect">
            <a:avLst>
              <a:gd name="adj" fmla="val 4505"/>
            </a:avLst>
          </a:prstGeom>
          <a:solidFill>
            <a:srgbClr val="E5F9F2">
              <a:alpha val="95000"/>
            </a:srgbClr>
          </a:solidFill>
          <a:ln/>
        </p:spPr>
        <p:txBody>
          <a:bodyPr/>
          <a:lstStyle/>
          <a:p>
            <a:endParaRPr lang="en-US"/>
          </a:p>
        </p:txBody>
      </p:sp>
      <p:sp>
        <p:nvSpPr>
          <p:cNvPr id="17" name="Hộp Văn bản 16">
            <a:extLst>
              <a:ext uri="{FF2B5EF4-FFF2-40B4-BE49-F238E27FC236}">
                <a16:creationId xmlns:a16="http://schemas.microsoft.com/office/drawing/2014/main" id="{B69AD700-EBA5-9A74-A518-2811D65F5792}"/>
              </a:ext>
            </a:extLst>
          </p:cNvPr>
          <p:cNvSpPr txBox="1"/>
          <p:nvPr/>
        </p:nvSpPr>
        <p:spPr>
          <a:xfrm>
            <a:off x="6059610" y="5410365"/>
            <a:ext cx="1489506" cy="584775"/>
          </a:xfrm>
          <a:prstGeom prst="rect">
            <a:avLst/>
          </a:prstGeom>
          <a:noFill/>
        </p:spPr>
        <p:txBody>
          <a:bodyPr wrap="square" rtlCol="0">
            <a:spAutoFit/>
          </a:bodyPr>
          <a:lstStyle/>
          <a:p>
            <a:r>
              <a:rPr lang="en-US" sz="3200" b="1" u="sng">
                <a:solidFill>
                  <a:srgbClr val="0D670D"/>
                </a:solidFill>
              </a:rPr>
              <a:t>Bài giải</a:t>
            </a:r>
          </a:p>
        </p:txBody>
      </p:sp>
      <p:sp>
        <p:nvSpPr>
          <p:cNvPr id="18" name="Hộp Văn bản 17">
            <a:extLst>
              <a:ext uri="{FF2B5EF4-FFF2-40B4-BE49-F238E27FC236}">
                <a16:creationId xmlns:a16="http://schemas.microsoft.com/office/drawing/2014/main" id="{EBA09EF5-7FD3-E751-62BD-BA29FD2824F3}"/>
              </a:ext>
            </a:extLst>
          </p:cNvPr>
          <p:cNvSpPr txBox="1"/>
          <p:nvPr/>
        </p:nvSpPr>
        <p:spPr>
          <a:xfrm>
            <a:off x="3403610" y="6002569"/>
            <a:ext cx="7268391" cy="584775"/>
          </a:xfrm>
          <a:prstGeom prst="rect">
            <a:avLst/>
          </a:prstGeom>
          <a:noFill/>
        </p:spPr>
        <p:txBody>
          <a:bodyPr wrap="square" rtlCol="0">
            <a:spAutoFit/>
          </a:bodyPr>
          <a:lstStyle/>
          <a:p>
            <a:r>
              <a:rPr lang="en-US" sz="3200" b="1">
                <a:solidFill>
                  <a:srgbClr val="0D670D"/>
                </a:solidFill>
              </a:rPr>
              <a:t>Trường Tiểu học Lê Lợi có số học sinh là</a:t>
            </a:r>
            <a:r>
              <a:rPr lang="en-US" sz="3200" b="1" i="1">
                <a:solidFill>
                  <a:srgbClr val="0D670D"/>
                </a:solidFill>
              </a:rPr>
              <a:t> </a:t>
            </a:r>
          </a:p>
        </p:txBody>
      </p:sp>
      <p:sp>
        <p:nvSpPr>
          <p:cNvPr id="19" name="Hộp Văn bản 18">
            <a:extLst>
              <a:ext uri="{FF2B5EF4-FFF2-40B4-BE49-F238E27FC236}">
                <a16:creationId xmlns:a16="http://schemas.microsoft.com/office/drawing/2014/main" id="{26EE4C20-0D42-7C5F-D365-9E3E7CB67CED}"/>
              </a:ext>
            </a:extLst>
          </p:cNvPr>
          <p:cNvSpPr txBox="1"/>
          <p:nvPr/>
        </p:nvSpPr>
        <p:spPr>
          <a:xfrm>
            <a:off x="4521937" y="6559347"/>
            <a:ext cx="5035554" cy="584775"/>
          </a:xfrm>
          <a:prstGeom prst="rect">
            <a:avLst/>
          </a:prstGeom>
          <a:noFill/>
        </p:spPr>
        <p:txBody>
          <a:bodyPr wrap="square" rtlCol="0">
            <a:spAutoFit/>
          </a:bodyPr>
          <a:lstStyle/>
          <a:p>
            <a:r>
              <a:rPr lang="en-US" sz="3200" b="1">
                <a:solidFill>
                  <a:srgbClr val="0D670D"/>
                </a:solidFill>
              </a:rPr>
              <a:t>563 + 29 = 592 (học sinh)</a:t>
            </a:r>
            <a:endParaRPr lang="en-US" sz="3200" b="1" i="1">
              <a:solidFill>
                <a:srgbClr val="0D670D"/>
              </a:solidFill>
            </a:endParaRPr>
          </a:p>
        </p:txBody>
      </p:sp>
      <p:sp>
        <p:nvSpPr>
          <p:cNvPr id="20" name="Hộp Văn bản 19">
            <a:extLst>
              <a:ext uri="{FF2B5EF4-FFF2-40B4-BE49-F238E27FC236}">
                <a16:creationId xmlns:a16="http://schemas.microsoft.com/office/drawing/2014/main" id="{7AF5A87F-15C9-76A1-1A80-5507AD2532F2}"/>
              </a:ext>
            </a:extLst>
          </p:cNvPr>
          <p:cNvSpPr txBox="1"/>
          <p:nvPr/>
        </p:nvSpPr>
        <p:spPr>
          <a:xfrm>
            <a:off x="5905958" y="7087673"/>
            <a:ext cx="4182811" cy="584775"/>
          </a:xfrm>
          <a:prstGeom prst="rect">
            <a:avLst/>
          </a:prstGeom>
          <a:noFill/>
        </p:spPr>
        <p:txBody>
          <a:bodyPr wrap="square" rtlCol="0">
            <a:spAutoFit/>
          </a:bodyPr>
          <a:lstStyle/>
          <a:p>
            <a:r>
              <a:rPr lang="en-US" sz="3200" b="1">
                <a:solidFill>
                  <a:srgbClr val="0D670D"/>
                </a:solidFill>
              </a:rPr>
              <a:t>Đáp số: 592 (học sinh)</a:t>
            </a:r>
            <a:endParaRPr lang="en-US" sz="3200" b="1" i="1">
              <a:solidFill>
                <a:srgbClr val="0D670D"/>
              </a:solidFill>
            </a:endParaRPr>
          </a:p>
        </p:txBody>
      </p:sp>
    </p:spTree>
    <p:extLst>
      <p:ext uri="{BB962C8B-B14F-4D97-AF65-F5344CB8AC3E}">
        <p14:creationId xmlns:p14="http://schemas.microsoft.com/office/powerpoint/2010/main" val="18335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433507" y="246579"/>
            <a:ext cx="13763387" cy="7710133"/>
          </a:xfrm>
          <a:prstGeom prst="roundRect">
            <a:avLst>
              <a:gd name="adj" fmla="val 2808"/>
            </a:avLst>
          </a:prstGeom>
          <a:solidFill>
            <a:srgbClr val="E5F9F2">
              <a:alpha val="95000"/>
            </a:srgbClr>
          </a:solidFill>
          <a:ln/>
          <a:effectLst>
            <a:outerShdw blurRad="58420" dist="38100" dir="5400000" algn="bl" rotWithShape="0">
              <a:srgbClr val="000000">
                <a:alpha val="10000"/>
              </a:srgbClr>
            </a:outerShdw>
          </a:effectLst>
        </p:spPr>
      </p:sp>
      <p:sp>
        <p:nvSpPr>
          <p:cNvPr id="3" name="Text 1"/>
          <p:cNvSpPr/>
          <p:nvPr/>
        </p:nvSpPr>
        <p:spPr>
          <a:xfrm>
            <a:off x="1107282" y="478412"/>
            <a:ext cx="1880468" cy="391120"/>
          </a:xfrm>
          <a:prstGeom prst="rect">
            <a:avLst/>
          </a:prstGeom>
          <a:noFill/>
          <a:ln/>
        </p:spPr>
        <p:txBody>
          <a:bodyPr wrap="none" lIns="0" tIns="0" rIns="0" bIns="0" rtlCol="0" anchor="t"/>
          <a:lstStyle/>
          <a:p>
            <a:pPr marL="0" indent="0" algn="l">
              <a:lnSpc>
                <a:spcPts val="3050"/>
              </a:lnSpc>
              <a:buNone/>
            </a:pPr>
            <a:r>
              <a:rPr lang="en-US" sz="3200" b="1">
                <a:solidFill>
                  <a:srgbClr val="006747"/>
                </a:solidFill>
                <a:ea typeface="Noto Serif SC Bold" pitchFamily="34" charset="-122"/>
                <a:cs typeface="Noto Serif SC Bold" pitchFamily="34" charset="-120"/>
              </a:rPr>
              <a:t>Vận dụng </a:t>
            </a:r>
            <a:endParaRPr lang="en-US" sz="3200"/>
          </a:p>
        </p:txBody>
      </p:sp>
      <p:sp>
        <p:nvSpPr>
          <p:cNvPr id="4" name="Text 2"/>
          <p:cNvSpPr/>
          <p:nvPr/>
        </p:nvSpPr>
        <p:spPr>
          <a:xfrm>
            <a:off x="1107281" y="1564562"/>
            <a:ext cx="1955363" cy="244316"/>
          </a:xfrm>
          <a:prstGeom prst="rect">
            <a:avLst/>
          </a:prstGeom>
          <a:noFill/>
          <a:ln/>
        </p:spPr>
        <p:txBody>
          <a:bodyPr wrap="none" lIns="0" tIns="0" rIns="0" bIns="0" rtlCol="0" anchor="t"/>
          <a:lstStyle/>
          <a:p>
            <a:pPr marL="0" indent="0" algn="l">
              <a:lnSpc>
                <a:spcPts val="1900"/>
              </a:lnSpc>
              <a:buNone/>
            </a:pPr>
            <a:r>
              <a:rPr lang="en-US" sz="3200" b="1">
                <a:solidFill>
                  <a:srgbClr val="006747"/>
                </a:solidFill>
                <a:ea typeface="Noto Serif SC Bold" pitchFamily="34" charset="-122"/>
                <a:cs typeface="Noto Serif SC Bold" pitchFamily="34" charset="-120"/>
              </a:rPr>
              <a:t>Bài 4a)</a:t>
            </a:r>
            <a:endParaRPr lang="en-US" sz="3200"/>
          </a:p>
        </p:txBody>
      </p:sp>
      <p:pic>
        <p:nvPicPr>
          <p:cNvPr id="6" name="Image 0" descr="preencoded.png"/>
          <p:cNvPicPr>
            <a:picLocks noChangeAspect="1"/>
          </p:cNvPicPr>
          <p:nvPr/>
        </p:nvPicPr>
        <p:blipFill>
          <a:blip r:embed="rId3"/>
          <a:stretch>
            <a:fillRect/>
          </a:stretch>
        </p:blipFill>
        <p:spPr>
          <a:xfrm>
            <a:off x="8035146" y="2630184"/>
            <a:ext cx="5662633" cy="4037744"/>
          </a:xfrm>
          <a:prstGeom prst="rect">
            <a:avLst/>
          </a:prstGeom>
        </p:spPr>
      </p:pic>
      <p:sp>
        <p:nvSpPr>
          <p:cNvPr id="11" name="Text 2">
            <a:extLst>
              <a:ext uri="{FF2B5EF4-FFF2-40B4-BE49-F238E27FC236}">
                <a16:creationId xmlns:a16="http://schemas.microsoft.com/office/drawing/2014/main" id="{4A004FD1-F015-7299-DE65-2BA0CA146BED}"/>
              </a:ext>
            </a:extLst>
          </p:cNvPr>
          <p:cNvSpPr/>
          <p:nvPr/>
        </p:nvSpPr>
        <p:spPr>
          <a:xfrm>
            <a:off x="1107281" y="1073136"/>
            <a:ext cx="3156494" cy="308084"/>
          </a:xfrm>
          <a:prstGeom prst="rect">
            <a:avLst/>
          </a:prstGeom>
          <a:noFill/>
          <a:ln/>
        </p:spPr>
        <p:txBody>
          <a:bodyPr wrap="none" lIns="0" tIns="0" rIns="0" bIns="0" rtlCol="0" anchor="t"/>
          <a:lstStyle/>
          <a:p>
            <a:pPr marL="0" indent="0" algn="l">
              <a:lnSpc>
                <a:spcPts val="1900"/>
              </a:lnSpc>
              <a:buNone/>
            </a:pPr>
            <a:r>
              <a:rPr lang="en-US" sz="3200" b="1">
                <a:solidFill>
                  <a:srgbClr val="006747"/>
                </a:solidFill>
                <a:ea typeface="Noto Serif SC Bold" pitchFamily="34" charset="-122"/>
                <a:cs typeface="Noto Serif SC Bold" pitchFamily="34" charset="-120"/>
              </a:rPr>
              <a:t>Điền số còn thiếu</a:t>
            </a:r>
            <a:endParaRPr lang="en-US" sz="3200"/>
          </a:p>
        </p:txBody>
      </p:sp>
      <p:graphicFrame>
        <p:nvGraphicFramePr>
          <p:cNvPr id="13" name="Bảng 12">
            <a:extLst>
              <a:ext uri="{FF2B5EF4-FFF2-40B4-BE49-F238E27FC236}">
                <a16:creationId xmlns:a16="http://schemas.microsoft.com/office/drawing/2014/main" id="{AABCFA9F-F2B0-2F7A-8CF4-25479F21D052}"/>
              </a:ext>
            </a:extLst>
          </p:cNvPr>
          <p:cNvGraphicFramePr>
            <a:graphicFrameLocks noGrp="1"/>
          </p:cNvGraphicFramePr>
          <p:nvPr>
            <p:extLst>
              <p:ext uri="{D42A27DB-BD31-4B8C-83A1-F6EECF244321}">
                <p14:modId xmlns:p14="http://schemas.microsoft.com/office/powerpoint/2010/main" val="1082302980"/>
              </p:ext>
            </p:extLst>
          </p:nvPr>
        </p:nvGraphicFramePr>
        <p:xfrm>
          <a:off x="1107281" y="2630183"/>
          <a:ext cx="6398656" cy="3287730"/>
        </p:xfrm>
        <a:graphic>
          <a:graphicData uri="http://schemas.openxmlformats.org/drawingml/2006/table">
            <a:tbl>
              <a:tblPr firstRow="1" bandRow="1">
                <a:tableStyleId>{5C22544A-7EE6-4342-B048-85BDC9FD1C3A}</a:tableStyleId>
              </a:tblPr>
              <a:tblGrid>
                <a:gridCol w="2118804">
                  <a:extLst>
                    <a:ext uri="{9D8B030D-6E8A-4147-A177-3AD203B41FA5}">
                      <a16:colId xmlns:a16="http://schemas.microsoft.com/office/drawing/2014/main" val="1927615790"/>
                    </a:ext>
                  </a:extLst>
                </a:gridCol>
                <a:gridCol w="1448657">
                  <a:extLst>
                    <a:ext uri="{9D8B030D-6E8A-4147-A177-3AD203B41FA5}">
                      <a16:colId xmlns:a16="http://schemas.microsoft.com/office/drawing/2014/main" val="112216676"/>
                    </a:ext>
                  </a:extLst>
                </a:gridCol>
                <a:gridCol w="1428107">
                  <a:extLst>
                    <a:ext uri="{9D8B030D-6E8A-4147-A177-3AD203B41FA5}">
                      <a16:colId xmlns:a16="http://schemas.microsoft.com/office/drawing/2014/main" val="3477536331"/>
                    </a:ext>
                  </a:extLst>
                </a:gridCol>
                <a:gridCol w="1403088">
                  <a:extLst>
                    <a:ext uri="{9D8B030D-6E8A-4147-A177-3AD203B41FA5}">
                      <a16:colId xmlns:a16="http://schemas.microsoft.com/office/drawing/2014/main" val="3197824363"/>
                    </a:ext>
                  </a:extLst>
                </a:gridCol>
              </a:tblGrid>
              <a:tr h="1095910">
                <a:tc>
                  <a:txBody>
                    <a:bodyPr/>
                    <a:lstStyle/>
                    <a:p>
                      <a:pPr algn="ctr"/>
                      <a:r>
                        <a:rPr lang="en-US" sz="3200" b="1">
                          <a:solidFill>
                            <a:srgbClr val="0D670D"/>
                          </a:solidFill>
                          <a:latin typeface="Arial Black" panose="020B0A04020102020204" pitchFamily="34" charset="0"/>
                        </a:rPr>
                        <a:t>Số hạng</a:t>
                      </a:r>
                    </a:p>
                  </a:txBody>
                  <a:tcPr anchor="ctr">
                    <a:solidFill>
                      <a:schemeClr val="accent6">
                        <a:lumMod val="40000"/>
                        <a:lumOff val="60000"/>
                      </a:schemeClr>
                    </a:solidFill>
                  </a:tcPr>
                </a:tc>
                <a:tc>
                  <a:txBody>
                    <a:bodyPr/>
                    <a:lstStyle/>
                    <a:p>
                      <a:pPr algn="ctr"/>
                      <a:r>
                        <a:rPr lang="en-US" sz="3200" b="1">
                          <a:solidFill>
                            <a:srgbClr val="0D670D"/>
                          </a:solidFill>
                          <a:latin typeface="Arial Black" panose="020B0A04020102020204" pitchFamily="34" charset="0"/>
                        </a:rPr>
                        <a:t>35</a:t>
                      </a:r>
                    </a:p>
                  </a:txBody>
                  <a:tcPr anchor="ctr">
                    <a:solidFill>
                      <a:schemeClr val="accent6">
                        <a:lumMod val="40000"/>
                        <a:lumOff val="60000"/>
                      </a:schemeClr>
                    </a:solidFill>
                  </a:tcPr>
                </a:tc>
                <a:tc>
                  <a:txBody>
                    <a:bodyPr/>
                    <a:lstStyle/>
                    <a:p>
                      <a:pPr algn="ctr"/>
                      <a:r>
                        <a:rPr lang="en-US" sz="3200" b="1">
                          <a:solidFill>
                            <a:srgbClr val="0D670D"/>
                          </a:solidFill>
                          <a:latin typeface="Arial Black" panose="020B0A04020102020204" pitchFamily="34" charset="0"/>
                        </a:rPr>
                        <a:t>46</a:t>
                      </a:r>
                    </a:p>
                  </a:txBody>
                  <a:tcPr anchor="ctr">
                    <a:solidFill>
                      <a:schemeClr val="accent6">
                        <a:lumMod val="40000"/>
                        <a:lumOff val="60000"/>
                      </a:schemeClr>
                    </a:solidFill>
                  </a:tcPr>
                </a:tc>
                <a:tc>
                  <a:txBody>
                    <a:bodyPr/>
                    <a:lstStyle/>
                    <a:p>
                      <a:pPr algn="ctr"/>
                      <a:endParaRPr lang="en-US" sz="3200" b="1">
                        <a:solidFill>
                          <a:srgbClr val="0D670D"/>
                        </a:solidFill>
                        <a:latin typeface="Arial Black" panose="020B0A04020102020204" pitchFamily="34" charset="0"/>
                      </a:endParaRPr>
                    </a:p>
                  </a:txBody>
                  <a:tcPr anchor="ctr">
                    <a:solidFill>
                      <a:schemeClr val="accent6">
                        <a:lumMod val="40000"/>
                        <a:lumOff val="60000"/>
                      </a:schemeClr>
                    </a:solidFill>
                  </a:tcPr>
                </a:tc>
                <a:extLst>
                  <a:ext uri="{0D108BD9-81ED-4DB2-BD59-A6C34878D82A}">
                    <a16:rowId xmlns:a16="http://schemas.microsoft.com/office/drawing/2014/main" val="298198658"/>
                  </a:ext>
                </a:extLst>
              </a:tr>
              <a:tr h="1095910">
                <a:tc>
                  <a:txBody>
                    <a:bodyPr/>
                    <a:lstStyle/>
                    <a:p>
                      <a:pPr algn="ctr"/>
                      <a:r>
                        <a:rPr lang="en-US" sz="3200" b="1">
                          <a:solidFill>
                            <a:srgbClr val="0D670D"/>
                          </a:solidFill>
                          <a:latin typeface="Arial Black" panose="020B0A04020102020204" pitchFamily="34" charset="0"/>
                        </a:rPr>
                        <a:t>Số hạng</a:t>
                      </a:r>
                    </a:p>
                  </a:txBody>
                  <a:tcPr anchor="ctr"/>
                </a:tc>
                <a:tc>
                  <a:txBody>
                    <a:bodyPr/>
                    <a:lstStyle/>
                    <a:p>
                      <a:pPr algn="ctr"/>
                      <a:r>
                        <a:rPr lang="en-US" sz="3200" b="1">
                          <a:solidFill>
                            <a:srgbClr val="0D670D"/>
                          </a:solidFill>
                          <a:latin typeface="Arial Black" panose="020B0A04020102020204" pitchFamily="34" charset="0"/>
                        </a:rPr>
                        <a:t>27</a:t>
                      </a:r>
                    </a:p>
                  </a:txBody>
                  <a:tcPr anchor="ctr"/>
                </a:tc>
                <a:tc>
                  <a:txBody>
                    <a:bodyPr/>
                    <a:lstStyle/>
                    <a:p>
                      <a:pPr algn="ctr"/>
                      <a:endParaRPr lang="en-US" sz="3200" b="1">
                        <a:solidFill>
                          <a:srgbClr val="0D670D"/>
                        </a:solidFill>
                        <a:latin typeface="Arial Black" panose="020B0A04020102020204" pitchFamily="34" charset="0"/>
                      </a:endParaRPr>
                    </a:p>
                  </a:txBody>
                  <a:tcPr anchor="ctr"/>
                </a:tc>
                <a:tc>
                  <a:txBody>
                    <a:bodyPr/>
                    <a:lstStyle/>
                    <a:p>
                      <a:pPr algn="ctr"/>
                      <a:r>
                        <a:rPr lang="en-US" sz="3200" b="1">
                          <a:solidFill>
                            <a:srgbClr val="0D670D"/>
                          </a:solidFill>
                          <a:latin typeface="Arial Black" panose="020B0A04020102020204" pitchFamily="34" charset="0"/>
                        </a:rPr>
                        <a:t>18</a:t>
                      </a:r>
                    </a:p>
                  </a:txBody>
                  <a:tcPr anchor="ctr"/>
                </a:tc>
                <a:extLst>
                  <a:ext uri="{0D108BD9-81ED-4DB2-BD59-A6C34878D82A}">
                    <a16:rowId xmlns:a16="http://schemas.microsoft.com/office/drawing/2014/main" val="2548931940"/>
                  </a:ext>
                </a:extLst>
              </a:tr>
              <a:tr h="1095910">
                <a:tc>
                  <a:txBody>
                    <a:bodyPr/>
                    <a:lstStyle/>
                    <a:p>
                      <a:pPr algn="ctr"/>
                      <a:r>
                        <a:rPr lang="en-US" sz="3200" b="1">
                          <a:solidFill>
                            <a:srgbClr val="0D670D"/>
                          </a:solidFill>
                          <a:latin typeface="Arial Black" panose="020B0A04020102020204" pitchFamily="34" charset="0"/>
                        </a:rPr>
                        <a:t>Tổng</a:t>
                      </a:r>
                    </a:p>
                  </a:txBody>
                  <a:tcPr anchor="ctr"/>
                </a:tc>
                <a:tc>
                  <a:txBody>
                    <a:bodyPr/>
                    <a:lstStyle/>
                    <a:p>
                      <a:pPr algn="ctr"/>
                      <a:endParaRPr lang="en-US" sz="3200" b="1">
                        <a:solidFill>
                          <a:srgbClr val="0D670D"/>
                        </a:solidFill>
                        <a:latin typeface="Arial Black" panose="020B0A04020102020204" pitchFamily="34" charset="0"/>
                      </a:endParaRPr>
                    </a:p>
                  </a:txBody>
                  <a:tcPr anchor="ctr"/>
                </a:tc>
                <a:tc>
                  <a:txBody>
                    <a:bodyPr/>
                    <a:lstStyle/>
                    <a:p>
                      <a:pPr algn="ctr"/>
                      <a:r>
                        <a:rPr lang="en-US" sz="3200" b="1">
                          <a:solidFill>
                            <a:srgbClr val="0D670D"/>
                          </a:solidFill>
                          <a:latin typeface="Arial Black" panose="020B0A04020102020204" pitchFamily="34" charset="0"/>
                        </a:rPr>
                        <a:t>75</a:t>
                      </a:r>
                    </a:p>
                  </a:txBody>
                  <a:tcPr anchor="ctr"/>
                </a:tc>
                <a:tc>
                  <a:txBody>
                    <a:bodyPr/>
                    <a:lstStyle/>
                    <a:p>
                      <a:pPr algn="ctr"/>
                      <a:r>
                        <a:rPr lang="en-US" sz="3200" b="1">
                          <a:solidFill>
                            <a:srgbClr val="0D670D"/>
                          </a:solidFill>
                          <a:latin typeface="Arial Black" panose="020B0A04020102020204" pitchFamily="34" charset="0"/>
                        </a:rPr>
                        <a:t>52</a:t>
                      </a:r>
                    </a:p>
                  </a:txBody>
                  <a:tcPr anchor="ctr"/>
                </a:tc>
                <a:extLst>
                  <a:ext uri="{0D108BD9-81ED-4DB2-BD59-A6C34878D82A}">
                    <a16:rowId xmlns:a16="http://schemas.microsoft.com/office/drawing/2014/main" val="2118574691"/>
                  </a:ext>
                </a:extLst>
              </a:tr>
            </a:tbl>
          </a:graphicData>
        </a:graphic>
      </p:graphicFrame>
      <p:sp>
        <p:nvSpPr>
          <p:cNvPr id="14" name="Hộp Văn bản 13">
            <a:extLst>
              <a:ext uri="{FF2B5EF4-FFF2-40B4-BE49-F238E27FC236}">
                <a16:creationId xmlns:a16="http://schemas.microsoft.com/office/drawing/2014/main" id="{6D834C6F-AC3C-B591-69CA-772B7106333E}"/>
              </a:ext>
            </a:extLst>
          </p:cNvPr>
          <p:cNvSpPr txBox="1"/>
          <p:nvPr/>
        </p:nvSpPr>
        <p:spPr>
          <a:xfrm>
            <a:off x="3256908" y="5051055"/>
            <a:ext cx="1387011" cy="584775"/>
          </a:xfrm>
          <a:prstGeom prst="rect">
            <a:avLst/>
          </a:prstGeom>
          <a:noFill/>
        </p:spPr>
        <p:txBody>
          <a:bodyPr wrap="square" rtlCol="0">
            <a:spAutoFit/>
          </a:bodyPr>
          <a:lstStyle/>
          <a:p>
            <a:pPr algn="ctr"/>
            <a:r>
              <a:rPr lang="en-US" sz="3200" b="1">
                <a:solidFill>
                  <a:srgbClr val="FF0000"/>
                </a:solidFill>
                <a:latin typeface="Arial Black" panose="020B0A04020102020204" pitchFamily="34" charset="0"/>
              </a:rPr>
              <a:t>?</a:t>
            </a:r>
          </a:p>
        </p:txBody>
      </p:sp>
      <p:sp>
        <p:nvSpPr>
          <p:cNvPr id="15" name="Hộp Văn bản 14">
            <a:extLst>
              <a:ext uri="{FF2B5EF4-FFF2-40B4-BE49-F238E27FC236}">
                <a16:creationId xmlns:a16="http://schemas.microsoft.com/office/drawing/2014/main" id="{F5CA42D8-D856-E79E-D807-1F4712A6725F}"/>
              </a:ext>
            </a:extLst>
          </p:cNvPr>
          <p:cNvSpPr txBox="1"/>
          <p:nvPr/>
        </p:nvSpPr>
        <p:spPr>
          <a:xfrm>
            <a:off x="4643919" y="4018693"/>
            <a:ext cx="1387011" cy="584775"/>
          </a:xfrm>
          <a:prstGeom prst="rect">
            <a:avLst/>
          </a:prstGeom>
          <a:noFill/>
        </p:spPr>
        <p:txBody>
          <a:bodyPr wrap="square" rtlCol="0">
            <a:spAutoFit/>
          </a:bodyPr>
          <a:lstStyle/>
          <a:p>
            <a:pPr algn="ctr"/>
            <a:r>
              <a:rPr lang="en-US" sz="3200" b="1">
                <a:solidFill>
                  <a:srgbClr val="FF0000"/>
                </a:solidFill>
                <a:latin typeface="Arial Black" panose="020B0A04020102020204" pitchFamily="34" charset="0"/>
              </a:rPr>
              <a:t>?</a:t>
            </a:r>
          </a:p>
        </p:txBody>
      </p:sp>
      <p:sp>
        <p:nvSpPr>
          <p:cNvPr id="16" name="Hộp Văn bản 15">
            <a:extLst>
              <a:ext uri="{FF2B5EF4-FFF2-40B4-BE49-F238E27FC236}">
                <a16:creationId xmlns:a16="http://schemas.microsoft.com/office/drawing/2014/main" id="{62FEAFAF-AC3D-762A-9BAB-91A6062A2DD2}"/>
              </a:ext>
            </a:extLst>
          </p:cNvPr>
          <p:cNvSpPr txBox="1"/>
          <p:nvPr/>
        </p:nvSpPr>
        <p:spPr>
          <a:xfrm>
            <a:off x="6118926" y="2950181"/>
            <a:ext cx="1387011" cy="584775"/>
          </a:xfrm>
          <a:prstGeom prst="rect">
            <a:avLst/>
          </a:prstGeom>
          <a:noFill/>
        </p:spPr>
        <p:txBody>
          <a:bodyPr wrap="square" rtlCol="0">
            <a:spAutoFit/>
          </a:bodyPr>
          <a:lstStyle/>
          <a:p>
            <a:pPr algn="ctr"/>
            <a:r>
              <a:rPr lang="en-US" sz="3200" b="1">
                <a:solidFill>
                  <a:srgbClr val="FF0000"/>
                </a:solidFill>
                <a:latin typeface="Arial Black" panose="020B0A04020102020204" pitchFamily="34" charset="0"/>
              </a:rPr>
              <a:t>?</a:t>
            </a:r>
          </a:p>
        </p:txBody>
      </p:sp>
      <p:sp>
        <p:nvSpPr>
          <p:cNvPr id="17" name="Mũi tên: Phải Có Sọc 16">
            <a:hlinkClick r:id="rId4" action="ppaction://hlinkfile"/>
            <a:extLst>
              <a:ext uri="{FF2B5EF4-FFF2-40B4-BE49-F238E27FC236}">
                <a16:creationId xmlns:a16="http://schemas.microsoft.com/office/drawing/2014/main" id="{48E9B598-2126-9687-960C-8FC9099F3D91}"/>
              </a:ext>
            </a:extLst>
          </p:cNvPr>
          <p:cNvSpPr/>
          <p:nvPr/>
        </p:nvSpPr>
        <p:spPr>
          <a:xfrm>
            <a:off x="13366680" y="7294653"/>
            <a:ext cx="431514" cy="534256"/>
          </a:xfrm>
          <a:prstGeom prst="stripedRightArrow">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ộp Văn bản 4">
            <a:extLst>
              <a:ext uri="{FF2B5EF4-FFF2-40B4-BE49-F238E27FC236}">
                <a16:creationId xmlns:a16="http://schemas.microsoft.com/office/drawing/2014/main" id="{35BD1541-08DC-8C9D-E7DF-694B2B9FA966}"/>
              </a:ext>
            </a:extLst>
          </p:cNvPr>
          <p:cNvSpPr txBox="1"/>
          <p:nvPr/>
        </p:nvSpPr>
        <p:spPr>
          <a:xfrm>
            <a:off x="3485183" y="5050303"/>
            <a:ext cx="930460" cy="584775"/>
          </a:xfrm>
          <a:prstGeom prst="rect">
            <a:avLst/>
          </a:prstGeom>
          <a:solidFill>
            <a:srgbClr val="E9EBF5"/>
          </a:solidFill>
        </p:spPr>
        <p:txBody>
          <a:bodyPr wrap="square" rtlCol="0">
            <a:spAutoFit/>
          </a:bodyPr>
          <a:lstStyle/>
          <a:p>
            <a:pPr algn="ctr"/>
            <a:r>
              <a:rPr lang="en-US" sz="3200" b="1">
                <a:solidFill>
                  <a:srgbClr val="FF0000"/>
                </a:solidFill>
                <a:latin typeface="Arial Black" panose="020B0A04020102020204" pitchFamily="34" charset="0"/>
              </a:rPr>
              <a:t>62</a:t>
            </a:r>
          </a:p>
        </p:txBody>
      </p:sp>
      <p:sp>
        <p:nvSpPr>
          <p:cNvPr id="7" name="Hộp Văn bản 6">
            <a:extLst>
              <a:ext uri="{FF2B5EF4-FFF2-40B4-BE49-F238E27FC236}">
                <a16:creationId xmlns:a16="http://schemas.microsoft.com/office/drawing/2014/main" id="{C957D70A-7DD3-3E09-5507-078127596595}"/>
              </a:ext>
            </a:extLst>
          </p:cNvPr>
          <p:cNvSpPr txBox="1"/>
          <p:nvPr/>
        </p:nvSpPr>
        <p:spPr>
          <a:xfrm>
            <a:off x="4872194" y="3981660"/>
            <a:ext cx="930460" cy="584775"/>
          </a:xfrm>
          <a:prstGeom prst="rect">
            <a:avLst/>
          </a:prstGeom>
          <a:solidFill>
            <a:srgbClr val="CFD5EA"/>
          </a:solidFill>
        </p:spPr>
        <p:txBody>
          <a:bodyPr wrap="square" rtlCol="0">
            <a:spAutoFit/>
          </a:bodyPr>
          <a:lstStyle/>
          <a:p>
            <a:pPr algn="ctr"/>
            <a:r>
              <a:rPr lang="en-US" sz="3200" b="1">
                <a:solidFill>
                  <a:srgbClr val="FF0000"/>
                </a:solidFill>
                <a:latin typeface="Arial Black" panose="020B0A04020102020204" pitchFamily="34" charset="0"/>
              </a:rPr>
              <a:t>29</a:t>
            </a:r>
          </a:p>
        </p:txBody>
      </p:sp>
      <p:sp>
        <p:nvSpPr>
          <p:cNvPr id="8" name="Hộp Văn bản 7">
            <a:extLst>
              <a:ext uri="{FF2B5EF4-FFF2-40B4-BE49-F238E27FC236}">
                <a16:creationId xmlns:a16="http://schemas.microsoft.com/office/drawing/2014/main" id="{8FDC9B94-7D83-E008-F05E-3C79FE2B0BEF}"/>
              </a:ext>
            </a:extLst>
          </p:cNvPr>
          <p:cNvSpPr txBox="1"/>
          <p:nvPr/>
        </p:nvSpPr>
        <p:spPr>
          <a:xfrm>
            <a:off x="6315302" y="2889926"/>
            <a:ext cx="930460" cy="584775"/>
          </a:xfrm>
          <a:prstGeom prst="rect">
            <a:avLst/>
          </a:prstGeom>
          <a:solidFill>
            <a:srgbClr val="C5E0B4"/>
          </a:solidFill>
        </p:spPr>
        <p:txBody>
          <a:bodyPr wrap="square" rtlCol="0">
            <a:spAutoFit/>
          </a:bodyPr>
          <a:lstStyle/>
          <a:p>
            <a:pPr algn="ctr"/>
            <a:r>
              <a:rPr lang="en-US" sz="3200" b="1">
                <a:solidFill>
                  <a:srgbClr val="FF0000"/>
                </a:solidFill>
                <a:latin typeface="Arial Black" panose="020B0A04020102020204" pitchFamily="34" charset="0"/>
              </a:rPr>
              <a:t>34</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childTnLst>
              </p:cTn>
              <p:nextCondLst>
                <p:cond evt="onClick" delay="0">
                  <p:tgtEl>
                    <p:spTgt spid="16"/>
                  </p:tgtEl>
                </p:cond>
              </p:nextCondLst>
            </p:seq>
          </p:childTnLst>
        </p:cTn>
      </p:par>
    </p:tnLst>
    <p:bldLst>
      <p:bldP spid="5" grpId="0" animBg="1"/>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1049</TotalTime>
  <Words>748</Words>
  <Application>Microsoft Office PowerPoint</Application>
  <PresentationFormat>Custom</PresentationFormat>
  <Paragraphs>165</Paragraphs>
  <Slides>14</Slides>
  <Notes>11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Arial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lastModifiedBy>Tuyên</cp:lastModifiedBy>
  <cp:revision>64</cp:revision>
  <dcterms:created xsi:type="dcterms:W3CDTF">2025-09-01T03:42:18Z</dcterms:created>
  <dcterms:modified xsi:type="dcterms:W3CDTF">2025-09-05T15:58:54Z</dcterms:modified>
</cp:coreProperties>
</file>