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8" r:id="rId3"/>
  </p:sldMasterIdLst>
  <p:notesMasterIdLst>
    <p:notesMasterId r:id="rId23"/>
  </p:notesMasterIdLst>
  <p:sldIdLst>
    <p:sldId id="310" r:id="rId4"/>
    <p:sldId id="282" r:id="rId5"/>
    <p:sldId id="283" r:id="rId6"/>
    <p:sldId id="284" r:id="rId7"/>
    <p:sldId id="285" r:id="rId8"/>
    <p:sldId id="286" r:id="rId9"/>
    <p:sldId id="287" r:id="rId10"/>
    <p:sldId id="263" r:id="rId11"/>
    <p:sldId id="301" r:id="rId12"/>
    <p:sldId id="294" r:id="rId13"/>
    <p:sldId id="311" r:id="rId14"/>
    <p:sldId id="293" r:id="rId15"/>
    <p:sldId id="313" r:id="rId16"/>
    <p:sldId id="309" r:id="rId17"/>
    <p:sldId id="308" r:id="rId18"/>
    <p:sldId id="271" r:id="rId19"/>
    <p:sldId id="260" r:id="rId20"/>
    <p:sldId id="312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49C0-EA66-4AED-BA89-45F024F73D7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9C100-5403-4CAE-BE75-3C0330E80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5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DCE53-F6FD-3FAB-5843-553E8536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77E25CA-3776-F721-D51B-96F2433F8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132D29-DF5F-1917-331C-45429A28F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96413F-2429-CA33-9F3B-D2714C6568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887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53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17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9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7113-F0ED-6E13-F035-78517C01B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DE0324-6616-8BBB-AD9B-E4FC59602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D2F48A-FFCD-01D7-752B-18165780A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94DCC4-78FE-A915-8534-ED29F08258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0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86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07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91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3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6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898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03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442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448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95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664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666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244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460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363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150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895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068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81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3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53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8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1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83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31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0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8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8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3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69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0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1055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0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7.mp3"/><Relationship Id="rId7" Type="http://schemas.openxmlformats.org/officeDocument/2006/relationships/image" Target="../media/image2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6.png"/><Relationship Id="rId4" Type="http://schemas.openxmlformats.org/officeDocument/2006/relationships/audio" Target="../media/media7.mp3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audio" Target="../media/audio1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6;p6">
            <a:extLst>
              <a:ext uri="{FF2B5EF4-FFF2-40B4-BE49-F238E27FC236}">
                <a16:creationId xmlns:a16="http://schemas.microsoft.com/office/drawing/2014/main" id="{DCED2940-A70E-E2ED-D9FA-4E2932A22C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7965" y="-283083"/>
            <a:ext cx="3361165" cy="249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7;p6">
            <a:extLst>
              <a:ext uri="{FF2B5EF4-FFF2-40B4-BE49-F238E27FC236}">
                <a16:creationId xmlns:a16="http://schemas.microsoft.com/office/drawing/2014/main" id="{C3198D0E-98DF-B8A2-D28A-9B058C3600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7865" y="12640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8;p6">
            <a:extLst>
              <a:ext uri="{FF2B5EF4-FFF2-40B4-BE49-F238E27FC236}">
                <a16:creationId xmlns:a16="http://schemas.microsoft.com/office/drawing/2014/main" id="{BFEDB2A6-B91B-3940-92EE-30DCB4DE5B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4;p6">
            <a:extLst>
              <a:ext uri="{FF2B5EF4-FFF2-40B4-BE49-F238E27FC236}">
                <a16:creationId xmlns:a16="http://schemas.microsoft.com/office/drawing/2014/main" id="{016F01D7-928E-FB6F-5D5F-BF3CFE979A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41385">
            <a:off x="9767270" y="4183519"/>
            <a:ext cx="2458511" cy="26397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E52DA-F4F5-7080-BE44-437E49A30D13}"/>
              </a:ext>
            </a:extLst>
          </p:cNvPr>
          <p:cNvSpPr txBox="1"/>
          <p:nvPr/>
        </p:nvSpPr>
        <p:spPr>
          <a:xfrm>
            <a:off x="101600" y="2131869"/>
            <a:ext cx="1209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VỀ DỰ</a:t>
            </a:r>
          </a:p>
          <a:p>
            <a:pPr algn="ctr"/>
            <a:r>
              <a:rPr lang="en-US" sz="3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CỤM LẦN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0F918-404C-B950-CB0A-D1E588007736}"/>
              </a:ext>
            </a:extLst>
          </p:cNvPr>
          <p:cNvSpPr txBox="1"/>
          <p:nvPr/>
        </p:nvSpPr>
        <p:spPr>
          <a:xfrm>
            <a:off x="6096000" y="4980190"/>
            <a:ext cx="4154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Hoán</a:t>
            </a:r>
          </a:p>
        </p:txBody>
      </p:sp>
    </p:spTree>
    <p:extLst>
      <p:ext uri="{BB962C8B-B14F-4D97-AF65-F5344CB8AC3E}">
        <p14:creationId xmlns:p14="http://schemas.microsoft.com/office/powerpoint/2010/main" val="8300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B3CB5-DD4B-46A1-BBD3-2EDD70B0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59" y="0"/>
            <a:ext cx="10764077" cy="69081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49389F-11B3-4C99-9709-0196E0418148}"/>
              </a:ext>
            </a:extLst>
          </p:cNvPr>
          <p:cNvSpPr/>
          <p:nvPr/>
        </p:nvSpPr>
        <p:spPr>
          <a:xfrm>
            <a:off x="4581526" y="2559049"/>
            <a:ext cx="753892" cy="7175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399CC2C-9BAE-490C-A951-0AA002519BD5}"/>
              </a:ext>
            </a:extLst>
          </p:cNvPr>
          <p:cNvSpPr/>
          <p:nvPr/>
        </p:nvSpPr>
        <p:spPr>
          <a:xfrm>
            <a:off x="6096000" y="2571749"/>
            <a:ext cx="753892" cy="7175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F0539AC-E3A2-4D20-8A6D-A2297C0B4B79}"/>
              </a:ext>
            </a:extLst>
          </p:cNvPr>
          <p:cNvSpPr/>
          <p:nvPr/>
        </p:nvSpPr>
        <p:spPr>
          <a:xfrm>
            <a:off x="4581526" y="3540125"/>
            <a:ext cx="753892" cy="7175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24042B3-2ABB-465B-B0DB-AF4FEDA23784}"/>
              </a:ext>
            </a:extLst>
          </p:cNvPr>
          <p:cNvSpPr/>
          <p:nvPr/>
        </p:nvSpPr>
        <p:spPr>
          <a:xfrm>
            <a:off x="6102692" y="3568701"/>
            <a:ext cx="753892" cy="7175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332EF0C-E873-425E-B7B4-E5BDE631355D}"/>
              </a:ext>
            </a:extLst>
          </p:cNvPr>
          <p:cNvSpPr/>
          <p:nvPr/>
        </p:nvSpPr>
        <p:spPr>
          <a:xfrm>
            <a:off x="4581526" y="4584700"/>
            <a:ext cx="753892" cy="7175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F3D9520-69CB-436B-BFB9-FCE842E5CD90}"/>
              </a:ext>
            </a:extLst>
          </p:cNvPr>
          <p:cNvSpPr/>
          <p:nvPr/>
        </p:nvSpPr>
        <p:spPr>
          <a:xfrm>
            <a:off x="6102692" y="4584700"/>
            <a:ext cx="753892" cy="71755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67022A-AFD8-1D08-01BF-EE647FD8FF14}"/>
              </a:ext>
            </a:extLst>
          </p:cNvPr>
          <p:cNvGrpSpPr/>
          <p:nvPr/>
        </p:nvGrpSpPr>
        <p:grpSpPr>
          <a:xfrm>
            <a:off x="992754" y="495825"/>
            <a:ext cx="1619995" cy="738521"/>
            <a:chOff x="2421141" y="730782"/>
            <a:chExt cx="1466967" cy="738521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9A7AE34D-FDE3-5282-0BC0-E68389A2C07F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123089 w 1466967"/>
                <a:gd name="connsiteY1" fmla="*/ 0 h 738521"/>
                <a:gd name="connsiteX2" fmla="*/ 493395 w 1466967"/>
                <a:gd name="connsiteY2" fmla="*/ 0 h 738521"/>
                <a:gd name="connsiteX3" fmla="*/ 924740 w 1466967"/>
                <a:gd name="connsiteY3" fmla="*/ 0 h 738521"/>
                <a:gd name="connsiteX4" fmla="*/ 1343878 w 1466967"/>
                <a:gd name="connsiteY4" fmla="*/ 0 h 738521"/>
                <a:gd name="connsiteX5" fmla="*/ 1466967 w 1466967"/>
                <a:gd name="connsiteY5" fmla="*/ 123089 h 738521"/>
                <a:gd name="connsiteX6" fmla="*/ 1466967 w 1466967"/>
                <a:gd name="connsiteY6" fmla="*/ 615432 h 738521"/>
                <a:gd name="connsiteX7" fmla="*/ 1343878 w 1466967"/>
                <a:gd name="connsiteY7" fmla="*/ 738521 h 738521"/>
                <a:gd name="connsiteX8" fmla="*/ 961364 w 1466967"/>
                <a:gd name="connsiteY8" fmla="*/ 738521 h 738521"/>
                <a:gd name="connsiteX9" fmla="*/ 578850 w 1466967"/>
                <a:gd name="connsiteY9" fmla="*/ 738521 h 738521"/>
                <a:gd name="connsiteX10" fmla="*/ 123089 w 1466967"/>
                <a:gd name="connsiteY10" fmla="*/ 738521 h 738521"/>
                <a:gd name="connsiteX11" fmla="*/ 0 w 1466967"/>
                <a:gd name="connsiteY11" fmla="*/ 615432 h 738521"/>
                <a:gd name="connsiteX12" fmla="*/ 0 w 1466967"/>
                <a:gd name="connsiteY12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8834" y="67111"/>
                    <a:pt x="71282" y="-3612"/>
                    <a:pt x="123089" y="0"/>
                  </a:cubicBezTo>
                  <a:cubicBezTo>
                    <a:pt x="289572" y="-14194"/>
                    <a:pt x="417443" y="39905"/>
                    <a:pt x="493395" y="0"/>
                  </a:cubicBezTo>
                  <a:cubicBezTo>
                    <a:pt x="569347" y="-39905"/>
                    <a:pt x="744761" y="10091"/>
                    <a:pt x="924740" y="0"/>
                  </a:cubicBezTo>
                  <a:cubicBezTo>
                    <a:pt x="1104720" y="-10091"/>
                    <a:pt x="1182664" y="41976"/>
                    <a:pt x="1343878" y="0"/>
                  </a:cubicBezTo>
                  <a:cubicBezTo>
                    <a:pt x="1425665" y="14055"/>
                    <a:pt x="1468567" y="56753"/>
                    <a:pt x="1466967" y="123089"/>
                  </a:cubicBezTo>
                  <a:cubicBezTo>
                    <a:pt x="1483906" y="233710"/>
                    <a:pt x="1455530" y="382805"/>
                    <a:pt x="1466967" y="615432"/>
                  </a:cubicBezTo>
                  <a:cubicBezTo>
                    <a:pt x="1462764" y="692535"/>
                    <a:pt x="1399932" y="733222"/>
                    <a:pt x="1343878" y="738521"/>
                  </a:cubicBezTo>
                  <a:cubicBezTo>
                    <a:pt x="1162919" y="776070"/>
                    <a:pt x="1142633" y="713438"/>
                    <a:pt x="961364" y="738521"/>
                  </a:cubicBezTo>
                  <a:cubicBezTo>
                    <a:pt x="780095" y="763604"/>
                    <a:pt x="690857" y="704472"/>
                    <a:pt x="578850" y="738521"/>
                  </a:cubicBezTo>
                  <a:cubicBezTo>
                    <a:pt x="466843" y="772570"/>
                    <a:pt x="337716" y="685472"/>
                    <a:pt x="123089" y="738521"/>
                  </a:cubicBezTo>
                  <a:cubicBezTo>
                    <a:pt x="49599" y="747519"/>
                    <a:pt x="4801" y="688617"/>
                    <a:pt x="0" y="615432"/>
                  </a:cubicBezTo>
                  <a:cubicBezTo>
                    <a:pt x="-11690" y="501448"/>
                    <a:pt x="4872" y="252136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266457" y="-38053"/>
                    <a:pt x="400569" y="37451"/>
                    <a:pt x="542227" y="0"/>
                  </a:cubicBezTo>
                  <a:cubicBezTo>
                    <a:pt x="683885" y="-37451"/>
                    <a:pt x="775399" y="32561"/>
                    <a:pt x="961364" y="0"/>
                  </a:cubicBezTo>
                  <a:cubicBezTo>
                    <a:pt x="1147329" y="-32561"/>
                    <a:pt x="1258059" y="19247"/>
                    <a:pt x="1343878" y="0"/>
                  </a:cubicBezTo>
                  <a:cubicBezTo>
                    <a:pt x="1414040" y="-485"/>
                    <a:pt x="1455108" y="38728"/>
                    <a:pt x="1466967" y="123089"/>
                  </a:cubicBezTo>
                  <a:cubicBezTo>
                    <a:pt x="1509075" y="286675"/>
                    <a:pt x="1433880" y="493994"/>
                    <a:pt x="1466967" y="615432"/>
                  </a:cubicBezTo>
                  <a:cubicBezTo>
                    <a:pt x="1477381" y="685538"/>
                    <a:pt x="1403159" y="734204"/>
                    <a:pt x="1343878" y="738521"/>
                  </a:cubicBezTo>
                  <a:cubicBezTo>
                    <a:pt x="1179231" y="765487"/>
                    <a:pt x="1053564" y="713181"/>
                    <a:pt x="973572" y="738521"/>
                  </a:cubicBezTo>
                  <a:cubicBezTo>
                    <a:pt x="893580" y="763861"/>
                    <a:pt x="770899" y="699389"/>
                    <a:pt x="603266" y="738521"/>
                  </a:cubicBezTo>
                  <a:cubicBezTo>
                    <a:pt x="435633" y="777653"/>
                    <a:pt x="246250" y="698828"/>
                    <a:pt x="123089" y="738521"/>
                  </a:cubicBezTo>
                  <a:cubicBezTo>
                    <a:pt x="59689" y="723322"/>
                    <a:pt x="1256" y="680888"/>
                    <a:pt x="0" y="615432"/>
                  </a:cubicBezTo>
                  <a:cubicBezTo>
                    <a:pt x="-51394" y="475921"/>
                    <a:pt x="41844" y="36415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BAECCC-84DB-259C-0572-82D492D856F4}"/>
                </a:ext>
              </a:extLst>
            </p:cNvPr>
            <p:cNvSpPr txBox="1"/>
            <p:nvPr/>
          </p:nvSpPr>
          <p:spPr>
            <a:xfrm>
              <a:off x="2749456" y="807653"/>
              <a:ext cx="1053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椭圆 42">
            <a:extLst>
              <a:ext uri="{FF2B5EF4-FFF2-40B4-BE49-F238E27FC236}">
                <a16:creationId xmlns:a16="http://schemas.microsoft.com/office/drawing/2014/main" id="{5C6EE6DB-013D-323D-5C35-E6347793E158}"/>
              </a:ext>
            </a:extLst>
          </p:cNvPr>
          <p:cNvSpPr/>
          <p:nvPr/>
        </p:nvSpPr>
        <p:spPr>
          <a:xfrm>
            <a:off x="-104954" y="199396"/>
            <a:ext cx="1097708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1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1" grpId="0" animBg="1"/>
      <p:bldP spid="42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85465290611">
            <a:hlinkClick r:id="" action="ppaction://media"/>
            <a:extLst>
              <a:ext uri="{FF2B5EF4-FFF2-40B4-BE49-F238E27FC236}">
                <a16:creationId xmlns:a16="http://schemas.microsoft.com/office/drawing/2014/main" id="{234EC6C9-7B2B-DAC0-22D8-94A1B8279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671082" y="501972"/>
            <a:ext cx="10849835" cy="1698304"/>
          </a:xfrm>
          <a:custGeom>
            <a:avLst/>
            <a:gdLst>
              <a:gd name="connsiteX0" fmla="*/ 0 w 10849835"/>
              <a:gd name="connsiteY0" fmla="*/ 283056 h 1698304"/>
              <a:gd name="connsiteX1" fmla="*/ 283056 w 10849835"/>
              <a:gd name="connsiteY1" fmla="*/ 0 h 1698304"/>
              <a:gd name="connsiteX2" fmla="*/ 648699 w 10849835"/>
              <a:gd name="connsiteY2" fmla="*/ 0 h 1698304"/>
              <a:gd name="connsiteX3" fmla="*/ 1014343 w 10849835"/>
              <a:gd name="connsiteY3" fmla="*/ 0 h 1698304"/>
              <a:gd name="connsiteX4" fmla="*/ 1482824 w 10849835"/>
              <a:gd name="connsiteY4" fmla="*/ 0 h 1698304"/>
              <a:gd name="connsiteX5" fmla="*/ 1848467 w 10849835"/>
              <a:gd name="connsiteY5" fmla="*/ 0 h 1698304"/>
              <a:gd name="connsiteX6" fmla="*/ 2419785 w 10849835"/>
              <a:gd name="connsiteY6" fmla="*/ 0 h 1698304"/>
              <a:gd name="connsiteX7" fmla="*/ 2785429 w 10849835"/>
              <a:gd name="connsiteY7" fmla="*/ 0 h 1698304"/>
              <a:gd name="connsiteX8" fmla="*/ 3253909 w 10849835"/>
              <a:gd name="connsiteY8" fmla="*/ 0 h 1698304"/>
              <a:gd name="connsiteX9" fmla="*/ 3825227 w 10849835"/>
              <a:gd name="connsiteY9" fmla="*/ 0 h 1698304"/>
              <a:gd name="connsiteX10" fmla="*/ 4396545 w 10849835"/>
              <a:gd name="connsiteY10" fmla="*/ 0 h 1698304"/>
              <a:gd name="connsiteX11" fmla="*/ 5173538 w 10849835"/>
              <a:gd name="connsiteY11" fmla="*/ 0 h 1698304"/>
              <a:gd name="connsiteX12" fmla="*/ 5847693 w 10849835"/>
              <a:gd name="connsiteY12" fmla="*/ 0 h 1698304"/>
              <a:gd name="connsiteX13" fmla="*/ 6110499 w 10849835"/>
              <a:gd name="connsiteY13" fmla="*/ 0 h 1698304"/>
              <a:gd name="connsiteX14" fmla="*/ 6887491 w 10849835"/>
              <a:gd name="connsiteY14" fmla="*/ 0 h 1698304"/>
              <a:gd name="connsiteX15" fmla="*/ 7664484 w 10849835"/>
              <a:gd name="connsiteY15" fmla="*/ 0 h 1698304"/>
              <a:gd name="connsiteX16" fmla="*/ 8030127 w 10849835"/>
              <a:gd name="connsiteY16" fmla="*/ 0 h 1698304"/>
              <a:gd name="connsiteX17" fmla="*/ 8807120 w 10849835"/>
              <a:gd name="connsiteY17" fmla="*/ 0 h 1698304"/>
              <a:gd name="connsiteX18" fmla="*/ 9378438 w 10849835"/>
              <a:gd name="connsiteY18" fmla="*/ 0 h 1698304"/>
              <a:gd name="connsiteX19" fmla="*/ 9641244 w 10849835"/>
              <a:gd name="connsiteY19" fmla="*/ 0 h 1698304"/>
              <a:gd name="connsiteX20" fmla="*/ 10566779 w 10849835"/>
              <a:gd name="connsiteY20" fmla="*/ 0 h 1698304"/>
              <a:gd name="connsiteX21" fmla="*/ 10849835 w 10849835"/>
              <a:gd name="connsiteY21" fmla="*/ 283056 h 1698304"/>
              <a:gd name="connsiteX22" fmla="*/ 10849835 w 10849835"/>
              <a:gd name="connsiteY22" fmla="*/ 849152 h 1698304"/>
              <a:gd name="connsiteX23" fmla="*/ 10849835 w 10849835"/>
              <a:gd name="connsiteY23" fmla="*/ 1415248 h 1698304"/>
              <a:gd name="connsiteX24" fmla="*/ 10566779 w 10849835"/>
              <a:gd name="connsiteY24" fmla="*/ 1698304 h 1698304"/>
              <a:gd name="connsiteX25" fmla="*/ 9789787 w 10849835"/>
              <a:gd name="connsiteY25" fmla="*/ 1698304 h 1698304"/>
              <a:gd name="connsiteX26" fmla="*/ 9526980 w 10849835"/>
              <a:gd name="connsiteY26" fmla="*/ 1698304 h 1698304"/>
              <a:gd name="connsiteX27" fmla="*/ 9161337 w 10849835"/>
              <a:gd name="connsiteY27" fmla="*/ 1698304 h 1698304"/>
              <a:gd name="connsiteX28" fmla="*/ 8795693 w 10849835"/>
              <a:gd name="connsiteY28" fmla="*/ 1698304 h 1698304"/>
              <a:gd name="connsiteX29" fmla="*/ 8430050 w 10849835"/>
              <a:gd name="connsiteY29" fmla="*/ 1698304 h 1698304"/>
              <a:gd name="connsiteX30" fmla="*/ 7653057 w 10849835"/>
              <a:gd name="connsiteY30" fmla="*/ 1698304 h 1698304"/>
              <a:gd name="connsiteX31" fmla="*/ 6978902 w 10849835"/>
              <a:gd name="connsiteY31" fmla="*/ 1698304 h 1698304"/>
              <a:gd name="connsiteX32" fmla="*/ 6510422 w 10849835"/>
              <a:gd name="connsiteY32" fmla="*/ 1698304 h 1698304"/>
              <a:gd name="connsiteX33" fmla="*/ 6041941 w 10849835"/>
              <a:gd name="connsiteY33" fmla="*/ 1698304 h 1698304"/>
              <a:gd name="connsiteX34" fmla="*/ 5779135 w 10849835"/>
              <a:gd name="connsiteY34" fmla="*/ 1698304 h 1698304"/>
              <a:gd name="connsiteX35" fmla="*/ 5104979 w 10849835"/>
              <a:gd name="connsiteY35" fmla="*/ 1698304 h 1698304"/>
              <a:gd name="connsiteX36" fmla="*/ 4430824 w 10849835"/>
              <a:gd name="connsiteY36" fmla="*/ 1698304 h 1698304"/>
              <a:gd name="connsiteX37" fmla="*/ 3756669 w 10849835"/>
              <a:gd name="connsiteY37" fmla="*/ 1698304 h 1698304"/>
              <a:gd name="connsiteX38" fmla="*/ 3082514 w 10849835"/>
              <a:gd name="connsiteY38" fmla="*/ 1698304 h 1698304"/>
              <a:gd name="connsiteX39" fmla="*/ 2408359 w 10849835"/>
              <a:gd name="connsiteY39" fmla="*/ 1698304 h 1698304"/>
              <a:gd name="connsiteX40" fmla="*/ 1631366 w 10849835"/>
              <a:gd name="connsiteY40" fmla="*/ 1698304 h 1698304"/>
              <a:gd name="connsiteX41" fmla="*/ 957211 w 10849835"/>
              <a:gd name="connsiteY41" fmla="*/ 1698304 h 1698304"/>
              <a:gd name="connsiteX42" fmla="*/ 283056 w 10849835"/>
              <a:gd name="connsiteY42" fmla="*/ 1698304 h 1698304"/>
              <a:gd name="connsiteX43" fmla="*/ 0 w 10849835"/>
              <a:gd name="connsiteY43" fmla="*/ 1415248 h 1698304"/>
              <a:gd name="connsiteX44" fmla="*/ 0 w 10849835"/>
              <a:gd name="connsiteY44" fmla="*/ 871796 h 1698304"/>
              <a:gd name="connsiteX45" fmla="*/ 0 w 10849835"/>
              <a:gd name="connsiteY45" fmla="*/ 283056 h 169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849835" h="1698304" fill="none" extrusionOk="0">
                <a:moveTo>
                  <a:pt x="0" y="283056"/>
                </a:moveTo>
                <a:cubicBezTo>
                  <a:pt x="-20695" y="117881"/>
                  <a:pt x="152368" y="-30181"/>
                  <a:pt x="283056" y="0"/>
                </a:cubicBezTo>
                <a:cubicBezTo>
                  <a:pt x="419747" y="-3828"/>
                  <a:pt x="512779" y="43601"/>
                  <a:pt x="648699" y="0"/>
                </a:cubicBezTo>
                <a:cubicBezTo>
                  <a:pt x="784619" y="-43601"/>
                  <a:pt x="832472" y="28884"/>
                  <a:pt x="1014343" y="0"/>
                </a:cubicBezTo>
                <a:cubicBezTo>
                  <a:pt x="1196214" y="-28884"/>
                  <a:pt x="1291616" y="12960"/>
                  <a:pt x="1482824" y="0"/>
                </a:cubicBezTo>
                <a:cubicBezTo>
                  <a:pt x="1674032" y="-12960"/>
                  <a:pt x="1730025" y="24950"/>
                  <a:pt x="1848467" y="0"/>
                </a:cubicBezTo>
                <a:cubicBezTo>
                  <a:pt x="1966909" y="-24950"/>
                  <a:pt x="2298796" y="25719"/>
                  <a:pt x="2419785" y="0"/>
                </a:cubicBezTo>
                <a:cubicBezTo>
                  <a:pt x="2540774" y="-25719"/>
                  <a:pt x="2659167" y="35683"/>
                  <a:pt x="2785429" y="0"/>
                </a:cubicBezTo>
                <a:cubicBezTo>
                  <a:pt x="2911691" y="-35683"/>
                  <a:pt x="3048472" y="27074"/>
                  <a:pt x="3253909" y="0"/>
                </a:cubicBezTo>
                <a:cubicBezTo>
                  <a:pt x="3459346" y="-27074"/>
                  <a:pt x="3608652" y="7151"/>
                  <a:pt x="3825227" y="0"/>
                </a:cubicBezTo>
                <a:cubicBezTo>
                  <a:pt x="4041802" y="-7151"/>
                  <a:pt x="4128269" y="25025"/>
                  <a:pt x="4396545" y="0"/>
                </a:cubicBezTo>
                <a:cubicBezTo>
                  <a:pt x="4664821" y="-25025"/>
                  <a:pt x="5017175" y="73715"/>
                  <a:pt x="5173538" y="0"/>
                </a:cubicBezTo>
                <a:cubicBezTo>
                  <a:pt x="5329901" y="-73715"/>
                  <a:pt x="5526104" y="24452"/>
                  <a:pt x="5847693" y="0"/>
                </a:cubicBezTo>
                <a:cubicBezTo>
                  <a:pt x="6169282" y="-24452"/>
                  <a:pt x="6044642" y="1945"/>
                  <a:pt x="6110499" y="0"/>
                </a:cubicBezTo>
                <a:cubicBezTo>
                  <a:pt x="6176356" y="-1945"/>
                  <a:pt x="6672187" y="13670"/>
                  <a:pt x="6887491" y="0"/>
                </a:cubicBezTo>
                <a:cubicBezTo>
                  <a:pt x="7102795" y="-13670"/>
                  <a:pt x="7353977" y="29109"/>
                  <a:pt x="7664484" y="0"/>
                </a:cubicBezTo>
                <a:cubicBezTo>
                  <a:pt x="7974991" y="-29109"/>
                  <a:pt x="7950824" y="34832"/>
                  <a:pt x="8030127" y="0"/>
                </a:cubicBezTo>
                <a:cubicBezTo>
                  <a:pt x="8109430" y="-34832"/>
                  <a:pt x="8571667" y="86211"/>
                  <a:pt x="8807120" y="0"/>
                </a:cubicBezTo>
                <a:cubicBezTo>
                  <a:pt x="9042573" y="-86211"/>
                  <a:pt x="9201822" y="39028"/>
                  <a:pt x="9378438" y="0"/>
                </a:cubicBezTo>
                <a:cubicBezTo>
                  <a:pt x="9555054" y="-39028"/>
                  <a:pt x="9551083" y="3343"/>
                  <a:pt x="9641244" y="0"/>
                </a:cubicBezTo>
                <a:cubicBezTo>
                  <a:pt x="9731405" y="-3343"/>
                  <a:pt x="10149654" y="68721"/>
                  <a:pt x="10566779" y="0"/>
                </a:cubicBezTo>
                <a:cubicBezTo>
                  <a:pt x="10719704" y="1786"/>
                  <a:pt x="10844558" y="102100"/>
                  <a:pt x="10849835" y="283056"/>
                </a:cubicBezTo>
                <a:cubicBezTo>
                  <a:pt x="10912543" y="405332"/>
                  <a:pt x="10832249" y="660549"/>
                  <a:pt x="10849835" y="849152"/>
                </a:cubicBezTo>
                <a:cubicBezTo>
                  <a:pt x="10867421" y="1037755"/>
                  <a:pt x="10812513" y="1262609"/>
                  <a:pt x="10849835" y="1415248"/>
                </a:cubicBezTo>
                <a:cubicBezTo>
                  <a:pt x="10847248" y="1542165"/>
                  <a:pt x="10757671" y="1705761"/>
                  <a:pt x="10566779" y="1698304"/>
                </a:cubicBezTo>
                <a:cubicBezTo>
                  <a:pt x="10358284" y="1737645"/>
                  <a:pt x="10175504" y="1635048"/>
                  <a:pt x="9789787" y="1698304"/>
                </a:cubicBezTo>
                <a:cubicBezTo>
                  <a:pt x="9404070" y="1761560"/>
                  <a:pt x="9620047" y="1675472"/>
                  <a:pt x="9526980" y="1698304"/>
                </a:cubicBezTo>
                <a:cubicBezTo>
                  <a:pt x="9433913" y="1721136"/>
                  <a:pt x="9274888" y="1693816"/>
                  <a:pt x="9161337" y="1698304"/>
                </a:cubicBezTo>
                <a:cubicBezTo>
                  <a:pt x="9047786" y="1702792"/>
                  <a:pt x="8882257" y="1671311"/>
                  <a:pt x="8795693" y="1698304"/>
                </a:cubicBezTo>
                <a:cubicBezTo>
                  <a:pt x="8709129" y="1725297"/>
                  <a:pt x="8588762" y="1696686"/>
                  <a:pt x="8430050" y="1698304"/>
                </a:cubicBezTo>
                <a:cubicBezTo>
                  <a:pt x="8271338" y="1699922"/>
                  <a:pt x="7861964" y="1647325"/>
                  <a:pt x="7653057" y="1698304"/>
                </a:cubicBezTo>
                <a:cubicBezTo>
                  <a:pt x="7444150" y="1749283"/>
                  <a:pt x="7125684" y="1618724"/>
                  <a:pt x="6978902" y="1698304"/>
                </a:cubicBezTo>
                <a:cubicBezTo>
                  <a:pt x="6832120" y="1777884"/>
                  <a:pt x="6731779" y="1655047"/>
                  <a:pt x="6510422" y="1698304"/>
                </a:cubicBezTo>
                <a:cubicBezTo>
                  <a:pt x="6289065" y="1741561"/>
                  <a:pt x="6150513" y="1650772"/>
                  <a:pt x="6041941" y="1698304"/>
                </a:cubicBezTo>
                <a:cubicBezTo>
                  <a:pt x="5933369" y="1745836"/>
                  <a:pt x="5861215" y="1693649"/>
                  <a:pt x="5779135" y="1698304"/>
                </a:cubicBezTo>
                <a:cubicBezTo>
                  <a:pt x="5697055" y="1702959"/>
                  <a:pt x="5395320" y="1639170"/>
                  <a:pt x="5104979" y="1698304"/>
                </a:cubicBezTo>
                <a:cubicBezTo>
                  <a:pt x="4814638" y="1757438"/>
                  <a:pt x="4583835" y="1624832"/>
                  <a:pt x="4430824" y="1698304"/>
                </a:cubicBezTo>
                <a:cubicBezTo>
                  <a:pt x="4277813" y="1771776"/>
                  <a:pt x="4058759" y="1645911"/>
                  <a:pt x="3756669" y="1698304"/>
                </a:cubicBezTo>
                <a:cubicBezTo>
                  <a:pt x="3454579" y="1750697"/>
                  <a:pt x="3253019" y="1642410"/>
                  <a:pt x="3082514" y="1698304"/>
                </a:cubicBezTo>
                <a:cubicBezTo>
                  <a:pt x="2912009" y="1754198"/>
                  <a:pt x="2549678" y="1688440"/>
                  <a:pt x="2408359" y="1698304"/>
                </a:cubicBezTo>
                <a:cubicBezTo>
                  <a:pt x="2267040" y="1708168"/>
                  <a:pt x="1978545" y="1633070"/>
                  <a:pt x="1631366" y="1698304"/>
                </a:cubicBezTo>
                <a:cubicBezTo>
                  <a:pt x="1284187" y="1763538"/>
                  <a:pt x="1183613" y="1644543"/>
                  <a:pt x="957211" y="1698304"/>
                </a:cubicBezTo>
                <a:cubicBezTo>
                  <a:pt x="730810" y="1752065"/>
                  <a:pt x="516599" y="1632232"/>
                  <a:pt x="283056" y="1698304"/>
                </a:cubicBezTo>
                <a:cubicBezTo>
                  <a:pt x="116620" y="1709058"/>
                  <a:pt x="-42384" y="1578013"/>
                  <a:pt x="0" y="1415248"/>
                </a:cubicBezTo>
                <a:cubicBezTo>
                  <a:pt x="-26131" y="1266621"/>
                  <a:pt x="10927" y="1118122"/>
                  <a:pt x="0" y="871796"/>
                </a:cubicBezTo>
                <a:cubicBezTo>
                  <a:pt x="-10927" y="625470"/>
                  <a:pt x="65460" y="403431"/>
                  <a:pt x="0" y="283056"/>
                </a:cubicBezTo>
                <a:close/>
              </a:path>
              <a:path w="10849835" h="1698304" stroke="0" extrusionOk="0">
                <a:moveTo>
                  <a:pt x="0" y="283056"/>
                </a:moveTo>
                <a:cubicBezTo>
                  <a:pt x="-20216" y="120756"/>
                  <a:pt x="141102" y="10943"/>
                  <a:pt x="283056" y="0"/>
                </a:cubicBezTo>
                <a:cubicBezTo>
                  <a:pt x="503953" y="-1878"/>
                  <a:pt x="622286" y="35183"/>
                  <a:pt x="957211" y="0"/>
                </a:cubicBezTo>
                <a:cubicBezTo>
                  <a:pt x="1292136" y="-35183"/>
                  <a:pt x="1315389" y="12743"/>
                  <a:pt x="1631366" y="0"/>
                </a:cubicBezTo>
                <a:cubicBezTo>
                  <a:pt x="1947344" y="-12743"/>
                  <a:pt x="1992835" y="67193"/>
                  <a:pt x="2305522" y="0"/>
                </a:cubicBezTo>
                <a:cubicBezTo>
                  <a:pt x="2618209" y="-67193"/>
                  <a:pt x="2832140" y="65548"/>
                  <a:pt x="3082514" y="0"/>
                </a:cubicBezTo>
                <a:cubicBezTo>
                  <a:pt x="3332888" y="-65548"/>
                  <a:pt x="3283615" y="27494"/>
                  <a:pt x="3448157" y="0"/>
                </a:cubicBezTo>
                <a:cubicBezTo>
                  <a:pt x="3612699" y="-27494"/>
                  <a:pt x="3895975" y="18262"/>
                  <a:pt x="4019475" y="0"/>
                </a:cubicBezTo>
                <a:cubicBezTo>
                  <a:pt x="4142975" y="-18262"/>
                  <a:pt x="4287521" y="7289"/>
                  <a:pt x="4487956" y="0"/>
                </a:cubicBezTo>
                <a:cubicBezTo>
                  <a:pt x="4688391" y="-7289"/>
                  <a:pt x="4692935" y="41394"/>
                  <a:pt x="4853600" y="0"/>
                </a:cubicBezTo>
                <a:cubicBezTo>
                  <a:pt x="5014265" y="-41394"/>
                  <a:pt x="5216277" y="32521"/>
                  <a:pt x="5527755" y="0"/>
                </a:cubicBezTo>
                <a:cubicBezTo>
                  <a:pt x="5839233" y="-32521"/>
                  <a:pt x="5717520" y="9280"/>
                  <a:pt x="5790561" y="0"/>
                </a:cubicBezTo>
                <a:cubicBezTo>
                  <a:pt x="5863602" y="-9280"/>
                  <a:pt x="5926210" y="30890"/>
                  <a:pt x="6053367" y="0"/>
                </a:cubicBezTo>
                <a:cubicBezTo>
                  <a:pt x="6180524" y="-30890"/>
                  <a:pt x="6522887" y="25143"/>
                  <a:pt x="6727522" y="0"/>
                </a:cubicBezTo>
                <a:cubicBezTo>
                  <a:pt x="6932158" y="-25143"/>
                  <a:pt x="7008792" y="685"/>
                  <a:pt x="7093166" y="0"/>
                </a:cubicBezTo>
                <a:cubicBezTo>
                  <a:pt x="7177540" y="-685"/>
                  <a:pt x="7285646" y="31261"/>
                  <a:pt x="7458809" y="0"/>
                </a:cubicBezTo>
                <a:cubicBezTo>
                  <a:pt x="7631972" y="-31261"/>
                  <a:pt x="7925234" y="73323"/>
                  <a:pt x="8235802" y="0"/>
                </a:cubicBezTo>
                <a:cubicBezTo>
                  <a:pt x="8546370" y="-73323"/>
                  <a:pt x="8649557" y="84890"/>
                  <a:pt x="9012794" y="0"/>
                </a:cubicBezTo>
                <a:cubicBezTo>
                  <a:pt x="9376031" y="-84890"/>
                  <a:pt x="9365187" y="21563"/>
                  <a:pt x="9481275" y="0"/>
                </a:cubicBezTo>
                <a:cubicBezTo>
                  <a:pt x="9597363" y="-21563"/>
                  <a:pt x="10234423" y="4550"/>
                  <a:pt x="10566779" y="0"/>
                </a:cubicBezTo>
                <a:cubicBezTo>
                  <a:pt x="10744257" y="-10786"/>
                  <a:pt x="10848625" y="107154"/>
                  <a:pt x="10849835" y="283056"/>
                </a:cubicBezTo>
                <a:cubicBezTo>
                  <a:pt x="10860127" y="470746"/>
                  <a:pt x="10799248" y="632391"/>
                  <a:pt x="10849835" y="849152"/>
                </a:cubicBezTo>
                <a:cubicBezTo>
                  <a:pt x="10900422" y="1065913"/>
                  <a:pt x="10786237" y="1249430"/>
                  <a:pt x="10849835" y="1415248"/>
                </a:cubicBezTo>
                <a:cubicBezTo>
                  <a:pt x="10837487" y="1598380"/>
                  <a:pt x="10707494" y="1691367"/>
                  <a:pt x="10566779" y="1698304"/>
                </a:cubicBezTo>
                <a:cubicBezTo>
                  <a:pt x="10415820" y="1729441"/>
                  <a:pt x="10305019" y="1694854"/>
                  <a:pt x="10201136" y="1698304"/>
                </a:cubicBezTo>
                <a:cubicBezTo>
                  <a:pt x="10097253" y="1701754"/>
                  <a:pt x="9953379" y="1665476"/>
                  <a:pt x="9835492" y="1698304"/>
                </a:cubicBezTo>
                <a:cubicBezTo>
                  <a:pt x="9717605" y="1731132"/>
                  <a:pt x="9668852" y="1672059"/>
                  <a:pt x="9572686" y="1698304"/>
                </a:cubicBezTo>
                <a:cubicBezTo>
                  <a:pt x="9476520" y="1724549"/>
                  <a:pt x="9384400" y="1673814"/>
                  <a:pt x="9207042" y="1698304"/>
                </a:cubicBezTo>
                <a:cubicBezTo>
                  <a:pt x="9029684" y="1722794"/>
                  <a:pt x="8762723" y="1658741"/>
                  <a:pt x="8532887" y="1698304"/>
                </a:cubicBezTo>
                <a:cubicBezTo>
                  <a:pt x="8303051" y="1737867"/>
                  <a:pt x="8298689" y="1687862"/>
                  <a:pt x="8167244" y="1698304"/>
                </a:cubicBezTo>
                <a:cubicBezTo>
                  <a:pt x="8035799" y="1708746"/>
                  <a:pt x="7801190" y="1633167"/>
                  <a:pt x="7595926" y="1698304"/>
                </a:cubicBezTo>
                <a:cubicBezTo>
                  <a:pt x="7390662" y="1763441"/>
                  <a:pt x="7346525" y="1676311"/>
                  <a:pt x="7127445" y="1698304"/>
                </a:cubicBezTo>
                <a:cubicBezTo>
                  <a:pt x="6908365" y="1720297"/>
                  <a:pt x="6894475" y="1674867"/>
                  <a:pt x="6761801" y="1698304"/>
                </a:cubicBezTo>
                <a:cubicBezTo>
                  <a:pt x="6629127" y="1721741"/>
                  <a:pt x="6230622" y="1617803"/>
                  <a:pt x="5984809" y="1698304"/>
                </a:cubicBezTo>
                <a:cubicBezTo>
                  <a:pt x="5738996" y="1778805"/>
                  <a:pt x="5772526" y="1675909"/>
                  <a:pt x="5619166" y="1698304"/>
                </a:cubicBezTo>
                <a:cubicBezTo>
                  <a:pt x="5465806" y="1720699"/>
                  <a:pt x="5214351" y="1672023"/>
                  <a:pt x="4945010" y="1698304"/>
                </a:cubicBezTo>
                <a:cubicBezTo>
                  <a:pt x="4675669" y="1724585"/>
                  <a:pt x="4732293" y="1683166"/>
                  <a:pt x="4579367" y="1698304"/>
                </a:cubicBezTo>
                <a:cubicBezTo>
                  <a:pt x="4426441" y="1713442"/>
                  <a:pt x="4315452" y="1693483"/>
                  <a:pt x="4213723" y="1698304"/>
                </a:cubicBezTo>
                <a:cubicBezTo>
                  <a:pt x="4111994" y="1703125"/>
                  <a:pt x="3616944" y="1680908"/>
                  <a:pt x="3436731" y="1698304"/>
                </a:cubicBezTo>
                <a:cubicBezTo>
                  <a:pt x="3256518" y="1715700"/>
                  <a:pt x="3018902" y="1624429"/>
                  <a:pt x="2762576" y="1698304"/>
                </a:cubicBezTo>
                <a:cubicBezTo>
                  <a:pt x="2506251" y="1772179"/>
                  <a:pt x="2606982" y="1694521"/>
                  <a:pt x="2499770" y="1698304"/>
                </a:cubicBezTo>
                <a:cubicBezTo>
                  <a:pt x="2392558" y="1702087"/>
                  <a:pt x="2263192" y="1672751"/>
                  <a:pt x="2031289" y="1698304"/>
                </a:cubicBezTo>
                <a:cubicBezTo>
                  <a:pt x="1799386" y="1723857"/>
                  <a:pt x="1570217" y="1678429"/>
                  <a:pt x="1357134" y="1698304"/>
                </a:cubicBezTo>
                <a:cubicBezTo>
                  <a:pt x="1144051" y="1718179"/>
                  <a:pt x="670957" y="1650611"/>
                  <a:pt x="283056" y="1698304"/>
                </a:cubicBezTo>
                <a:cubicBezTo>
                  <a:pt x="155954" y="1723589"/>
                  <a:pt x="48" y="1535737"/>
                  <a:pt x="0" y="1415248"/>
                </a:cubicBezTo>
                <a:cubicBezTo>
                  <a:pt x="-38324" y="1247755"/>
                  <a:pt x="41536" y="1070221"/>
                  <a:pt x="0" y="871796"/>
                </a:cubicBezTo>
                <a:cubicBezTo>
                  <a:pt x="-41536" y="673371"/>
                  <a:pt x="36463" y="553035"/>
                  <a:pt x="0" y="2830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dirty="0"/>
              <a:t>Bạn Mai gấp được 25 chiếc thuyền giấy. Em Mi gấp được 3 chiếc thuyền giấy. Hỏi cả hai chị em gấp được bao nhiêu chiếc thuyền giấy?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-35551" y="409575"/>
            <a:ext cx="850645" cy="896436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FAD375-6DF2-4CC2-A1F5-A05BDD7414B8}"/>
              </a:ext>
            </a:extLst>
          </p:cNvPr>
          <p:cNvCxnSpPr>
            <a:cxnSpLocks/>
          </p:cNvCxnSpPr>
          <p:nvPr/>
        </p:nvCxnSpPr>
        <p:spPr>
          <a:xfrm>
            <a:off x="1809750" y="1076325"/>
            <a:ext cx="6067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FD9D50-0E4E-45A0-9145-0320ABB4714A}"/>
              </a:ext>
            </a:extLst>
          </p:cNvPr>
          <p:cNvCxnSpPr>
            <a:cxnSpLocks/>
          </p:cNvCxnSpPr>
          <p:nvPr/>
        </p:nvCxnSpPr>
        <p:spPr>
          <a:xfrm>
            <a:off x="9010650" y="1085850"/>
            <a:ext cx="2305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F3B65D-B14A-4F60-BDD4-562587F08D19}"/>
              </a:ext>
            </a:extLst>
          </p:cNvPr>
          <p:cNvCxnSpPr>
            <a:cxnSpLocks/>
          </p:cNvCxnSpPr>
          <p:nvPr/>
        </p:nvCxnSpPr>
        <p:spPr>
          <a:xfrm>
            <a:off x="1371600" y="156210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FFA21F-8CB9-4B26-89F4-3849ED85DAFC}"/>
              </a:ext>
            </a:extLst>
          </p:cNvPr>
          <p:cNvCxnSpPr>
            <a:cxnSpLocks/>
          </p:cNvCxnSpPr>
          <p:nvPr/>
        </p:nvCxnSpPr>
        <p:spPr>
          <a:xfrm>
            <a:off x="5794513" y="1581978"/>
            <a:ext cx="4987787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ED8884-DEC1-49C1-8FF7-39EA3A6A75E1}"/>
              </a:ext>
            </a:extLst>
          </p:cNvPr>
          <p:cNvCxnSpPr>
            <a:cxnSpLocks/>
          </p:cNvCxnSpPr>
          <p:nvPr/>
        </p:nvCxnSpPr>
        <p:spPr>
          <a:xfrm>
            <a:off x="3743325" y="2057400"/>
            <a:ext cx="4429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96751-18E9-456D-B3FE-E810EC7EFF43}"/>
              </a:ext>
            </a:extLst>
          </p:cNvPr>
          <p:cNvSpPr/>
          <p:nvPr/>
        </p:nvSpPr>
        <p:spPr>
          <a:xfrm>
            <a:off x="815094" y="3193357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2C702A-8A66-4A6D-82CF-A97698833D00}"/>
              </a:ext>
            </a:extLst>
          </p:cNvPr>
          <p:cNvSpPr/>
          <p:nvPr/>
        </p:nvSpPr>
        <p:spPr>
          <a:xfrm>
            <a:off x="1798774" y="3193357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FE803D6-F1F1-44D0-B096-D541F4298433}"/>
              </a:ext>
            </a:extLst>
          </p:cNvPr>
          <p:cNvSpPr/>
          <p:nvPr/>
        </p:nvSpPr>
        <p:spPr>
          <a:xfrm>
            <a:off x="2782454" y="3193357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BE920A0-7181-4301-8ECF-393AADDC59A7}"/>
              </a:ext>
            </a:extLst>
          </p:cNvPr>
          <p:cNvSpPr/>
          <p:nvPr/>
        </p:nvSpPr>
        <p:spPr>
          <a:xfrm>
            <a:off x="3792679" y="3201570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66ACC0-7CBA-4D84-B6ED-D8D572E1044D}"/>
              </a:ext>
            </a:extLst>
          </p:cNvPr>
          <p:cNvSpPr/>
          <p:nvPr/>
        </p:nvSpPr>
        <p:spPr>
          <a:xfrm>
            <a:off x="4817444" y="3201570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FD10F5-3312-4E9F-9162-2B65BE6680FF}"/>
              </a:ext>
            </a:extLst>
          </p:cNvPr>
          <p:cNvSpPr/>
          <p:nvPr/>
        </p:nvSpPr>
        <p:spPr>
          <a:xfrm>
            <a:off x="866464" y="3260404"/>
            <a:ext cx="777045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5F1B0B-3DAC-435F-9CCD-463DB294E752}"/>
              </a:ext>
            </a:extLst>
          </p:cNvPr>
          <p:cNvSpPr/>
          <p:nvPr/>
        </p:nvSpPr>
        <p:spPr>
          <a:xfrm>
            <a:off x="1915503" y="3258480"/>
            <a:ext cx="629362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5918A5-BD54-498A-AFB8-9EDD9296B400}"/>
              </a:ext>
            </a:extLst>
          </p:cNvPr>
          <p:cNvSpPr/>
          <p:nvPr/>
        </p:nvSpPr>
        <p:spPr>
          <a:xfrm>
            <a:off x="2830712" y="3258480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FE2915-53AF-47F7-9218-A44749CBBDEA}"/>
              </a:ext>
            </a:extLst>
          </p:cNvPr>
          <p:cNvSpPr/>
          <p:nvPr/>
        </p:nvSpPr>
        <p:spPr>
          <a:xfrm>
            <a:off x="3847971" y="3258480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91CE4F-B423-452F-A7E1-DAF4FA8560FB}"/>
              </a:ext>
            </a:extLst>
          </p:cNvPr>
          <p:cNvSpPr/>
          <p:nvPr/>
        </p:nvSpPr>
        <p:spPr>
          <a:xfrm>
            <a:off x="4841337" y="3300993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pic>
        <p:nvPicPr>
          <p:cNvPr id="6" name="6378812243884">
            <a:hlinkClick r:id="" action="ppaction://media"/>
            <a:extLst>
              <a:ext uri="{FF2B5EF4-FFF2-40B4-BE49-F238E27FC236}">
                <a16:creationId xmlns:a16="http://schemas.microsoft.com/office/drawing/2014/main" id="{B53E41D0-54F5-D14E-1CB2-9ADF785F2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9" y="2450273"/>
            <a:ext cx="5181600" cy="1930400"/>
          </a:xfrm>
          <a:prstGeom prst="rect">
            <a:avLst/>
          </a:prstGeom>
        </p:spPr>
      </p:pic>
      <p:pic>
        <p:nvPicPr>
          <p:cNvPr id="2" name="6383389601673">
            <a:hlinkClick r:id="" action="ppaction://media"/>
            <a:extLst>
              <a:ext uri="{FF2B5EF4-FFF2-40B4-BE49-F238E27FC236}">
                <a16:creationId xmlns:a16="http://schemas.microsoft.com/office/drawing/2014/main" id="{C62F0DBD-97F9-196B-4903-8EC826DA69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23208" y="2375452"/>
            <a:ext cx="1617084" cy="6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7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541C-AA01-F0FE-E4CD-C6EAB3A5D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487154F0-E1E4-0D8B-71F5-860774F1CAEF}"/>
              </a:ext>
            </a:extLst>
          </p:cNvPr>
          <p:cNvSpPr/>
          <p:nvPr/>
        </p:nvSpPr>
        <p:spPr>
          <a:xfrm>
            <a:off x="671082" y="501972"/>
            <a:ext cx="10849835" cy="1698304"/>
          </a:xfrm>
          <a:custGeom>
            <a:avLst/>
            <a:gdLst>
              <a:gd name="connsiteX0" fmla="*/ 0 w 10849835"/>
              <a:gd name="connsiteY0" fmla="*/ 283056 h 1698304"/>
              <a:gd name="connsiteX1" fmla="*/ 283056 w 10849835"/>
              <a:gd name="connsiteY1" fmla="*/ 0 h 1698304"/>
              <a:gd name="connsiteX2" fmla="*/ 648699 w 10849835"/>
              <a:gd name="connsiteY2" fmla="*/ 0 h 1698304"/>
              <a:gd name="connsiteX3" fmla="*/ 1014343 w 10849835"/>
              <a:gd name="connsiteY3" fmla="*/ 0 h 1698304"/>
              <a:gd name="connsiteX4" fmla="*/ 1482824 w 10849835"/>
              <a:gd name="connsiteY4" fmla="*/ 0 h 1698304"/>
              <a:gd name="connsiteX5" fmla="*/ 1848467 w 10849835"/>
              <a:gd name="connsiteY5" fmla="*/ 0 h 1698304"/>
              <a:gd name="connsiteX6" fmla="*/ 2419785 w 10849835"/>
              <a:gd name="connsiteY6" fmla="*/ 0 h 1698304"/>
              <a:gd name="connsiteX7" fmla="*/ 2785429 w 10849835"/>
              <a:gd name="connsiteY7" fmla="*/ 0 h 1698304"/>
              <a:gd name="connsiteX8" fmla="*/ 3253909 w 10849835"/>
              <a:gd name="connsiteY8" fmla="*/ 0 h 1698304"/>
              <a:gd name="connsiteX9" fmla="*/ 3825227 w 10849835"/>
              <a:gd name="connsiteY9" fmla="*/ 0 h 1698304"/>
              <a:gd name="connsiteX10" fmla="*/ 4396545 w 10849835"/>
              <a:gd name="connsiteY10" fmla="*/ 0 h 1698304"/>
              <a:gd name="connsiteX11" fmla="*/ 5173538 w 10849835"/>
              <a:gd name="connsiteY11" fmla="*/ 0 h 1698304"/>
              <a:gd name="connsiteX12" fmla="*/ 5847693 w 10849835"/>
              <a:gd name="connsiteY12" fmla="*/ 0 h 1698304"/>
              <a:gd name="connsiteX13" fmla="*/ 6110499 w 10849835"/>
              <a:gd name="connsiteY13" fmla="*/ 0 h 1698304"/>
              <a:gd name="connsiteX14" fmla="*/ 6887491 w 10849835"/>
              <a:gd name="connsiteY14" fmla="*/ 0 h 1698304"/>
              <a:gd name="connsiteX15" fmla="*/ 7664484 w 10849835"/>
              <a:gd name="connsiteY15" fmla="*/ 0 h 1698304"/>
              <a:gd name="connsiteX16" fmla="*/ 8030127 w 10849835"/>
              <a:gd name="connsiteY16" fmla="*/ 0 h 1698304"/>
              <a:gd name="connsiteX17" fmla="*/ 8807120 w 10849835"/>
              <a:gd name="connsiteY17" fmla="*/ 0 h 1698304"/>
              <a:gd name="connsiteX18" fmla="*/ 9378438 w 10849835"/>
              <a:gd name="connsiteY18" fmla="*/ 0 h 1698304"/>
              <a:gd name="connsiteX19" fmla="*/ 9641244 w 10849835"/>
              <a:gd name="connsiteY19" fmla="*/ 0 h 1698304"/>
              <a:gd name="connsiteX20" fmla="*/ 10566779 w 10849835"/>
              <a:gd name="connsiteY20" fmla="*/ 0 h 1698304"/>
              <a:gd name="connsiteX21" fmla="*/ 10849835 w 10849835"/>
              <a:gd name="connsiteY21" fmla="*/ 283056 h 1698304"/>
              <a:gd name="connsiteX22" fmla="*/ 10849835 w 10849835"/>
              <a:gd name="connsiteY22" fmla="*/ 849152 h 1698304"/>
              <a:gd name="connsiteX23" fmla="*/ 10849835 w 10849835"/>
              <a:gd name="connsiteY23" fmla="*/ 1415248 h 1698304"/>
              <a:gd name="connsiteX24" fmla="*/ 10566779 w 10849835"/>
              <a:gd name="connsiteY24" fmla="*/ 1698304 h 1698304"/>
              <a:gd name="connsiteX25" fmla="*/ 9789787 w 10849835"/>
              <a:gd name="connsiteY25" fmla="*/ 1698304 h 1698304"/>
              <a:gd name="connsiteX26" fmla="*/ 9526980 w 10849835"/>
              <a:gd name="connsiteY26" fmla="*/ 1698304 h 1698304"/>
              <a:gd name="connsiteX27" fmla="*/ 9161337 w 10849835"/>
              <a:gd name="connsiteY27" fmla="*/ 1698304 h 1698304"/>
              <a:gd name="connsiteX28" fmla="*/ 8795693 w 10849835"/>
              <a:gd name="connsiteY28" fmla="*/ 1698304 h 1698304"/>
              <a:gd name="connsiteX29" fmla="*/ 8430050 w 10849835"/>
              <a:gd name="connsiteY29" fmla="*/ 1698304 h 1698304"/>
              <a:gd name="connsiteX30" fmla="*/ 7653057 w 10849835"/>
              <a:gd name="connsiteY30" fmla="*/ 1698304 h 1698304"/>
              <a:gd name="connsiteX31" fmla="*/ 6978902 w 10849835"/>
              <a:gd name="connsiteY31" fmla="*/ 1698304 h 1698304"/>
              <a:gd name="connsiteX32" fmla="*/ 6510422 w 10849835"/>
              <a:gd name="connsiteY32" fmla="*/ 1698304 h 1698304"/>
              <a:gd name="connsiteX33" fmla="*/ 6041941 w 10849835"/>
              <a:gd name="connsiteY33" fmla="*/ 1698304 h 1698304"/>
              <a:gd name="connsiteX34" fmla="*/ 5779135 w 10849835"/>
              <a:gd name="connsiteY34" fmla="*/ 1698304 h 1698304"/>
              <a:gd name="connsiteX35" fmla="*/ 5104979 w 10849835"/>
              <a:gd name="connsiteY35" fmla="*/ 1698304 h 1698304"/>
              <a:gd name="connsiteX36" fmla="*/ 4430824 w 10849835"/>
              <a:gd name="connsiteY36" fmla="*/ 1698304 h 1698304"/>
              <a:gd name="connsiteX37" fmla="*/ 3756669 w 10849835"/>
              <a:gd name="connsiteY37" fmla="*/ 1698304 h 1698304"/>
              <a:gd name="connsiteX38" fmla="*/ 3082514 w 10849835"/>
              <a:gd name="connsiteY38" fmla="*/ 1698304 h 1698304"/>
              <a:gd name="connsiteX39" fmla="*/ 2408359 w 10849835"/>
              <a:gd name="connsiteY39" fmla="*/ 1698304 h 1698304"/>
              <a:gd name="connsiteX40" fmla="*/ 1631366 w 10849835"/>
              <a:gd name="connsiteY40" fmla="*/ 1698304 h 1698304"/>
              <a:gd name="connsiteX41" fmla="*/ 957211 w 10849835"/>
              <a:gd name="connsiteY41" fmla="*/ 1698304 h 1698304"/>
              <a:gd name="connsiteX42" fmla="*/ 283056 w 10849835"/>
              <a:gd name="connsiteY42" fmla="*/ 1698304 h 1698304"/>
              <a:gd name="connsiteX43" fmla="*/ 0 w 10849835"/>
              <a:gd name="connsiteY43" fmla="*/ 1415248 h 1698304"/>
              <a:gd name="connsiteX44" fmla="*/ 0 w 10849835"/>
              <a:gd name="connsiteY44" fmla="*/ 871796 h 1698304"/>
              <a:gd name="connsiteX45" fmla="*/ 0 w 10849835"/>
              <a:gd name="connsiteY45" fmla="*/ 283056 h 169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849835" h="1698304" fill="none" extrusionOk="0">
                <a:moveTo>
                  <a:pt x="0" y="283056"/>
                </a:moveTo>
                <a:cubicBezTo>
                  <a:pt x="-20695" y="117881"/>
                  <a:pt x="152368" y="-30181"/>
                  <a:pt x="283056" y="0"/>
                </a:cubicBezTo>
                <a:cubicBezTo>
                  <a:pt x="419747" y="-3828"/>
                  <a:pt x="512779" y="43601"/>
                  <a:pt x="648699" y="0"/>
                </a:cubicBezTo>
                <a:cubicBezTo>
                  <a:pt x="784619" y="-43601"/>
                  <a:pt x="832472" y="28884"/>
                  <a:pt x="1014343" y="0"/>
                </a:cubicBezTo>
                <a:cubicBezTo>
                  <a:pt x="1196214" y="-28884"/>
                  <a:pt x="1291616" y="12960"/>
                  <a:pt x="1482824" y="0"/>
                </a:cubicBezTo>
                <a:cubicBezTo>
                  <a:pt x="1674032" y="-12960"/>
                  <a:pt x="1730025" y="24950"/>
                  <a:pt x="1848467" y="0"/>
                </a:cubicBezTo>
                <a:cubicBezTo>
                  <a:pt x="1966909" y="-24950"/>
                  <a:pt x="2298796" y="25719"/>
                  <a:pt x="2419785" y="0"/>
                </a:cubicBezTo>
                <a:cubicBezTo>
                  <a:pt x="2540774" y="-25719"/>
                  <a:pt x="2659167" y="35683"/>
                  <a:pt x="2785429" y="0"/>
                </a:cubicBezTo>
                <a:cubicBezTo>
                  <a:pt x="2911691" y="-35683"/>
                  <a:pt x="3048472" y="27074"/>
                  <a:pt x="3253909" y="0"/>
                </a:cubicBezTo>
                <a:cubicBezTo>
                  <a:pt x="3459346" y="-27074"/>
                  <a:pt x="3608652" y="7151"/>
                  <a:pt x="3825227" y="0"/>
                </a:cubicBezTo>
                <a:cubicBezTo>
                  <a:pt x="4041802" y="-7151"/>
                  <a:pt x="4128269" y="25025"/>
                  <a:pt x="4396545" y="0"/>
                </a:cubicBezTo>
                <a:cubicBezTo>
                  <a:pt x="4664821" y="-25025"/>
                  <a:pt x="5017175" y="73715"/>
                  <a:pt x="5173538" y="0"/>
                </a:cubicBezTo>
                <a:cubicBezTo>
                  <a:pt x="5329901" y="-73715"/>
                  <a:pt x="5526104" y="24452"/>
                  <a:pt x="5847693" y="0"/>
                </a:cubicBezTo>
                <a:cubicBezTo>
                  <a:pt x="6169282" y="-24452"/>
                  <a:pt x="6044642" y="1945"/>
                  <a:pt x="6110499" y="0"/>
                </a:cubicBezTo>
                <a:cubicBezTo>
                  <a:pt x="6176356" y="-1945"/>
                  <a:pt x="6672187" y="13670"/>
                  <a:pt x="6887491" y="0"/>
                </a:cubicBezTo>
                <a:cubicBezTo>
                  <a:pt x="7102795" y="-13670"/>
                  <a:pt x="7353977" y="29109"/>
                  <a:pt x="7664484" y="0"/>
                </a:cubicBezTo>
                <a:cubicBezTo>
                  <a:pt x="7974991" y="-29109"/>
                  <a:pt x="7950824" y="34832"/>
                  <a:pt x="8030127" y="0"/>
                </a:cubicBezTo>
                <a:cubicBezTo>
                  <a:pt x="8109430" y="-34832"/>
                  <a:pt x="8571667" y="86211"/>
                  <a:pt x="8807120" y="0"/>
                </a:cubicBezTo>
                <a:cubicBezTo>
                  <a:pt x="9042573" y="-86211"/>
                  <a:pt x="9201822" y="39028"/>
                  <a:pt x="9378438" y="0"/>
                </a:cubicBezTo>
                <a:cubicBezTo>
                  <a:pt x="9555054" y="-39028"/>
                  <a:pt x="9551083" y="3343"/>
                  <a:pt x="9641244" y="0"/>
                </a:cubicBezTo>
                <a:cubicBezTo>
                  <a:pt x="9731405" y="-3343"/>
                  <a:pt x="10149654" y="68721"/>
                  <a:pt x="10566779" y="0"/>
                </a:cubicBezTo>
                <a:cubicBezTo>
                  <a:pt x="10719704" y="1786"/>
                  <a:pt x="10844558" y="102100"/>
                  <a:pt x="10849835" y="283056"/>
                </a:cubicBezTo>
                <a:cubicBezTo>
                  <a:pt x="10912543" y="405332"/>
                  <a:pt x="10832249" y="660549"/>
                  <a:pt x="10849835" y="849152"/>
                </a:cubicBezTo>
                <a:cubicBezTo>
                  <a:pt x="10867421" y="1037755"/>
                  <a:pt x="10812513" y="1262609"/>
                  <a:pt x="10849835" y="1415248"/>
                </a:cubicBezTo>
                <a:cubicBezTo>
                  <a:pt x="10847248" y="1542165"/>
                  <a:pt x="10757671" y="1705761"/>
                  <a:pt x="10566779" y="1698304"/>
                </a:cubicBezTo>
                <a:cubicBezTo>
                  <a:pt x="10358284" y="1737645"/>
                  <a:pt x="10175504" y="1635048"/>
                  <a:pt x="9789787" y="1698304"/>
                </a:cubicBezTo>
                <a:cubicBezTo>
                  <a:pt x="9404070" y="1761560"/>
                  <a:pt x="9620047" y="1675472"/>
                  <a:pt x="9526980" y="1698304"/>
                </a:cubicBezTo>
                <a:cubicBezTo>
                  <a:pt x="9433913" y="1721136"/>
                  <a:pt x="9274888" y="1693816"/>
                  <a:pt x="9161337" y="1698304"/>
                </a:cubicBezTo>
                <a:cubicBezTo>
                  <a:pt x="9047786" y="1702792"/>
                  <a:pt x="8882257" y="1671311"/>
                  <a:pt x="8795693" y="1698304"/>
                </a:cubicBezTo>
                <a:cubicBezTo>
                  <a:pt x="8709129" y="1725297"/>
                  <a:pt x="8588762" y="1696686"/>
                  <a:pt x="8430050" y="1698304"/>
                </a:cubicBezTo>
                <a:cubicBezTo>
                  <a:pt x="8271338" y="1699922"/>
                  <a:pt x="7861964" y="1647325"/>
                  <a:pt x="7653057" y="1698304"/>
                </a:cubicBezTo>
                <a:cubicBezTo>
                  <a:pt x="7444150" y="1749283"/>
                  <a:pt x="7125684" y="1618724"/>
                  <a:pt x="6978902" y="1698304"/>
                </a:cubicBezTo>
                <a:cubicBezTo>
                  <a:pt x="6832120" y="1777884"/>
                  <a:pt x="6731779" y="1655047"/>
                  <a:pt x="6510422" y="1698304"/>
                </a:cubicBezTo>
                <a:cubicBezTo>
                  <a:pt x="6289065" y="1741561"/>
                  <a:pt x="6150513" y="1650772"/>
                  <a:pt x="6041941" y="1698304"/>
                </a:cubicBezTo>
                <a:cubicBezTo>
                  <a:pt x="5933369" y="1745836"/>
                  <a:pt x="5861215" y="1693649"/>
                  <a:pt x="5779135" y="1698304"/>
                </a:cubicBezTo>
                <a:cubicBezTo>
                  <a:pt x="5697055" y="1702959"/>
                  <a:pt x="5395320" y="1639170"/>
                  <a:pt x="5104979" y="1698304"/>
                </a:cubicBezTo>
                <a:cubicBezTo>
                  <a:pt x="4814638" y="1757438"/>
                  <a:pt x="4583835" y="1624832"/>
                  <a:pt x="4430824" y="1698304"/>
                </a:cubicBezTo>
                <a:cubicBezTo>
                  <a:pt x="4277813" y="1771776"/>
                  <a:pt x="4058759" y="1645911"/>
                  <a:pt x="3756669" y="1698304"/>
                </a:cubicBezTo>
                <a:cubicBezTo>
                  <a:pt x="3454579" y="1750697"/>
                  <a:pt x="3253019" y="1642410"/>
                  <a:pt x="3082514" y="1698304"/>
                </a:cubicBezTo>
                <a:cubicBezTo>
                  <a:pt x="2912009" y="1754198"/>
                  <a:pt x="2549678" y="1688440"/>
                  <a:pt x="2408359" y="1698304"/>
                </a:cubicBezTo>
                <a:cubicBezTo>
                  <a:pt x="2267040" y="1708168"/>
                  <a:pt x="1978545" y="1633070"/>
                  <a:pt x="1631366" y="1698304"/>
                </a:cubicBezTo>
                <a:cubicBezTo>
                  <a:pt x="1284187" y="1763538"/>
                  <a:pt x="1183613" y="1644543"/>
                  <a:pt x="957211" y="1698304"/>
                </a:cubicBezTo>
                <a:cubicBezTo>
                  <a:pt x="730810" y="1752065"/>
                  <a:pt x="516599" y="1632232"/>
                  <a:pt x="283056" y="1698304"/>
                </a:cubicBezTo>
                <a:cubicBezTo>
                  <a:pt x="116620" y="1709058"/>
                  <a:pt x="-42384" y="1578013"/>
                  <a:pt x="0" y="1415248"/>
                </a:cubicBezTo>
                <a:cubicBezTo>
                  <a:pt x="-26131" y="1266621"/>
                  <a:pt x="10927" y="1118122"/>
                  <a:pt x="0" y="871796"/>
                </a:cubicBezTo>
                <a:cubicBezTo>
                  <a:pt x="-10927" y="625470"/>
                  <a:pt x="65460" y="403431"/>
                  <a:pt x="0" y="283056"/>
                </a:cubicBezTo>
                <a:close/>
              </a:path>
              <a:path w="10849835" h="1698304" stroke="0" extrusionOk="0">
                <a:moveTo>
                  <a:pt x="0" y="283056"/>
                </a:moveTo>
                <a:cubicBezTo>
                  <a:pt x="-20216" y="120756"/>
                  <a:pt x="141102" y="10943"/>
                  <a:pt x="283056" y="0"/>
                </a:cubicBezTo>
                <a:cubicBezTo>
                  <a:pt x="503953" y="-1878"/>
                  <a:pt x="622286" y="35183"/>
                  <a:pt x="957211" y="0"/>
                </a:cubicBezTo>
                <a:cubicBezTo>
                  <a:pt x="1292136" y="-35183"/>
                  <a:pt x="1315389" y="12743"/>
                  <a:pt x="1631366" y="0"/>
                </a:cubicBezTo>
                <a:cubicBezTo>
                  <a:pt x="1947344" y="-12743"/>
                  <a:pt x="1992835" y="67193"/>
                  <a:pt x="2305522" y="0"/>
                </a:cubicBezTo>
                <a:cubicBezTo>
                  <a:pt x="2618209" y="-67193"/>
                  <a:pt x="2832140" y="65548"/>
                  <a:pt x="3082514" y="0"/>
                </a:cubicBezTo>
                <a:cubicBezTo>
                  <a:pt x="3332888" y="-65548"/>
                  <a:pt x="3283615" y="27494"/>
                  <a:pt x="3448157" y="0"/>
                </a:cubicBezTo>
                <a:cubicBezTo>
                  <a:pt x="3612699" y="-27494"/>
                  <a:pt x="3895975" y="18262"/>
                  <a:pt x="4019475" y="0"/>
                </a:cubicBezTo>
                <a:cubicBezTo>
                  <a:pt x="4142975" y="-18262"/>
                  <a:pt x="4287521" y="7289"/>
                  <a:pt x="4487956" y="0"/>
                </a:cubicBezTo>
                <a:cubicBezTo>
                  <a:pt x="4688391" y="-7289"/>
                  <a:pt x="4692935" y="41394"/>
                  <a:pt x="4853600" y="0"/>
                </a:cubicBezTo>
                <a:cubicBezTo>
                  <a:pt x="5014265" y="-41394"/>
                  <a:pt x="5216277" y="32521"/>
                  <a:pt x="5527755" y="0"/>
                </a:cubicBezTo>
                <a:cubicBezTo>
                  <a:pt x="5839233" y="-32521"/>
                  <a:pt x="5717520" y="9280"/>
                  <a:pt x="5790561" y="0"/>
                </a:cubicBezTo>
                <a:cubicBezTo>
                  <a:pt x="5863602" y="-9280"/>
                  <a:pt x="5926210" y="30890"/>
                  <a:pt x="6053367" y="0"/>
                </a:cubicBezTo>
                <a:cubicBezTo>
                  <a:pt x="6180524" y="-30890"/>
                  <a:pt x="6522887" y="25143"/>
                  <a:pt x="6727522" y="0"/>
                </a:cubicBezTo>
                <a:cubicBezTo>
                  <a:pt x="6932158" y="-25143"/>
                  <a:pt x="7008792" y="685"/>
                  <a:pt x="7093166" y="0"/>
                </a:cubicBezTo>
                <a:cubicBezTo>
                  <a:pt x="7177540" y="-685"/>
                  <a:pt x="7285646" y="31261"/>
                  <a:pt x="7458809" y="0"/>
                </a:cubicBezTo>
                <a:cubicBezTo>
                  <a:pt x="7631972" y="-31261"/>
                  <a:pt x="7925234" y="73323"/>
                  <a:pt x="8235802" y="0"/>
                </a:cubicBezTo>
                <a:cubicBezTo>
                  <a:pt x="8546370" y="-73323"/>
                  <a:pt x="8649557" y="84890"/>
                  <a:pt x="9012794" y="0"/>
                </a:cubicBezTo>
                <a:cubicBezTo>
                  <a:pt x="9376031" y="-84890"/>
                  <a:pt x="9365187" y="21563"/>
                  <a:pt x="9481275" y="0"/>
                </a:cubicBezTo>
                <a:cubicBezTo>
                  <a:pt x="9597363" y="-21563"/>
                  <a:pt x="10234423" y="4550"/>
                  <a:pt x="10566779" y="0"/>
                </a:cubicBezTo>
                <a:cubicBezTo>
                  <a:pt x="10744257" y="-10786"/>
                  <a:pt x="10848625" y="107154"/>
                  <a:pt x="10849835" y="283056"/>
                </a:cubicBezTo>
                <a:cubicBezTo>
                  <a:pt x="10860127" y="470746"/>
                  <a:pt x="10799248" y="632391"/>
                  <a:pt x="10849835" y="849152"/>
                </a:cubicBezTo>
                <a:cubicBezTo>
                  <a:pt x="10900422" y="1065913"/>
                  <a:pt x="10786237" y="1249430"/>
                  <a:pt x="10849835" y="1415248"/>
                </a:cubicBezTo>
                <a:cubicBezTo>
                  <a:pt x="10837487" y="1598380"/>
                  <a:pt x="10707494" y="1691367"/>
                  <a:pt x="10566779" y="1698304"/>
                </a:cubicBezTo>
                <a:cubicBezTo>
                  <a:pt x="10415820" y="1729441"/>
                  <a:pt x="10305019" y="1694854"/>
                  <a:pt x="10201136" y="1698304"/>
                </a:cubicBezTo>
                <a:cubicBezTo>
                  <a:pt x="10097253" y="1701754"/>
                  <a:pt x="9953379" y="1665476"/>
                  <a:pt x="9835492" y="1698304"/>
                </a:cubicBezTo>
                <a:cubicBezTo>
                  <a:pt x="9717605" y="1731132"/>
                  <a:pt x="9668852" y="1672059"/>
                  <a:pt x="9572686" y="1698304"/>
                </a:cubicBezTo>
                <a:cubicBezTo>
                  <a:pt x="9476520" y="1724549"/>
                  <a:pt x="9384400" y="1673814"/>
                  <a:pt x="9207042" y="1698304"/>
                </a:cubicBezTo>
                <a:cubicBezTo>
                  <a:pt x="9029684" y="1722794"/>
                  <a:pt x="8762723" y="1658741"/>
                  <a:pt x="8532887" y="1698304"/>
                </a:cubicBezTo>
                <a:cubicBezTo>
                  <a:pt x="8303051" y="1737867"/>
                  <a:pt x="8298689" y="1687862"/>
                  <a:pt x="8167244" y="1698304"/>
                </a:cubicBezTo>
                <a:cubicBezTo>
                  <a:pt x="8035799" y="1708746"/>
                  <a:pt x="7801190" y="1633167"/>
                  <a:pt x="7595926" y="1698304"/>
                </a:cubicBezTo>
                <a:cubicBezTo>
                  <a:pt x="7390662" y="1763441"/>
                  <a:pt x="7346525" y="1676311"/>
                  <a:pt x="7127445" y="1698304"/>
                </a:cubicBezTo>
                <a:cubicBezTo>
                  <a:pt x="6908365" y="1720297"/>
                  <a:pt x="6894475" y="1674867"/>
                  <a:pt x="6761801" y="1698304"/>
                </a:cubicBezTo>
                <a:cubicBezTo>
                  <a:pt x="6629127" y="1721741"/>
                  <a:pt x="6230622" y="1617803"/>
                  <a:pt x="5984809" y="1698304"/>
                </a:cubicBezTo>
                <a:cubicBezTo>
                  <a:pt x="5738996" y="1778805"/>
                  <a:pt x="5772526" y="1675909"/>
                  <a:pt x="5619166" y="1698304"/>
                </a:cubicBezTo>
                <a:cubicBezTo>
                  <a:pt x="5465806" y="1720699"/>
                  <a:pt x="5214351" y="1672023"/>
                  <a:pt x="4945010" y="1698304"/>
                </a:cubicBezTo>
                <a:cubicBezTo>
                  <a:pt x="4675669" y="1724585"/>
                  <a:pt x="4732293" y="1683166"/>
                  <a:pt x="4579367" y="1698304"/>
                </a:cubicBezTo>
                <a:cubicBezTo>
                  <a:pt x="4426441" y="1713442"/>
                  <a:pt x="4315452" y="1693483"/>
                  <a:pt x="4213723" y="1698304"/>
                </a:cubicBezTo>
                <a:cubicBezTo>
                  <a:pt x="4111994" y="1703125"/>
                  <a:pt x="3616944" y="1680908"/>
                  <a:pt x="3436731" y="1698304"/>
                </a:cubicBezTo>
                <a:cubicBezTo>
                  <a:pt x="3256518" y="1715700"/>
                  <a:pt x="3018902" y="1624429"/>
                  <a:pt x="2762576" y="1698304"/>
                </a:cubicBezTo>
                <a:cubicBezTo>
                  <a:pt x="2506251" y="1772179"/>
                  <a:pt x="2606982" y="1694521"/>
                  <a:pt x="2499770" y="1698304"/>
                </a:cubicBezTo>
                <a:cubicBezTo>
                  <a:pt x="2392558" y="1702087"/>
                  <a:pt x="2263192" y="1672751"/>
                  <a:pt x="2031289" y="1698304"/>
                </a:cubicBezTo>
                <a:cubicBezTo>
                  <a:pt x="1799386" y="1723857"/>
                  <a:pt x="1570217" y="1678429"/>
                  <a:pt x="1357134" y="1698304"/>
                </a:cubicBezTo>
                <a:cubicBezTo>
                  <a:pt x="1144051" y="1718179"/>
                  <a:pt x="670957" y="1650611"/>
                  <a:pt x="283056" y="1698304"/>
                </a:cubicBezTo>
                <a:cubicBezTo>
                  <a:pt x="155954" y="1723589"/>
                  <a:pt x="48" y="1535737"/>
                  <a:pt x="0" y="1415248"/>
                </a:cubicBezTo>
                <a:cubicBezTo>
                  <a:pt x="-38324" y="1247755"/>
                  <a:pt x="41536" y="1070221"/>
                  <a:pt x="0" y="871796"/>
                </a:cubicBezTo>
                <a:cubicBezTo>
                  <a:pt x="-41536" y="673371"/>
                  <a:pt x="36463" y="553035"/>
                  <a:pt x="0" y="2830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dirty="0"/>
              <a:t>Bạn Mai gấp được 25 chiếc thuyền giấy. Em Mi gấp được 3 chiếc thuyền giấy. Hỏi cả hai chị em gấp được bao nhiêu chiếc thuyền giấy?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椭圆 42">
            <a:extLst>
              <a:ext uri="{FF2B5EF4-FFF2-40B4-BE49-F238E27FC236}">
                <a16:creationId xmlns:a16="http://schemas.microsoft.com/office/drawing/2014/main" id="{127387F5-D9F7-2FBD-EBD8-79F13A48A5D4}"/>
              </a:ext>
            </a:extLst>
          </p:cNvPr>
          <p:cNvSpPr/>
          <p:nvPr/>
        </p:nvSpPr>
        <p:spPr>
          <a:xfrm>
            <a:off x="-35551" y="409575"/>
            <a:ext cx="850645" cy="896436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3B625D-7131-B98E-8905-61E211FD4096}"/>
              </a:ext>
            </a:extLst>
          </p:cNvPr>
          <p:cNvCxnSpPr>
            <a:cxnSpLocks/>
          </p:cNvCxnSpPr>
          <p:nvPr/>
        </p:nvCxnSpPr>
        <p:spPr>
          <a:xfrm>
            <a:off x="1809750" y="1076325"/>
            <a:ext cx="6067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1D936D-50E9-9B03-A304-A2C7F9D15F4B}"/>
              </a:ext>
            </a:extLst>
          </p:cNvPr>
          <p:cNvCxnSpPr>
            <a:cxnSpLocks/>
          </p:cNvCxnSpPr>
          <p:nvPr/>
        </p:nvCxnSpPr>
        <p:spPr>
          <a:xfrm>
            <a:off x="9010650" y="1085850"/>
            <a:ext cx="2305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650C07-C82E-2589-DFC2-0D32BE77C569}"/>
              </a:ext>
            </a:extLst>
          </p:cNvPr>
          <p:cNvCxnSpPr>
            <a:cxnSpLocks/>
          </p:cNvCxnSpPr>
          <p:nvPr/>
        </p:nvCxnSpPr>
        <p:spPr>
          <a:xfrm>
            <a:off x="1371600" y="156210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B5D8D2-0A99-F75E-F89E-5BCFB83D4842}"/>
              </a:ext>
            </a:extLst>
          </p:cNvPr>
          <p:cNvCxnSpPr>
            <a:cxnSpLocks/>
          </p:cNvCxnSpPr>
          <p:nvPr/>
        </p:nvCxnSpPr>
        <p:spPr>
          <a:xfrm>
            <a:off x="5794513" y="1581978"/>
            <a:ext cx="4987787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2E5954-3B0D-710B-13F1-A26730BF4DCE}"/>
              </a:ext>
            </a:extLst>
          </p:cNvPr>
          <p:cNvCxnSpPr>
            <a:cxnSpLocks/>
          </p:cNvCxnSpPr>
          <p:nvPr/>
        </p:nvCxnSpPr>
        <p:spPr>
          <a:xfrm>
            <a:off x="3743325" y="2057400"/>
            <a:ext cx="4429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24D46C-C473-B406-EE4F-E93C3A92E1F0}"/>
              </a:ext>
            </a:extLst>
          </p:cNvPr>
          <p:cNvSpPr/>
          <p:nvPr/>
        </p:nvSpPr>
        <p:spPr>
          <a:xfrm>
            <a:off x="815094" y="3193357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1D9866-8AE1-7BB9-00E1-E766EF2F16AD}"/>
              </a:ext>
            </a:extLst>
          </p:cNvPr>
          <p:cNvSpPr/>
          <p:nvPr/>
        </p:nvSpPr>
        <p:spPr>
          <a:xfrm>
            <a:off x="1798774" y="3193357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B56C9B-EDD6-F50D-B474-B2640CB69F0C}"/>
              </a:ext>
            </a:extLst>
          </p:cNvPr>
          <p:cNvSpPr/>
          <p:nvPr/>
        </p:nvSpPr>
        <p:spPr>
          <a:xfrm>
            <a:off x="2782454" y="3193357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D297EA4-00C8-E368-B3FA-9135016271FD}"/>
              </a:ext>
            </a:extLst>
          </p:cNvPr>
          <p:cNvSpPr/>
          <p:nvPr/>
        </p:nvSpPr>
        <p:spPr>
          <a:xfrm>
            <a:off x="3792679" y="3201570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4434D8-2C3A-2F4E-0F5B-13AAB5685412}"/>
              </a:ext>
            </a:extLst>
          </p:cNvPr>
          <p:cNvSpPr/>
          <p:nvPr/>
        </p:nvSpPr>
        <p:spPr>
          <a:xfrm>
            <a:off x="4817444" y="3201570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B8CC712-3C03-58F5-D7F4-78C6B7DA2B68}"/>
              </a:ext>
            </a:extLst>
          </p:cNvPr>
          <p:cNvSpPr/>
          <p:nvPr/>
        </p:nvSpPr>
        <p:spPr>
          <a:xfrm>
            <a:off x="866464" y="3260404"/>
            <a:ext cx="777045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38F74C-0188-A9E8-1634-E12FC5E7D22A}"/>
              </a:ext>
            </a:extLst>
          </p:cNvPr>
          <p:cNvSpPr/>
          <p:nvPr/>
        </p:nvSpPr>
        <p:spPr>
          <a:xfrm>
            <a:off x="1915503" y="3258480"/>
            <a:ext cx="629362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375E5C2-A960-E59B-AE1D-5D1AE565BA80}"/>
              </a:ext>
            </a:extLst>
          </p:cNvPr>
          <p:cNvSpPr/>
          <p:nvPr/>
        </p:nvSpPr>
        <p:spPr>
          <a:xfrm>
            <a:off x="2830712" y="3258480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5AC1AA-C692-796F-0361-1CFF330B4B19}"/>
              </a:ext>
            </a:extLst>
          </p:cNvPr>
          <p:cNvSpPr/>
          <p:nvPr/>
        </p:nvSpPr>
        <p:spPr>
          <a:xfrm>
            <a:off x="3847971" y="3258480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B745FE-0C9B-AAF4-54D3-CCA8AA8D495C}"/>
              </a:ext>
            </a:extLst>
          </p:cNvPr>
          <p:cNvSpPr/>
          <p:nvPr/>
        </p:nvSpPr>
        <p:spPr>
          <a:xfrm>
            <a:off x="4841337" y="3300993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pic>
        <p:nvPicPr>
          <p:cNvPr id="6" name="6378812243884">
            <a:hlinkClick r:id="" action="ppaction://media"/>
            <a:extLst>
              <a:ext uri="{FF2B5EF4-FFF2-40B4-BE49-F238E27FC236}">
                <a16:creationId xmlns:a16="http://schemas.microsoft.com/office/drawing/2014/main" id="{D7A49E18-570A-7385-CCDC-5997C5AFB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2450273"/>
            <a:ext cx="5181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1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4BB8D-34CC-7767-1F37-81C8FBF03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68586065378">
            <a:hlinkClick r:id="" action="ppaction://media"/>
            <a:extLst>
              <a:ext uri="{FF2B5EF4-FFF2-40B4-BE49-F238E27FC236}">
                <a16:creationId xmlns:a16="http://schemas.microsoft.com/office/drawing/2014/main" id="{C9A5E17F-1D2A-81C4-323C-C7441C9EB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245" y="1110753"/>
            <a:ext cx="10346472" cy="359302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2A35CC8-E405-4B5E-1E05-254864E7D45A}"/>
              </a:ext>
            </a:extLst>
          </p:cNvPr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3A7DF-48D1-EE7A-BA29-045F8B9DD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8"/>
          <a:stretch/>
        </p:blipFill>
        <p:spPr bwMode="auto">
          <a:xfrm>
            <a:off x="8646579" y="4567768"/>
            <a:ext cx="3376088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0B6D393D-D085-742E-9753-510954D56C66}"/>
              </a:ext>
            </a:extLst>
          </p:cNvPr>
          <p:cNvSpPr txBox="1">
            <a:spLocks/>
          </p:cNvSpPr>
          <p:nvPr/>
        </p:nvSpPr>
        <p:spPr>
          <a:xfrm>
            <a:off x="887846" y="52916"/>
            <a:ext cx="1113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Lá sen chỉ chở được 17 chú ếch con. Trên lá sen đang có 14 chú ếch con.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5C1AA88-0617-1289-2371-EAEE81820B7D}"/>
              </a:ext>
            </a:extLst>
          </p:cNvPr>
          <p:cNvSpPr txBox="1">
            <a:spLocks/>
          </p:cNvSpPr>
          <p:nvPr/>
        </p:nvSpPr>
        <p:spPr>
          <a:xfrm>
            <a:off x="938646" y="4114800"/>
            <a:ext cx="1113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đáp án cho hết ếch con lên lá sen.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0829430-7052-3FE7-06A4-CBE3F6382B4D}"/>
              </a:ext>
            </a:extLst>
          </p:cNvPr>
          <p:cNvSpPr txBox="1">
            <a:spLocks/>
          </p:cNvSpPr>
          <p:nvPr/>
        </p:nvSpPr>
        <p:spPr>
          <a:xfrm>
            <a:off x="1040245" y="4953000"/>
            <a:ext cx="9917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D7B0EBF0-CA50-A9DB-0782-9ED058382578}"/>
              </a:ext>
            </a:extLst>
          </p:cNvPr>
          <p:cNvSpPr txBox="1">
            <a:spLocks/>
          </p:cNvSpPr>
          <p:nvPr/>
        </p:nvSpPr>
        <p:spPr>
          <a:xfrm>
            <a:off x="4697845" y="4953000"/>
            <a:ext cx="9917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87199374-51D6-8514-D4C9-D28C531DD451}"/>
              </a:ext>
            </a:extLst>
          </p:cNvPr>
          <p:cNvSpPr txBox="1">
            <a:spLocks/>
          </p:cNvSpPr>
          <p:nvPr/>
        </p:nvSpPr>
        <p:spPr>
          <a:xfrm>
            <a:off x="8229600" y="4953000"/>
            <a:ext cx="9917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6D8E1EC0-666C-BF1E-166C-F37EC70C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84" y="7797800"/>
            <a:ext cx="766233" cy="7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E673EE7-5B4E-966B-72D2-D1C41E7D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88" y="7282067"/>
            <a:ext cx="766233" cy="7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7FCF626E-7DAA-F4B0-4B00-1D7B568E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40" y="7057439"/>
            <a:ext cx="766233" cy="7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EFB67FFA-BA26-313D-B2ED-DE46D80F2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0"/>
          <a:stretch/>
        </p:blipFill>
        <p:spPr bwMode="auto">
          <a:xfrm>
            <a:off x="915364" y="4567768"/>
            <a:ext cx="3681845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24BA8E6-FBA1-3CF4-28D5-6D9239010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6" r="36871"/>
          <a:stretch/>
        </p:blipFill>
        <p:spPr bwMode="auto">
          <a:xfrm>
            <a:off x="4948190" y="4567768"/>
            <a:ext cx="3014133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97685DDF-F7A9-0E68-018E-F94370DA67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5333" y="6079067"/>
            <a:ext cx="812800" cy="812800"/>
          </a:xfrm>
          <a:prstGeom prst="rect">
            <a:avLst/>
          </a:prstGeom>
        </p:spPr>
      </p:pic>
      <p:pic>
        <p:nvPicPr>
          <p:cNvPr id="25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D2D4DA7C-032D-C5FD-0CAE-4303D00175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5333" y="3856567"/>
            <a:ext cx="812800" cy="812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ECC2B7-F896-96ED-507E-0C68F4253BB8}"/>
              </a:ext>
            </a:extLst>
          </p:cNvPr>
          <p:cNvSpPr/>
          <p:nvPr/>
        </p:nvSpPr>
        <p:spPr>
          <a:xfrm>
            <a:off x="2489200" y="1932516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945D17-D4C6-D532-3F64-A0F4F40E95F7}"/>
              </a:ext>
            </a:extLst>
          </p:cNvPr>
          <p:cNvSpPr/>
          <p:nvPr/>
        </p:nvSpPr>
        <p:spPr>
          <a:xfrm>
            <a:off x="3280268" y="1378490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DA96A6-97AE-8A95-6FA8-647279E734A3}"/>
              </a:ext>
            </a:extLst>
          </p:cNvPr>
          <p:cNvSpPr/>
          <p:nvPr/>
        </p:nvSpPr>
        <p:spPr>
          <a:xfrm>
            <a:off x="4189305" y="1085848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911C6A3-338D-CCD7-0571-44123A7F0E65}"/>
              </a:ext>
            </a:extLst>
          </p:cNvPr>
          <p:cNvSpPr/>
          <p:nvPr/>
        </p:nvSpPr>
        <p:spPr>
          <a:xfrm>
            <a:off x="5193722" y="1049133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3A6131-F140-3790-1D0C-D729B487841C}"/>
              </a:ext>
            </a:extLst>
          </p:cNvPr>
          <p:cNvSpPr/>
          <p:nvPr/>
        </p:nvSpPr>
        <p:spPr>
          <a:xfrm>
            <a:off x="6506056" y="1136386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53A08B6-9234-4BDD-4939-6A26748C7689}"/>
              </a:ext>
            </a:extLst>
          </p:cNvPr>
          <p:cNvSpPr/>
          <p:nvPr/>
        </p:nvSpPr>
        <p:spPr>
          <a:xfrm>
            <a:off x="7433823" y="121282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32F3AB-49F4-A621-C139-51FAE516713A}"/>
              </a:ext>
            </a:extLst>
          </p:cNvPr>
          <p:cNvSpPr/>
          <p:nvPr/>
        </p:nvSpPr>
        <p:spPr>
          <a:xfrm>
            <a:off x="8426552" y="231584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E11B5F4-A81F-71FF-FB1A-36B57684D08D}"/>
              </a:ext>
            </a:extLst>
          </p:cNvPr>
          <p:cNvSpPr/>
          <p:nvPr/>
        </p:nvSpPr>
        <p:spPr>
          <a:xfrm>
            <a:off x="3413721" y="2494801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280A1C-E416-2328-BA71-F5C9CB3A30DD}"/>
              </a:ext>
            </a:extLst>
          </p:cNvPr>
          <p:cNvSpPr/>
          <p:nvPr/>
        </p:nvSpPr>
        <p:spPr>
          <a:xfrm>
            <a:off x="4309586" y="194733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7DD950-CCDA-A42B-1070-D218A2969925}"/>
              </a:ext>
            </a:extLst>
          </p:cNvPr>
          <p:cNvSpPr/>
          <p:nvPr/>
        </p:nvSpPr>
        <p:spPr>
          <a:xfrm>
            <a:off x="5681075" y="1982908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D7A793B-80BA-0B6C-DF09-B80DD89EF644}"/>
              </a:ext>
            </a:extLst>
          </p:cNvPr>
          <p:cNvSpPr/>
          <p:nvPr/>
        </p:nvSpPr>
        <p:spPr>
          <a:xfrm>
            <a:off x="7506723" y="2099263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6E7D1E6-075B-0B6D-6F83-ECC698A20226}"/>
              </a:ext>
            </a:extLst>
          </p:cNvPr>
          <p:cNvSpPr/>
          <p:nvPr/>
        </p:nvSpPr>
        <p:spPr>
          <a:xfrm>
            <a:off x="4813888" y="283654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A4666C8-81DC-D1C4-D34B-EB69F612FDEF}"/>
              </a:ext>
            </a:extLst>
          </p:cNvPr>
          <p:cNvSpPr/>
          <p:nvPr/>
        </p:nvSpPr>
        <p:spPr>
          <a:xfrm>
            <a:off x="6045221" y="2924476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98750CF-F331-C972-7439-3318CC679A11}"/>
              </a:ext>
            </a:extLst>
          </p:cNvPr>
          <p:cNvSpPr/>
          <p:nvPr/>
        </p:nvSpPr>
        <p:spPr>
          <a:xfrm>
            <a:off x="7162890" y="3001067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10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92D1F-21EF-107D-670F-9B7D1E2A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68586065378">
            <a:hlinkClick r:id="" action="ppaction://media"/>
            <a:extLst>
              <a:ext uri="{FF2B5EF4-FFF2-40B4-BE49-F238E27FC236}">
                <a16:creationId xmlns:a16="http://schemas.microsoft.com/office/drawing/2014/main" id="{41F94ADA-42BB-0F8F-8BCC-55D00D36F2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245" y="1159801"/>
            <a:ext cx="10346472" cy="359302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EB767DD-BEAD-B8C6-3287-BE910086C2E3}"/>
              </a:ext>
            </a:extLst>
          </p:cNvPr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340EE-CA29-DD1C-2C08-860BFC743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8"/>
          <a:stretch/>
        </p:blipFill>
        <p:spPr bwMode="auto">
          <a:xfrm>
            <a:off x="8646579" y="4567768"/>
            <a:ext cx="3376088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80A9CE2-CAC0-BBCD-3D3A-EB2E7E0368C0}"/>
              </a:ext>
            </a:extLst>
          </p:cNvPr>
          <p:cNvSpPr txBox="1">
            <a:spLocks/>
          </p:cNvSpPr>
          <p:nvPr/>
        </p:nvSpPr>
        <p:spPr>
          <a:xfrm>
            <a:off x="887846" y="52916"/>
            <a:ext cx="1113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Lá sen chỉ chở được 17 chú ếch con. Trên lá sen đang có 14 chú ếch con.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E3CE095-2B1E-087F-B13C-F9501B4AB8EA}"/>
              </a:ext>
            </a:extLst>
          </p:cNvPr>
          <p:cNvSpPr txBox="1">
            <a:spLocks/>
          </p:cNvSpPr>
          <p:nvPr/>
        </p:nvSpPr>
        <p:spPr>
          <a:xfrm>
            <a:off x="938646" y="4114800"/>
            <a:ext cx="1113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đáp án cho hết ếch con lên lá sen.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B174825-DEA7-E44C-6CC7-B88037804112}"/>
              </a:ext>
            </a:extLst>
          </p:cNvPr>
          <p:cNvSpPr txBox="1">
            <a:spLocks/>
          </p:cNvSpPr>
          <p:nvPr/>
        </p:nvSpPr>
        <p:spPr>
          <a:xfrm>
            <a:off x="1040245" y="4953000"/>
            <a:ext cx="9917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61F0B39-2871-2224-8673-4057C3334B0F}"/>
              </a:ext>
            </a:extLst>
          </p:cNvPr>
          <p:cNvSpPr txBox="1">
            <a:spLocks/>
          </p:cNvSpPr>
          <p:nvPr/>
        </p:nvSpPr>
        <p:spPr>
          <a:xfrm>
            <a:off x="4697845" y="4953000"/>
            <a:ext cx="9917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6F084F01-483E-FEEB-7B29-37C393E600B9}"/>
              </a:ext>
            </a:extLst>
          </p:cNvPr>
          <p:cNvSpPr txBox="1">
            <a:spLocks/>
          </p:cNvSpPr>
          <p:nvPr/>
        </p:nvSpPr>
        <p:spPr>
          <a:xfrm>
            <a:off x="8229600" y="4953000"/>
            <a:ext cx="9917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CDD1E0F-A36E-82BC-5B98-F72B77A5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84" y="7797800"/>
            <a:ext cx="766233" cy="7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5EA1FED2-4DCC-6974-8546-1C84AEA3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88" y="7282067"/>
            <a:ext cx="766233" cy="7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E7FE817-65C8-DC02-255A-E45BD585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40" y="7057439"/>
            <a:ext cx="766233" cy="7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19A588C-177D-F907-00C5-B244FE337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0"/>
          <a:stretch/>
        </p:blipFill>
        <p:spPr bwMode="auto">
          <a:xfrm>
            <a:off x="915364" y="4567768"/>
            <a:ext cx="3681845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EEAAE300-073B-9170-7871-D9BDC1147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6" r="36871"/>
          <a:stretch/>
        </p:blipFill>
        <p:spPr bwMode="auto">
          <a:xfrm>
            <a:off x="4948190" y="4567768"/>
            <a:ext cx="3014133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E46A2D6B-709F-0C5C-C536-AE4D3D6D93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15333" y="6079067"/>
            <a:ext cx="812800" cy="812800"/>
          </a:xfrm>
          <a:prstGeom prst="rect">
            <a:avLst/>
          </a:prstGeom>
        </p:spPr>
      </p:pic>
      <p:pic>
        <p:nvPicPr>
          <p:cNvPr id="25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062E8BD5-990E-0115-A5D1-FC485D0124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15333" y="3856567"/>
            <a:ext cx="812800" cy="812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C196DE1-6338-B58C-02E2-02053F5AE3F5}"/>
              </a:ext>
            </a:extLst>
          </p:cNvPr>
          <p:cNvSpPr/>
          <p:nvPr/>
        </p:nvSpPr>
        <p:spPr>
          <a:xfrm>
            <a:off x="2489200" y="1932516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4442410-3AD7-74C9-2443-696C0FA8B5A6}"/>
              </a:ext>
            </a:extLst>
          </p:cNvPr>
          <p:cNvSpPr/>
          <p:nvPr/>
        </p:nvSpPr>
        <p:spPr>
          <a:xfrm>
            <a:off x="3280268" y="1378490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78747DA-7C52-F632-4642-DF5F87258AEA}"/>
              </a:ext>
            </a:extLst>
          </p:cNvPr>
          <p:cNvSpPr/>
          <p:nvPr/>
        </p:nvSpPr>
        <p:spPr>
          <a:xfrm>
            <a:off x="4189305" y="1085848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CE02CC4-493C-0A10-0DE3-BD90CB1039A0}"/>
              </a:ext>
            </a:extLst>
          </p:cNvPr>
          <p:cNvSpPr/>
          <p:nvPr/>
        </p:nvSpPr>
        <p:spPr>
          <a:xfrm>
            <a:off x="5193722" y="1049133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0661E2D-67E4-90B0-C5E9-13D6FB1B1CC7}"/>
              </a:ext>
            </a:extLst>
          </p:cNvPr>
          <p:cNvSpPr/>
          <p:nvPr/>
        </p:nvSpPr>
        <p:spPr>
          <a:xfrm>
            <a:off x="6506056" y="1136386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8D1FA8-1699-4BF4-0C25-634A453B4758}"/>
              </a:ext>
            </a:extLst>
          </p:cNvPr>
          <p:cNvSpPr/>
          <p:nvPr/>
        </p:nvSpPr>
        <p:spPr>
          <a:xfrm>
            <a:off x="7433823" y="121282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FD42897-0772-F28D-9856-DB41B0527C3A}"/>
              </a:ext>
            </a:extLst>
          </p:cNvPr>
          <p:cNvSpPr/>
          <p:nvPr/>
        </p:nvSpPr>
        <p:spPr>
          <a:xfrm>
            <a:off x="8567898" y="246803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98BCB2-B519-1994-A80C-C5C7D38792E2}"/>
              </a:ext>
            </a:extLst>
          </p:cNvPr>
          <p:cNvSpPr/>
          <p:nvPr/>
        </p:nvSpPr>
        <p:spPr>
          <a:xfrm>
            <a:off x="3413721" y="2494801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9FE116-30D4-860C-EA83-030B2A2470AF}"/>
              </a:ext>
            </a:extLst>
          </p:cNvPr>
          <p:cNvSpPr/>
          <p:nvPr/>
        </p:nvSpPr>
        <p:spPr>
          <a:xfrm>
            <a:off x="4309586" y="194733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C8B6C59-E4B9-28C4-2CE1-8C7236A442E3}"/>
              </a:ext>
            </a:extLst>
          </p:cNvPr>
          <p:cNvSpPr/>
          <p:nvPr/>
        </p:nvSpPr>
        <p:spPr>
          <a:xfrm>
            <a:off x="5681075" y="1982908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33738D-65C9-E9A9-220A-72010E010369}"/>
              </a:ext>
            </a:extLst>
          </p:cNvPr>
          <p:cNvSpPr/>
          <p:nvPr/>
        </p:nvSpPr>
        <p:spPr>
          <a:xfrm>
            <a:off x="7506723" y="2099263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E8D2D86-9A52-E3F4-41FD-17CE367E80D0}"/>
              </a:ext>
            </a:extLst>
          </p:cNvPr>
          <p:cNvSpPr/>
          <p:nvPr/>
        </p:nvSpPr>
        <p:spPr>
          <a:xfrm>
            <a:off x="4813888" y="2836542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9FE9F6-D6D1-22F8-95AD-A6005980E845}"/>
              </a:ext>
            </a:extLst>
          </p:cNvPr>
          <p:cNvSpPr/>
          <p:nvPr/>
        </p:nvSpPr>
        <p:spPr>
          <a:xfrm>
            <a:off x="6045221" y="2924476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A2F978A-A4F6-FE46-4473-F1A05DF453DA}"/>
              </a:ext>
            </a:extLst>
          </p:cNvPr>
          <p:cNvSpPr/>
          <p:nvPr/>
        </p:nvSpPr>
        <p:spPr>
          <a:xfrm>
            <a:off x="7162890" y="3001067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24EF516-7CA0-C84E-11DF-558EA7CF2A84}"/>
              </a:ext>
            </a:extLst>
          </p:cNvPr>
          <p:cNvSpPr/>
          <p:nvPr/>
        </p:nvSpPr>
        <p:spPr>
          <a:xfrm>
            <a:off x="8200056" y="1674153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36A6D34-1304-79DF-841D-954134628006}"/>
              </a:ext>
            </a:extLst>
          </p:cNvPr>
          <p:cNvSpPr/>
          <p:nvPr/>
        </p:nvSpPr>
        <p:spPr>
          <a:xfrm>
            <a:off x="6607655" y="2074463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D11AB6-D9A1-1A32-3B8F-D42CC4CEF95A}"/>
              </a:ext>
            </a:extLst>
          </p:cNvPr>
          <p:cNvSpPr/>
          <p:nvPr/>
        </p:nvSpPr>
        <p:spPr>
          <a:xfrm>
            <a:off x="7902420" y="2941698"/>
            <a:ext cx="992729" cy="1041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87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2.22222E-6 C -0.01407 -0.04491 -0.02227 -0.15231 0.0108 -0.18495 C 0.01914 -0.21203 0.00898 -0.18842 0.02435 -0.20787 C 0.02604 -0.21018 0.02474 -0.21458 0.02851 -0.2162 C 0.03606 -0.21991 0.05468 -0.22199 0.05468 -0.22153 C 0.0789 -0.2331 0.06888 -0.225 0.06315 -0.25625 C 0.05612 -0.29398 0.0151 -0.32523 -0.01055 -0.35833 C -0.01094 -0.35949 -0.0181 -0.38102 -0.0194 -0.38379 C -0.03125 -0.40231 -0.02552 -0.38287 -0.03216 -0.40092 C -0.04258 -0.42824 -0.03086 -0.4044 -0.04089 -0.42361 C -0.03802 -0.44583 -0.0461 -0.45903 -0.01511 -0.46643 C -0.01224 -0.46828 -0.00977 -0.47083 -0.00625 -0.47222 C 0.00195 -0.47453 0.02005 -0.47778 0.02005 -0.47731 C 0.01328 -0.48981 0.00442 -0.49815 -0.00625 -0.50903 C -0.01511 -0.51852 -0.01836 -0.52801 -0.028 -0.53727 C -0.02943 -0.54282 -0.03047 -0.54884 -0.03216 -0.55463 C -0.03477 -0.56041 -0.04089 -0.57153 -0.04089 -0.57129 C -0.03907 -0.60278 -0.05326 -0.62893 -0.0194 -0.65116 C -0.01263 -0.65555 0.01224 -0.67662 0.02435 -0.6794 C 0.03294 -0.68125 0.04179 -0.68356 0.05026 -0.68541 C 0.05468 -0.68634 0.06315 -0.68796 0.06315 -0.68773 C 0.08203 -0.68727 0.11992 -0.68541 0.11992 -0.68495 " pathEditMode="relative" rAng="0" ptsTypes="AAAAAAAAAAAAAAAAAAAAAA">
                                      <p:cBhvr>
                                        <p:cTn id="133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3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4 -0.07785 C -0.01892 -0.12233 -0.02187 -0.22891 -0.00972 -0.26135 C -0.00677 -0.28853 -0.01041 -0.26475 -0.00486 -0.28421 C -0.00416 -0.28668 -0.00468 -0.29101 -0.00329 -0.29255 C -0.00052 -0.29595 0.00625 -0.29811 0.00625 -0.2978 C 0.01511 -0.30923 0.01146 -0.3012 0.00938 -0.33209 C 0.00678 -0.36978 -0.00816 -0.40067 -0.01753 -0.43373 C -0.0177 -0.43466 -0.02031 -0.45659 -0.02083 -0.45906 C -0.02517 -0.4776 -0.02309 -0.45814 -0.02552 -0.47605 C -0.02934 -0.50324 -0.025 -0.47945 -0.02864 -0.49861 C -0.0276 -0.52054 -0.03055 -0.53382 -0.01927 -0.54124 C -0.01822 -0.54309 -0.01736 -0.54556 -0.01597 -0.5468 C -0.01302 -0.54927 -0.00642 -0.55236 -0.00642 -0.55205 C -0.00885 -0.56441 -0.01215 -0.57275 -0.01597 -0.58356 C -0.01927 -0.59283 -0.02048 -0.6024 -0.02395 -0.61167 C -0.02447 -0.61723 -0.02482 -0.6231 -0.02552 -0.62866 C -0.02638 -0.63453 -0.02864 -0.64565 -0.02864 -0.64535 C -0.02795 -0.67655 -0.03316 -0.70281 -0.02083 -0.72474 C -0.0184 -0.72907 -0.0092 -0.75007 -0.00486 -0.75285 C -0.00173 -0.75471 0.00157 -0.75687 0.00469 -0.75872 C 0.00625 -0.75965 0.00938 -0.7615 0.00938 -0.76119 C 0.01632 -0.76058 0.03004 -0.75872 0.03004 -0.75841 " pathEditMode="relative" rAng="0" ptsTypes="fffffffffffffffffffffA">
                                      <p:cBhvr>
                                        <p:cTn id="135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-341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1.85185E-6 C -0.00859 -0.04583 -0.01224 -0.15393 0.00274 -0.1868 C 0.00651 -0.21435 0.00183 -0.19028 0.00886 -0.20995 C 0.00964 -0.21273 0.00899 -0.2169 0.01081 -0.21852 C 0.01407 -0.22222 0.0224 -0.22407 0.0224 -0.22384 C 0.03334 -0.23565 0.02891 -0.22708 0.02631 -0.25879 C 0.02318 -0.29699 0.00456 -0.32824 -0.0069 -0.36204 C -0.00703 -0.36296 -0.01028 -0.38541 -0.01093 -0.3875 C -0.01627 -0.40671 -0.01367 -0.3868 -0.01666 -0.40509 C -0.02122 -0.43264 -0.01614 -0.40833 -0.02057 -0.42801 C -0.01927 -0.45023 -0.02291 -0.46366 -0.00898 -0.47129 C -0.00768 -0.47291 -0.00651 -0.47546 -0.00494 -0.47685 C -0.00117 -0.4794 0.0069 -0.48241 0.0069 -0.48217 C 0.00391 -0.49491 -0.00013 -0.50324 -0.00494 -0.51435 C -0.00898 -0.52361 -0.01041 -0.53333 -0.01471 -0.54282 C -0.01549 -0.54838 -0.01588 -0.5544 -0.01666 -0.56018 C -0.01783 -0.56597 -0.02057 -0.57708 -0.02057 -0.57685 C -0.01979 -0.60879 -0.02617 -0.63541 -0.01093 -0.65787 C -0.00794 -0.66204 0.00339 -0.68333 0.00886 -0.68611 C 0.01263 -0.68819 0.01667 -0.69051 0.02058 -0.69213 C 0.0224 -0.69329 0.02631 -0.69491 0.02631 -0.69467 C 0.03477 -0.69421 0.05196 -0.69213 0.05196 -0.69166 " pathEditMode="relative" rAng="0" ptsTypes="AAAAAAAAAAAAAAAAAAAAAA">
                                      <p:cBhvr>
                                        <p:cTn id="137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3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6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6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12192000" cy="76962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18641" y="1509309"/>
            <a:ext cx="2820318" cy="1299991"/>
          </a:xfrm>
          <a:prstGeom prst="wedgeEllipseCallout">
            <a:avLst>
              <a:gd name="adj1" fmla="val 29949"/>
              <a:gd name="adj2" fmla="val 910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9" name="Oval Callout 8"/>
          <p:cNvSpPr/>
          <p:nvPr/>
        </p:nvSpPr>
        <p:spPr>
          <a:xfrm flipH="1">
            <a:off x="5596568" y="804230"/>
            <a:ext cx="5207305" cy="1355074"/>
          </a:xfrm>
          <a:prstGeom prst="wedgeEllipseCallout">
            <a:avLst>
              <a:gd name="adj1" fmla="val -45833"/>
              <a:gd name="adj2" fmla="val 7713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</p:txBody>
      </p:sp>
      <p:pic>
        <p:nvPicPr>
          <p:cNvPr id="3" name="luvvoice.com-20250303-axvcc3 (1)">
            <a:hlinkClick r:id="" action="ppaction://media"/>
            <a:extLst>
              <a:ext uri="{FF2B5EF4-FFF2-40B4-BE49-F238E27FC236}">
                <a16:creationId xmlns:a16="http://schemas.microsoft.com/office/drawing/2014/main" id="{0616AA89-7317-2970-F5F0-8DFD09786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42753" y="4562847"/>
            <a:ext cx="1927599" cy="19275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C259C8F-B17F-DCD6-7B88-41BCC5E2E3FF}"/>
              </a:ext>
            </a:extLst>
          </p:cNvPr>
          <p:cNvSpPr/>
          <p:nvPr/>
        </p:nvSpPr>
        <p:spPr>
          <a:xfrm>
            <a:off x="63041" y="177797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191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đồ từ bơ sữa, thực phẩm&#10;&#10;Nội dung do AI tạo ra có thể không chính xác.">
            <a:extLst>
              <a:ext uri="{FF2B5EF4-FFF2-40B4-BE49-F238E27FC236}">
                <a16:creationId xmlns:a16="http://schemas.microsoft.com/office/drawing/2014/main" id="{A7F5D11B-1F9D-B7BA-BB84-B2F5D5AB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13" r="90000">
                        <a14:foregroundMark x1="9844" y1="27930" x2="313" y2="65469"/>
                        <a14:foregroundMark x1="313" y1="65469" x2="4570" y2="76602"/>
                        <a14:foregroundMark x1="4570" y1="76602" x2="13750" y2="53438"/>
                        <a14:foregroundMark x1="13750" y1="53438" x2="17500" y2="29141"/>
                        <a14:foregroundMark x1="17500" y1="29141" x2="29727" y2="21328"/>
                        <a14:foregroundMark x1="29727" y1="21328" x2="59062" y2="20859"/>
                        <a14:foregroundMark x1="59062" y1="20859" x2="71769" y2="21833"/>
                        <a14:foregroundMark x1="89770" y1="24345" x2="94844" y2="71875"/>
                        <a14:foregroundMark x1="94844" y1="71875" x2="81602" y2="77305"/>
                        <a14:foregroundMark x1="81602" y1="77305" x2="10586" y2="78867"/>
                        <a14:foregroundMark x1="10586" y1="78867" x2="313" y2="76055"/>
                        <a14:backgroundMark x1="72148" y1="21328" x2="85000" y2="24492"/>
                        <a14:backgroundMark x1="85000" y1="24492" x2="98789" y2="21836"/>
                        <a14:backgroundMark x1="80703" y1="21094" x2="88789" y2="22813"/>
                        <a14:backgroundMark x1="80703" y1="22305" x2="87305" y2="22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78"/>
          <a:stretch/>
        </p:blipFill>
        <p:spPr>
          <a:xfrm>
            <a:off x="772632" y="-2129095"/>
            <a:ext cx="11419368" cy="8658384"/>
          </a:xfrm>
        </p:spPr>
      </p:pic>
      <p:pic>
        <p:nvPicPr>
          <p:cNvPr id="6" name="Hình ảnh 5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7C894FC0-F50D-C900-D5FA-95A838B7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5867" r="73467" b="50000"/>
          <a:stretch/>
        </p:blipFill>
        <p:spPr>
          <a:xfrm>
            <a:off x="741497" y="2006867"/>
            <a:ext cx="2260600" cy="2218737"/>
          </a:xfrm>
          <a:prstGeom prst="rect">
            <a:avLst/>
          </a:prstGeom>
        </p:spPr>
      </p:pic>
      <p:pic>
        <p:nvPicPr>
          <p:cNvPr id="7" name="Hình ảnh 6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790C7868-CAA0-B32A-AB6D-38CD89BB0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37200" r="14534" b="50000"/>
          <a:stretch/>
        </p:blipFill>
        <p:spPr>
          <a:xfrm>
            <a:off x="8085184" y="4640861"/>
            <a:ext cx="2059517" cy="1765300"/>
          </a:xfrm>
          <a:prstGeom prst="rect">
            <a:avLst/>
          </a:prstGeom>
        </p:spPr>
      </p:pic>
      <p:pic>
        <p:nvPicPr>
          <p:cNvPr id="8" name="Hình ảnh 7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9710538D-11B8-C699-4BD6-1770591D5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3" t="36666" r="42800" b="50534"/>
          <a:stretch/>
        </p:blipFill>
        <p:spPr>
          <a:xfrm>
            <a:off x="4960408" y="4526561"/>
            <a:ext cx="2271183" cy="1879600"/>
          </a:xfrm>
          <a:prstGeom prst="rect">
            <a:avLst/>
          </a:prstGeom>
        </p:spPr>
      </p:pic>
      <p:pic>
        <p:nvPicPr>
          <p:cNvPr id="9" name="Hình ảnh 8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0DE69BDF-55CE-A932-F161-238BCB4C5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7" t="59600" r="42800" b="28416"/>
          <a:stretch/>
        </p:blipFill>
        <p:spPr>
          <a:xfrm>
            <a:off x="4085780" y="1790166"/>
            <a:ext cx="2530599" cy="1701588"/>
          </a:xfrm>
          <a:prstGeom prst="rect">
            <a:avLst/>
          </a:prstGeom>
        </p:spPr>
      </p:pic>
      <p:pic>
        <p:nvPicPr>
          <p:cNvPr id="10" name="Hình ảnh 9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7110831C-85FF-CF1F-F648-5D241266F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9254" r="74533" b="28762"/>
          <a:stretch/>
        </p:blipFill>
        <p:spPr>
          <a:xfrm>
            <a:off x="1389898" y="3630916"/>
            <a:ext cx="2260600" cy="1751640"/>
          </a:xfrm>
          <a:prstGeom prst="rect">
            <a:avLst/>
          </a:prstGeom>
        </p:spPr>
      </p:pic>
      <p:pic>
        <p:nvPicPr>
          <p:cNvPr id="11" name="Hình ảnh 10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6ACCB994-079C-4D00-8C5A-07813F227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7" t="59600" r="13466" b="27600"/>
          <a:stretch/>
        </p:blipFill>
        <p:spPr>
          <a:xfrm>
            <a:off x="8980548" y="1579270"/>
            <a:ext cx="2118687" cy="1753396"/>
          </a:xfrm>
          <a:prstGeom prst="rect">
            <a:avLst/>
          </a:prstGeom>
        </p:spPr>
      </p:pic>
      <p:pic>
        <p:nvPicPr>
          <p:cNvPr id="12" name="Hình ảnh 11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BD494CD7-CB50-3C91-A248-37FFFEBA1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59600" r="60623" b="27600"/>
          <a:stretch/>
        </p:blipFill>
        <p:spPr>
          <a:xfrm>
            <a:off x="3858928" y="3010908"/>
            <a:ext cx="1220432" cy="1495828"/>
          </a:xfrm>
          <a:prstGeom prst="rect">
            <a:avLst/>
          </a:prstGeom>
        </p:spPr>
      </p:pic>
      <p:pic>
        <p:nvPicPr>
          <p:cNvPr id="13" name="Hình ảnh 12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D2F927B0-0AD8-073A-F5A5-9BF32C9E4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7" t="59600" r="32400" b="27600"/>
          <a:stretch/>
        </p:blipFill>
        <p:spPr>
          <a:xfrm>
            <a:off x="7129645" y="3010908"/>
            <a:ext cx="1337636" cy="1639479"/>
          </a:xfrm>
          <a:prstGeom prst="rect">
            <a:avLst/>
          </a:prstGeom>
        </p:spPr>
      </p:pic>
      <p:pic>
        <p:nvPicPr>
          <p:cNvPr id="16" name="Hình ảnh 15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FB75E2E4-76AA-CD6A-8FBD-1EB928BAD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59600" r="60623" b="27600"/>
          <a:stretch/>
        </p:blipFill>
        <p:spPr>
          <a:xfrm>
            <a:off x="3867643" y="3019902"/>
            <a:ext cx="1220432" cy="1495828"/>
          </a:xfrm>
          <a:prstGeom prst="rect">
            <a:avLst/>
          </a:prstGeom>
        </p:spPr>
      </p:pic>
      <p:pic>
        <p:nvPicPr>
          <p:cNvPr id="18" name="Hình ảnh 17" descr="Ảnh có chứa ảnh chụp màn hình, trái cây, màu cam&#10;&#10;Nội dung do AI tạo ra có thể không chính xác.">
            <a:extLst>
              <a:ext uri="{FF2B5EF4-FFF2-40B4-BE49-F238E27FC236}">
                <a16:creationId xmlns:a16="http://schemas.microsoft.com/office/drawing/2014/main" id="{44E0DC34-8DFF-E658-4350-0B16ADCD9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7" t="59600" r="32400" b="27600"/>
          <a:stretch/>
        </p:blipFill>
        <p:spPr>
          <a:xfrm>
            <a:off x="7129645" y="3021739"/>
            <a:ext cx="1337636" cy="16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0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648 C 4.375E-6 -0.04514 0.00807 -0.075 0.01796 -0.075 C 0.02825 -0.075 0.03658 -0.04514 0.03658 -0.00648 C 0.03658 0.03194 0.04466 0.06204 0.05494 0.06204 C 0.06497 0.06204 0.0733 0.03194 0.0733 -0.0064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417 4.07407E-6 C 0.00599 4.07407E-6 0.00833 0.02708 0.00833 0.04884 L 0.00833 0.0983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49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1527 L -0.01602 0.01527 C -0.01524 0.01527 -0.01406 0.06782 -0.01406 0.11041 L -0.01406 0.2057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95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1654 -0.140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0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2942 1.48148E-6 C 0.04257 1.48148E-6 0.05885 0.09491 0.05885 0.17222 L 0.05885 0.3446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7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00586 -1.11111E-6 C -0.00807 -1.11111E-6 -0.0108 -0.09977 -0.0108 -0.18009 L -0.0108 -0.35972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1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183 -3.7037E-6 C 0.00261 -3.7037E-6 0.00378 0.05533 0.00378 0.10024 L 0.00378 0.200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0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9 -0.10486 L -0.00872 -0.10486 C -0.00013 -0.10486 0.01055 -0.11527 0.01055 -0.12337 L 0.01055 -0.14189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185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1171 -4.07407E-6 C 0.01705 -4.07407E-6 0.02356 -0.10092 0.02356 -0.18263 L 0.02356 -0.3650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182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0.08218 L -0.06393 0.08218 C -0.06888 0.08218 -0.075 0.17338 -0.075 0.24769 L -0.075 0.41343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9">
            <a:extLst>
              <a:ext uri="{FF2B5EF4-FFF2-40B4-BE49-F238E27FC236}">
                <a16:creationId xmlns:a16="http://schemas.microsoft.com/office/drawing/2014/main" id="{F97742C4-BBC6-2059-5587-155FB295A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5377070" y="0"/>
            <a:ext cx="6211956" cy="6607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E27D1-55EE-307C-6AF6-112C31CE1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12192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1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401310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7"/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20 + 5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17" name="Flowchart: Connector 16"/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25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24D90091-F8CC-452D-B22E-FB203440FE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A305AEB4-8473-4F74-A64F-113508095223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04293158-9CAA-4FB8-BA58-5BD82FBEBA0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F40EF2F6-93C6-44D5-AAE5-00A94769EA0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2684F9D9-84FB-4699-A6A7-9CBD2C1686A0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50 + 6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0B6ED59D-F421-4DE7-963A-EC0C7E75A666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43B48A-410D-47AA-A2D7-7A17B2C29ED7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1310C-48EF-413E-8C7A-3A3F3E2ED5B8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ACD6DB3-9ED2-4F79-899A-3848B5199526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26E603-DB60-4AC1-996A-C752F55A9FBF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56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21;p7">
            <a:extLst>
              <a:ext uri="{FF2B5EF4-FFF2-40B4-BE49-F238E27FC236}">
                <a16:creationId xmlns:a16="http://schemas.microsoft.com/office/drawing/2014/main" id="{BF9F9122-EB5E-4E75-BAA7-44B5170C1D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229;p7">
            <a:extLst>
              <a:ext uri="{FF2B5EF4-FFF2-40B4-BE49-F238E27FC236}">
                <a16:creationId xmlns:a16="http://schemas.microsoft.com/office/drawing/2014/main" id="{79569BF4-3862-4338-9EE4-43E1587FDADA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4" name="Google Shape;230;p7">
              <a:extLst>
                <a:ext uri="{FF2B5EF4-FFF2-40B4-BE49-F238E27FC236}">
                  <a16:creationId xmlns:a16="http://schemas.microsoft.com/office/drawing/2014/main" id="{2CD5F638-7BFF-4A32-B593-7D735EA77EE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31;p7">
              <a:extLst>
                <a:ext uri="{FF2B5EF4-FFF2-40B4-BE49-F238E27FC236}">
                  <a16:creationId xmlns:a16="http://schemas.microsoft.com/office/drawing/2014/main" id="{2C5BA21C-FF0E-4367-B3DB-BEBD77C58EC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32;p7">
            <a:extLst>
              <a:ext uri="{FF2B5EF4-FFF2-40B4-BE49-F238E27FC236}">
                <a16:creationId xmlns:a16="http://schemas.microsoft.com/office/drawing/2014/main" id="{62FCB16D-B0A1-4C8C-81CE-ED5B546753F9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43 + 4=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Rounded 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D16CD1E8-6A44-4494-A020-C8BAE6BFCFFA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2B5E04-F9AF-49C4-9988-4B34A4791177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0E7960-F7E2-43F6-8FFD-8C8E88DAB83B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D5BDB109-0381-4ABB-9C8D-D7894B6B00BC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919504-072F-4EBF-937C-29F2C5EAFBF1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47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E531430C-208E-4339-8A9D-7170A85A5C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8D8F4FAC-1FF2-4DB5-A205-D30662778F51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0D2365F4-FBC8-4D19-B2BA-6BBA012F15B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CA30B009-5A79-4470-B863-725C891858C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232;p7">
            <a:extLst>
              <a:ext uri="{FF2B5EF4-FFF2-40B4-BE49-F238E27FC236}">
                <a16:creationId xmlns:a16="http://schemas.microsoft.com/office/drawing/2014/main" id="{5309745C-86DA-4964-B0C1-E72D9EBFDEB6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56 + 2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Rounded 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A758E2B3-DAD9-4926-9FE4-24558CB9B3FE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76B5E0-2DA4-48E3-97B1-4F25499B6B4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9927C9-CE59-444F-9A9D-578CED17565C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57470DE5-EB2D-4B93-AABA-5E0EE34FD06B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3AB40E9-F114-4281-BCD1-8197845D3F8E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58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36498" y="531876"/>
            <a:ext cx="4688957" cy="738521"/>
            <a:chOff x="2421141" y="730782"/>
            <a:chExt cx="5471576" cy="738521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9456" y="807653"/>
              <a:ext cx="4814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183916" y="353044"/>
            <a:ext cx="1097708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702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42 + 4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38063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73 + 6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275424" y="1527623"/>
            <a:ext cx="3715874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34 + 5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3886BB-0EE8-4F84-B2AC-04940624796F}"/>
              </a:ext>
            </a:extLst>
          </p:cNvPr>
          <p:cNvGrpSpPr/>
          <p:nvPr/>
        </p:nvGrpSpPr>
        <p:grpSpPr>
          <a:xfrm>
            <a:off x="1517853" y="3037175"/>
            <a:ext cx="1007167" cy="1824923"/>
            <a:chOff x="1933616" y="4498692"/>
            <a:chExt cx="1007167" cy="182492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F17346-F053-4746-935E-30C17EDD76F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lang="en-US" sz="4000" dirty="0">
                <a:solidFill>
                  <a:srgbClr val="FF0000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FD667E-ABB3-4F09-8B91-E204FAB31FC4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5F1009-2162-4064-9B8E-196C5A01C8C6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BC3A42C-03AE-4E42-B369-DC90AD34F9D0}"/>
              </a:ext>
            </a:extLst>
          </p:cNvPr>
          <p:cNvSpPr txBox="1"/>
          <p:nvPr/>
        </p:nvSpPr>
        <p:spPr>
          <a:xfrm>
            <a:off x="1793820" y="488117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CBAFCB-5805-4974-A8AB-96F23C5427F1}"/>
              </a:ext>
            </a:extLst>
          </p:cNvPr>
          <p:cNvGrpSpPr/>
          <p:nvPr/>
        </p:nvGrpSpPr>
        <p:grpSpPr>
          <a:xfrm>
            <a:off x="5611460" y="3075297"/>
            <a:ext cx="1024384" cy="1824923"/>
            <a:chOff x="1933616" y="4498692"/>
            <a:chExt cx="1024384" cy="182492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D8C26C-008D-4444-A7B4-EC42373AC7AD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lang="en-US" sz="4000" dirty="0">
                <a:solidFill>
                  <a:srgbClr val="FF0000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3486944-9612-41A5-A829-C6839945A0E9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D17441-A5A9-4902-A906-198DABE20747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5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32B1CDB-4271-42CA-8B6E-031FFD94EE6F}"/>
              </a:ext>
            </a:extLst>
          </p:cNvPr>
          <p:cNvSpPr txBox="1"/>
          <p:nvPr/>
        </p:nvSpPr>
        <p:spPr>
          <a:xfrm>
            <a:off x="5963627" y="482404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2154AF9-4BC1-40AC-B5C3-3DBE8F5D165E}"/>
              </a:ext>
            </a:extLst>
          </p:cNvPr>
          <p:cNvGrpSpPr/>
          <p:nvPr/>
        </p:nvGrpSpPr>
        <p:grpSpPr>
          <a:xfrm>
            <a:off x="9410769" y="3037175"/>
            <a:ext cx="1085974" cy="1824923"/>
            <a:chOff x="1933616" y="4498692"/>
            <a:chExt cx="1085974" cy="182492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C5DB50-9397-4246-B5ED-1ED8F655BB13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lang="en-US" sz="4000" dirty="0">
                <a:solidFill>
                  <a:srgbClr val="FF0000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0B7F5B1-F3DC-46C9-BE37-AF4B43141E25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ECBCDB7-D44E-4B27-847D-A6C0A2F1A9A8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7999A81-BF7F-4EE5-A8DD-650F0A80B861}"/>
              </a:ext>
            </a:extLst>
          </p:cNvPr>
          <p:cNvSpPr txBox="1"/>
          <p:nvPr/>
        </p:nvSpPr>
        <p:spPr>
          <a:xfrm>
            <a:off x="9715311" y="487164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3D95F-683F-6372-ACEF-33854894898E}"/>
              </a:ext>
            </a:extLst>
          </p:cNvPr>
          <p:cNvSpPr txBox="1"/>
          <p:nvPr/>
        </p:nvSpPr>
        <p:spPr>
          <a:xfrm>
            <a:off x="2078988" y="488117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48ABF-B117-7323-89AF-AD9DA08E7636}"/>
              </a:ext>
            </a:extLst>
          </p:cNvPr>
          <p:cNvSpPr txBox="1"/>
          <p:nvPr/>
        </p:nvSpPr>
        <p:spPr>
          <a:xfrm>
            <a:off x="9999252" y="487237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AA976-B520-7B40-46D9-59DF3FD57E41}"/>
              </a:ext>
            </a:extLst>
          </p:cNvPr>
          <p:cNvSpPr txBox="1"/>
          <p:nvPr/>
        </p:nvSpPr>
        <p:spPr>
          <a:xfrm>
            <a:off x="6219175" y="481376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/>
              </a:rPr>
              <a:t>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2" grpId="0"/>
      <p:bldP spid="57" grpId="0"/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378812454801">
            <a:hlinkClick r:id="" action="ppaction://media"/>
            <a:extLst>
              <a:ext uri="{FF2B5EF4-FFF2-40B4-BE49-F238E27FC236}">
                <a16:creationId xmlns:a16="http://schemas.microsoft.com/office/drawing/2014/main" id="{B11C2AC8-5510-5B02-D200-F9471D987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904" y="895861"/>
            <a:ext cx="10710133" cy="59742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4195F5-45F1-302C-1102-8FD8097AF20D}"/>
              </a:ext>
            </a:extLst>
          </p:cNvPr>
          <p:cNvGrpSpPr/>
          <p:nvPr/>
        </p:nvGrpSpPr>
        <p:grpSpPr>
          <a:xfrm>
            <a:off x="992754" y="495825"/>
            <a:ext cx="1619995" cy="738521"/>
            <a:chOff x="2421141" y="730782"/>
            <a:chExt cx="1466967" cy="738521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id="{06733D8E-56DE-BA25-00CC-5B2B74A9D582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466967"/>
                <a:gd name="connsiteY0" fmla="*/ 123089 h 738521"/>
                <a:gd name="connsiteX1" fmla="*/ 123089 w 1466967"/>
                <a:gd name="connsiteY1" fmla="*/ 0 h 738521"/>
                <a:gd name="connsiteX2" fmla="*/ 493395 w 1466967"/>
                <a:gd name="connsiteY2" fmla="*/ 0 h 738521"/>
                <a:gd name="connsiteX3" fmla="*/ 924740 w 1466967"/>
                <a:gd name="connsiteY3" fmla="*/ 0 h 738521"/>
                <a:gd name="connsiteX4" fmla="*/ 1343878 w 1466967"/>
                <a:gd name="connsiteY4" fmla="*/ 0 h 738521"/>
                <a:gd name="connsiteX5" fmla="*/ 1466967 w 1466967"/>
                <a:gd name="connsiteY5" fmla="*/ 123089 h 738521"/>
                <a:gd name="connsiteX6" fmla="*/ 1466967 w 1466967"/>
                <a:gd name="connsiteY6" fmla="*/ 615432 h 738521"/>
                <a:gd name="connsiteX7" fmla="*/ 1343878 w 1466967"/>
                <a:gd name="connsiteY7" fmla="*/ 738521 h 738521"/>
                <a:gd name="connsiteX8" fmla="*/ 961364 w 1466967"/>
                <a:gd name="connsiteY8" fmla="*/ 738521 h 738521"/>
                <a:gd name="connsiteX9" fmla="*/ 578850 w 1466967"/>
                <a:gd name="connsiteY9" fmla="*/ 738521 h 738521"/>
                <a:gd name="connsiteX10" fmla="*/ 123089 w 1466967"/>
                <a:gd name="connsiteY10" fmla="*/ 738521 h 738521"/>
                <a:gd name="connsiteX11" fmla="*/ 0 w 1466967"/>
                <a:gd name="connsiteY11" fmla="*/ 615432 h 738521"/>
                <a:gd name="connsiteX12" fmla="*/ 0 w 1466967"/>
                <a:gd name="connsiteY12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967" h="738521" fill="none" extrusionOk="0">
                  <a:moveTo>
                    <a:pt x="0" y="123089"/>
                  </a:moveTo>
                  <a:cubicBezTo>
                    <a:pt x="8834" y="67111"/>
                    <a:pt x="71282" y="-3612"/>
                    <a:pt x="123089" y="0"/>
                  </a:cubicBezTo>
                  <a:cubicBezTo>
                    <a:pt x="289572" y="-14194"/>
                    <a:pt x="417443" y="39905"/>
                    <a:pt x="493395" y="0"/>
                  </a:cubicBezTo>
                  <a:cubicBezTo>
                    <a:pt x="569347" y="-39905"/>
                    <a:pt x="744761" y="10091"/>
                    <a:pt x="924740" y="0"/>
                  </a:cubicBezTo>
                  <a:cubicBezTo>
                    <a:pt x="1104720" y="-10091"/>
                    <a:pt x="1182664" y="41976"/>
                    <a:pt x="1343878" y="0"/>
                  </a:cubicBezTo>
                  <a:cubicBezTo>
                    <a:pt x="1425665" y="14055"/>
                    <a:pt x="1468567" y="56753"/>
                    <a:pt x="1466967" y="123089"/>
                  </a:cubicBezTo>
                  <a:cubicBezTo>
                    <a:pt x="1483906" y="233710"/>
                    <a:pt x="1455530" y="382805"/>
                    <a:pt x="1466967" y="615432"/>
                  </a:cubicBezTo>
                  <a:cubicBezTo>
                    <a:pt x="1462764" y="692535"/>
                    <a:pt x="1399932" y="733222"/>
                    <a:pt x="1343878" y="738521"/>
                  </a:cubicBezTo>
                  <a:cubicBezTo>
                    <a:pt x="1162919" y="776070"/>
                    <a:pt x="1142633" y="713438"/>
                    <a:pt x="961364" y="738521"/>
                  </a:cubicBezTo>
                  <a:cubicBezTo>
                    <a:pt x="780095" y="763604"/>
                    <a:pt x="690857" y="704472"/>
                    <a:pt x="578850" y="738521"/>
                  </a:cubicBezTo>
                  <a:cubicBezTo>
                    <a:pt x="466843" y="772570"/>
                    <a:pt x="337716" y="685472"/>
                    <a:pt x="123089" y="738521"/>
                  </a:cubicBezTo>
                  <a:cubicBezTo>
                    <a:pt x="49599" y="747519"/>
                    <a:pt x="4801" y="688617"/>
                    <a:pt x="0" y="615432"/>
                  </a:cubicBezTo>
                  <a:cubicBezTo>
                    <a:pt x="-11690" y="501448"/>
                    <a:pt x="4872" y="252136"/>
                    <a:pt x="0" y="123089"/>
                  </a:cubicBezTo>
                  <a:close/>
                </a:path>
                <a:path w="1466967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266457" y="-38053"/>
                    <a:pt x="400569" y="37451"/>
                    <a:pt x="542227" y="0"/>
                  </a:cubicBezTo>
                  <a:cubicBezTo>
                    <a:pt x="683885" y="-37451"/>
                    <a:pt x="775399" y="32561"/>
                    <a:pt x="961364" y="0"/>
                  </a:cubicBezTo>
                  <a:cubicBezTo>
                    <a:pt x="1147329" y="-32561"/>
                    <a:pt x="1258059" y="19247"/>
                    <a:pt x="1343878" y="0"/>
                  </a:cubicBezTo>
                  <a:cubicBezTo>
                    <a:pt x="1414040" y="-485"/>
                    <a:pt x="1455108" y="38728"/>
                    <a:pt x="1466967" y="123089"/>
                  </a:cubicBezTo>
                  <a:cubicBezTo>
                    <a:pt x="1509075" y="286675"/>
                    <a:pt x="1433880" y="493994"/>
                    <a:pt x="1466967" y="615432"/>
                  </a:cubicBezTo>
                  <a:cubicBezTo>
                    <a:pt x="1477381" y="685538"/>
                    <a:pt x="1403159" y="734204"/>
                    <a:pt x="1343878" y="738521"/>
                  </a:cubicBezTo>
                  <a:cubicBezTo>
                    <a:pt x="1179231" y="765487"/>
                    <a:pt x="1053564" y="713181"/>
                    <a:pt x="973572" y="738521"/>
                  </a:cubicBezTo>
                  <a:cubicBezTo>
                    <a:pt x="893580" y="763861"/>
                    <a:pt x="770899" y="699389"/>
                    <a:pt x="603266" y="738521"/>
                  </a:cubicBezTo>
                  <a:cubicBezTo>
                    <a:pt x="435633" y="777653"/>
                    <a:pt x="246250" y="698828"/>
                    <a:pt x="123089" y="738521"/>
                  </a:cubicBezTo>
                  <a:cubicBezTo>
                    <a:pt x="59689" y="723322"/>
                    <a:pt x="1256" y="680888"/>
                    <a:pt x="0" y="615432"/>
                  </a:cubicBezTo>
                  <a:cubicBezTo>
                    <a:pt x="-51394" y="475921"/>
                    <a:pt x="41844" y="364155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3E0929-7F87-6A60-1990-FF4C76136C71}"/>
                </a:ext>
              </a:extLst>
            </p:cNvPr>
            <p:cNvSpPr txBox="1"/>
            <p:nvPr/>
          </p:nvSpPr>
          <p:spPr>
            <a:xfrm>
              <a:off x="2749456" y="807653"/>
              <a:ext cx="1053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椭圆 42">
            <a:extLst>
              <a:ext uri="{FF2B5EF4-FFF2-40B4-BE49-F238E27FC236}">
                <a16:creationId xmlns:a16="http://schemas.microsoft.com/office/drawing/2014/main" id="{82F952F4-9BAF-1BA8-F964-8EA0DCF3C724}"/>
              </a:ext>
            </a:extLst>
          </p:cNvPr>
          <p:cNvSpPr/>
          <p:nvPr/>
        </p:nvSpPr>
        <p:spPr>
          <a:xfrm>
            <a:off x="-104954" y="199396"/>
            <a:ext cx="1097708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4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340</Words>
  <Application>Microsoft Office PowerPoint</Application>
  <PresentationFormat>Màn hình rộng</PresentationFormat>
  <Paragraphs>108</Paragraphs>
  <Slides>19</Slides>
  <Notes>12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.VnArial</vt:lpstr>
      <vt:lpstr>印品黑体</vt:lpstr>
      <vt:lpstr>Arial</vt:lpstr>
      <vt:lpstr>Calibri</vt:lpstr>
      <vt:lpstr>Calibri Light</vt:lpstr>
      <vt:lpstr>Times New Roman</vt:lpstr>
      <vt:lpstr>1_Office 主题​​</vt:lpstr>
      <vt:lpstr>2_Office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Bích Phượng</cp:lastModifiedBy>
  <cp:revision>30</cp:revision>
  <dcterms:created xsi:type="dcterms:W3CDTF">2021-12-25T14:51:39Z</dcterms:created>
  <dcterms:modified xsi:type="dcterms:W3CDTF">2025-05-17T08:21:50Z</dcterms:modified>
</cp:coreProperties>
</file>