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8" r:id="rId5"/>
  </p:sldMasterIdLst>
  <p:notesMasterIdLst>
    <p:notesMasterId r:id="rId30"/>
  </p:notesMasterIdLst>
  <p:sldIdLst>
    <p:sldId id="614" r:id="rId6"/>
    <p:sldId id="539" r:id="rId7"/>
    <p:sldId id="611" r:id="rId8"/>
    <p:sldId id="617" r:id="rId9"/>
    <p:sldId id="616" r:id="rId10"/>
    <p:sldId id="595" r:id="rId11"/>
    <p:sldId id="598" r:id="rId12"/>
    <p:sldId id="599" r:id="rId13"/>
    <p:sldId id="612" r:id="rId14"/>
    <p:sldId id="610" r:id="rId15"/>
    <p:sldId id="603" r:id="rId16"/>
    <p:sldId id="618" r:id="rId17"/>
    <p:sldId id="298" r:id="rId18"/>
    <p:sldId id="619" r:id="rId19"/>
    <p:sldId id="608" r:id="rId20"/>
    <p:sldId id="279" r:id="rId21"/>
    <p:sldId id="346" r:id="rId22"/>
    <p:sldId id="609" r:id="rId23"/>
    <p:sldId id="347" r:id="rId24"/>
    <p:sldId id="348" r:id="rId25"/>
    <p:sldId id="349" r:id="rId26"/>
    <p:sldId id="350" r:id="rId27"/>
    <p:sldId id="278" r:id="rId28"/>
    <p:sldId id="6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" initials="t" lastIdx="1" clrIdx="0">
    <p:extLst>
      <p:ext uri="{19B8F6BF-5375-455C-9EA6-DF929625EA0E}">
        <p15:presenceInfo xmlns:p15="http://schemas.microsoft.com/office/powerpoint/2012/main" userId="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000"/>
    <a:srgbClr val="C80000"/>
    <a:srgbClr val="FCFEB4"/>
    <a:srgbClr val="FCB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DD1A-75E5-4C34-86B1-6380269AE92B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78326-718B-48E3-AA74-320A1CAF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0D940-F77B-89F2-4182-2C92A75CC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5D76C9-40CF-BE16-261B-5469E4DF0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B0D9033-FB5B-B814-3081-352607D6C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B59585-561F-8A31-F48A-563203C7D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1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3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7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0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3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4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7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30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41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43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7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8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8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3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78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7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4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3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6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2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5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1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2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51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3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91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09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723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9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7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1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0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78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5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68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0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777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5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D423C-9AB7-EF2E-DA3A-CD41920B0306}"/>
              </a:ext>
            </a:extLst>
          </p:cNvPr>
          <p:cNvSpPr txBox="1"/>
          <p:nvPr userDrawn="1"/>
        </p:nvSpPr>
        <p:spPr>
          <a:xfrm>
            <a:off x="10859679" y="97294"/>
            <a:ext cx="15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UTM Duepuntozero" panose="02040603050506020204" pitchFamily="18" charset="0"/>
              </a:rPr>
              <a:t>Hương</a:t>
            </a:r>
            <a:r>
              <a:rPr lang="en-US" i="1" dirty="0">
                <a:latin typeface="UTM Duepuntozero" panose="02040603050506020204" pitchFamily="18" charset="0"/>
              </a:rPr>
              <a:t> </a:t>
            </a:r>
            <a:r>
              <a:rPr lang="en-US" i="1" dirty="0" err="1">
                <a:latin typeface="UTM Duepuntozero" panose="02040603050506020204" pitchFamily="18" charset="0"/>
              </a:rPr>
              <a:t>Thảo</a:t>
            </a:r>
            <a:endParaRPr lang="en-US" i="1" dirty="0">
              <a:latin typeface="UTM Duepuntozero" panose="02040603050506020204" pitchFamily="18" charset="0"/>
            </a:endParaRPr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8656DB7-2082-E60F-38C0-0433CD1063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2" y="197146"/>
            <a:ext cx="1472166" cy="1472166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tags" Target="../tags/tag16.xml"/><Relationship Id="rId16" Type="http://schemas.openxmlformats.org/officeDocument/2006/relationships/image" Target="../media/image12.png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19.xml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tags" Target="../tags/tag18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tags" Target="../tags/tag21.xml"/><Relationship Id="rId16" Type="http://schemas.openxmlformats.org/officeDocument/2006/relationships/image" Target="../media/image12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24.xml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2.xml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slide" Target="slide21.xml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emf"/><Relationship Id="rId5" Type="http://schemas.openxmlformats.org/officeDocument/2006/relationships/slide" Target="slide18.xml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emf"/><Relationship Id="rId5" Type="http://schemas.openxmlformats.org/officeDocument/2006/relationships/slide" Target="slide18.xml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emf"/><Relationship Id="rId5" Type="http://schemas.openxmlformats.org/officeDocument/2006/relationships/slide" Target="slide18.xml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emf"/><Relationship Id="rId5" Type="http://schemas.openxmlformats.org/officeDocument/2006/relationships/slide" Target="slide18.xml"/><Relationship Id="rId4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7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18" Type="http://schemas.microsoft.com/office/2007/relationships/hdphoto" Target="../media/hdphoto1.wdp"/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tags" Target="../tags/tag7.xml"/><Relationship Id="rId16" Type="http://schemas.openxmlformats.org/officeDocument/2006/relationships/image" Target="../media/image12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10.xml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tags" Target="../tags/tag9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tags" Target="../tags/tag13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tags" Target="../tags/tag14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Pembelajaran - free | Old paper background, Happy art, Frame ...">
            <a:extLst>
              <a:ext uri="{FF2B5EF4-FFF2-40B4-BE49-F238E27FC236}">
                <a16:creationId xmlns:a16="http://schemas.microsoft.com/office/drawing/2014/main" id="{EE887F35-4977-D128-D6AB-2C142B24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12280900" cy="695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4CB4E652-A47E-82D6-25F6-40C044B1B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985" y="4580060"/>
            <a:ext cx="99356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i="0" u="none" strike="noStrike" kern="1200" normalizeH="0" baseline="0" noProof="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Giáo viên</a:t>
            </a:r>
            <a:r>
              <a:rPr kumimoji="0" lang="vi-VN" altLang="en-US" sz="3200" i="0" u="none" strike="noStrike" kern="1200" normalizeH="0" baseline="0" noProof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: </a:t>
            </a:r>
            <a:r>
              <a:rPr kumimoji="0" lang="en-US" altLang="en-US" sz="3200" i="0" u="none" strike="noStrike" kern="1200" normalizeH="0" baseline="0" noProof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Trần Thị Hoán</a:t>
            </a:r>
            <a:endParaRPr kumimoji="0" lang="vi-VN" altLang="en-US" sz="3200" i="0" u="none" strike="noStrike" kern="1200" normalizeH="0" baseline="0" noProof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i="0" u="none" strike="noStrike" kern="1200" normalizeH="0" baseline="0" noProof="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Trường Tiểu học Hùng Tiến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E98585-02F7-78D2-8E97-A0C5EEA8F5B2}"/>
              </a:ext>
            </a:extLst>
          </p:cNvPr>
          <p:cNvSpPr txBox="1">
            <a:spLocks/>
          </p:cNvSpPr>
          <p:nvPr/>
        </p:nvSpPr>
        <p:spPr>
          <a:xfrm>
            <a:off x="797689" y="1622772"/>
            <a:ext cx="11468101" cy="1655762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962399"/>
              </a:avLst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NHIỆT LIỆT CHÀO MỪNG 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A888963F-DB8C-D91C-141D-E13D96840389}"/>
              </a:ext>
            </a:extLst>
          </p:cNvPr>
          <p:cNvSpPr txBox="1"/>
          <p:nvPr/>
        </p:nvSpPr>
        <p:spPr>
          <a:xfrm>
            <a:off x="1523998" y="2570648"/>
            <a:ext cx="10015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THẦY CÔ VỀ DỰ </a:t>
            </a:r>
            <a:r>
              <a:rPr kumimoji="0" lang="vi-VN" sz="4000" b="1" i="0" u="none" strike="noStrike" kern="120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 THĂM LỚP</a:t>
            </a:r>
            <a:r>
              <a:rPr kumimoji="0" lang="en-US" sz="4000" b="1" i="0" u="none" strike="noStrike" kern="120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4000" i="0" u="none" strike="noStrike" kern="120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23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569893" y="-1143000"/>
            <a:ext cx="14109065" cy="10492407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C682E5D-D7C4-0992-C71B-DA127402367A}"/>
              </a:ext>
            </a:extLst>
          </p:cNvPr>
          <p:cNvSpPr/>
          <p:nvPr/>
        </p:nvSpPr>
        <p:spPr>
          <a:xfrm>
            <a:off x="1564006" y="141116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A98F7E2-068D-52D6-88EA-80DD286721F1}"/>
              </a:ext>
            </a:extLst>
          </p:cNvPr>
          <p:cNvSpPr txBox="1">
            <a:spLocks/>
          </p:cNvSpPr>
          <p:nvPr/>
        </p:nvSpPr>
        <p:spPr>
          <a:xfrm>
            <a:off x="2150746" y="1411163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9AC179-4304-D029-A95D-39A6F25FA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53514" r="31947" b="27475"/>
          <a:stretch/>
        </p:blipFill>
        <p:spPr bwMode="auto">
          <a:xfrm>
            <a:off x="870877" y="3130596"/>
            <a:ext cx="10139095" cy="299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3E21A9FA-6A7C-B5D9-AD24-99D1E6128CB7}"/>
              </a:ext>
            </a:extLst>
          </p:cNvPr>
          <p:cNvSpPr txBox="1">
            <a:spLocks/>
          </p:cNvSpPr>
          <p:nvPr/>
        </p:nvSpPr>
        <p:spPr>
          <a:xfrm>
            <a:off x="5408440" y="4501452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4C0A39C-DB3D-F5C4-546D-BA2677280A88}"/>
              </a:ext>
            </a:extLst>
          </p:cNvPr>
          <p:cNvSpPr txBox="1">
            <a:spLocks/>
          </p:cNvSpPr>
          <p:nvPr/>
        </p:nvSpPr>
        <p:spPr>
          <a:xfrm>
            <a:off x="9470146" y="4596670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8ABC6A7-29A8-6351-C4B6-C12D31AE399A}"/>
              </a:ext>
            </a:extLst>
          </p:cNvPr>
          <p:cNvSpPr txBox="1">
            <a:spLocks/>
          </p:cNvSpPr>
          <p:nvPr/>
        </p:nvSpPr>
        <p:spPr>
          <a:xfrm>
            <a:off x="1960020" y="2400300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813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40D374-E6E3-4D58-93D3-8A8427EB6495}"/>
              </a:ext>
            </a:extLst>
          </p:cNvPr>
          <p:cNvSpPr txBox="1"/>
          <p:nvPr/>
        </p:nvSpPr>
        <p:spPr>
          <a:xfrm>
            <a:off x="866775" y="1295400"/>
            <a:ext cx="19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939B88-CE5B-4877-B366-01991E89EB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807" y="2288269"/>
            <a:ext cx="10497599" cy="294176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904475-9AA8-49B1-9987-7438B4DB1551}"/>
              </a:ext>
            </a:extLst>
          </p:cNvPr>
          <p:cNvSpPr/>
          <p:nvPr/>
        </p:nvSpPr>
        <p:spPr>
          <a:xfrm>
            <a:off x="2276475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A60FA0-F7DA-4C47-A56D-2958A2F44D8F}"/>
              </a:ext>
            </a:extLst>
          </p:cNvPr>
          <p:cNvSpPr/>
          <p:nvPr/>
        </p:nvSpPr>
        <p:spPr>
          <a:xfrm>
            <a:off x="4384040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5B25441-D6EA-4419-8015-C46ED0ACEDE3}"/>
              </a:ext>
            </a:extLst>
          </p:cNvPr>
          <p:cNvSpPr/>
          <p:nvPr/>
        </p:nvSpPr>
        <p:spPr>
          <a:xfrm>
            <a:off x="764349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B68835-32DC-49F3-BBC0-780B77BA8898}"/>
              </a:ext>
            </a:extLst>
          </p:cNvPr>
          <p:cNvSpPr/>
          <p:nvPr/>
        </p:nvSpPr>
        <p:spPr>
          <a:xfrm>
            <a:off x="7015007" y="4155808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EBC704C-CD7F-4F76-8467-44B1DDD08291}"/>
              </a:ext>
            </a:extLst>
          </p:cNvPr>
          <p:cNvSpPr/>
          <p:nvPr/>
        </p:nvSpPr>
        <p:spPr>
          <a:xfrm>
            <a:off x="1034986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7B6C8D-F727-4564-84FD-97A4DAF81235}"/>
              </a:ext>
            </a:extLst>
          </p:cNvPr>
          <p:cNvSpPr/>
          <p:nvPr/>
        </p:nvSpPr>
        <p:spPr>
          <a:xfrm>
            <a:off x="9631045" y="3374716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58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3E544-891C-33C9-1DC4-9A927EAD6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B9077D9-226A-AFC7-BE93-CE0A70B63F26}"/>
              </a:ext>
            </a:extLst>
          </p:cNvPr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07C469D-FC71-D4CD-3191-6C5738D8A33C}"/>
              </a:ext>
            </a:extLst>
          </p:cNvPr>
          <p:cNvSpPr txBox="1">
            <a:spLocks/>
          </p:cNvSpPr>
          <p:nvPr/>
        </p:nvSpPr>
        <p:spPr>
          <a:xfrm>
            <a:off x="935376" y="-358792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đống gạch có 86 viên. Bạn Rô-bốt đã lấy đi 50 viên gạch để xây tường. Hỏi đống gạch đó còn lại bao nhiêu viên?</a:t>
            </a:r>
          </a:p>
        </p:txBody>
      </p:sp>
      <p:pic>
        <p:nvPicPr>
          <p:cNvPr id="3" name="6441101346189">
            <a:hlinkClick r:id="" action="ppaction://media"/>
            <a:extLst>
              <a:ext uri="{FF2B5EF4-FFF2-40B4-BE49-F238E27FC236}">
                <a16:creationId xmlns:a16="http://schemas.microsoft.com/office/drawing/2014/main" id="{8D0DC1D7-9605-FA8C-84AD-4EB246610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1841" y="2647483"/>
            <a:ext cx="5000159" cy="36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6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358792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đống gạch có 86 viên. Bạn Rô-bốt đã lấy đi 50 viên gạch để xây tường. Hỏi đống gạch đó còn lại bao nhiêu viên?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8348" y="685800"/>
            <a:ext cx="23853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084122" y="1356424"/>
            <a:ext cx="31499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260035" y="2006601"/>
            <a:ext cx="50711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68604" y="358533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297913" y="382105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15004" y="383436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858204" y="388583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83367" y="386326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pic>
        <p:nvPicPr>
          <p:cNvPr id="2" name="6441101355842">
            <a:hlinkClick r:id="" action="ppaction://media"/>
            <a:extLst>
              <a:ext uri="{FF2B5EF4-FFF2-40B4-BE49-F238E27FC236}">
                <a16:creationId xmlns:a16="http://schemas.microsoft.com/office/drawing/2014/main" id="{D644D0AF-B760-98F9-1BB2-E3A829ED1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9509" y="408516"/>
            <a:ext cx="1772764" cy="1262503"/>
          </a:xfrm>
          <a:prstGeom prst="rect">
            <a:avLst/>
          </a:prstGeom>
        </p:spPr>
      </p:pic>
      <p:pic>
        <p:nvPicPr>
          <p:cNvPr id="3" name="6441101346189">
            <a:hlinkClick r:id="" action="ppaction://media"/>
            <a:extLst>
              <a:ext uri="{FF2B5EF4-FFF2-40B4-BE49-F238E27FC236}">
                <a16:creationId xmlns:a16="http://schemas.microsoft.com/office/drawing/2014/main" id="{5FA5B330-98BF-7BC1-B18A-2006152394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1841" y="2647483"/>
            <a:ext cx="5000159" cy="36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DF7E-3CDB-16C0-DCC2-F6F8C006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7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49F28C-9882-6598-BEFC-741CB70511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660" y="2168559"/>
            <a:ext cx="723657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75" y="1629534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53" y="1955010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522" y="298325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39" y="2184605"/>
            <a:ext cx="762066" cy="847417"/>
          </a:xfrm>
          <a:prstGeom prst="rect">
            <a:avLst/>
          </a:prstGeom>
        </p:spPr>
      </p:pic>
      <p:pic>
        <p:nvPicPr>
          <p:cNvPr id="31" name="Trái táo số 3">
            <a:hlinkClick r:id="rId5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531" y="1924009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7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785590" cy="47855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3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rái táo số 1">
            <a:hlinkClick r:id="rId14" action="ppaction://hlinksldjump"/>
            <a:extLst>
              <a:ext uri="{FF2B5EF4-FFF2-40B4-BE49-F238E27FC236}">
                <a16:creationId xmlns:a16="http://schemas.microsoft.com/office/drawing/2014/main" id="{33485831-95E3-7839-9C21-CE582FD8F5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14" b="90000" l="9600" r="89600">
                        <a14:foregroundMark x1="50227" y1="37925" x2="51200" y2="43571"/>
                        <a14:foregroundMark x1="51200" y1="43571" x2="48800" y2="53571"/>
                        <a14:foregroundMark x1="48800" y1="53571" x2="59200" y2="55000"/>
                        <a14:foregroundMark x1="59200" y1="55000" x2="40800" y2="54286"/>
                        <a14:foregroundMark x1="40800" y1="54286" x2="46400" y2="57857"/>
                        <a14:foregroundMark x1="46400" y1="57857" x2="64800" y2="61429"/>
                        <a14:foregroundMark x1="64800" y1="61429" x2="44800" y2="60000"/>
                        <a14:foregroundMark x1="44800" y1="60000" x2="44800" y2="57143"/>
                        <a14:foregroundMark x1="29600" y1="13571" x2="32091" y2="15517"/>
                        <a14:foregroundMark x1="26400" y1="11429" x2="20000" y2="5714"/>
                        <a14:foregroundMark x1="50400" y1="7143" x2="52000" y2="6429"/>
                        <a14:foregroundMark x1="40000" y1="35714" x2="50400" y2="32857"/>
                        <a14:foregroundMark x1="50400" y1="32857" x2="51200" y2="32857"/>
                        <a14:foregroundMark x1="50400" y1="32143" x2="43200" y2="39286"/>
                        <a14:backgroundMark x1="53600" y1="8571" x2="52183" y2="18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909" y="3282173"/>
            <a:ext cx="75662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01159 -4.07407E-6 L -0.01159 0.0669 L -0.02318 0.0669 L -0.02318 0.13403 L -0.03464 0.13403 L -0.03464 0.20116 L -0.04622 0.20116 L -0.04622 0.26829 L -0.05768 0.26829 L -0.05768 0.33542 L -0.06927 0.33542 L -0.06927 0.40255 L -0.08073 0.40255 L -0.08073 0.46991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333 -1.11111E-6 L -0.03333 0.07708 L -0.06615 0.07708 L -0.06615 0.15556 L -0.09909 0.15556 L -0.09909 0.23403 L -0.13203 0.23403 L -0.13203 0.31227 L -0.16472 0.31227 L -0.16472 0.39074 L -0.19766 0.39074 L -0.19766 0.46921 L -0.23021 0.46921 L -0.23021 0.54861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274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2526 2.22222E-6 L -0.02526 0.075 L -0.05039 0.075 L -0.05039 0.15046 L -0.07539 0.15046 L -0.07539 0.22616 L -0.10039 0.22616 L -0.10039 0.30185 L -0.12539 0.30185 L -0.12539 0.37708 L -0.15052 0.37708 L -0.15052 0.45278 L -0.17526 0.45278 L -0.17526 0.5287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643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FB699A-4D30-55F1-777E-AC8E08C61DE3}"/>
              </a:ext>
            </a:extLst>
          </p:cNvPr>
          <p:cNvSpPr/>
          <p:nvPr/>
        </p:nvSpPr>
        <p:spPr>
          <a:xfrm>
            <a:off x="797442" y="2043222"/>
            <a:ext cx="11196083" cy="4400107"/>
          </a:xfrm>
          <a:prstGeom prst="roundRect">
            <a:avLst>
              <a:gd name="adj" fmla="val 46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ngày xưa là khu rừng, bây giờ đã thay thay bằng những khu nhà cao tầng.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75C0D2-36F0-4ABB-953E-FDE87636F84D}"/>
              </a:ext>
            </a:extLst>
          </p:cNvPr>
          <p:cNvGrpSpPr/>
          <p:nvPr/>
        </p:nvGrpSpPr>
        <p:grpSpPr>
          <a:xfrm>
            <a:off x="2573478" y="472330"/>
            <a:ext cx="8384747" cy="2079483"/>
            <a:chOff x="1826053" y="791307"/>
            <a:chExt cx="8384747" cy="207948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D9F0DD-F669-910E-59CE-F750177BE669}"/>
                </a:ext>
              </a:extLst>
            </p:cNvPr>
            <p:cNvSpPr/>
            <p:nvPr/>
          </p:nvSpPr>
          <p:spPr>
            <a:xfrm>
              <a:off x="1826053" y="791307"/>
              <a:ext cx="8384747" cy="207948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4FB4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2120F1-1A3A-5D88-C880-5A31314D960D}"/>
                </a:ext>
              </a:extLst>
            </p:cNvPr>
            <p:cNvSpPr txBox="1"/>
            <p:nvPr/>
          </p:nvSpPr>
          <p:spPr>
            <a:xfrm>
              <a:off x="2588968" y="1237142"/>
              <a:ext cx="753898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82 – 62 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D0660-7A17-8739-9C71-49F837C99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826" y="-166577"/>
            <a:ext cx="1000225" cy="220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8BAF88-ACB3-1C34-731E-8C731C230528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E191C4-33C6-4971-9A14-409FBD0B8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260" y="2188845"/>
            <a:ext cx="928501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2C6954-3AF5-BB74-41FC-4D31BAFD8A33}"/>
              </a:ext>
            </a:extLst>
          </p:cNvPr>
          <p:cNvSpPr/>
          <p:nvPr/>
        </p:nvSpPr>
        <p:spPr>
          <a:xfrm>
            <a:off x="0" y="2345635"/>
            <a:ext cx="12191999" cy="3721057"/>
          </a:xfrm>
          <a:prstGeom prst="roundRect">
            <a:avLst>
              <a:gd name="adj" fmla="val 39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1BBA38-8EC4-F357-35AC-4D7D88573D87}"/>
              </a:ext>
            </a:extLst>
          </p:cNvPr>
          <p:cNvGrpSpPr/>
          <p:nvPr/>
        </p:nvGrpSpPr>
        <p:grpSpPr>
          <a:xfrm>
            <a:off x="1826053" y="403681"/>
            <a:ext cx="8539894" cy="1790700"/>
            <a:chOff x="1826053" y="791308"/>
            <a:chExt cx="8539894" cy="17907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F7B8ED-4F09-1F0B-7AAA-281F731453D5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D13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2624BD-F8E3-018F-9B63-B50EFC926BE5}"/>
                </a:ext>
              </a:extLst>
            </p:cNvPr>
            <p:cNvSpPr txBox="1"/>
            <p:nvPr/>
          </p:nvSpPr>
          <p:spPr>
            <a:xfrm>
              <a:off x="2214612" y="1199321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64 – 21  = 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11D0746-CF44-9A40-4DE4-BC19AA6F0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88" y="182217"/>
            <a:ext cx="998502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D9B61-FEA9-AFF6-BED1-01D219ECF9D0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43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7A4F4-B311-D1AC-D9D7-733E6DEFDC38}"/>
              </a:ext>
            </a:extLst>
          </p:cNvPr>
          <p:cNvGrpSpPr/>
          <p:nvPr/>
        </p:nvGrpSpPr>
        <p:grpSpPr>
          <a:xfrm>
            <a:off x="1826053" y="791308"/>
            <a:ext cx="8539894" cy="1534449"/>
            <a:chOff x="1826053" y="791308"/>
            <a:chExt cx="8539894" cy="153444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2FCA0F-350F-8E08-0A54-4717D8AFBEB8}"/>
                </a:ext>
              </a:extLst>
            </p:cNvPr>
            <p:cNvSpPr/>
            <p:nvPr/>
          </p:nvSpPr>
          <p:spPr>
            <a:xfrm>
              <a:off x="1826053" y="791308"/>
              <a:ext cx="8539894" cy="1534449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6FF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D9C1E8-9DE0-21E2-9E9D-4E9F47789F76}"/>
                </a:ext>
              </a:extLst>
            </p:cNvPr>
            <p:cNvSpPr txBox="1"/>
            <p:nvPr/>
          </p:nvSpPr>
          <p:spPr>
            <a:xfrm>
              <a:off x="2298285" y="1006317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56 – 35 =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13CEBF-2B67-E371-F70E-7DCA350A9773}"/>
              </a:ext>
            </a:extLst>
          </p:cNvPr>
          <p:cNvSpPr/>
          <p:nvPr/>
        </p:nvSpPr>
        <p:spPr>
          <a:xfrm>
            <a:off x="914400" y="2534478"/>
            <a:ext cx="11387470" cy="2856229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31D70F-3A0C-01C7-CD9B-EC22C90BA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82" y="135017"/>
            <a:ext cx="998741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EFD62-6BBC-311E-5256-86806B7CAA39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C3596A-E3DE-9E60-4A67-0466D1541C3C}"/>
              </a:ext>
            </a:extLst>
          </p:cNvPr>
          <p:cNvSpPr/>
          <p:nvPr/>
        </p:nvSpPr>
        <p:spPr>
          <a:xfrm>
            <a:off x="839972" y="1769166"/>
            <a:ext cx="10962168" cy="4479236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071CF-CE23-8077-97F4-6263F3F258D3}"/>
              </a:ext>
            </a:extLst>
          </p:cNvPr>
          <p:cNvGrpSpPr/>
          <p:nvPr/>
        </p:nvGrpSpPr>
        <p:grpSpPr>
          <a:xfrm>
            <a:off x="1521371" y="475077"/>
            <a:ext cx="9759773" cy="1408043"/>
            <a:chOff x="1446943" y="838200"/>
            <a:chExt cx="9759773" cy="14080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E8778F-CE94-BBBA-F7BC-9DDB075B3282}"/>
                </a:ext>
              </a:extLst>
            </p:cNvPr>
            <p:cNvSpPr/>
            <p:nvPr/>
          </p:nvSpPr>
          <p:spPr>
            <a:xfrm>
              <a:off x="1446943" y="838200"/>
              <a:ext cx="9759773" cy="140804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61BB13-8759-DB9F-56D1-76ABF79B9DFB}"/>
                </a:ext>
              </a:extLst>
            </p:cNvPr>
            <p:cNvSpPr txBox="1"/>
            <p:nvPr/>
          </p:nvSpPr>
          <p:spPr>
            <a:xfrm>
              <a:off x="1779103" y="1047226"/>
              <a:ext cx="9217843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45 – 13 = ?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A9625D-2D97-3434-982F-C8D6BB923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71" y="199053"/>
            <a:ext cx="1000225" cy="2212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D7977-A4DC-2E27-7F51-7B3C6C7D3C03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E4A109-26EF-46A4-8A82-0EED0FDD6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819" y="1845423"/>
            <a:ext cx="624894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RỪNG HOA - SGK KẾT NỐI TRI THỨC VỚI CUỘC SỐNG - ÂM NHẠC LỚP 1 - NHẠC MỚI SÔI ĐỘNG -">
            <a:hlinkClick r:id="" action="ppaction://media"/>
            <a:extLst>
              <a:ext uri="{FF2B5EF4-FFF2-40B4-BE49-F238E27FC236}">
                <a16:creationId xmlns:a16="http://schemas.microsoft.com/office/drawing/2014/main" id="{6A02220D-DCFF-3410-3DFB-1C582E25A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EEDDB-19BF-225C-6511-7CFD29C2F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62">
            <a:extLst>
              <a:ext uri="{FF2B5EF4-FFF2-40B4-BE49-F238E27FC236}">
                <a16:creationId xmlns:a16="http://schemas.microsoft.com/office/drawing/2014/main" id="{8CBAB7BB-C7BC-4266-3E44-B62A58C71D44}"/>
              </a:ext>
            </a:extLst>
          </p:cNvPr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94" name="组合 47">
              <a:extLst>
                <a:ext uri="{FF2B5EF4-FFF2-40B4-BE49-F238E27FC236}">
                  <a16:creationId xmlns:a16="http://schemas.microsoft.com/office/drawing/2014/main" id="{2F37D6BE-AB30-F9E1-EC9A-03B957BF7770}"/>
                </a:ext>
              </a:extLst>
            </p:cNvPr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110" name="直接连接符 48">
                <a:extLst>
                  <a:ext uri="{FF2B5EF4-FFF2-40B4-BE49-F238E27FC236}">
                    <a16:creationId xmlns:a16="http://schemas.microsoft.com/office/drawing/2014/main" id="{4C69BD3C-4D0A-BE5A-B26B-4D83229432D0}"/>
                  </a:ext>
                </a:extLst>
              </p:cNvPr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49">
                <a:extLst>
                  <a:ext uri="{FF2B5EF4-FFF2-40B4-BE49-F238E27FC236}">
                    <a16:creationId xmlns:a16="http://schemas.microsoft.com/office/drawing/2014/main" id="{F49F79EA-3E9C-EA27-7B65-919A59DC4369}"/>
                  </a:ext>
                </a:extLst>
              </p:cNvPr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50">
                <a:extLst>
                  <a:ext uri="{FF2B5EF4-FFF2-40B4-BE49-F238E27FC236}">
                    <a16:creationId xmlns:a16="http://schemas.microsoft.com/office/drawing/2014/main" id="{D483D04F-A4C0-979D-081C-4D4BE8B5EB4C}"/>
                  </a:ext>
                </a:extLst>
              </p:cNvPr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51">
                <a:extLst>
                  <a:ext uri="{FF2B5EF4-FFF2-40B4-BE49-F238E27FC236}">
                    <a16:creationId xmlns:a16="http://schemas.microsoft.com/office/drawing/2014/main" id="{189D099A-E710-A439-F8FF-5ACC09CD86E2}"/>
                  </a:ext>
                </a:extLst>
              </p:cNvPr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52">
                <a:extLst>
                  <a:ext uri="{FF2B5EF4-FFF2-40B4-BE49-F238E27FC236}">
                    <a16:creationId xmlns:a16="http://schemas.microsoft.com/office/drawing/2014/main" id="{CD8D0DEF-7E25-565D-F04D-07FF11374103}"/>
                  </a:ext>
                </a:extLst>
              </p:cNvPr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53">
                <a:extLst>
                  <a:ext uri="{FF2B5EF4-FFF2-40B4-BE49-F238E27FC236}">
                    <a16:creationId xmlns:a16="http://schemas.microsoft.com/office/drawing/2014/main" id="{1CE8D193-901F-AB03-803E-78007FC7BBA9}"/>
                  </a:ext>
                </a:extLst>
              </p:cNvPr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54">
                <a:extLst>
                  <a:ext uri="{FF2B5EF4-FFF2-40B4-BE49-F238E27FC236}">
                    <a16:creationId xmlns:a16="http://schemas.microsoft.com/office/drawing/2014/main" id="{D8FFE1F9-320D-06A3-7AD2-3D3E1E005F23}"/>
                  </a:ext>
                </a:extLst>
              </p:cNvPr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55">
                <a:extLst>
                  <a:ext uri="{FF2B5EF4-FFF2-40B4-BE49-F238E27FC236}">
                    <a16:creationId xmlns:a16="http://schemas.microsoft.com/office/drawing/2014/main" id="{4CA88E49-7378-74DF-D410-781923828611}"/>
                  </a:ext>
                </a:extLst>
              </p:cNvPr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56">
                <a:extLst>
                  <a:ext uri="{FF2B5EF4-FFF2-40B4-BE49-F238E27FC236}">
                    <a16:creationId xmlns:a16="http://schemas.microsoft.com/office/drawing/2014/main" id="{F9CACE4F-3A39-A46F-5C24-45F34006907F}"/>
                  </a:ext>
                </a:extLst>
              </p:cNvPr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57">
                <a:extLst>
                  <a:ext uri="{FF2B5EF4-FFF2-40B4-BE49-F238E27FC236}">
                    <a16:creationId xmlns:a16="http://schemas.microsoft.com/office/drawing/2014/main" id="{D0ABC807-E1A9-FAD7-F788-4BF2D9E83286}"/>
                  </a:ext>
                </a:extLst>
              </p:cNvPr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58">
                <a:extLst>
                  <a:ext uri="{FF2B5EF4-FFF2-40B4-BE49-F238E27FC236}">
                    <a16:creationId xmlns:a16="http://schemas.microsoft.com/office/drawing/2014/main" id="{05141C4F-2872-B560-0A3F-5292B33076F1}"/>
                  </a:ext>
                </a:extLst>
              </p:cNvPr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59">
                <a:extLst>
                  <a:ext uri="{FF2B5EF4-FFF2-40B4-BE49-F238E27FC236}">
                    <a16:creationId xmlns:a16="http://schemas.microsoft.com/office/drawing/2014/main" id="{7E0D41B5-346A-752E-2728-25EDE7A81FB4}"/>
                  </a:ext>
                </a:extLst>
              </p:cNvPr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60">
                <a:extLst>
                  <a:ext uri="{FF2B5EF4-FFF2-40B4-BE49-F238E27FC236}">
                    <a16:creationId xmlns:a16="http://schemas.microsoft.com/office/drawing/2014/main" id="{CBA9CC6C-E6EE-C68D-E8AC-C6765513FC83}"/>
                  </a:ext>
                </a:extLst>
              </p:cNvPr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61">
                <a:extLst>
                  <a:ext uri="{FF2B5EF4-FFF2-40B4-BE49-F238E27FC236}">
                    <a16:creationId xmlns:a16="http://schemas.microsoft.com/office/drawing/2014/main" id="{9618019A-BFC8-3128-67A1-7C662765B04D}"/>
                  </a:ext>
                </a:extLst>
              </p:cNvPr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组合 46">
              <a:extLst>
                <a:ext uri="{FF2B5EF4-FFF2-40B4-BE49-F238E27FC236}">
                  <a16:creationId xmlns:a16="http://schemas.microsoft.com/office/drawing/2014/main" id="{E6FA845C-148A-03AA-5CA4-707957169BE6}"/>
                </a:ext>
              </a:extLst>
            </p:cNvPr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96" name="直接连接符 23">
                <a:extLst>
                  <a:ext uri="{FF2B5EF4-FFF2-40B4-BE49-F238E27FC236}">
                    <a16:creationId xmlns:a16="http://schemas.microsoft.com/office/drawing/2014/main" id="{4AF543DB-84B4-DC18-C297-EEC5FA19D488}"/>
                  </a:ext>
                </a:extLst>
              </p:cNvPr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25">
                <a:extLst>
                  <a:ext uri="{FF2B5EF4-FFF2-40B4-BE49-F238E27FC236}">
                    <a16:creationId xmlns:a16="http://schemas.microsoft.com/office/drawing/2014/main" id="{5656B9E7-0263-59D2-DF22-B899D8622781}"/>
                  </a:ext>
                </a:extLst>
              </p:cNvPr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27">
                <a:extLst>
                  <a:ext uri="{FF2B5EF4-FFF2-40B4-BE49-F238E27FC236}">
                    <a16:creationId xmlns:a16="http://schemas.microsoft.com/office/drawing/2014/main" id="{339B67DA-44D8-DDAE-1586-F9C3E899E76B}"/>
                  </a:ext>
                </a:extLst>
              </p:cNvPr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28">
                <a:extLst>
                  <a:ext uri="{FF2B5EF4-FFF2-40B4-BE49-F238E27FC236}">
                    <a16:creationId xmlns:a16="http://schemas.microsoft.com/office/drawing/2014/main" id="{80207520-7747-5289-F249-92B653295959}"/>
                  </a:ext>
                </a:extLst>
              </p:cNvPr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29">
                <a:extLst>
                  <a:ext uri="{FF2B5EF4-FFF2-40B4-BE49-F238E27FC236}">
                    <a16:creationId xmlns:a16="http://schemas.microsoft.com/office/drawing/2014/main" id="{14810812-B163-8AE6-2309-069461912D96}"/>
                  </a:ext>
                </a:extLst>
              </p:cNvPr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30">
                <a:extLst>
                  <a:ext uri="{FF2B5EF4-FFF2-40B4-BE49-F238E27FC236}">
                    <a16:creationId xmlns:a16="http://schemas.microsoft.com/office/drawing/2014/main" id="{6F47ACEC-230B-8B3F-8B04-2650F9790BD1}"/>
                  </a:ext>
                </a:extLst>
              </p:cNvPr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31">
                <a:extLst>
                  <a:ext uri="{FF2B5EF4-FFF2-40B4-BE49-F238E27FC236}">
                    <a16:creationId xmlns:a16="http://schemas.microsoft.com/office/drawing/2014/main" id="{184D41BA-228E-9BC6-AFBD-8574B5A651C6}"/>
                  </a:ext>
                </a:extLst>
              </p:cNvPr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32">
                <a:extLst>
                  <a:ext uri="{FF2B5EF4-FFF2-40B4-BE49-F238E27FC236}">
                    <a16:creationId xmlns:a16="http://schemas.microsoft.com/office/drawing/2014/main" id="{93F29DAC-4197-0983-2241-4CFCB164FCA2}"/>
                  </a:ext>
                </a:extLst>
              </p:cNvPr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33">
                <a:extLst>
                  <a:ext uri="{FF2B5EF4-FFF2-40B4-BE49-F238E27FC236}">
                    <a16:creationId xmlns:a16="http://schemas.microsoft.com/office/drawing/2014/main" id="{417B9590-4A41-1EED-A687-AB9B58595818}"/>
                  </a:ext>
                </a:extLst>
              </p:cNvPr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34">
                <a:extLst>
                  <a:ext uri="{FF2B5EF4-FFF2-40B4-BE49-F238E27FC236}">
                    <a16:creationId xmlns:a16="http://schemas.microsoft.com/office/drawing/2014/main" id="{D0B53C3D-7731-B4B6-1063-4B54D0A67ED0}"/>
                  </a:ext>
                </a:extLst>
              </p:cNvPr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35">
                <a:extLst>
                  <a:ext uri="{FF2B5EF4-FFF2-40B4-BE49-F238E27FC236}">
                    <a16:creationId xmlns:a16="http://schemas.microsoft.com/office/drawing/2014/main" id="{57478232-4240-EB67-A742-D689708F37F1}"/>
                  </a:ext>
                </a:extLst>
              </p:cNvPr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42">
                <a:extLst>
                  <a:ext uri="{FF2B5EF4-FFF2-40B4-BE49-F238E27FC236}">
                    <a16:creationId xmlns:a16="http://schemas.microsoft.com/office/drawing/2014/main" id="{65A6DAEF-E297-8F0B-3FF3-6A54FB47F734}"/>
                  </a:ext>
                </a:extLst>
              </p:cNvPr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44">
                <a:extLst>
                  <a:ext uri="{FF2B5EF4-FFF2-40B4-BE49-F238E27FC236}">
                    <a16:creationId xmlns:a16="http://schemas.microsoft.com/office/drawing/2014/main" id="{D783AE92-7CDF-637D-2928-F0FD4D64DA02}"/>
                  </a:ext>
                </a:extLst>
              </p:cNvPr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45">
                <a:extLst>
                  <a:ext uri="{FF2B5EF4-FFF2-40B4-BE49-F238E27FC236}">
                    <a16:creationId xmlns:a16="http://schemas.microsoft.com/office/drawing/2014/main" id="{EC9B046C-7CF2-5BC7-E5F5-886D1261E7BD}"/>
                  </a:ext>
                </a:extLst>
              </p:cNvPr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组合 7">
            <a:extLst>
              <a:ext uri="{FF2B5EF4-FFF2-40B4-BE49-F238E27FC236}">
                <a16:creationId xmlns:a16="http://schemas.microsoft.com/office/drawing/2014/main" id="{67A5C36A-0077-C948-9257-07A1D90B7EBA}"/>
              </a:ext>
            </a:extLst>
          </p:cNvPr>
          <p:cNvGrpSpPr/>
          <p:nvPr/>
        </p:nvGrpSpPr>
        <p:grpSpPr>
          <a:xfrm>
            <a:off x="-1058545" y="-942493"/>
            <a:ext cx="13357860" cy="10001553"/>
            <a:chOff x="-1758" y="-787"/>
            <a:chExt cx="21036" cy="14094"/>
          </a:xfrm>
        </p:grpSpPr>
        <p:grpSp>
          <p:nvGrpSpPr>
            <p:cNvPr id="125" name="组合 41">
              <a:extLst>
                <a:ext uri="{FF2B5EF4-FFF2-40B4-BE49-F238E27FC236}">
                  <a16:creationId xmlns:a16="http://schemas.microsoft.com/office/drawing/2014/main" id="{E762750C-9F82-5094-DA91-132F999AC156}"/>
                </a:ext>
              </a:extLst>
            </p:cNvPr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127" name="组合 19">
                <a:extLst>
                  <a:ext uri="{FF2B5EF4-FFF2-40B4-BE49-F238E27FC236}">
                    <a16:creationId xmlns:a16="http://schemas.microsoft.com/office/drawing/2014/main" id="{37DA8D1F-FA89-1123-BBF4-6D739C1180D2}"/>
                  </a:ext>
                </a:extLst>
              </p:cNvPr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131" name="组合 22">
                  <a:extLst>
                    <a:ext uri="{FF2B5EF4-FFF2-40B4-BE49-F238E27FC236}">
                      <a16:creationId xmlns:a16="http://schemas.microsoft.com/office/drawing/2014/main" id="{3C40B91A-27F2-83A2-E67D-0EF83B114943}"/>
                    </a:ext>
                  </a:extLst>
                </p:cNvPr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133" name="图片 3" descr="橡皮">
                    <a:extLst>
                      <a:ext uri="{FF2B5EF4-FFF2-40B4-BE49-F238E27FC236}">
                        <a16:creationId xmlns:a16="http://schemas.microsoft.com/office/drawing/2014/main" id="{9DDC6519-D3AE-054F-4229-A0A9E9005946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134" name="图片 6" descr="D:\资料\双麻花辫女孩.png双麻花辫女孩">
                    <a:extLst>
                      <a:ext uri="{FF2B5EF4-FFF2-40B4-BE49-F238E27FC236}">
                        <a16:creationId xmlns:a16="http://schemas.microsoft.com/office/drawing/2014/main" id="{4849471A-FE7B-C2DB-54AA-4EB33A8836BD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135" name="图片 8" descr="甜甜圈">
                    <a:extLst>
                      <a:ext uri="{FF2B5EF4-FFF2-40B4-BE49-F238E27FC236}">
                        <a16:creationId xmlns:a16="http://schemas.microsoft.com/office/drawing/2014/main" id="{2B57C252-31BC-D191-840E-F7D00E503643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6" name="图片 12" descr="笔">
                    <a:extLst>
                      <a:ext uri="{FF2B5EF4-FFF2-40B4-BE49-F238E27FC236}">
                        <a16:creationId xmlns:a16="http://schemas.microsoft.com/office/drawing/2014/main" id="{9018A78B-B67D-C4AD-7BF6-B6161ECA9A54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2" name="图片 17" descr="冰激凌">
                  <a:extLst>
                    <a:ext uri="{FF2B5EF4-FFF2-40B4-BE49-F238E27FC236}">
                      <a16:creationId xmlns:a16="http://schemas.microsoft.com/office/drawing/2014/main" id="{8CD4203B-2CAD-564A-7997-97E8FD92263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128" name="图片 75" descr="书本">
                <a:extLst>
                  <a:ext uri="{FF2B5EF4-FFF2-40B4-BE49-F238E27FC236}">
                    <a16:creationId xmlns:a16="http://schemas.microsoft.com/office/drawing/2014/main" id="{FC97A246-3ACB-8129-3F66-E5AC0CFA2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129" name="图片 39" descr="纸张">
                <a:extLst>
                  <a:ext uri="{FF2B5EF4-FFF2-40B4-BE49-F238E27FC236}">
                    <a16:creationId xmlns:a16="http://schemas.microsoft.com/office/drawing/2014/main" id="{97264B68-6F8A-0865-A3BB-0C0FEE089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130" name="图片 40" descr="草莓">
                <a:extLst>
                  <a:ext uri="{FF2B5EF4-FFF2-40B4-BE49-F238E27FC236}">
                    <a16:creationId xmlns:a16="http://schemas.microsoft.com/office/drawing/2014/main" id="{8C9259AE-1BF7-9B63-852E-B311411C5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126" name="圆角矩形 5">
              <a:extLst>
                <a:ext uri="{FF2B5EF4-FFF2-40B4-BE49-F238E27FC236}">
                  <a16:creationId xmlns:a16="http://schemas.microsoft.com/office/drawing/2014/main" id="{DE9DDC8B-7048-139E-E7AC-C528108B5C1F}"/>
                </a:ext>
              </a:extLst>
            </p:cNvPr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354C991F-07B8-C049-089C-3DAC00CD4911}"/>
              </a:ext>
            </a:extLst>
          </p:cNvPr>
          <p:cNvSpPr txBox="1"/>
          <p:nvPr/>
        </p:nvSpPr>
        <p:spPr>
          <a:xfrm>
            <a:off x="3945890" y="498752"/>
            <a:ext cx="4569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KIỂM TRA BÀI CŨ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F296C3A-190B-F30F-610E-A2792F174BD5}"/>
              </a:ext>
            </a:extLst>
          </p:cNvPr>
          <p:cNvSpPr txBox="1"/>
          <p:nvPr/>
        </p:nvSpPr>
        <p:spPr>
          <a:xfrm>
            <a:off x="800781" y="1397463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 tính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72C87-BF36-1619-88D7-AD350D3EEF74}"/>
              </a:ext>
            </a:extLst>
          </p:cNvPr>
          <p:cNvSpPr/>
          <p:nvPr/>
        </p:nvSpPr>
        <p:spPr>
          <a:xfrm>
            <a:off x="2258193" y="2665921"/>
            <a:ext cx="2984365" cy="1184876"/>
          </a:xfrm>
          <a:prstGeom prst="rect">
            <a:avLst/>
          </a:prstGeom>
          <a:solidFill>
            <a:srgbClr val="FCFEB4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lang="en-US" sz="5400">
                <a:solidFill>
                  <a:prstClr val="black"/>
                </a:solidFill>
                <a:latin typeface="Arial"/>
                <a:ea typeface="微软雅黑"/>
              </a:rPr>
              <a:t>86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- </a:t>
            </a:r>
            <a:r>
              <a:rPr lang="en-US" sz="5400" noProof="0">
                <a:solidFill>
                  <a:prstClr val="black"/>
                </a:solidFill>
                <a:latin typeface="Arial"/>
                <a:ea typeface="微软雅黑"/>
              </a:rPr>
              <a:t>26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4926F-2C91-C919-8AFA-53CDAD9A84E8}"/>
              </a:ext>
            </a:extLst>
          </p:cNvPr>
          <p:cNvSpPr/>
          <p:nvPr/>
        </p:nvSpPr>
        <p:spPr>
          <a:xfrm>
            <a:off x="6945670" y="2648385"/>
            <a:ext cx="2753160" cy="1184876"/>
          </a:xfrm>
          <a:prstGeom prst="rect">
            <a:avLst/>
          </a:prstGeom>
          <a:solidFill>
            <a:srgbClr val="FCFEB4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lang="en-US" sz="5400">
                <a:solidFill>
                  <a:prstClr val="black"/>
                </a:solidFill>
                <a:latin typeface="Arial"/>
                <a:ea typeface="微软雅黑"/>
              </a:rPr>
              <a:t>57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- </a:t>
            </a:r>
            <a:r>
              <a:rPr lang="en-US" sz="5400">
                <a:solidFill>
                  <a:prstClr val="black"/>
                </a:solidFill>
                <a:latin typeface="Arial"/>
                <a:ea typeface="微软雅黑"/>
              </a:rPr>
              <a:t>25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57E4-A917-2CF1-E8D9-9BDD23A4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组合 22"/>
          <p:cNvGrpSpPr/>
          <p:nvPr/>
        </p:nvGrpSpPr>
        <p:grpSpPr>
          <a:xfrm>
            <a:off x="-758825" y="1763395"/>
            <a:ext cx="14423390" cy="6160135"/>
            <a:chOff x="-1170" y="2777"/>
            <a:chExt cx="22714" cy="9701"/>
          </a:xfrm>
        </p:grpSpPr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3692" y="4626"/>
              <a:ext cx="7852" cy="7852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20000">
              <a:off x="1695" y="5598"/>
              <a:ext cx="3399" cy="3399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55" y="4756150"/>
            <a:ext cx="2331720" cy="23317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7099" y="-49848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929EC-6BF2-32E8-6180-9F8C71DA1D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245" y="1608911"/>
            <a:ext cx="929110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38A38-AE65-43C8-984F-AF1660F23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5362" y="2461920"/>
            <a:ext cx="785842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086D86A-60BC-4488-96CE-00CA3EA95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05" y="794341"/>
            <a:ext cx="7458916" cy="23251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BFCF0E-0C78-4AC1-9DC6-1AD1943A0DFF}"/>
              </a:ext>
            </a:extLst>
          </p:cNvPr>
          <p:cNvSpPr/>
          <p:nvPr/>
        </p:nvSpPr>
        <p:spPr>
          <a:xfrm>
            <a:off x="877570" y="3618984"/>
            <a:ext cx="3109594" cy="2415298"/>
          </a:xfrm>
          <a:prstGeom prst="roundRect">
            <a:avLst/>
          </a:prstGeom>
          <a:solidFill>
            <a:srgbClr val="FA000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– 70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40 - 10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073247D-00F5-4364-9018-5615D4085783}"/>
              </a:ext>
            </a:extLst>
          </p:cNvPr>
          <p:cNvSpPr/>
          <p:nvPr/>
        </p:nvSpPr>
        <p:spPr>
          <a:xfrm>
            <a:off x="4441034" y="3646342"/>
            <a:ext cx="3187215" cy="2415298"/>
          </a:xfrm>
          <a:prstGeom prst="roundRect">
            <a:avLst/>
          </a:prstGeom>
          <a:solidFill>
            <a:srgbClr val="FA000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80 – 10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90 - 20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133649E-7E3F-400D-BBD7-AFDE513CC251}"/>
              </a:ext>
            </a:extLst>
          </p:cNvPr>
          <p:cNvSpPr/>
          <p:nvPr/>
        </p:nvSpPr>
        <p:spPr>
          <a:xfrm>
            <a:off x="8170794" y="3579548"/>
            <a:ext cx="3228328" cy="2415298"/>
          </a:xfrm>
          <a:prstGeom prst="roundRect">
            <a:avLst/>
          </a:prstGeom>
          <a:solidFill>
            <a:srgbClr val="FA000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70 - 40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A83AC-74B9-45DD-84C6-C3C6F08365E9}"/>
              </a:ext>
            </a:extLst>
          </p:cNvPr>
          <p:cNvSpPr txBox="1"/>
          <p:nvPr/>
        </p:nvSpPr>
        <p:spPr>
          <a:xfrm>
            <a:off x="2773832" y="418212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C73351-4445-4565-AFF4-6620D7E1832A}"/>
              </a:ext>
            </a:extLst>
          </p:cNvPr>
          <p:cNvSpPr txBox="1"/>
          <p:nvPr/>
        </p:nvSpPr>
        <p:spPr>
          <a:xfrm>
            <a:off x="2794957" y="477983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F21718-6964-4100-9FCA-6712AA13174A}"/>
              </a:ext>
            </a:extLst>
          </p:cNvPr>
          <p:cNvSpPr txBox="1"/>
          <p:nvPr/>
        </p:nvSpPr>
        <p:spPr>
          <a:xfrm>
            <a:off x="2825911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142E08-04FB-4790-B82F-D3011179F2E0}"/>
              </a:ext>
            </a:extLst>
          </p:cNvPr>
          <p:cNvSpPr txBox="1"/>
          <p:nvPr/>
        </p:nvSpPr>
        <p:spPr>
          <a:xfrm>
            <a:off x="6342036" y="42176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1AAE0A-5F94-4FB5-B52E-12A7F71B0B42}"/>
              </a:ext>
            </a:extLst>
          </p:cNvPr>
          <p:cNvSpPr txBox="1"/>
          <p:nvPr/>
        </p:nvSpPr>
        <p:spPr>
          <a:xfrm>
            <a:off x="6330479" y="480346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B1F171-ACD3-4B98-AECE-6400E5ED3361}"/>
              </a:ext>
            </a:extLst>
          </p:cNvPr>
          <p:cNvSpPr txBox="1"/>
          <p:nvPr/>
        </p:nvSpPr>
        <p:spPr>
          <a:xfrm>
            <a:off x="6308164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6033B2-8F76-4752-8E12-FCC9325F5729}"/>
              </a:ext>
            </a:extLst>
          </p:cNvPr>
          <p:cNvSpPr txBox="1"/>
          <p:nvPr/>
        </p:nvSpPr>
        <p:spPr>
          <a:xfrm>
            <a:off x="10102374" y="41162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87A63C-0900-4975-9055-671B6B558BF5}"/>
              </a:ext>
            </a:extLst>
          </p:cNvPr>
          <p:cNvSpPr txBox="1"/>
          <p:nvPr/>
        </p:nvSpPr>
        <p:spPr>
          <a:xfrm>
            <a:off x="10102374" y="4753437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326FA0-9B31-4F1A-98C1-2752B3F42985}"/>
              </a:ext>
            </a:extLst>
          </p:cNvPr>
          <p:cNvSpPr txBox="1"/>
          <p:nvPr/>
        </p:nvSpPr>
        <p:spPr>
          <a:xfrm>
            <a:off x="10110074" y="5360261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760730" y="1006803"/>
            <a:ext cx="10736580" cy="735888"/>
            <a:chOff x="5883" y="1973"/>
            <a:chExt cx="16908" cy="1037"/>
          </a:xfrm>
        </p:grpSpPr>
        <p:sp>
          <p:nvSpPr>
            <p:cNvPr id="11" name="椭圆 10"/>
            <p:cNvSpPr/>
            <p:nvPr/>
          </p:nvSpPr>
          <p:spPr>
            <a:xfrm>
              <a:off x="5883" y="2243"/>
              <a:ext cx="884" cy="71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6682" y="1973"/>
              <a:ext cx="16109" cy="1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 panose="02020603050405020304" pitchFamily="18" charset="0"/>
                  <a:cs typeface="+mn-cs"/>
                </a:rPr>
                <a:t>Tính nhẩm theo mẫu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Calibri" panose="020F0502020204030204" pitchFamily="34" charset="0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4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78280" y="-404495"/>
            <a:ext cx="14232255" cy="9043670"/>
            <a:chOff x="-1758" y="-787"/>
            <a:chExt cx="20983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0983" cy="13524"/>
              <a:chOff x="-1758" y="-787"/>
              <a:chExt cx="20983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0983" cy="13524"/>
                <a:chOff x="-1758" y="-787"/>
                <a:chExt cx="20983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CFC7C1B2-359C-45CD-A703-97E1B0FE6C19}"/>
              </a:ext>
            </a:extLst>
          </p:cNvPr>
          <p:cNvSpPr/>
          <p:nvPr/>
        </p:nvSpPr>
        <p:spPr>
          <a:xfrm>
            <a:off x="770896" y="142309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C904FB-A68A-460C-AA46-3E1F349073AA}"/>
              </a:ext>
            </a:extLst>
          </p:cNvPr>
          <p:cNvSpPr txBox="1"/>
          <p:nvPr/>
        </p:nvSpPr>
        <p:spPr>
          <a:xfrm>
            <a:off x="1639705" y="142309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FC3804-7952-45B4-A2B8-002FF2F59F1E}"/>
              </a:ext>
            </a:extLst>
          </p:cNvPr>
          <p:cNvGrpSpPr/>
          <p:nvPr/>
        </p:nvGrpSpPr>
        <p:grpSpPr>
          <a:xfrm>
            <a:off x="2204380" y="2321962"/>
            <a:ext cx="8911010" cy="938456"/>
            <a:chOff x="1490290" y="3881963"/>
            <a:chExt cx="8911010" cy="93845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0EE849-FC8D-4C3F-A891-1D8A7B792854}"/>
                </a:ext>
              </a:extLst>
            </p:cNvPr>
            <p:cNvSpPr/>
            <p:nvPr/>
          </p:nvSpPr>
          <p:spPr>
            <a:xfrm>
              <a:off x="1490290" y="3918826"/>
              <a:ext cx="214684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92 - 72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43CCE5C-B2EE-48E2-BDCD-27E74B2FE478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65 - 25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297C18A-9E8C-4BD0-B52B-C9E4D3EFCD7D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86 - 64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911C3FC-F1BB-49F9-B12C-FA1A9844889B}"/>
                </a:ext>
              </a:extLst>
            </p:cNvPr>
            <p:cNvSpPr/>
            <p:nvPr/>
          </p:nvSpPr>
          <p:spPr>
            <a:xfrm>
              <a:off x="8219434" y="3881963"/>
              <a:ext cx="218186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77 - 53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679BF5-2F48-485B-8693-41C155A0E026}"/>
              </a:ext>
            </a:extLst>
          </p:cNvPr>
          <p:cNvGrpSpPr/>
          <p:nvPr/>
        </p:nvGrpSpPr>
        <p:grpSpPr>
          <a:xfrm>
            <a:off x="2497509" y="3362633"/>
            <a:ext cx="1149835" cy="1824923"/>
            <a:chOff x="1933616" y="4498692"/>
            <a:chExt cx="1149835" cy="18249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AF0EB0B-D563-41F8-A491-13A01E9716F5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45684B-7F26-460E-8A37-02F17D7CEBAA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B00338-A412-45A3-8A56-A9623628EDAA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2958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D0F5BCA-4557-4DEE-B88F-EC915405A36E}"/>
              </a:ext>
            </a:extLst>
          </p:cNvPr>
          <p:cNvGrpSpPr/>
          <p:nvPr/>
        </p:nvGrpSpPr>
        <p:grpSpPr>
          <a:xfrm>
            <a:off x="4872621" y="3330333"/>
            <a:ext cx="1052886" cy="1824923"/>
            <a:chOff x="1887897" y="4498692"/>
            <a:chExt cx="1052886" cy="18249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0CE0248-7A95-491B-96E5-DBF1F6BE22E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AB95FE-7566-4612-8DD8-EB401A88D6FB}"/>
                </a:ext>
              </a:extLst>
            </p:cNvPr>
            <p:cNvSpPr txBox="1"/>
            <p:nvPr/>
          </p:nvSpPr>
          <p:spPr>
            <a:xfrm>
              <a:off x="1887897" y="5108070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DB0D498-F817-48F5-A673-99655A8C5764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AB9F6F4-0FC1-441C-829D-84DDF2868B9F}"/>
              </a:ext>
            </a:extLst>
          </p:cNvPr>
          <p:cNvGrpSpPr/>
          <p:nvPr/>
        </p:nvGrpSpPr>
        <p:grpSpPr>
          <a:xfrm>
            <a:off x="7125353" y="3351718"/>
            <a:ext cx="1081279" cy="1824923"/>
            <a:chOff x="1859504" y="4498692"/>
            <a:chExt cx="1081279" cy="182492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DB1BA2E-80A1-4D09-AA35-C8CA31E6E199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BAFD844-A526-4581-9277-8BECA7C636D5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6036EB4-EB2A-4CF0-9631-DEFBBFD98D9A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372E853-93D1-49FE-BD3F-F6468674B86A}"/>
              </a:ext>
            </a:extLst>
          </p:cNvPr>
          <p:cNvSpPr txBox="1"/>
          <p:nvPr/>
        </p:nvSpPr>
        <p:spPr>
          <a:xfrm>
            <a:off x="2735376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/>
                <a:ea typeface="微软雅黑"/>
              </a:rPr>
              <a:t> 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0A28AE-B2AE-4355-A8FA-7A758A314D92}"/>
              </a:ext>
            </a:extLst>
          </p:cNvPr>
          <p:cNvSpPr txBox="1"/>
          <p:nvPr/>
        </p:nvSpPr>
        <p:spPr>
          <a:xfrm>
            <a:off x="5174517" y="5169129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/>
                <a:ea typeface="微软雅黑"/>
              </a:rPr>
              <a:t> 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BD97EC4-9430-4F52-AF6C-C8F927046F63}"/>
              </a:ext>
            </a:extLst>
          </p:cNvPr>
          <p:cNvSpPr txBox="1"/>
          <p:nvPr/>
        </p:nvSpPr>
        <p:spPr>
          <a:xfrm>
            <a:off x="7409326" y="515525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/>
                <a:ea typeface="微软雅黑"/>
              </a:rPr>
              <a:t> 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DDD42CE-D328-4989-80A3-CA74A165F5D0}"/>
              </a:ext>
            </a:extLst>
          </p:cNvPr>
          <p:cNvGrpSpPr/>
          <p:nvPr/>
        </p:nvGrpSpPr>
        <p:grpSpPr>
          <a:xfrm>
            <a:off x="9398519" y="3384200"/>
            <a:ext cx="1223947" cy="1824923"/>
            <a:chOff x="1859504" y="4498692"/>
            <a:chExt cx="1223947" cy="182492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5EA0607-20CA-4A6D-B5C6-CC5EF133E374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77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D796276-0361-4D73-A937-0F71105920BD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0EEA076-786C-40F7-AD7B-76466660B96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18AE44A-C0ED-45B8-81E4-F212E6633AA0}"/>
              </a:ext>
            </a:extLst>
          </p:cNvPr>
          <p:cNvSpPr txBox="1"/>
          <p:nvPr/>
        </p:nvSpPr>
        <p:spPr>
          <a:xfrm>
            <a:off x="9845551" y="5154047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436B9-781B-F73B-89D0-94A57459998E}"/>
              </a:ext>
            </a:extLst>
          </p:cNvPr>
          <p:cNvSpPr txBox="1"/>
          <p:nvPr/>
        </p:nvSpPr>
        <p:spPr>
          <a:xfrm>
            <a:off x="2728342" y="522567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ABF63-167F-2212-E53B-2B72DEDE5ED0}"/>
              </a:ext>
            </a:extLst>
          </p:cNvPr>
          <p:cNvSpPr txBox="1"/>
          <p:nvPr/>
        </p:nvSpPr>
        <p:spPr>
          <a:xfrm>
            <a:off x="5155863" y="515525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BC1F9-FD9C-E3ED-6313-CC8BD01156B7}"/>
              </a:ext>
            </a:extLst>
          </p:cNvPr>
          <p:cNvSpPr txBox="1"/>
          <p:nvPr/>
        </p:nvSpPr>
        <p:spPr>
          <a:xfrm>
            <a:off x="7395900" y="515404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96BE2-D3D4-1EF9-F83C-35A609DCD56C}"/>
              </a:ext>
            </a:extLst>
          </p:cNvPr>
          <p:cNvSpPr txBox="1"/>
          <p:nvPr/>
        </p:nvSpPr>
        <p:spPr>
          <a:xfrm>
            <a:off x="9673534" y="5154047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86" grpId="0"/>
      <p:bldP spid="87" grpId="0"/>
      <p:bldP spid="88" grpId="0"/>
      <p:bldP spid="93" grpId="0"/>
      <p:bldP spid="2" grpId="0"/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440944270648">
            <a:hlinkClick r:id="" action="ppaction://media"/>
            <a:extLst>
              <a:ext uri="{FF2B5EF4-FFF2-40B4-BE49-F238E27FC236}">
                <a16:creationId xmlns:a16="http://schemas.microsoft.com/office/drawing/2014/main" id="{1D22EF06-A36A-9E34-E62A-F257AE8C47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631" y="0"/>
            <a:ext cx="11318737" cy="72279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613DB51-93D8-0BFA-F7E1-0134C178B5FE}"/>
              </a:ext>
            </a:extLst>
          </p:cNvPr>
          <p:cNvSpPr/>
          <p:nvPr/>
        </p:nvSpPr>
        <p:spPr>
          <a:xfrm>
            <a:off x="344806" y="30626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719EA2-E1A3-3EAF-191A-B50585AF5024}"/>
              </a:ext>
            </a:extLst>
          </p:cNvPr>
          <p:cNvSpPr txBox="1">
            <a:spLocks/>
          </p:cNvSpPr>
          <p:nvPr/>
        </p:nvSpPr>
        <p:spPr>
          <a:xfrm>
            <a:off x="931546" y="306263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Số?</a:t>
            </a:r>
          </a:p>
        </p:txBody>
      </p:sp>
    </p:spTree>
    <p:extLst>
      <p:ext uri="{BB962C8B-B14F-4D97-AF65-F5344CB8AC3E}">
        <p14:creationId xmlns:p14="http://schemas.microsoft.com/office/powerpoint/2010/main" val="10465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343</Words>
  <Application>Microsoft Office PowerPoint</Application>
  <PresentationFormat>Màn hình rộng</PresentationFormat>
  <Paragraphs>111</Paragraphs>
  <Slides>24</Slides>
  <Notes>14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24</vt:i4>
      </vt:variant>
    </vt:vector>
  </HeadingPairs>
  <TitlesOfParts>
    <vt:vector size="41" baseType="lpstr">
      <vt:lpstr>#9Slide02 Noi dung dai</vt:lpstr>
      <vt:lpstr>.VnArial</vt:lpstr>
      <vt:lpstr>Arial-Rounded</vt:lpstr>
      <vt:lpstr>Coiny</vt:lpstr>
      <vt:lpstr>SVN-Adam Gorry</vt:lpstr>
      <vt:lpstr>UTM Duepuntozero</vt:lpstr>
      <vt:lpstr>三极准柔宋</vt:lpstr>
      <vt:lpstr>字魂105号-简雅黑</vt:lpstr>
      <vt:lpstr>阿里巴巴普惠体</vt:lpstr>
      <vt:lpstr>Arial</vt:lpstr>
      <vt:lpstr>Calibri</vt:lpstr>
      <vt:lpstr>Calibri Light</vt:lpstr>
      <vt:lpstr>1_Office Theme</vt:lpstr>
      <vt:lpstr>2_Office Theme</vt:lpstr>
      <vt:lpstr>3_Office Theme</vt:lpstr>
      <vt:lpstr>Custom Design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Bích Phượng</cp:lastModifiedBy>
  <cp:revision>33</cp:revision>
  <dcterms:created xsi:type="dcterms:W3CDTF">2022-01-02T14:44:59Z</dcterms:created>
  <dcterms:modified xsi:type="dcterms:W3CDTF">2025-05-17T07:56:36Z</dcterms:modified>
</cp:coreProperties>
</file>