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6"/>
  </p:notesMasterIdLst>
  <p:handoutMasterIdLst>
    <p:handoutMasterId r:id="rId37"/>
  </p:handoutMasterIdLst>
  <p:sldIdLst>
    <p:sldId id="256" r:id="rId3"/>
    <p:sldId id="258" r:id="rId4"/>
    <p:sldId id="257" r:id="rId5"/>
    <p:sldId id="259" r:id="rId6"/>
    <p:sldId id="260" r:id="rId7"/>
    <p:sldId id="280" r:id="rId8"/>
    <p:sldId id="279" r:id="rId9"/>
    <p:sldId id="281" r:id="rId10"/>
    <p:sldId id="282" r:id="rId11"/>
    <p:sldId id="283" r:id="rId12"/>
    <p:sldId id="261" r:id="rId13"/>
    <p:sldId id="284" r:id="rId14"/>
    <p:sldId id="264" r:id="rId15"/>
    <p:sldId id="285" r:id="rId16"/>
    <p:sldId id="286" r:id="rId17"/>
    <p:sldId id="287" r:id="rId18"/>
    <p:sldId id="288" r:id="rId19"/>
    <p:sldId id="263" r:id="rId20"/>
    <p:sldId id="289" r:id="rId21"/>
    <p:sldId id="290" r:id="rId22"/>
    <p:sldId id="267" r:id="rId23"/>
    <p:sldId id="265" r:id="rId24"/>
    <p:sldId id="266" r:id="rId25"/>
    <p:sldId id="268" r:id="rId26"/>
    <p:sldId id="269" r:id="rId27"/>
    <p:sldId id="291" r:id="rId28"/>
    <p:sldId id="271" r:id="rId29"/>
    <p:sldId id="294" r:id="rId30"/>
    <p:sldId id="293" r:id="rId31"/>
    <p:sldId id="292" r:id="rId32"/>
    <p:sldId id="276" r:id="rId33"/>
    <p:sldId id="277" r:id="rId34"/>
    <p:sldId id="317"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i" initials="2" lastIdx="9" clrIdx="0"/>
  <p:cmAuthor id="1" name="user" initials="u" lastIdx="1" clrIdx="0"/>
  <p:cmAuthor id="2" name="作者" initials="A" lastIdx="0" clrIdx="1"/>
  <p:cmAuthor id="3" name="Lindsay Berg" initials="L" lastIdx="2" clrIdx="2"/>
  <p:cmAuthor id="4" name="Chris Wells" initials="C" lastIdx="10" clrIdx="3"/>
  <p:cmAuthor id="5" name="Karri Alexion-Tiernan" initials="K" lastIdx="2" clrIdx="4"/>
  <p:cmAuthor id="6" name="番茄花园" initials="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A33"/>
    <a:srgbClr val="FFD160"/>
    <a:srgbClr val="5B9BD5"/>
    <a:srgbClr val="FFCCFF"/>
    <a:srgbClr val="F8FCDD"/>
    <a:srgbClr val="DFF4FE"/>
    <a:srgbClr val="FF66FF"/>
    <a:srgbClr val="75D7FE"/>
    <a:srgbClr val="E1EDC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9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2025/3/23</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2025/3/23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B9ED975-5C55-4702-A0DE-04AF32613482}"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B9ED975-5C55-4702-A0DE-04AF32613482}"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B9ED975-5C55-4702-A0DE-04AF32613482}" type="slidenum">
              <a:rPr lang="zh-CN" altLang="en-US" smtClean="0"/>
              <a:t>31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7491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986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7991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67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301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520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0705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264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170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1992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633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939D7F12-19EE-8B44-EF07-B91308D5198B}"/>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41872BAF-C499-4970-AE5F-01DDD4494FE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88551774-84BA-B959-2662-26A50F1EE964}"/>
              </a:ext>
            </a:extLst>
          </p:cNvPr>
          <p:cNvPicPr>
            <a:picLocks noChangeAspect="1"/>
          </p:cNvPicPr>
          <p:nvPr userDrawn="1"/>
        </p:nvPicPr>
        <p:blipFill>
          <a:blip r:embed="rId15"/>
          <a:stretch>
            <a:fillRect/>
          </a:stretch>
        </p:blipFill>
        <p:spPr>
          <a:xfrm>
            <a:off x="-2554458" y="-541097"/>
            <a:ext cx="1804572" cy="2542252"/>
          </a:xfrm>
          <a:prstGeom prst="rect">
            <a:avLst/>
          </a:prstGeom>
        </p:spPr>
      </p:pic>
      <p:pic>
        <p:nvPicPr>
          <p:cNvPr id="10" name="Picture 9">
            <a:extLst>
              <a:ext uri="{FF2B5EF4-FFF2-40B4-BE49-F238E27FC236}">
                <a16:creationId xmlns:a16="http://schemas.microsoft.com/office/drawing/2014/main" id="{67B46DAF-8CB2-A1B0-95EA-E9CE7B79700D}"/>
              </a:ext>
            </a:extLst>
          </p:cNvPr>
          <p:cNvPicPr>
            <a:picLocks noChangeAspect="1"/>
          </p:cNvPicPr>
          <p:nvPr userDrawn="1"/>
        </p:nvPicPr>
        <p:blipFill>
          <a:blip r:embed="rId16"/>
          <a:stretch>
            <a:fillRect/>
          </a:stretch>
        </p:blipFill>
        <p:spPr>
          <a:xfrm>
            <a:off x="11115551" y="1"/>
            <a:ext cx="1249788" cy="499915"/>
          </a:xfrm>
          <a:prstGeom prst="rect">
            <a:avLst/>
          </a:prstGeom>
        </p:spPr>
      </p:pic>
      <p:pic>
        <p:nvPicPr>
          <p:cNvPr id="11" name="Picture 10">
            <a:extLst>
              <a:ext uri="{FF2B5EF4-FFF2-40B4-BE49-F238E27FC236}">
                <a16:creationId xmlns:a16="http://schemas.microsoft.com/office/drawing/2014/main" id="{5088CCC6-2316-AA25-A79B-99BB2D0D6F37}"/>
              </a:ext>
            </a:extLst>
          </p:cNvPr>
          <p:cNvPicPr>
            <a:picLocks noChangeAspect="1"/>
          </p:cNvPicPr>
          <p:nvPr userDrawn="1"/>
        </p:nvPicPr>
        <p:blipFill>
          <a:blip r:embed="rId17"/>
          <a:stretch>
            <a:fillRect/>
          </a:stretch>
        </p:blipFill>
        <p:spPr>
          <a:xfrm>
            <a:off x="-23255" y="6464110"/>
            <a:ext cx="1450974" cy="4999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3/23/2025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9" name="Hình ảnh 31">
            <a:extLst>
              <a:ext uri="{FF2B5EF4-FFF2-40B4-BE49-F238E27FC236}">
                <a16:creationId xmlns:a16="http://schemas.microsoft.com/office/drawing/2014/main" id="{9ED16E03-506D-6AC6-A2DE-6B134955A3BB}"/>
              </a:ext>
            </a:extLst>
          </p:cNvPr>
          <p:cNvPicPr>
            <a:picLocks noChangeAspect="1"/>
          </p:cNvPicPr>
          <p:nvPr userDrawn="1"/>
        </p:nvPicPr>
        <p:blipFill>
          <a:blip r:embed="rId16"/>
          <a:stretch>
            <a:fillRect/>
          </a:stretch>
        </p:blipFill>
        <p:spPr>
          <a:xfrm>
            <a:off x="-2554458" y="-541097"/>
            <a:ext cx="1804572" cy="2542252"/>
          </a:xfrm>
          <a:prstGeom prst="rect">
            <a:avLst/>
          </a:prstGeom>
        </p:spPr>
      </p:pic>
      <p:pic>
        <p:nvPicPr>
          <p:cNvPr id="11" name="Picture 10">
            <a:extLst>
              <a:ext uri="{FF2B5EF4-FFF2-40B4-BE49-F238E27FC236}">
                <a16:creationId xmlns:a16="http://schemas.microsoft.com/office/drawing/2014/main" id="{A496698C-888A-73F6-BEAC-FFD67F297779}"/>
              </a:ext>
            </a:extLst>
          </p:cNvPr>
          <p:cNvPicPr>
            <a:picLocks noChangeAspect="1"/>
          </p:cNvPicPr>
          <p:nvPr userDrawn="1"/>
        </p:nvPicPr>
        <p:blipFill>
          <a:blip r:embed="rId17"/>
          <a:stretch>
            <a:fillRect/>
          </a:stretch>
        </p:blipFill>
        <p:spPr>
          <a:xfrm>
            <a:off x="11115551" y="1"/>
            <a:ext cx="1249788" cy="499915"/>
          </a:xfrm>
          <a:prstGeom prst="rect">
            <a:avLst/>
          </a:prstGeom>
        </p:spPr>
      </p:pic>
      <p:pic>
        <p:nvPicPr>
          <p:cNvPr id="12" name="Picture 11">
            <a:extLst>
              <a:ext uri="{FF2B5EF4-FFF2-40B4-BE49-F238E27FC236}">
                <a16:creationId xmlns:a16="http://schemas.microsoft.com/office/drawing/2014/main" id="{A35F50A6-33D7-DDA1-6C5B-6FCDCB3968CA}"/>
              </a:ext>
            </a:extLst>
          </p:cNvPr>
          <p:cNvPicPr>
            <a:picLocks noChangeAspect="1"/>
          </p:cNvPicPr>
          <p:nvPr userDrawn="1"/>
        </p:nvPicPr>
        <p:blipFill>
          <a:blip r:embed="rId18"/>
          <a:stretch>
            <a:fillRect/>
          </a:stretch>
        </p:blipFill>
        <p:spPr>
          <a:xfrm>
            <a:off x="-23255" y="6464110"/>
            <a:ext cx="1450974" cy="499915"/>
          </a:xfrm>
          <a:prstGeom prst="rect">
            <a:avLst/>
          </a:prstGeom>
        </p:spPr>
      </p:pic>
    </p:spTree>
    <p:extLst>
      <p:ext uri="{BB962C8B-B14F-4D97-AF65-F5344CB8AC3E}">
        <p14:creationId xmlns:p14="http://schemas.microsoft.com/office/powerpoint/2010/main" val="103395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B026081-7564-12B0-7500-B4166FE7B902}"/>
              </a:ext>
            </a:extLst>
          </p:cNvPr>
          <p:cNvPicPr>
            <a:picLocks noChangeAspect="1"/>
          </p:cNvPicPr>
          <p:nvPr/>
        </p:nvPicPr>
        <p:blipFill>
          <a:blip r:embed="rId3"/>
          <a:stretch>
            <a:fillRect/>
          </a:stretch>
        </p:blipFill>
        <p:spPr>
          <a:xfrm>
            <a:off x="-92529" y="-293914"/>
            <a:ext cx="12518572" cy="728995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13E28D6A-9982-514B-D603-5ADABD27DE45}"/>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8B862FAF-9934-07BD-36C4-65A56B50E083}"/>
              </a:ext>
            </a:extLst>
          </p:cNvPr>
          <p:cNvGrpSpPr/>
          <p:nvPr/>
        </p:nvGrpSpPr>
        <p:grpSpPr>
          <a:xfrm>
            <a:off x="0" y="158620"/>
            <a:ext cx="12191365" cy="6699414"/>
            <a:chOff x="1" y="780"/>
            <a:chExt cx="19199" cy="10020"/>
          </a:xfrm>
        </p:grpSpPr>
        <p:pic>
          <p:nvPicPr>
            <p:cNvPr id="10" name="图片 9" descr="4 (3)">
              <a:extLst>
                <a:ext uri="{FF2B5EF4-FFF2-40B4-BE49-F238E27FC236}">
                  <a16:creationId xmlns:a16="http://schemas.microsoft.com/office/drawing/2014/main" id="{05277449-5278-E5D6-C610-7CEF9AA2F943}"/>
                </a:ext>
              </a:extLst>
            </p:cNvPr>
            <p:cNvPicPr>
              <a:picLocks noChangeAspect="1"/>
            </p:cNvPicPr>
            <p:nvPr/>
          </p:nvPicPr>
          <p:blipFill>
            <a:blip r:embed="rId3"/>
            <a:srcRect t="46020"/>
            <a:stretch>
              <a:fillRect/>
            </a:stretch>
          </p:blipFill>
          <p:spPr>
            <a:xfrm>
              <a:off x="1" y="6769"/>
              <a:ext cx="19199" cy="4031"/>
            </a:xfrm>
            <a:prstGeom prst="rect">
              <a:avLst/>
            </a:prstGeom>
          </p:spPr>
        </p:pic>
        <p:sp>
          <p:nvSpPr>
            <p:cNvPr id="11" name="矩形 10">
              <a:extLst>
                <a:ext uri="{FF2B5EF4-FFF2-40B4-BE49-F238E27FC236}">
                  <a16:creationId xmlns:a16="http://schemas.microsoft.com/office/drawing/2014/main" id="{9BBDEC52-40E2-1EFA-F7D3-DAF19E2DA3CE}"/>
                </a:ext>
              </a:extLst>
            </p:cNvPr>
            <p:cNvSpPr/>
            <p:nvPr/>
          </p:nvSpPr>
          <p:spPr>
            <a:xfrm>
              <a:off x="323" y="780"/>
              <a:ext cx="18559" cy="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3" name="矩形 2">
            <a:extLst>
              <a:ext uri="{FF2B5EF4-FFF2-40B4-BE49-F238E27FC236}">
                <a16:creationId xmlns:a16="http://schemas.microsoft.com/office/drawing/2014/main" id="{9230CCEB-4D44-A4B6-6DE1-E2B90540DF1D}"/>
              </a:ext>
            </a:extLst>
          </p:cNvPr>
          <p:cNvSpPr/>
          <p:nvPr/>
        </p:nvSpPr>
        <p:spPr>
          <a:xfrm>
            <a:off x="4110181" y="4399110"/>
            <a:ext cx="6096000" cy="784189"/>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ea typeface="思源黑体 CN Bold" panose="020B0800000000000000"/>
                <a:cs typeface="思源黑体 CN Bold" panose="020B0800000000000000" pitchFamily="34" charset="-122"/>
              </a:rPr>
              <a:t>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ea typeface="思源黑体 CN Bold" panose="020B0800000000000000"/>
                <a:cs typeface="思源黑体 CN Bold" panose="020B0800000000000000" pitchFamily="34" charset="-122"/>
              </a:rPr>
              <a:t>     </a:t>
            </a:r>
          </a:p>
        </p:txBody>
      </p:sp>
      <p:pic>
        <p:nvPicPr>
          <p:cNvPr id="4" name="Picture 3">
            <a:extLst>
              <a:ext uri="{FF2B5EF4-FFF2-40B4-BE49-F238E27FC236}">
                <a16:creationId xmlns:a16="http://schemas.microsoft.com/office/drawing/2014/main" id="{1095E78E-19D6-CEF2-BCAA-9D2EEA8492F9}"/>
              </a:ext>
            </a:extLst>
          </p:cNvPr>
          <p:cNvPicPr>
            <a:picLocks noChangeAspect="1"/>
          </p:cNvPicPr>
          <p:nvPr/>
        </p:nvPicPr>
        <p:blipFill>
          <a:blip r:embed="rId4"/>
          <a:stretch>
            <a:fillRect/>
          </a:stretch>
        </p:blipFill>
        <p:spPr>
          <a:xfrm>
            <a:off x="3618678" y="158620"/>
            <a:ext cx="4713421" cy="614146"/>
          </a:xfrm>
          <a:prstGeom prst="rect">
            <a:avLst/>
          </a:prstGeom>
        </p:spPr>
      </p:pic>
      <p:sp>
        <p:nvSpPr>
          <p:cNvPr id="5" name="TextBox 4">
            <a:extLst>
              <a:ext uri="{FF2B5EF4-FFF2-40B4-BE49-F238E27FC236}">
                <a16:creationId xmlns:a16="http://schemas.microsoft.com/office/drawing/2014/main" id="{01B09C31-B07C-9640-C1CD-CDE8CB9C6557}"/>
              </a:ext>
            </a:extLst>
          </p:cNvPr>
          <p:cNvSpPr txBox="1"/>
          <p:nvPr/>
        </p:nvSpPr>
        <p:spPr>
          <a:xfrm>
            <a:off x="201930" y="869421"/>
            <a:ext cx="6002927" cy="2698816"/>
          </a:xfrm>
          <a:prstGeom prst="rect">
            <a:avLst/>
          </a:prstGeom>
          <a:no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Chiều đi học về</a:t>
            </a:r>
          </a:p>
          <a:p>
            <a:pPr algn="just">
              <a:lnSpc>
                <a:spcPct val="110000"/>
              </a:lnSpc>
            </a:pPr>
            <a:r>
              <a:rPr lang="vi-VN" sz="2600" dirty="0">
                <a:latin typeface="Cambria" panose="02040503050406030204" pitchFamily="18" charset="0"/>
                <a:ea typeface="Cambria" panose="02040503050406030204" pitchFamily="18" charset="0"/>
              </a:rPr>
              <a:t>Chúng em qua ngôi nhà xây dở</a:t>
            </a:r>
          </a:p>
          <a:p>
            <a:pPr algn="just">
              <a:lnSpc>
                <a:spcPct val="110000"/>
              </a:lnSpc>
            </a:pPr>
            <a:r>
              <a:rPr lang="vi-VN" sz="2600" dirty="0">
                <a:latin typeface="Cambria" panose="02040503050406030204" pitchFamily="18" charset="0"/>
                <a:ea typeface="Cambria" panose="02040503050406030204" pitchFamily="18" charset="0"/>
              </a:rPr>
              <a:t>Giàn giáo tựa cái lồng che chở</a:t>
            </a:r>
          </a:p>
          <a:p>
            <a:pPr algn="just">
              <a:lnSpc>
                <a:spcPct val="110000"/>
              </a:lnSpc>
            </a:pPr>
            <a:r>
              <a:rPr lang="vi-VN" sz="2600" dirty="0">
                <a:latin typeface="Cambria" panose="02040503050406030204" pitchFamily="18" charset="0"/>
                <a:ea typeface="Cambria" panose="02040503050406030204" pitchFamily="18" charset="0"/>
              </a:rPr>
              <a:t>Trụ bê tông nhú lên như một mầm cây</a:t>
            </a:r>
          </a:p>
          <a:p>
            <a:pPr algn="just">
              <a:lnSpc>
                <a:spcPct val="110000"/>
              </a:lnSpc>
            </a:pPr>
            <a:r>
              <a:rPr lang="vi-VN" sz="2600" dirty="0">
                <a:latin typeface="Cambria" panose="02040503050406030204" pitchFamily="18" charset="0"/>
                <a:ea typeface="Cambria" panose="02040503050406030204" pitchFamily="18" charset="0"/>
              </a:rPr>
              <a:t>Bác thợ nề ra về còn huơ huơ cái bay:</a:t>
            </a:r>
          </a:p>
          <a:p>
            <a:pPr algn="just">
              <a:lnSpc>
                <a:spcPct val="110000"/>
              </a:lnSpc>
            </a:pPr>
            <a:r>
              <a:rPr lang="vi-VN" sz="2600" dirty="0">
                <a:latin typeface="Cambria" panose="02040503050406030204" pitchFamily="18" charset="0"/>
                <a:ea typeface="Cambria" panose="02040503050406030204" pitchFamily="18" charset="0"/>
              </a:rPr>
              <a:t>Tạm biệt!</a:t>
            </a:r>
          </a:p>
        </p:txBody>
      </p:sp>
      <p:sp>
        <p:nvSpPr>
          <p:cNvPr id="6" name="TextBox 5">
            <a:extLst>
              <a:ext uri="{FF2B5EF4-FFF2-40B4-BE49-F238E27FC236}">
                <a16:creationId xmlns:a16="http://schemas.microsoft.com/office/drawing/2014/main" id="{466884EC-90FF-F01E-ED99-DB93165E9A3C}"/>
              </a:ext>
            </a:extLst>
          </p:cNvPr>
          <p:cNvSpPr txBox="1"/>
          <p:nvPr/>
        </p:nvSpPr>
        <p:spPr>
          <a:xfrm>
            <a:off x="201930" y="3723022"/>
            <a:ext cx="6002927" cy="1818575"/>
          </a:xfrm>
          <a:prstGeom prst="rect">
            <a:avLst/>
          </a:prstGeom>
          <a:no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Ngôi nhà tựa vào nền trời sẫm biếc</a:t>
            </a:r>
          </a:p>
          <a:p>
            <a:pPr algn="just">
              <a:lnSpc>
                <a:spcPct val="110000"/>
              </a:lnSpc>
            </a:pPr>
            <a:r>
              <a:rPr lang="vi-VN" sz="2600" dirty="0">
                <a:latin typeface="Cambria" panose="02040503050406030204" pitchFamily="18" charset="0"/>
                <a:ea typeface="Cambria" panose="02040503050406030204" pitchFamily="18" charset="0"/>
              </a:rPr>
              <a:t>Thở ra mùi vôi vữa nồng hăng</a:t>
            </a:r>
          </a:p>
          <a:p>
            <a:pPr algn="just">
              <a:lnSpc>
                <a:spcPct val="110000"/>
              </a:lnSpc>
            </a:pPr>
            <a:r>
              <a:rPr lang="vi-VN" sz="2600" dirty="0">
                <a:latin typeface="Cambria" panose="02040503050406030204" pitchFamily="18" charset="0"/>
                <a:ea typeface="Cambria" panose="02040503050406030204" pitchFamily="18" charset="0"/>
              </a:rPr>
              <a:t>Ngôi nhà giống bài thơ sắp làm xong</a:t>
            </a:r>
          </a:p>
          <a:p>
            <a:pPr algn="just">
              <a:lnSpc>
                <a:spcPct val="110000"/>
              </a:lnSpc>
            </a:pPr>
            <a:r>
              <a:rPr lang="vi-VN" sz="2600" dirty="0">
                <a:latin typeface="Cambria" panose="02040503050406030204" pitchFamily="18" charset="0"/>
                <a:ea typeface="Cambria" panose="02040503050406030204" pitchFamily="18" charset="0"/>
              </a:rPr>
              <a:t>Là bức tranh còn nguyên màu vôi, gạch.</a:t>
            </a:r>
          </a:p>
        </p:txBody>
      </p:sp>
      <p:sp>
        <p:nvSpPr>
          <p:cNvPr id="7" name="TextBox 6">
            <a:extLst>
              <a:ext uri="{FF2B5EF4-FFF2-40B4-BE49-F238E27FC236}">
                <a16:creationId xmlns:a16="http://schemas.microsoft.com/office/drawing/2014/main" id="{399797DB-2180-3A3A-9904-8C65F50A9CFC}"/>
              </a:ext>
            </a:extLst>
          </p:cNvPr>
          <p:cNvSpPr txBox="1"/>
          <p:nvPr/>
        </p:nvSpPr>
        <p:spPr>
          <a:xfrm>
            <a:off x="6204856" y="902169"/>
            <a:ext cx="6002927" cy="3579057"/>
          </a:xfrm>
          <a:prstGeom prst="rect">
            <a:avLst/>
          </a:prstGeom>
          <a:no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Bầy chim đi ăn về</a:t>
            </a:r>
          </a:p>
          <a:p>
            <a:pPr algn="just">
              <a:lnSpc>
                <a:spcPct val="110000"/>
              </a:lnSpc>
            </a:pPr>
            <a:r>
              <a:rPr lang="vi-VN" sz="2600" dirty="0">
                <a:latin typeface="Cambria" panose="02040503050406030204" pitchFamily="18" charset="0"/>
                <a:ea typeface="Cambria" panose="02040503050406030204" pitchFamily="18" charset="0"/>
              </a:rPr>
              <a:t>Rót vào ô cửa chưa sơn vài nốt nhạc.</a:t>
            </a:r>
          </a:p>
          <a:p>
            <a:pPr algn="just">
              <a:lnSpc>
                <a:spcPct val="110000"/>
              </a:lnSpc>
            </a:pPr>
            <a:r>
              <a:rPr lang="vi-VN" sz="2600" dirty="0">
                <a:latin typeface="Cambria" panose="02040503050406030204" pitchFamily="18" charset="0"/>
                <a:ea typeface="Cambria" panose="02040503050406030204" pitchFamily="18" charset="0"/>
              </a:rPr>
              <a:t>Nắng đứng ngủ quên</a:t>
            </a:r>
          </a:p>
          <a:p>
            <a:pPr algn="just">
              <a:lnSpc>
                <a:spcPct val="110000"/>
              </a:lnSpc>
            </a:pPr>
            <a:r>
              <a:rPr lang="vi-VN" sz="2600" dirty="0">
                <a:latin typeface="Cambria" panose="02040503050406030204" pitchFamily="18" charset="0"/>
                <a:ea typeface="Cambria" panose="02040503050406030204" pitchFamily="18" charset="0"/>
              </a:rPr>
              <a:t>Trên những bức tường</a:t>
            </a:r>
          </a:p>
          <a:p>
            <a:pPr algn="just">
              <a:lnSpc>
                <a:spcPct val="110000"/>
              </a:lnSpc>
            </a:pPr>
            <a:r>
              <a:rPr lang="vi-VN" sz="2600" dirty="0">
                <a:latin typeface="Cambria" panose="02040503050406030204" pitchFamily="18" charset="0"/>
                <a:ea typeface="Cambria" panose="02040503050406030204" pitchFamily="18" charset="0"/>
              </a:rPr>
              <a:t>Làn gió nào về mang hương</a:t>
            </a:r>
          </a:p>
          <a:p>
            <a:pPr algn="just">
              <a:lnSpc>
                <a:spcPct val="110000"/>
              </a:lnSpc>
            </a:pPr>
            <a:r>
              <a:rPr lang="vi-VN" sz="2600" dirty="0">
                <a:latin typeface="Cambria" panose="02040503050406030204" pitchFamily="18" charset="0"/>
                <a:ea typeface="Cambria" panose="02040503050406030204" pitchFamily="18" charset="0"/>
              </a:rPr>
              <a:t>Ủ đầy những rãnh tường chưa trát vữa.</a:t>
            </a:r>
          </a:p>
          <a:p>
            <a:pPr algn="just">
              <a:lnSpc>
                <a:spcPct val="110000"/>
              </a:lnSpc>
            </a:pPr>
            <a:r>
              <a:rPr lang="vi-VN" sz="2600" dirty="0">
                <a:latin typeface="Cambria" panose="02040503050406030204" pitchFamily="18" charset="0"/>
                <a:ea typeface="Cambria" panose="02040503050406030204" pitchFamily="18" charset="0"/>
              </a:rPr>
              <a:t>Bao ngôi nhà đã hoàn thành</a:t>
            </a:r>
          </a:p>
          <a:p>
            <a:pPr algn="just">
              <a:lnSpc>
                <a:spcPct val="110000"/>
              </a:lnSpc>
            </a:pPr>
            <a:r>
              <a:rPr lang="vi-VN" sz="2600" dirty="0">
                <a:latin typeface="Cambria" panose="02040503050406030204" pitchFamily="18" charset="0"/>
                <a:ea typeface="Cambria" panose="02040503050406030204" pitchFamily="18" charset="0"/>
              </a:rPr>
              <a:t>Đều qua những ngày xây dở.</a:t>
            </a:r>
          </a:p>
        </p:txBody>
      </p:sp>
      <p:sp>
        <p:nvSpPr>
          <p:cNvPr id="8" name="TextBox 7">
            <a:extLst>
              <a:ext uri="{FF2B5EF4-FFF2-40B4-BE49-F238E27FC236}">
                <a16:creationId xmlns:a16="http://schemas.microsoft.com/office/drawing/2014/main" id="{6043AD98-4B2A-3E63-DA2F-D9C2405C2386}"/>
              </a:ext>
            </a:extLst>
          </p:cNvPr>
          <p:cNvSpPr txBox="1"/>
          <p:nvPr/>
        </p:nvSpPr>
        <p:spPr>
          <a:xfrm>
            <a:off x="6204856" y="4738826"/>
            <a:ext cx="6002927" cy="938334"/>
          </a:xfrm>
          <a:prstGeom prst="rect">
            <a:avLst/>
          </a:prstGeom>
          <a:no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Ngôi nhà như trẻ nhỏ</a:t>
            </a:r>
          </a:p>
          <a:p>
            <a:pPr algn="just">
              <a:lnSpc>
                <a:spcPct val="110000"/>
              </a:lnSpc>
            </a:pPr>
            <a:r>
              <a:rPr lang="vi-VN" sz="2600" dirty="0">
                <a:latin typeface="Cambria" panose="02040503050406030204" pitchFamily="18" charset="0"/>
                <a:ea typeface="Cambria" panose="02040503050406030204" pitchFamily="18" charset="0"/>
              </a:rPr>
              <a:t>Lớn lên với trời xanh ...</a:t>
            </a:r>
          </a:p>
        </p:txBody>
      </p:sp>
      <p:sp>
        <p:nvSpPr>
          <p:cNvPr id="9" name="TextBox 8">
            <a:extLst>
              <a:ext uri="{FF2B5EF4-FFF2-40B4-BE49-F238E27FC236}">
                <a16:creationId xmlns:a16="http://schemas.microsoft.com/office/drawing/2014/main" id="{10717C96-9AC6-24A5-C5E1-7DD7ADB28A6D}"/>
              </a:ext>
            </a:extLst>
          </p:cNvPr>
          <p:cNvSpPr txBox="1"/>
          <p:nvPr/>
        </p:nvSpPr>
        <p:spPr>
          <a:xfrm>
            <a:off x="9455020" y="5541597"/>
            <a:ext cx="2618792" cy="498213"/>
          </a:xfrm>
          <a:prstGeom prst="rect">
            <a:avLst/>
          </a:prstGeom>
          <a:no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(Đồng Xuân Lan)</a:t>
            </a:r>
          </a:p>
        </p:txBody>
      </p:sp>
      <p:pic>
        <p:nvPicPr>
          <p:cNvPr id="19" name="Picture 18" descr="A group of men working on a building&#10;&#10;AI-generated content may be incorrect.">
            <a:extLst>
              <a:ext uri="{FF2B5EF4-FFF2-40B4-BE49-F238E27FC236}">
                <a16:creationId xmlns:a16="http://schemas.microsoft.com/office/drawing/2014/main" id="{26955CFA-2E51-1CB1-D078-637F332F17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18" y="5331311"/>
            <a:ext cx="1931437" cy="1548046"/>
          </a:xfrm>
          <a:prstGeom prst="rect">
            <a:avLst/>
          </a:prstGeom>
        </p:spPr>
      </p:pic>
    </p:spTree>
    <p:extLst>
      <p:ext uri="{BB962C8B-B14F-4D97-AF65-F5344CB8AC3E}">
        <p14:creationId xmlns:p14="http://schemas.microsoft.com/office/powerpoint/2010/main" val="356785806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635" y="495300"/>
            <a:ext cx="12190730" cy="6362065"/>
            <a:chOff x="1" y="780"/>
            <a:chExt cx="19198" cy="10019"/>
          </a:xfrm>
        </p:grpSpPr>
        <p:pic>
          <p:nvPicPr>
            <p:cNvPr id="2" name="图片 1" descr="4 (3)"/>
            <p:cNvPicPr>
              <a:picLocks noChangeAspect="1"/>
            </p:cNvPicPr>
            <p:nvPr/>
          </p:nvPicPr>
          <p:blipFill>
            <a:blip r:embed="rId3"/>
            <a:srcRect t="46020"/>
            <a:stretch>
              <a:fillRect/>
            </a:stretch>
          </p:blipFill>
          <p:spPr>
            <a:xfrm>
              <a:off x="1" y="6769"/>
              <a:ext cx="19199" cy="4031"/>
            </a:xfrm>
            <a:prstGeom prst="rect">
              <a:avLst/>
            </a:prstGeom>
          </p:spPr>
        </p:pic>
        <p:sp>
          <p:nvSpPr>
            <p:cNvPr id="3" name="矩形 2"/>
            <p:cNvSpPr/>
            <p:nvPr/>
          </p:nvSpPr>
          <p:spPr>
            <a:xfrm>
              <a:off x="450" y="780"/>
              <a:ext cx="18300" cy="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a:extLst>
              <a:ext uri="{FF2B5EF4-FFF2-40B4-BE49-F238E27FC236}">
                <a16:creationId xmlns:a16="http://schemas.microsoft.com/office/drawing/2014/main" id="{530F6E56-9038-0D65-BA8D-6D39C3CAABF6}"/>
              </a:ext>
            </a:extLst>
          </p:cNvPr>
          <p:cNvPicPr>
            <a:picLocks noChangeAspect="1"/>
          </p:cNvPicPr>
          <p:nvPr/>
        </p:nvPicPr>
        <p:blipFill>
          <a:blip r:embed="rId4"/>
          <a:stretch>
            <a:fillRect/>
          </a:stretch>
        </p:blipFill>
        <p:spPr>
          <a:xfrm>
            <a:off x="3648766" y="354564"/>
            <a:ext cx="4334632" cy="1774090"/>
          </a:xfrm>
          <a:prstGeom prst="rect">
            <a:avLst/>
          </a:prstGeom>
        </p:spPr>
      </p:pic>
      <p:pic>
        <p:nvPicPr>
          <p:cNvPr id="8" name="Picture 7">
            <a:extLst>
              <a:ext uri="{FF2B5EF4-FFF2-40B4-BE49-F238E27FC236}">
                <a16:creationId xmlns:a16="http://schemas.microsoft.com/office/drawing/2014/main" id="{1F2FB0CE-BA52-92C9-7889-3BF312C380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0815"/>
          <a:stretch/>
        </p:blipFill>
        <p:spPr>
          <a:xfrm>
            <a:off x="8975751" y="2547079"/>
            <a:ext cx="2818143" cy="4067785"/>
          </a:xfrm>
          <a:prstGeom prst="rect">
            <a:avLst/>
          </a:prstGeom>
        </p:spPr>
      </p:pic>
      <p:sp>
        <p:nvSpPr>
          <p:cNvPr id="9" name="Speech Bubble: Oval 9">
            <a:extLst>
              <a:ext uri="{FF2B5EF4-FFF2-40B4-BE49-F238E27FC236}">
                <a16:creationId xmlns:a16="http://schemas.microsoft.com/office/drawing/2014/main" id="{9FB8A74C-73BF-B146-B5AC-D361F2982B27}"/>
              </a:ext>
            </a:extLst>
          </p:cNvPr>
          <p:cNvSpPr/>
          <p:nvPr/>
        </p:nvSpPr>
        <p:spPr>
          <a:xfrm flipH="1">
            <a:off x="4441034" y="2292516"/>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2">
                    <a:lumMod val="75000"/>
                  </a:schemeClr>
                </a:solidFill>
                <a:latin typeface="Cambria" panose="02040503050406030204" pitchFamily="18" charset="0"/>
                <a:ea typeface="Cambria" panose="02040503050406030204" pitchFamily="18" charset="0"/>
              </a:rPr>
              <a:t>Bài</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vi-VN" sz="4400" b="1" dirty="0">
                <a:solidFill>
                  <a:schemeClr val="accent2">
                    <a:lumMod val="75000"/>
                  </a:schemeClr>
                </a:solidFill>
                <a:latin typeface="Cambria" panose="02040503050406030204" pitchFamily="18" charset="0"/>
                <a:ea typeface="Cambria" panose="02040503050406030204" pitchFamily="18" charset="0"/>
              </a:rPr>
              <a:t>thơ </a:t>
            </a:r>
            <a:r>
              <a:rPr lang="en-US" sz="4400" b="1" dirty="0" err="1">
                <a:solidFill>
                  <a:schemeClr val="accent2">
                    <a:lumMod val="75000"/>
                  </a:schemeClr>
                </a:solidFill>
                <a:latin typeface="Cambria" panose="02040503050406030204" pitchFamily="18" charset="0"/>
                <a:ea typeface="Cambria" panose="02040503050406030204" pitchFamily="18" charset="0"/>
              </a:rPr>
              <a:t>được</a:t>
            </a:r>
            <a:r>
              <a:rPr lang="en-US" sz="4400" b="1" dirty="0">
                <a:solidFill>
                  <a:schemeClr val="accent2">
                    <a:lumMod val="75000"/>
                  </a:schemeClr>
                </a:solidFill>
                <a:latin typeface="Cambria" panose="02040503050406030204" pitchFamily="18" charset="0"/>
                <a:ea typeface="Cambria" panose="02040503050406030204" pitchFamily="18" charset="0"/>
              </a:rPr>
              <a:t> chia </a:t>
            </a:r>
            <a:r>
              <a:rPr lang="en-US" sz="4400" b="1" dirty="0" err="1">
                <a:solidFill>
                  <a:schemeClr val="accent2">
                    <a:lumMod val="75000"/>
                  </a:schemeClr>
                </a:solidFill>
                <a:latin typeface="Cambria" panose="02040503050406030204" pitchFamily="18" charset="0"/>
                <a:ea typeface="Cambria" panose="02040503050406030204" pitchFamily="18" charset="0"/>
              </a:rPr>
              <a:t>làm</a:t>
            </a:r>
            <a:r>
              <a:rPr lang="en-US" sz="4400" b="1" dirty="0">
                <a:solidFill>
                  <a:schemeClr val="accent2">
                    <a:lumMod val="75000"/>
                  </a:schemeClr>
                </a:solidFill>
                <a:latin typeface="Cambria" panose="02040503050406030204" pitchFamily="18" charset="0"/>
                <a:ea typeface="Cambria" panose="02040503050406030204" pitchFamily="18" charset="0"/>
              </a:rPr>
              <a:t> </a:t>
            </a:r>
            <a:r>
              <a:rPr lang="en-US" sz="4400" b="1" dirty="0" err="1">
                <a:solidFill>
                  <a:schemeClr val="accent2">
                    <a:lumMod val="75000"/>
                  </a:schemeClr>
                </a:solidFill>
                <a:latin typeface="Cambria" panose="02040503050406030204" pitchFamily="18" charset="0"/>
                <a:ea typeface="Cambria" panose="02040503050406030204" pitchFamily="18" charset="0"/>
              </a:rPr>
              <a:t>mấy</a:t>
            </a:r>
            <a:r>
              <a:rPr lang="vi-VN" sz="4400" b="1" dirty="0">
                <a:solidFill>
                  <a:schemeClr val="accent2">
                    <a:lumMod val="75000"/>
                  </a:schemeClr>
                </a:solidFill>
                <a:latin typeface="Cambria" panose="02040503050406030204" pitchFamily="18" charset="0"/>
                <a:ea typeface="Cambria" panose="02040503050406030204" pitchFamily="18" charset="0"/>
              </a:rPr>
              <a:t> khổ</a:t>
            </a:r>
            <a:r>
              <a:rPr lang="en-US" sz="4400" b="1" dirty="0">
                <a:solidFill>
                  <a:schemeClr val="accent2">
                    <a:lumMod val="75000"/>
                  </a:schemeClr>
                </a:solidFill>
                <a:latin typeface="Cambria" panose="02040503050406030204" pitchFamily="18" charset="0"/>
                <a:ea typeface="Cambria" panose="02040503050406030204" pitchFamily="18" charset="0"/>
              </a:rPr>
              <a:t>?</a:t>
            </a:r>
          </a:p>
        </p:txBody>
      </p:sp>
      <p:sp>
        <p:nvSpPr>
          <p:cNvPr id="10" name="Speech Bubble: Oval 9">
            <a:extLst>
              <a:ext uri="{FF2B5EF4-FFF2-40B4-BE49-F238E27FC236}">
                <a16:creationId xmlns:a16="http://schemas.microsoft.com/office/drawing/2014/main" id="{2DCFFED9-4B68-1C0F-A417-15F9AFC2DB67}"/>
              </a:ext>
            </a:extLst>
          </p:cNvPr>
          <p:cNvSpPr/>
          <p:nvPr/>
        </p:nvSpPr>
        <p:spPr>
          <a:xfrm flipH="1">
            <a:off x="4015710" y="2313959"/>
            <a:ext cx="4674291" cy="3131861"/>
          </a:xfrm>
          <a:custGeom>
            <a:avLst/>
            <a:gdLst>
              <a:gd name="connsiteX0" fmla="*/ -301772 w 4674291"/>
              <a:gd name="connsiteY0" fmla="*/ 1855189 h 3131861"/>
              <a:gd name="connsiteX1" fmla="*/ 1039 w 4674291"/>
              <a:gd name="connsiteY1" fmla="*/ 1519232 h 3131861"/>
              <a:gd name="connsiteX2" fmla="*/ 2265536 w 4674291"/>
              <a:gd name="connsiteY2" fmla="*/ 735 h 3131861"/>
              <a:gd name="connsiteX3" fmla="*/ 4642370 w 4674291"/>
              <a:gd name="connsiteY3" fmla="*/ 1308000 h 3131861"/>
              <a:gd name="connsiteX4" fmla="*/ 2615467 w 4674291"/>
              <a:gd name="connsiteY4" fmla="*/ 3120718 h 3131861"/>
              <a:gd name="connsiteX5" fmla="*/ 145036 w 4674291"/>
              <a:gd name="connsiteY5" fmla="*/ 2108978 h 3131861"/>
              <a:gd name="connsiteX6" fmla="*/ -301772 w 4674291"/>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4291" h="3131861" fill="none" extrusionOk="0">
                <a:moveTo>
                  <a:pt x="-301772" y="1855189"/>
                </a:moveTo>
                <a:cubicBezTo>
                  <a:pt x="-233195" y="1786099"/>
                  <a:pt x="-122549" y="1664825"/>
                  <a:pt x="1039" y="1519232"/>
                </a:cubicBezTo>
                <a:cubicBezTo>
                  <a:pt x="18876" y="672823"/>
                  <a:pt x="1041974" y="39710"/>
                  <a:pt x="2265536" y="735"/>
                </a:cubicBezTo>
                <a:cubicBezTo>
                  <a:pt x="3526020" y="-137314"/>
                  <a:pt x="4371704" y="529353"/>
                  <a:pt x="4642370" y="1308000"/>
                </a:cubicBezTo>
                <a:cubicBezTo>
                  <a:pt x="4859920" y="2072618"/>
                  <a:pt x="3789111" y="2967330"/>
                  <a:pt x="2615467" y="3120718"/>
                </a:cubicBezTo>
                <a:cubicBezTo>
                  <a:pt x="1450659" y="3158250"/>
                  <a:pt x="626887" y="2728389"/>
                  <a:pt x="145036" y="2108978"/>
                </a:cubicBezTo>
                <a:cubicBezTo>
                  <a:pt x="-13930" y="2020881"/>
                  <a:pt x="-185291" y="1915966"/>
                  <a:pt x="-301772" y="1855189"/>
                </a:cubicBezTo>
                <a:close/>
              </a:path>
              <a:path w="4674291" h="3131861" stroke="0" extrusionOk="0">
                <a:moveTo>
                  <a:pt x="-301772" y="1855189"/>
                </a:moveTo>
                <a:cubicBezTo>
                  <a:pt x="-250228" y="1770219"/>
                  <a:pt x="-43068" y="1549185"/>
                  <a:pt x="1039" y="1519232"/>
                </a:cubicBezTo>
                <a:cubicBezTo>
                  <a:pt x="-23018" y="697921"/>
                  <a:pt x="1022070" y="56539"/>
                  <a:pt x="2265536" y="735"/>
                </a:cubicBezTo>
                <a:cubicBezTo>
                  <a:pt x="3394080" y="93454"/>
                  <a:pt x="4510814" y="576678"/>
                  <a:pt x="4642370" y="1308000"/>
                </a:cubicBezTo>
                <a:cubicBezTo>
                  <a:pt x="4810506" y="2419087"/>
                  <a:pt x="3736919" y="3048048"/>
                  <a:pt x="2615467" y="3120718"/>
                </a:cubicBezTo>
                <a:cubicBezTo>
                  <a:pt x="1407874" y="3153082"/>
                  <a:pt x="547892" y="2794898"/>
                  <a:pt x="145036" y="2108978"/>
                </a:cubicBezTo>
                <a:cubicBezTo>
                  <a:pt x="54879" y="2086447"/>
                  <a:pt x="-178617" y="1961881"/>
                  <a:pt x="-301772"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Cambria" panose="02040503050406030204" pitchFamily="18" charset="0"/>
                <a:ea typeface="Cambria" panose="02040503050406030204" pitchFamily="18" charset="0"/>
              </a:rPr>
              <a:t>Bài</a:t>
            </a:r>
            <a:r>
              <a:rPr lang="en-US" sz="4400" b="1" dirty="0">
                <a:solidFill>
                  <a:schemeClr val="accent1">
                    <a:lumMod val="50000"/>
                  </a:schemeClr>
                </a:solidFill>
                <a:latin typeface="Cambria" panose="02040503050406030204" pitchFamily="18" charset="0"/>
                <a:ea typeface="Cambria" panose="02040503050406030204" pitchFamily="18" charset="0"/>
              </a:rPr>
              <a:t> </a:t>
            </a:r>
            <a:r>
              <a:rPr lang="vi-VN" sz="4400" b="1" dirty="0">
                <a:solidFill>
                  <a:schemeClr val="accent1">
                    <a:lumMod val="50000"/>
                  </a:schemeClr>
                </a:solidFill>
                <a:latin typeface="Cambria" panose="02040503050406030204" pitchFamily="18" charset="0"/>
                <a:ea typeface="Cambria" panose="02040503050406030204" pitchFamily="18" charset="0"/>
              </a:rPr>
              <a:t>thơ </a:t>
            </a:r>
            <a:r>
              <a:rPr lang="en-US" sz="4400" b="1" dirty="0" err="1">
                <a:solidFill>
                  <a:schemeClr val="accent1">
                    <a:lumMod val="50000"/>
                  </a:schemeClr>
                </a:solidFill>
                <a:latin typeface="Cambria" panose="02040503050406030204" pitchFamily="18" charset="0"/>
                <a:ea typeface="Cambria" panose="02040503050406030204" pitchFamily="18" charset="0"/>
              </a:rPr>
              <a:t>được</a:t>
            </a:r>
            <a:r>
              <a:rPr lang="en-US" sz="4400" b="1" dirty="0">
                <a:solidFill>
                  <a:schemeClr val="accent1">
                    <a:lumMod val="50000"/>
                  </a:schemeClr>
                </a:solidFill>
                <a:latin typeface="Cambria" panose="02040503050406030204" pitchFamily="18" charset="0"/>
                <a:ea typeface="Cambria" panose="02040503050406030204" pitchFamily="18" charset="0"/>
              </a:rPr>
              <a:t> chia </a:t>
            </a:r>
            <a:r>
              <a:rPr lang="en-US" sz="4400" b="1" dirty="0" err="1">
                <a:solidFill>
                  <a:schemeClr val="accent1">
                    <a:lumMod val="50000"/>
                  </a:schemeClr>
                </a:solidFill>
                <a:latin typeface="Cambria" panose="02040503050406030204" pitchFamily="18" charset="0"/>
                <a:ea typeface="Cambria" panose="02040503050406030204" pitchFamily="18" charset="0"/>
              </a:rPr>
              <a:t>làm</a:t>
            </a:r>
            <a:r>
              <a:rPr lang="en-US" sz="4400" b="1" dirty="0">
                <a:solidFill>
                  <a:schemeClr val="accent1">
                    <a:lumMod val="50000"/>
                  </a:schemeClr>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4</a:t>
            </a:r>
            <a:r>
              <a:rPr lang="en-US" sz="4400" b="1" dirty="0">
                <a:solidFill>
                  <a:schemeClr val="accent1">
                    <a:lumMod val="50000"/>
                  </a:schemeClr>
                </a:solidFill>
                <a:latin typeface="Cambria" panose="02040503050406030204" pitchFamily="18" charset="0"/>
                <a:ea typeface="Cambria" panose="02040503050406030204" pitchFamily="18" charset="0"/>
              </a:rPr>
              <a:t> </a:t>
            </a:r>
            <a:r>
              <a:rPr lang="vi-VN" sz="4400" b="1" dirty="0">
                <a:solidFill>
                  <a:schemeClr val="accent1">
                    <a:lumMod val="50000"/>
                  </a:schemeClr>
                </a:solidFill>
                <a:latin typeface="Cambria" panose="02040503050406030204" pitchFamily="18" charset="0"/>
                <a:ea typeface="Cambria" panose="02040503050406030204" pitchFamily="18" charset="0"/>
              </a:rPr>
              <a:t>khổ</a:t>
            </a:r>
            <a:r>
              <a:rPr lang="en-US" sz="4400" b="1" dirty="0">
                <a:solidFill>
                  <a:schemeClr val="accent1">
                    <a:lumMod val="50000"/>
                  </a:schemeClr>
                </a:solidFill>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F7AFB527-A9DE-D351-98A4-5F2AEE75D9FC}"/>
            </a:ext>
          </a:extLst>
        </p:cNvPr>
        <p:cNvGrpSpPr/>
        <p:nvPr/>
      </p:nvGrpSpPr>
      <p:grpSpPr>
        <a:xfrm>
          <a:off x="0" y="0"/>
          <a:ext cx="0" cy="0"/>
          <a:chOff x="0" y="0"/>
          <a:chExt cx="0" cy="0"/>
        </a:xfrm>
      </p:grpSpPr>
      <p:grpSp>
        <p:nvGrpSpPr>
          <p:cNvPr id="2" name="组合 1">
            <a:extLst>
              <a:ext uri="{FF2B5EF4-FFF2-40B4-BE49-F238E27FC236}">
                <a16:creationId xmlns:a16="http://schemas.microsoft.com/office/drawing/2014/main" id="{DF711AC4-BD3C-ABBF-D5B4-CBFCDB03362D}"/>
              </a:ext>
            </a:extLst>
          </p:cNvPr>
          <p:cNvGrpSpPr/>
          <p:nvPr/>
        </p:nvGrpSpPr>
        <p:grpSpPr>
          <a:xfrm>
            <a:off x="0" y="158620"/>
            <a:ext cx="12191365" cy="6699414"/>
            <a:chOff x="1" y="780"/>
            <a:chExt cx="19199" cy="10020"/>
          </a:xfrm>
        </p:grpSpPr>
        <p:pic>
          <p:nvPicPr>
            <p:cNvPr id="10" name="图片 9" descr="4 (3)">
              <a:extLst>
                <a:ext uri="{FF2B5EF4-FFF2-40B4-BE49-F238E27FC236}">
                  <a16:creationId xmlns:a16="http://schemas.microsoft.com/office/drawing/2014/main" id="{5176EFC0-8A4D-CF77-843B-3260CAF47051}"/>
                </a:ext>
              </a:extLst>
            </p:cNvPr>
            <p:cNvPicPr>
              <a:picLocks noChangeAspect="1"/>
            </p:cNvPicPr>
            <p:nvPr/>
          </p:nvPicPr>
          <p:blipFill>
            <a:blip r:embed="rId3"/>
            <a:srcRect t="46020"/>
            <a:stretch>
              <a:fillRect/>
            </a:stretch>
          </p:blipFill>
          <p:spPr>
            <a:xfrm>
              <a:off x="1" y="6769"/>
              <a:ext cx="19199" cy="4031"/>
            </a:xfrm>
            <a:prstGeom prst="rect">
              <a:avLst/>
            </a:prstGeom>
          </p:spPr>
        </p:pic>
        <p:sp>
          <p:nvSpPr>
            <p:cNvPr id="11" name="矩形 10">
              <a:extLst>
                <a:ext uri="{FF2B5EF4-FFF2-40B4-BE49-F238E27FC236}">
                  <a16:creationId xmlns:a16="http://schemas.microsoft.com/office/drawing/2014/main" id="{C4C6E98D-423C-C540-3EBC-4166A4011CE7}"/>
                </a:ext>
              </a:extLst>
            </p:cNvPr>
            <p:cNvSpPr/>
            <p:nvPr/>
          </p:nvSpPr>
          <p:spPr>
            <a:xfrm>
              <a:off x="323" y="780"/>
              <a:ext cx="18559" cy="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3" name="矩形 2">
            <a:extLst>
              <a:ext uri="{FF2B5EF4-FFF2-40B4-BE49-F238E27FC236}">
                <a16:creationId xmlns:a16="http://schemas.microsoft.com/office/drawing/2014/main" id="{AB0D114F-D940-91DB-202B-D819630C2E46}"/>
              </a:ext>
            </a:extLst>
          </p:cNvPr>
          <p:cNvSpPr/>
          <p:nvPr/>
        </p:nvSpPr>
        <p:spPr>
          <a:xfrm>
            <a:off x="4110181" y="4399110"/>
            <a:ext cx="6096000" cy="784189"/>
          </a:xfrm>
          <a:prstGeom prst="rect">
            <a:avLst/>
          </a:prstGeom>
        </p:spPr>
        <p:txBody>
          <a:bodyPr>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ea typeface="思源黑体 CN Bold" panose="020B0800000000000000"/>
                <a:cs typeface="思源黑体 CN Bold" panose="020B0800000000000000" pitchFamily="34" charset="-122"/>
              </a:rPr>
              <a:t>                   </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ea typeface="思源黑体 CN Bold" panose="020B0800000000000000"/>
                <a:cs typeface="思源黑体 CN Bold" panose="020B0800000000000000" pitchFamily="34" charset="-122"/>
              </a:rPr>
              <a:t>     </a:t>
            </a:r>
          </a:p>
        </p:txBody>
      </p:sp>
      <p:pic>
        <p:nvPicPr>
          <p:cNvPr id="4" name="Picture 3">
            <a:extLst>
              <a:ext uri="{FF2B5EF4-FFF2-40B4-BE49-F238E27FC236}">
                <a16:creationId xmlns:a16="http://schemas.microsoft.com/office/drawing/2014/main" id="{0DAE1A90-86C6-50EE-6795-882D54737E2F}"/>
              </a:ext>
            </a:extLst>
          </p:cNvPr>
          <p:cNvPicPr>
            <a:picLocks noChangeAspect="1"/>
          </p:cNvPicPr>
          <p:nvPr/>
        </p:nvPicPr>
        <p:blipFill>
          <a:blip r:embed="rId4"/>
          <a:stretch>
            <a:fillRect/>
          </a:stretch>
        </p:blipFill>
        <p:spPr>
          <a:xfrm>
            <a:off x="3618678" y="158620"/>
            <a:ext cx="4713421" cy="614146"/>
          </a:xfrm>
          <a:prstGeom prst="rect">
            <a:avLst/>
          </a:prstGeom>
        </p:spPr>
      </p:pic>
      <p:sp>
        <p:nvSpPr>
          <p:cNvPr id="5" name="TextBox 4">
            <a:extLst>
              <a:ext uri="{FF2B5EF4-FFF2-40B4-BE49-F238E27FC236}">
                <a16:creationId xmlns:a16="http://schemas.microsoft.com/office/drawing/2014/main" id="{2E522BB9-7351-AC3D-8D9D-D98131BA583D}"/>
              </a:ext>
            </a:extLst>
          </p:cNvPr>
          <p:cNvSpPr txBox="1"/>
          <p:nvPr/>
        </p:nvSpPr>
        <p:spPr>
          <a:xfrm>
            <a:off x="201931" y="869421"/>
            <a:ext cx="5555058" cy="2698816"/>
          </a:xfrm>
          <a:prstGeom prst="rect">
            <a:avLst/>
          </a:prstGeom>
          <a:solidFill>
            <a:schemeClr val="accent4">
              <a:lumMod val="20000"/>
              <a:lumOff val="80000"/>
            </a:schemeClr>
          </a:solid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Chiều đi học về</a:t>
            </a:r>
          </a:p>
          <a:p>
            <a:pPr algn="just">
              <a:lnSpc>
                <a:spcPct val="110000"/>
              </a:lnSpc>
            </a:pPr>
            <a:r>
              <a:rPr lang="vi-VN" sz="2600" dirty="0">
                <a:latin typeface="Cambria" panose="02040503050406030204" pitchFamily="18" charset="0"/>
                <a:ea typeface="Cambria" panose="02040503050406030204" pitchFamily="18" charset="0"/>
              </a:rPr>
              <a:t>Chúng em qua ngôi nhà xây dở</a:t>
            </a:r>
          </a:p>
          <a:p>
            <a:pPr algn="just">
              <a:lnSpc>
                <a:spcPct val="110000"/>
              </a:lnSpc>
            </a:pPr>
            <a:r>
              <a:rPr lang="vi-VN" sz="2600" dirty="0">
                <a:latin typeface="Cambria" panose="02040503050406030204" pitchFamily="18" charset="0"/>
                <a:ea typeface="Cambria" panose="02040503050406030204" pitchFamily="18" charset="0"/>
              </a:rPr>
              <a:t>Giàn giáo tựa cái lồng che chở</a:t>
            </a:r>
          </a:p>
          <a:p>
            <a:pPr algn="just">
              <a:lnSpc>
                <a:spcPct val="110000"/>
              </a:lnSpc>
            </a:pPr>
            <a:r>
              <a:rPr lang="vi-VN" sz="2600" dirty="0">
                <a:latin typeface="Cambria" panose="02040503050406030204" pitchFamily="18" charset="0"/>
                <a:ea typeface="Cambria" panose="02040503050406030204" pitchFamily="18" charset="0"/>
              </a:rPr>
              <a:t>Trụ bê tông nhú lên như một mầm cây</a:t>
            </a:r>
          </a:p>
          <a:p>
            <a:pPr algn="just">
              <a:lnSpc>
                <a:spcPct val="110000"/>
              </a:lnSpc>
            </a:pPr>
            <a:r>
              <a:rPr lang="vi-VN" sz="2600" dirty="0">
                <a:latin typeface="Cambria" panose="02040503050406030204" pitchFamily="18" charset="0"/>
                <a:ea typeface="Cambria" panose="02040503050406030204" pitchFamily="18" charset="0"/>
              </a:rPr>
              <a:t>Bác thợ nề ra về còn huơ huơ cái bay:</a:t>
            </a:r>
          </a:p>
          <a:p>
            <a:pPr algn="just">
              <a:lnSpc>
                <a:spcPct val="110000"/>
              </a:lnSpc>
            </a:pPr>
            <a:r>
              <a:rPr lang="vi-VN" sz="2600" dirty="0">
                <a:latin typeface="Cambria" panose="02040503050406030204" pitchFamily="18" charset="0"/>
                <a:ea typeface="Cambria" panose="02040503050406030204" pitchFamily="18" charset="0"/>
              </a:rPr>
              <a:t>Tạm biệt!</a:t>
            </a:r>
          </a:p>
        </p:txBody>
      </p:sp>
      <p:sp>
        <p:nvSpPr>
          <p:cNvPr id="6" name="TextBox 5">
            <a:extLst>
              <a:ext uri="{FF2B5EF4-FFF2-40B4-BE49-F238E27FC236}">
                <a16:creationId xmlns:a16="http://schemas.microsoft.com/office/drawing/2014/main" id="{DBABB785-41CD-17C7-940D-FD5EBA11E338}"/>
              </a:ext>
            </a:extLst>
          </p:cNvPr>
          <p:cNvSpPr txBox="1"/>
          <p:nvPr/>
        </p:nvSpPr>
        <p:spPr>
          <a:xfrm>
            <a:off x="201931" y="3590991"/>
            <a:ext cx="5800996" cy="1818575"/>
          </a:xfrm>
          <a:prstGeom prst="rect">
            <a:avLst/>
          </a:prstGeom>
          <a:solidFill>
            <a:srgbClr val="E1EDC5"/>
          </a:solid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Ngôi nhà tựa vào nền trời sẫm biếc</a:t>
            </a:r>
          </a:p>
          <a:p>
            <a:pPr algn="just">
              <a:lnSpc>
                <a:spcPct val="110000"/>
              </a:lnSpc>
            </a:pPr>
            <a:r>
              <a:rPr lang="vi-VN" sz="2600" dirty="0">
                <a:latin typeface="Cambria" panose="02040503050406030204" pitchFamily="18" charset="0"/>
                <a:ea typeface="Cambria" panose="02040503050406030204" pitchFamily="18" charset="0"/>
              </a:rPr>
              <a:t>Thở ra mùi vôi vữa nồng hăng</a:t>
            </a:r>
          </a:p>
          <a:p>
            <a:pPr algn="just">
              <a:lnSpc>
                <a:spcPct val="110000"/>
              </a:lnSpc>
            </a:pPr>
            <a:r>
              <a:rPr lang="vi-VN" sz="2600" dirty="0">
                <a:latin typeface="Cambria" panose="02040503050406030204" pitchFamily="18" charset="0"/>
                <a:ea typeface="Cambria" panose="02040503050406030204" pitchFamily="18" charset="0"/>
              </a:rPr>
              <a:t>Ngôi nhà giống bài thơ sắp làm xong</a:t>
            </a:r>
          </a:p>
          <a:p>
            <a:pPr algn="just">
              <a:lnSpc>
                <a:spcPct val="110000"/>
              </a:lnSpc>
            </a:pPr>
            <a:r>
              <a:rPr lang="vi-VN" sz="2600" dirty="0">
                <a:latin typeface="Cambria" panose="02040503050406030204" pitchFamily="18" charset="0"/>
                <a:ea typeface="Cambria" panose="02040503050406030204" pitchFamily="18" charset="0"/>
              </a:rPr>
              <a:t>Là bức tranh còn nguyên màu vôi, gạch.</a:t>
            </a:r>
          </a:p>
        </p:txBody>
      </p:sp>
      <p:sp>
        <p:nvSpPr>
          <p:cNvPr id="7" name="TextBox 6">
            <a:extLst>
              <a:ext uri="{FF2B5EF4-FFF2-40B4-BE49-F238E27FC236}">
                <a16:creationId xmlns:a16="http://schemas.microsoft.com/office/drawing/2014/main" id="{19EEC512-A000-FB0D-3DAF-75AA853A0B2C}"/>
              </a:ext>
            </a:extLst>
          </p:cNvPr>
          <p:cNvSpPr txBox="1"/>
          <p:nvPr/>
        </p:nvSpPr>
        <p:spPr>
          <a:xfrm>
            <a:off x="6204856" y="902169"/>
            <a:ext cx="5691675" cy="3579057"/>
          </a:xfrm>
          <a:prstGeom prst="rect">
            <a:avLst/>
          </a:prstGeom>
          <a:solidFill>
            <a:srgbClr val="FFCCFF"/>
          </a:solid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Bầy chim đi ăn về</a:t>
            </a:r>
          </a:p>
          <a:p>
            <a:pPr algn="just">
              <a:lnSpc>
                <a:spcPct val="110000"/>
              </a:lnSpc>
            </a:pPr>
            <a:r>
              <a:rPr lang="vi-VN" sz="2600" dirty="0">
                <a:latin typeface="Cambria" panose="02040503050406030204" pitchFamily="18" charset="0"/>
                <a:ea typeface="Cambria" panose="02040503050406030204" pitchFamily="18" charset="0"/>
              </a:rPr>
              <a:t>Rót vào ô cửa chưa sơn vài nốt nhạc.</a:t>
            </a:r>
          </a:p>
          <a:p>
            <a:pPr algn="just">
              <a:lnSpc>
                <a:spcPct val="110000"/>
              </a:lnSpc>
            </a:pPr>
            <a:r>
              <a:rPr lang="vi-VN" sz="2600" dirty="0">
                <a:latin typeface="Cambria" panose="02040503050406030204" pitchFamily="18" charset="0"/>
                <a:ea typeface="Cambria" panose="02040503050406030204" pitchFamily="18" charset="0"/>
              </a:rPr>
              <a:t>Nắng đứng ngủ quên</a:t>
            </a:r>
          </a:p>
          <a:p>
            <a:pPr algn="just">
              <a:lnSpc>
                <a:spcPct val="110000"/>
              </a:lnSpc>
            </a:pPr>
            <a:r>
              <a:rPr lang="vi-VN" sz="2600" dirty="0">
                <a:latin typeface="Cambria" panose="02040503050406030204" pitchFamily="18" charset="0"/>
                <a:ea typeface="Cambria" panose="02040503050406030204" pitchFamily="18" charset="0"/>
              </a:rPr>
              <a:t>Trên những bức tường</a:t>
            </a:r>
          </a:p>
          <a:p>
            <a:pPr algn="just">
              <a:lnSpc>
                <a:spcPct val="110000"/>
              </a:lnSpc>
            </a:pPr>
            <a:r>
              <a:rPr lang="vi-VN" sz="2600" dirty="0">
                <a:latin typeface="Cambria" panose="02040503050406030204" pitchFamily="18" charset="0"/>
                <a:ea typeface="Cambria" panose="02040503050406030204" pitchFamily="18" charset="0"/>
              </a:rPr>
              <a:t>Làn gió nào về mang hương</a:t>
            </a:r>
          </a:p>
          <a:p>
            <a:pPr algn="just">
              <a:lnSpc>
                <a:spcPct val="110000"/>
              </a:lnSpc>
            </a:pPr>
            <a:r>
              <a:rPr lang="vi-VN" sz="2600" dirty="0">
                <a:latin typeface="Cambria" panose="02040503050406030204" pitchFamily="18" charset="0"/>
                <a:ea typeface="Cambria" panose="02040503050406030204" pitchFamily="18" charset="0"/>
              </a:rPr>
              <a:t>Ủ đầy những rãnh tường chưa trát vữa.</a:t>
            </a:r>
          </a:p>
          <a:p>
            <a:pPr algn="just">
              <a:lnSpc>
                <a:spcPct val="110000"/>
              </a:lnSpc>
            </a:pPr>
            <a:r>
              <a:rPr lang="vi-VN" sz="2600" dirty="0">
                <a:latin typeface="Cambria" panose="02040503050406030204" pitchFamily="18" charset="0"/>
                <a:ea typeface="Cambria" panose="02040503050406030204" pitchFamily="18" charset="0"/>
              </a:rPr>
              <a:t>Bao ngôi nhà đã hoàn thành</a:t>
            </a:r>
          </a:p>
          <a:p>
            <a:pPr algn="just">
              <a:lnSpc>
                <a:spcPct val="110000"/>
              </a:lnSpc>
            </a:pPr>
            <a:r>
              <a:rPr lang="vi-VN" sz="2600" dirty="0">
                <a:latin typeface="Cambria" panose="02040503050406030204" pitchFamily="18" charset="0"/>
                <a:ea typeface="Cambria" panose="02040503050406030204" pitchFamily="18" charset="0"/>
              </a:rPr>
              <a:t>Đều qua những ngày xây dở.</a:t>
            </a:r>
          </a:p>
        </p:txBody>
      </p:sp>
      <p:sp>
        <p:nvSpPr>
          <p:cNvPr id="8" name="TextBox 7">
            <a:extLst>
              <a:ext uri="{FF2B5EF4-FFF2-40B4-BE49-F238E27FC236}">
                <a16:creationId xmlns:a16="http://schemas.microsoft.com/office/drawing/2014/main" id="{2A962952-A932-9426-5B30-73BD4BD8905F}"/>
              </a:ext>
            </a:extLst>
          </p:cNvPr>
          <p:cNvSpPr txBox="1"/>
          <p:nvPr/>
        </p:nvSpPr>
        <p:spPr>
          <a:xfrm>
            <a:off x="6204856" y="4540942"/>
            <a:ext cx="5691675" cy="938334"/>
          </a:xfrm>
          <a:prstGeom prst="rect">
            <a:avLst/>
          </a:prstGeom>
          <a:solidFill>
            <a:srgbClr val="75D7FE"/>
          </a:solid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Ngôi nhà như trẻ nhỏ</a:t>
            </a:r>
          </a:p>
          <a:p>
            <a:pPr algn="just">
              <a:lnSpc>
                <a:spcPct val="110000"/>
              </a:lnSpc>
            </a:pPr>
            <a:r>
              <a:rPr lang="vi-VN" sz="2600" dirty="0">
                <a:latin typeface="Cambria" panose="02040503050406030204" pitchFamily="18" charset="0"/>
                <a:ea typeface="Cambria" panose="02040503050406030204" pitchFamily="18" charset="0"/>
              </a:rPr>
              <a:t>Lớn lên với trời xanh ...</a:t>
            </a:r>
          </a:p>
        </p:txBody>
      </p:sp>
      <p:sp>
        <p:nvSpPr>
          <p:cNvPr id="9" name="TextBox 8">
            <a:extLst>
              <a:ext uri="{FF2B5EF4-FFF2-40B4-BE49-F238E27FC236}">
                <a16:creationId xmlns:a16="http://schemas.microsoft.com/office/drawing/2014/main" id="{8F4D3397-2993-CF51-0A01-8192D2EDFDAF}"/>
              </a:ext>
            </a:extLst>
          </p:cNvPr>
          <p:cNvSpPr txBox="1"/>
          <p:nvPr/>
        </p:nvSpPr>
        <p:spPr>
          <a:xfrm>
            <a:off x="9455020" y="5541597"/>
            <a:ext cx="2618792" cy="498213"/>
          </a:xfrm>
          <a:prstGeom prst="rect">
            <a:avLst/>
          </a:prstGeom>
          <a:noFill/>
        </p:spPr>
        <p:txBody>
          <a:bodyPr wrap="square" rtlCol="0">
            <a:spAutoFit/>
          </a:bodyPr>
          <a:lstStyle/>
          <a:p>
            <a:pPr algn="just">
              <a:lnSpc>
                <a:spcPct val="110000"/>
              </a:lnSpc>
            </a:pPr>
            <a:r>
              <a:rPr lang="vi-VN" sz="2600" dirty="0">
                <a:latin typeface="Cambria" panose="02040503050406030204" pitchFamily="18" charset="0"/>
                <a:ea typeface="Cambria" panose="02040503050406030204" pitchFamily="18" charset="0"/>
              </a:rPr>
              <a:t>(Đồng Xuân Lan)</a:t>
            </a:r>
          </a:p>
        </p:txBody>
      </p:sp>
      <p:pic>
        <p:nvPicPr>
          <p:cNvPr id="19" name="Picture 18" descr="A group of men working on a building&#10;&#10;AI-generated content may be incorrect.">
            <a:extLst>
              <a:ext uri="{FF2B5EF4-FFF2-40B4-BE49-F238E27FC236}">
                <a16:creationId xmlns:a16="http://schemas.microsoft.com/office/drawing/2014/main" id="{E402299C-DF24-FE98-6960-C7F820E13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18" y="5331311"/>
            <a:ext cx="1931437" cy="1548046"/>
          </a:xfrm>
          <a:prstGeom prst="rect">
            <a:avLst/>
          </a:prstGeom>
        </p:spPr>
      </p:pic>
    </p:spTree>
    <p:extLst>
      <p:ext uri="{BB962C8B-B14F-4D97-AF65-F5344CB8AC3E}">
        <p14:creationId xmlns:p14="http://schemas.microsoft.com/office/powerpoint/2010/main" val="88437084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par>
                          <p:cTn id="25" fill="hold">
                            <p:stCondLst>
                              <p:cond delay="2000"/>
                            </p:stCondLst>
                            <p:childTnLst>
                              <p:par>
                                <p:cTn id="26" presetID="16" presetClass="entr" presetSubtype="2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圆角矩形 6"/>
          <p:cNvSpPr/>
          <p:nvPr/>
        </p:nvSpPr>
        <p:spPr>
          <a:xfrm>
            <a:off x="3800872" y="529883"/>
            <a:ext cx="8074025" cy="3695700"/>
          </a:xfrm>
          <a:prstGeom prst="roundRect">
            <a:avLst/>
          </a:prstGeom>
          <a:solidFill>
            <a:schemeClr val="bg1">
              <a:alpha val="68000"/>
            </a:schemeClr>
          </a:solidFill>
          <a:ln>
            <a:solidFill>
              <a:srgbClr val="017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1 (12)"/>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8" name="Picture 7" descr="A cartoon of a child wearing a yellow hard hat and gloves&#10;&#10;AI-generated content may be incorrect.">
            <a:extLst>
              <a:ext uri="{FF2B5EF4-FFF2-40B4-BE49-F238E27FC236}">
                <a16:creationId xmlns:a16="http://schemas.microsoft.com/office/drawing/2014/main" id="{9143EF18-1FBB-F953-2476-F58028E6FCA4}"/>
              </a:ext>
            </a:extLst>
          </p:cNvPr>
          <p:cNvPicPr>
            <a:picLocks noChangeAspect="1"/>
          </p:cNvPicPr>
          <p:nvPr/>
        </p:nvPicPr>
        <p:blipFill>
          <a:blip r:embed="rId8" cstate="print">
            <a:extLst>
              <a:ext uri="{28A0092B-C50C-407E-A947-70E740481C1C}">
                <a14:useLocalDpi xmlns:a14="http://schemas.microsoft.com/office/drawing/2010/main" val="0"/>
              </a:ext>
            </a:extLst>
          </a:blip>
          <a:srcRect l="20012"/>
          <a:stretch/>
        </p:blipFill>
        <p:spPr>
          <a:xfrm>
            <a:off x="-15875" y="954403"/>
            <a:ext cx="6379353" cy="6380273"/>
          </a:xfrm>
          <a:prstGeom prst="rect">
            <a:avLst/>
          </a:prstGeom>
        </p:spPr>
      </p:pic>
      <p:pic>
        <p:nvPicPr>
          <p:cNvPr id="9" name="Picture 8">
            <a:extLst>
              <a:ext uri="{FF2B5EF4-FFF2-40B4-BE49-F238E27FC236}">
                <a16:creationId xmlns:a16="http://schemas.microsoft.com/office/drawing/2014/main" id="{9A15A13D-91EA-B199-9ECE-F9C930BF861F}"/>
              </a:ext>
            </a:extLst>
          </p:cNvPr>
          <p:cNvPicPr>
            <a:picLocks noChangeAspect="1"/>
          </p:cNvPicPr>
          <p:nvPr/>
        </p:nvPicPr>
        <p:blipFill>
          <a:blip r:embed="rId9"/>
          <a:stretch>
            <a:fillRect/>
          </a:stretch>
        </p:blipFill>
        <p:spPr>
          <a:xfrm rot="379070">
            <a:off x="4020370" y="277599"/>
            <a:ext cx="7547240" cy="4428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4B107131-7D21-8573-E1FC-2611D0FAC53E}"/>
            </a:ext>
          </a:extLst>
        </p:cNvPr>
        <p:cNvGrpSpPr/>
        <p:nvPr/>
      </p:nvGrpSpPr>
      <p:grpSpPr>
        <a:xfrm>
          <a:off x="0" y="0"/>
          <a:ext cx="0" cy="0"/>
          <a:chOff x="0" y="0"/>
          <a:chExt cx="0" cy="0"/>
        </a:xfrm>
      </p:grpSpPr>
      <p:pic>
        <p:nvPicPr>
          <p:cNvPr id="20" name="图片 19" descr="1 (12)">
            <a:extLst>
              <a:ext uri="{FF2B5EF4-FFF2-40B4-BE49-F238E27FC236}">
                <a16:creationId xmlns:a16="http://schemas.microsoft.com/office/drawing/2014/main" id="{BF16B4D5-078C-DC8F-B289-CF46FED16BE7}"/>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DA41DA20-A519-18F7-4161-E61BA439035B}"/>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769E045C-26B3-9BFA-8676-AFBF39030B84}"/>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C714CE3F-D400-E4BB-992F-2F3162DECEDC}"/>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553F77BF-E96B-52CF-210B-4CF5914C7D06}"/>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4" name="Picture 3" descr="A cartoon of kids reading books&#10;&#10;AI-generated content may be incorrect.">
            <a:extLst>
              <a:ext uri="{FF2B5EF4-FFF2-40B4-BE49-F238E27FC236}">
                <a16:creationId xmlns:a16="http://schemas.microsoft.com/office/drawing/2014/main" id="{4F287C48-327F-40D3-3F94-102B54388426}"/>
              </a:ext>
            </a:extLst>
          </p:cNvPr>
          <p:cNvPicPr>
            <a:picLocks noChangeAspect="1"/>
          </p:cNvPicPr>
          <p:nvPr/>
        </p:nvPicPr>
        <p:blipFill>
          <a:blip r:embed="rId8" cstate="print">
            <a:extLst>
              <a:ext uri="{28A0092B-C50C-407E-A947-70E740481C1C}">
                <a14:useLocalDpi xmlns:a14="http://schemas.microsoft.com/office/drawing/2010/main" val="0"/>
              </a:ext>
            </a:extLst>
          </a:blip>
          <a:srcRect b="23409"/>
          <a:stretch/>
        </p:blipFill>
        <p:spPr>
          <a:xfrm>
            <a:off x="6848449" y="3593910"/>
            <a:ext cx="5455973" cy="3264090"/>
          </a:xfrm>
          <a:prstGeom prst="rect">
            <a:avLst/>
          </a:prstGeom>
        </p:spPr>
      </p:pic>
      <p:pic>
        <p:nvPicPr>
          <p:cNvPr id="5" name="Picture 4">
            <a:extLst>
              <a:ext uri="{FF2B5EF4-FFF2-40B4-BE49-F238E27FC236}">
                <a16:creationId xmlns:a16="http://schemas.microsoft.com/office/drawing/2014/main" id="{CD54EE4D-134B-0309-9D96-4FACC19896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0950" y="-106268"/>
            <a:ext cx="6240804" cy="2129389"/>
          </a:xfrm>
          <a:prstGeom prst="rect">
            <a:avLst/>
          </a:prstGeom>
        </p:spPr>
      </p:pic>
      <p:grpSp>
        <p:nvGrpSpPr>
          <p:cNvPr id="10" name="Group 9">
            <a:extLst>
              <a:ext uri="{FF2B5EF4-FFF2-40B4-BE49-F238E27FC236}">
                <a16:creationId xmlns:a16="http://schemas.microsoft.com/office/drawing/2014/main" id="{B4766C4E-E548-69A3-08FB-8271DCB4735B}"/>
              </a:ext>
            </a:extLst>
          </p:cNvPr>
          <p:cNvGrpSpPr/>
          <p:nvPr/>
        </p:nvGrpSpPr>
        <p:grpSpPr>
          <a:xfrm>
            <a:off x="1252537" y="2006079"/>
            <a:ext cx="4098907" cy="953987"/>
            <a:chOff x="722602" y="2052734"/>
            <a:chExt cx="4098907" cy="953987"/>
          </a:xfrm>
        </p:grpSpPr>
        <p:grpSp>
          <p:nvGrpSpPr>
            <p:cNvPr id="11" name="Group 10">
              <a:extLst>
                <a:ext uri="{FF2B5EF4-FFF2-40B4-BE49-F238E27FC236}">
                  <a16:creationId xmlns:a16="http://schemas.microsoft.com/office/drawing/2014/main" id="{83690768-E0CE-4731-A315-4F6983B3B423}"/>
                </a:ext>
              </a:extLst>
            </p:cNvPr>
            <p:cNvGrpSpPr/>
            <p:nvPr/>
          </p:nvGrpSpPr>
          <p:grpSpPr>
            <a:xfrm>
              <a:off x="1313895" y="2138708"/>
              <a:ext cx="3507614" cy="821358"/>
              <a:chOff x="828703" y="1919913"/>
              <a:chExt cx="2920314" cy="688729"/>
            </a:xfrm>
          </p:grpSpPr>
          <p:sp>
            <p:nvSpPr>
              <p:cNvPr id="13" name="Rectangle: Rounded Corners 12">
                <a:extLst>
                  <a:ext uri="{FF2B5EF4-FFF2-40B4-BE49-F238E27FC236}">
                    <a16:creationId xmlns:a16="http://schemas.microsoft.com/office/drawing/2014/main" id="{B4861DE8-09DC-E7B7-C8DD-B1E22887CE01}"/>
                  </a:ext>
                </a:extLst>
              </p:cNvPr>
              <p:cNvSpPr/>
              <p:nvPr/>
            </p:nvSpPr>
            <p:spPr>
              <a:xfrm>
                <a:off x="828703" y="1919913"/>
                <a:ext cx="2920314" cy="688729"/>
              </a:xfrm>
              <a:custGeom>
                <a:avLst/>
                <a:gdLst>
                  <a:gd name="connsiteX0" fmla="*/ 0 w 2920314"/>
                  <a:gd name="connsiteY0" fmla="*/ 45422 h 688729"/>
                  <a:gd name="connsiteX1" fmla="*/ 45422 w 2920314"/>
                  <a:gd name="connsiteY1" fmla="*/ 0 h 688729"/>
                  <a:gd name="connsiteX2" fmla="*/ 667905 w 2920314"/>
                  <a:gd name="connsiteY2" fmla="*/ 0 h 688729"/>
                  <a:gd name="connsiteX3" fmla="*/ 1205505 w 2920314"/>
                  <a:gd name="connsiteY3" fmla="*/ 0 h 688729"/>
                  <a:gd name="connsiteX4" fmla="*/ 1686515 w 2920314"/>
                  <a:gd name="connsiteY4" fmla="*/ 0 h 688729"/>
                  <a:gd name="connsiteX5" fmla="*/ 2195819 w 2920314"/>
                  <a:gd name="connsiteY5" fmla="*/ 0 h 688729"/>
                  <a:gd name="connsiteX6" fmla="*/ 2874892 w 2920314"/>
                  <a:gd name="connsiteY6" fmla="*/ 0 h 688729"/>
                  <a:gd name="connsiteX7" fmla="*/ 2920314 w 2920314"/>
                  <a:gd name="connsiteY7" fmla="*/ 45422 h 688729"/>
                  <a:gd name="connsiteX8" fmla="*/ 2920314 w 2920314"/>
                  <a:gd name="connsiteY8" fmla="*/ 643307 h 688729"/>
                  <a:gd name="connsiteX9" fmla="*/ 2874892 w 2920314"/>
                  <a:gd name="connsiteY9" fmla="*/ 688729 h 688729"/>
                  <a:gd name="connsiteX10" fmla="*/ 2280703 w 2920314"/>
                  <a:gd name="connsiteY10" fmla="*/ 688729 h 688729"/>
                  <a:gd name="connsiteX11" fmla="*/ 1686515 w 2920314"/>
                  <a:gd name="connsiteY11" fmla="*/ 688729 h 688729"/>
                  <a:gd name="connsiteX12" fmla="*/ 1120621 w 2920314"/>
                  <a:gd name="connsiteY12" fmla="*/ 688729 h 688729"/>
                  <a:gd name="connsiteX13" fmla="*/ 554727 w 2920314"/>
                  <a:gd name="connsiteY13" fmla="*/ 688729 h 688729"/>
                  <a:gd name="connsiteX14" fmla="*/ 45422 w 2920314"/>
                  <a:gd name="connsiteY14" fmla="*/ 688729 h 688729"/>
                  <a:gd name="connsiteX15" fmla="*/ 0 w 2920314"/>
                  <a:gd name="connsiteY15" fmla="*/ 643307 h 688729"/>
                  <a:gd name="connsiteX16" fmla="*/ 0 w 2920314"/>
                  <a:gd name="connsiteY16" fmla="*/ 45422 h 6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0314" h="688729" fill="none" extrusionOk="0">
                    <a:moveTo>
                      <a:pt x="0" y="45422"/>
                    </a:moveTo>
                    <a:cubicBezTo>
                      <a:pt x="1614" y="20320"/>
                      <a:pt x="20916" y="-4207"/>
                      <a:pt x="45422" y="0"/>
                    </a:cubicBezTo>
                    <a:cubicBezTo>
                      <a:pt x="288513" y="-6122"/>
                      <a:pt x="390097" y="-19254"/>
                      <a:pt x="667905" y="0"/>
                    </a:cubicBezTo>
                    <a:cubicBezTo>
                      <a:pt x="945713" y="19254"/>
                      <a:pt x="1086148" y="-24012"/>
                      <a:pt x="1205505" y="0"/>
                    </a:cubicBezTo>
                    <a:cubicBezTo>
                      <a:pt x="1324862" y="24012"/>
                      <a:pt x="1579630" y="11210"/>
                      <a:pt x="1686515" y="0"/>
                    </a:cubicBezTo>
                    <a:cubicBezTo>
                      <a:pt x="1793400" y="-11210"/>
                      <a:pt x="1988175" y="2568"/>
                      <a:pt x="2195819" y="0"/>
                    </a:cubicBezTo>
                    <a:cubicBezTo>
                      <a:pt x="2403463" y="-2568"/>
                      <a:pt x="2735818" y="-4719"/>
                      <a:pt x="2874892" y="0"/>
                    </a:cubicBezTo>
                    <a:cubicBezTo>
                      <a:pt x="2900611" y="65"/>
                      <a:pt x="2920905" y="23950"/>
                      <a:pt x="2920314" y="45422"/>
                    </a:cubicBezTo>
                    <a:cubicBezTo>
                      <a:pt x="2890751" y="168343"/>
                      <a:pt x="2931028" y="501530"/>
                      <a:pt x="2920314" y="643307"/>
                    </a:cubicBezTo>
                    <a:cubicBezTo>
                      <a:pt x="2920918" y="670115"/>
                      <a:pt x="2904238" y="688691"/>
                      <a:pt x="2874892" y="688729"/>
                    </a:cubicBezTo>
                    <a:cubicBezTo>
                      <a:pt x="2652063" y="676489"/>
                      <a:pt x="2470670" y="706823"/>
                      <a:pt x="2280703" y="688729"/>
                    </a:cubicBezTo>
                    <a:cubicBezTo>
                      <a:pt x="2090736" y="670635"/>
                      <a:pt x="1832221" y="674076"/>
                      <a:pt x="1686515" y="688729"/>
                    </a:cubicBezTo>
                    <a:cubicBezTo>
                      <a:pt x="1540809" y="703382"/>
                      <a:pt x="1245847" y="699668"/>
                      <a:pt x="1120621" y="688729"/>
                    </a:cubicBezTo>
                    <a:cubicBezTo>
                      <a:pt x="995395" y="677790"/>
                      <a:pt x="807235" y="667754"/>
                      <a:pt x="554727" y="688729"/>
                    </a:cubicBezTo>
                    <a:cubicBezTo>
                      <a:pt x="302219" y="709704"/>
                      <a:pt x="230485" y="677032"/>
                      <a:pt x="45422" y="688729"/>
                    </a:cubicBezTo>
                    <a:cubicBezTo>
                      <a:pt x="14739" y="691541"/>
                      <a:pt x="1557" y="668578"/>
                      <a:pt x="0" y="643307"/>
                    </a:cubicBezTo>
                    <a:cubicBezTo>
                      <a:pt x="14820" y="460545"/>
                      <a:pt x="4705" y="298898"/>
                      <a:pt x="0" y="45422"/>
                    </a:cubicBezTo>
                    <a:close/>
                  </a:path>
                  <a:path w="2920314" h="688729" stroke="0" extrusionOk="0">
                    <a:moveTo>
                      <a:pt x="0" y="45422"/>
                    </a:moveTo>
                    <a:cubicBezTo>
                      <a:pt x="-2050" y="22960"/>
                      <a:pt x="17399" y="-165"/>
                      <a:pt x="45422" y="0"/>
                    </a:cubicBezTo>
                    <a:cubicBezTo>
                      <a:pt x="333760" y="17169"/>
                      <a:pt x="471069" y="-9120"/>
                      <a:pt x="667905" y="0"/>
                    </a:cubicBezTo>
                    <a:cubicBezTo>
                      <a:pt x="864741" y="9120"/>
                      <a:pt x="978750" y="20383"/>
                      <a:pt x="1205505" y="0"/>
                    </a:cubicBezTo>
                    <a:cubicBezTo>
                      <a:pt x="1432260" y="-20383"/>
                      <a:pt x="1663807" y="29957"/>
                      <a:pt x="1827988" y="0"/>
                    </a:cubicBezTo>
                    <a:cubicBezTo>
                      <a:pt x="1992169" y="-29957"/>
                      <a:pt x="2167519" y="-5092"/>
                      <a:pt x="2308998" y="0"/>
                    </a:cubicBezTo>
                    <a:cubicBezTo>
                      <a:pt x="2450477" y="5092"/>
                      <a:pt x="2759842" y="1377"/>
                      <a:pt x="2874892" y="0"/>
                    </a:cubicBezTo>
                    <a:cubicBezTo>
                      <a:pt x="2900572" y="1649"/>
                      <a:pt x="2922267" y="16710"/>
                      <a:pt x="2920314" y="45422"/>
                    </a:cubicBezTo>
                    <a:cubicBezTo>
                      <a:pt x="2946945" y="292332"/>
                      <a:pt x="2929217" y="371021"/>
                      <a:pt x="2920314" y="643307"/>
                    </a:cubicBezTo>
                    <a:cubicBezTo>
                      <a:pt x="2918768" y="665784"/>
                      <a:pt x="2899114" y="692696"/>
                      <a:pt x="2874892" y="688729"/>
                    </a:cubicBezTo>
                    <a:cubicBezTo>
                      <a:pt x="2659275" y="714703"/>
                      <a:pt x="2527859" y="667944"/>
                      <a:pt x="2308998" y="688729"/>
                    </a:cubicBezTo>
                    <a:cubicBezTo>
                      <a:pt x="2090137" y="709514"/>
                      <a:pt x="1934531" y="702830"/>
                      <a:pt x="1771399" y="688729"/>
                    </a:cubicBezTo>
                    <a:cubicBezTo>
                      <a:pt x="1608267" y="674628"/>
                      <a:pt x="1471436" y="708269"/>
                      <a:pt x="1177210" y="688729"/>
                    </a:cubicBezTo>
                    <a:cubicBezTo>
                      <a:pt x="882984" y="669189"/>
                      <a:pt x="832942" y="704155"/>
                      <a:pt x="639611" y="688729"/>
                    </a:cubicBezTo>
                    <a:cubicBezTo>
                      <a:pt x="446280" y="673303"/>
                      <a:pt x="238746" y="696748"/>
                      <a:pt x="45422" y="688729"/>
                    </a:cubicBezTo>
                    <a:cubicBezTo>
                      <a:pt x="19242" y="688945"/>
                      <a:pt x="-5472" y="670447"/>
                      <a:pt x="0" y="643307"/>
                    </a:cubicBezTo>
                    <a:cubicBezTo>
                      <a:pt x="26733" y="370252"/>
                      <a:pt x="-18593" y="268308"/>
                      <a:pt x="0" y="45422"/>
                    </a:cubicBezTo>
                    <a:close/>
                  </a:path>
                </a:pathLst>
              </a:custGeom>
              <a:solidFill>
                <a:srgbClr val="FFD9FF">
                  <a:alpha val="84706"/>
                </a:srgbClr>
              </a:solidFill>
              <a:ln w="38100">
                <a:solidFill>
                  <a:schemeClr val="tx2">
                    <a:lumMod val="75000"/>
                  </a:schemeClr>
                </a:solidFill>
                <a:extLst>
                  <a:ext uri="{C807C97D-BFC1-408E-A445-0C87EB9F89A2}">
                    <ask:lineSketchStyleProps xmln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p:txBody>
          </p:sp>
          <p:sp>
            <p:nvSpPr>
              <p:cNvPr id="14" name="TextBox 13">
                <a:extLst>
                  <a:ext uri="{FF2B5EF4-FFF2-40B4-BE49-F238E27FC236}">
                    <a16:creationId xmlns:a16="http://schemas.microsoft.com/office/drawing/2014/main" id="{E15F4310-6DBF-1F2F-C995-F2A139F0EADC}"/>
                  </a:ext>
                </a:extLst>
              </p:cNvPr>
              <p:cNvSpPr txBox="1"/>
              <p:nvPr/>
            </p:nvSpPr>
            <p:spPr>
              <a:xfrm>
                <a:off x="1423930" y="2046560"/>
                <a:ext cx="1909817" cy="46454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prstClr val="black"/>
                    </a:solidFill>
                    <a:latin typeface="#9Slide03 Quicksand Medium" panose="00000600000000000000" pitchFamily="2" charset="0"/>
                    <a:cs typeface="Mali Medium" panose="00000600000000000000" pitchFamily="2" charset="-34"/>
                  </a:rPr>
                  <a:t> giàn giáo </a:t>
                </a:r>
                <a:endParaRPr kumimoji="0" lang="en-US" sz="3600" b="0"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endParaRPr>
              </a:p>
            </p:txBody>
          </p:sp>
        </p:grpSp>
        <p:pic>
          <p:nvPicPr>
            <p:cNvPr id="12" name="Picture 11">
              <a:extLst>
                <a:ext uri="{FF2B5EF4-FFF2-40B4-BE49-F238E27FC236}">
                  <a16:creationId xmlns:a16="http://schemas.microsoft.com/office/drawing/2014/main" id="{39424707-A294-63C1-2954-88088A7322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602" y="2052734"/>
              <a:ext cx="953987" cy="953987"/>
            </a:xfrm>
            <a:prstGeom prst="rect">
              <a:avLst/>
            </a:prstGeom>
          </p:spPr>
        </p:pic>
      </p:grpSp>
      <p:grpSp>
        <p:nvGrpSpPr>
          <p:cNvPr id="15" name="Group 14">
            <a:extLst>
              <a:ext uri="{FF2B5EF4-FFF2-40B4-BE49-F238E27FC236}">
                <a16:creationId xmlns:a16="http://schemas.microsoft.com/office/drawing/2014/main" id="{9E2E4DB6-9424-6EDA-86BF-1DD3F2772090}"/>
              </a:ext>
            </a:extLst>
          </p:cNvPr>
          <p:cNvGrpSpPr/>
          <p:nvPr/>
        </p:nvGrpSpPr>
        <p:grpSpPr>
          <a:xfrm>
            <a:off x="6482700" y="2006079"/>
            <a:ext cx="4098907" cy="953987"/>
            <a:chOff x="722602" y="2052734"/>
            <a:chExt cx="4098907" cy="953987"/>
          </a:xfrm>
        </p:grpSpPr>
        <p:grpSp>
          <p:nvGrpSpPr>
            <p:cNvPr id="16" name="Group 15">
              <a:extLst>
                <a:ext uri="{FF2B5EF4-FFF2-40B4-BE49-F238E27FC236}">
                  <a16:creationId xmlns:a16="http://schemas.microsoft.com/office/drawing/2014/main" id="{3B05DD3F-B71A-40C9-AEF4-F5C5AD760687}"/>
                </a:ext>
              </a:extLst>
            </p:cNvPr>
            <p:cNvGrpSpPr/>
            <p:nvPr/>
          </p:nvGrpSpPr>
          <p:grpSpPr>
            <a:xfrm>
              <a:off x="1313895" y="2138708"/>
              <a:ext cx="3507614" cy="821358"/>
              <a:chOff x="828703" y="1919913"/>
              <a:chExt cx="2920314" cy="688729"/>
            </a:xfrm>
          </p:grpSpPr>
          <p:sp>
            <p:nvSpPr>
              <p:cNvPr id="21" name="Rectangle: Rounded Corners 20">
                <a:extLst>
                  <a:ext uri="{FF2B5EF4-FFF2-40B4-BE49-F238E27FC236}">
                    <a16:creationId xmlns:a16="http://schemas.microsoft.com/office/drawing/2014/main" id="{90938BEE-A90A-9353-CD53-CCDF94F75739}"/>
                  </a:ext>
                </a:extLst>
              </p:cNvPr>
              <p:cNvSpPr/>
              <p:nvPr/>
            </p:nvSpPr>
            <p:spPr>
              <a:xfrm>
                <a:off x="828703" y="1919913"/>
                <a:ext cx="2920314" cy="688729"/>
              </a:xfrm>
              <a:custGeom>
                <a:avLst/>
                <a:gdLst>
                  <a:gd name="connsiteX0" fmla="*/ 0 w 2920314"/>
                  <a:gd name="connsiteY0" fmla="*/ 45422 h 688729"/>
                  <a:gd name="connsiteX1" fmla="*/ 45422 w 2920314"/>
                  <a:gd name="connsiteY1" fmla="*/ 0 h 688729"/>
                  <a:gd name="connsiteX2" fmla="*/ 667905 w 2920314"/>
                  <a:gd name="connsiteY2" fmla="*/ 0 h 688729"/>
                  <a:gd name="connsiteX3" fmla="*/ 1205505 w 2920314"/>
                  <a:gd name="connsiteY3" fmla="*/ 0 h 688729"/>
                  <a:gd name="connsiteX4" fmla="*/ 1686515 w 2920314"/>
                  <a:gd name="connsiteY4" fmla="*/ 0 h 688729"/>
                  <a:gd name="connsiteX5" fmla="*/ 2195819 w 2920314"/>
                  <a:gd name="connsiteY5" fmla="*/ 0 h 688729"/>
                  <a:gd name="connsiteX6" fmla="*/ 2874892 w 2920314"/>
                  <a:gd name="connsiteY6" fmla="*/ 0 h 688729"/>
                  <a:gd name="connsiteX7" fmla="*/ 2920314 w 2920314"/>
                  <a:gd name="connsiteY7" fmla="*/ 45422 h 688729"/>
                  <a:gd name="connsiteX8" fmla="*/ 2920314 w 2920314"/>
                  <a:gd name="connsiteY8" fmla="*/ 643307 h 688729"/>
                  <a:gd name="connsiteX9" fmla="*/ 2874892 w 2920314"/>
                  <a:gd name="connsiteY9" fmla="*/ 688729 h 688729"/>
                  <a:gd name="connsiteX10" fmla="*/ 2280703 w 2920314"/>
                  <a:gd name="connsiteY10" fmla="*/ 688729 h 688729"/>
                  <a:gd name="connsiteX11" fmla="*/ 1686515 w 2920314"/>
                  <a:gd name="connsiteY11" fmla="*/ 688729 h 688729"/>
                  <a:gd name="connsiteX12" fmla="*/ 1120621 w 2920314"/>
                  <a:gd name="connsiteY12" fmla="*/ 688729 h 688729"/>
                  <a:gd name="connsiteX13" fmla="*/ 554727 w 2920314"/>
                  <a:gd name="connsiteY13" fmla="*/ 688729 h 688729"/>
                  <a:gd name="connsiteX14" fmla="*/ 45422 w 2920314"/>
                  <a:gd name="connsiteY14" fmla="*/ 688729 h 688729"/>
                  <a:gd name="connsiteX15" fmla="*/ 0 w 2920314"/>
                  <a:gd name="connsiteY15" fmla="*/ 643307 h 688729"/>
                  <a:gd name="connsiteX16" fmla="*/ 0 w 2920314"/>
                  <a:gd name="connsiteY16" fmla="*/ 45422 h 6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0314" h="688729" fill="none" extrusionOk="0">
                    <a:moveTo>
                      <a:pt x="0" y="45422"/>
                    </a:moveTo>
                    <a:cubicBezTo>
                      <a:pt x="1614" y="20320"/>
                      <a:pt x="20916" y="-4207"/>
                      <a:pt x="45422" y="0"/>
                    </a:cubicBezTo>
                    <a:cubicBezTo>
                      <a:pt x="288513" y="-6122"/>
                      <a:pt x="390097" y="-19254"/>
                      <a:pt x="667905" y="0"/>
                    </a:cubicBezTo>
                    <a:cubicBezTo>
                      <a:pt x="945713" y="19254"/>
                      <a:pt x="1086148" y="-24012"/>
                      <a:pt x="1205505" y="0"/>
                    </a:cubicBezTo>
                    <a:cubicBezTo>
                      <a:pt x="1324862" y="24012"/>
                      <a:pt x="1579630" y="11210"/>
                      <a:pt x="1686515" y="0"/>
                    </a:cubicBezTo>
                    <a:cubicBezTo>
                      <a:pt x="1793400" y="-11210"/>
                      <a:pt x="1988175" y="2568"/>
                      <a:pt x="2195819" y="0"/>
                    </a:cubicBezTo>
                    <a:cubicBezTo>
                      <a:pt x="2403463" y="-2568"/>
                      <a:pt x="2735818" y="-4719"/>
                      <a:pt x="2874892" y="0"/>
                    </a:cubicBezTo>
                    <a:cubicBezTo>
                      <a:pt x="2900611" y="65"/>
                      <a:pt x="2920905" y="23950"/>
                      <a:pt x="2920314" y="45422"/>
                    </a:cubicBezTo>
                    <a:cubicBezTo>
                      <a:pt x="2890751" y="168343"/>
                      <a:pt x="2931028" y="501530"/>
                      <a:pt x="2920314" y="643307"/>
                    </a:cubicBezTo>
                    <a:cubicBezTo>
                      <a:pt x="2920918" y="670115"/>
                      <a:pt x="2904238" y="688691"/>
                      <a:pt x="2874892" y="688729"/>
                    </a:cubicBezTo>
                    <a:cubicBezTo>
                      <a:pt x="2652063" y="676489"/>
                      <a:pt x="2470670" y="706823"/>
                      <a:pt x="2280703" y="688729"/>
                    </a:cubicBezTo>
                    <a:cubicBezTo>
                      <a:pt x="2090736" y="670635"/>
                      <a:pt x="1832221" y="674076"/>
                      <a:pt x="1686515" y="688729"/>
                    </a:cubicBezTo>
                    <a:cubicBezTo>
                      <a:pt x="1540809" y="703382"/>
                      <a:pt x="1245847" y="699668"/>
                      <a:pt x="1120621" y="688729"/>
                    </a:cubicBezTo>
                    <a:cubicBezTo>
                      <a:pt x="995395" y="677790"/>
                      <a:pt x="807235" y="667754"/>
                      <a:pt x="554727" y="688729"/>
                    </a:cubicBezTo>
                    <a:cubicBezTo>
                      <a:pt x="302219" y="709704"/>
                      <a:pt x="230485" y="677032"/>
                      <a:pt x="45422" y="688729"/>
                    </a:cubicBezTo>
                    <a:cubicBezTo>
                      <a:pt x="14739" y="691541"/>
                      <a:pt x="1557" y="668578"/>
                      <a:pt x="0" y="643307"/>
                    </a:cubicBezTo>
                    <a:cubicBezTo>
                      <a:pt x="14820" y="460545"/>
                      <a:pt x="4705" y="298898"/>
                      <a:pt x="0" y="45422"/>
                    </a:cubicBezTo>
                    <a:close/>
                  </a:path>
                  <a:path w="2920314" h="688729" stroke="0" extrusionOk="0">
                    <a:moveTo>
                      <a:pt x="0" y="45422"/>
                    </a:moveTo>
                    <a:cubicBezTo>
                      <a:pt x="-2050" y="22960"/>
                      <a:pt x="17399" y="-165"/>
                      <a:pt x="45422" y="0"/>
                    </a:cubicBezTo>
                    <a:cubicBezTo>
                      <a:pt x="333760" y="17169"/>
                      <a:pt x="471069" y="-9120"/>
                      <a:pt x="667905" y="0"/>
                    </a:cubicBezTo>
                    <a:cubicBezTo>
                      <a:pt x="864741" y="9120"/>
                      <a:pt x="978750" y="20383"/>
                      <a:pt x="1205505" y="0"/>
                    </a:cubicBezTo>
                    <a:cubicBezTo>
                      <a:pt x="1432260" y="-20383"/>
                      <a:pt x="1663807" y="29957"/>
                      <a:pt x="1827988" y="0"/>
                    </a:cubicBezTo>
                    <a:cubicBezTo>
                      <a:pt x="1992169" y="-29957"/>
                      <a:pt x="2167519" y="-5092"/>
                      <a:pt x="2308998" y="0"/>
                    </a:cubicBezTo>
                    <a:cubicBezTo>
                      <a:pt x="2450477" y="5092"/>
                      <a:pt x="2759842" y="1377"/>
                      <a:pt x="2874892" y="0"/>
                    </a:cubicBezTo>
                    <a:cubicBezTo>
                      <a:pt x="2900572" y="1649"/>
                      <a:pt x="2922267" y="16710"/>
                      <a:pt x="2920314" y="45422"/>
                    </a:cubicBezTo>
                    <a:cubicBezTo>
                      <a:pt x="2946945" y="292332"/>
                      <a:pt x="2929217" y="371021"/>
                      <a:pt x="2920314" y="643307"/>
                    </a:cubicBezTo>
                    <a:cubicBezTo>
                      <a:pt x="2918768" y="665784"/>
                      <a:pt x="2899114" y="692696"/>
                      <a:pt x="2874892" y="688729"/>
                    </a:cubicBezTo>
                    <a:cubicBezTo>
                      <a:pt x="2659275" y="714703"/>
                      <a:pt x="2527859" y="667944"/>
                      <a:pt x="2308998" y="688729"/>
                    </a:cubicBezTo>
                    <a:cubicBezTo>
                      <a:pt x="2090137" y="709514"/>
                      <a:pt x="1934531" y="702830"/>
                      <a:pt x="1771399" y="688729"/>
                    </a:cubicBezTo>
                    <a:cubicBezTo>
                      <a:pt x="1608267" y="674628"/>
                      <a:pt x="1471436" y="708269"/>
                      <a:pt x="1177210" y="688729"/>
                    </a:cubicBezTo>
                    <a:cubicBezTo>
                      <a:pt x="882984" y="669189"/>
                      <a:pt x="832942" y="704155"/>
                      <a:pt x="639611" y="688729"/>
                    </a:cubicBezTo>
                    <a:cubicBezTo>
                      <a:pt x="446280" y="673303"/>
                      <a:pt x="238746" y="696748"/>
                      <a:pt x="45422" y="688729"/>
                    </a:cubicBezTo>
                    <a:cubicBezTo>
                      <a:pt x="19242" y="688945"/>
                      <a:pt x="-5472" y="670447"/>
                      <a:pt x="0" y="643307"/>
                    </a:cubicBezTo>
                    <a:cubicBezTo>
                      <a:pt x="26733" y="370252"/>
                      <a:pt x="-18593" y="268308"/>
                      <a:pt x="0" y="45422"/>
                    </a:cubicBezTo>
                    <a:close/>
                  </a:path>
                </a:pathLst>
              </a:custGeom>
              <a:solidFill>
                <a:srgbClr val="FFD9FF">
                  <a:alpha val="84706"/>
                </a:srgbClr>
              </a:solidFill>
              <a:ln w="38100">
                <a:solidFill>
                  <a:schemeClr val="tx2">
                    <a:lumMod val="75000"/>
                  </a:schemeClr>
                </a:solidFill>
                <a:extLst>
                  <a:ext uri="{C807C97D-BFC1-408E-A445-0C87EB9F89A2}">
                    <ask:lineSketchStyleProps xmln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p:txBody>
          </p:sp>
          <p:sp>
            <p:nvSpPr>
              <p:cNvPr id="22" name="TextBox 21">
                <a:extLst>
                  <a:ext uri="{FF2B5EF4-FFF2-40B4-BE49-F238E27FC236}">
                    <a16:creationId xmlns:a16="http://schemas.microsoft.com/office/drawing/2014/main" id="{6007011E-34AD-A343-7DFD-E7EABCFD8CB3}"/>
                  </a:ext>
                </a:extLst>
              </p:cNvPr>
              <p:cNvSpPr txBox="1"/>
              <p:nvPr/>
            </p:nvSpPr>
            <p:spPr>
              <a:xfrm>
                <a:off x="1423930" y="2046560"/>
                <a:ext cx="1572162" cy="46454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prstClr val="black"/>
                    </a:solidFill>
                    <a:latin typeface="#9Slide03 Quicksand Medium" panose="00000600000000000000" pitchFamily="2" charset="0"/>
                    <a:cs typeface="Mali Medium" panose="00000600000000000000" pitchFamily="2" charset="-34"/>
                  </a:rPr>
                  <a:t> huơ huơ</a:t>
                </a:r>
                <a:endParaRPr kumimoji="0" lang="en-US" sz="3600" b="0"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endParaRPr>
              </a:p>
            </p:txBody>
          </p:sp>
        </p:grpSp>
        <p:pic>
          <p:nvPicPr>
            <p:cNvPr id="17" name="Picture 16">
              <a:extLst>
                <a:ext uri="{FF2B5EF4-FFF2-40B4-BE49-F238E27FC236}">
                  <a16:creationId xmlns:a16="http://schemas.microsoft.com/office/drawing/2014/main" id="{9CEE9095-C44D-24AF-6BE7-70F44D238F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602" y="2052734"/>
              <a:ext cx="953987" cy="953987"/>
            </a:xfrm>
            <a:prstGeom prst="rect">
              <a:avLst/>
            </a:prstGeom>
          </p:spPr>
        </p:pic>
      </p:grpSp>
      <p:grpSp>
        <p:nvGrpSpPr>
          <p:cNvPr id="23" name="Group 22">
            <a:extLst>
              <a:ext uri="{FF2B5EF4-FFF2-40B4-BE49-F238E27FC236}">
                <a16:creationId xmlns:a16="http://schemas.microsoft.com/office/drawing/2014/main" id="{013A3D39-DFAC-DA4F-6C98-C63A63D8B936}"/>
              </a:ext>
            </a:extLst>
          </p:cNvPr>
          <p:cNvGrpSpPr/>
          <p:nvPr/>
        </p:nvGrpSpPr>
        <p:grpSpPr>
          <a:xfrm>
            <a:off x="2637120" y="3547860"/>
            <a:ext cx="4098907" cy="953987"/>
            <a:chOff x="722602" y="2052734"/>
            <a:chExt cx="4098907" cy="953987"/>
          </a:xfrm>
        </p:grpSpPr>
        <p:grpSp>
          <p:nvGrpSpPr>
            <p:cNvPr id="24" name="Group 23">
              <a:extLst>
                <a:ext uri="{FF2B5EF4-FFF2-40B4-BE49-F238E27FC236}">
                  <a16:creationId xmlns:a16="http://schemas.microsoft.com/office/drawing/2014/main" id="{3BC2088F-CBC6-8F1D-752C-2D645E932F01}"/>
                </a:ext>
              </a:extLst>
            </p:cNvPr>
            <p:cNvGrpSpPr/>
            <p:nvPr/>
          </p:nvGrpSpPr>
          <p:grpSpPr>
            <a:xfrm>
              <a:off x="1313895" y="2138708"/>
              <a:ext cx="3507614" cy="821358"/>
              <a:chOff x="828703" y="1919913"/>
              <a:chExt cx="2920314" cy="688729"/>
            </a:xfrm>
          </p:grpSpPr>
          <p:sp>
            <p:nvSpPr>
              <p:cNvPr id="26" name="Rectangle: Rounded Corners 25">
                <a:extLst>
                  <a:ext uri="{FF2B5EF4-FFF2-40B4-BE49-F238E27FC236}">
                    <a16:creationId xmlns:a16="http://schemas.microsoft.com/office/drawing/2014/main" id="{B5A87078-5440-3E4D-5486-4B40FFCF7E8E}"/>
                  </a:ext>
                </a:extLst>
              </p:cNvPr>
              <p:cNvSpPr/>
              <p:nvPr/>
            </p:nvSpPr>
            <p:spPr>
              <a:xfrm>
                <a:off x="828703" y="1919913"/>
                <a:ext cx="2920314" cy="688729"/>
              </a:xfrm>
              <a:custGeom>
                <a:avLst/>
                <a:gdLst>
                  <a:gd name="connsiteX0" fmla="*/ 0 w 2920314"/>
                  <a:gd name="connsiteY0" fmla="*/ 45422 h 688729"/>
                  <a:gd name="connsiteX1" fmla="*/ 45422 w 2920314"/>
                  <a:gd name="connsiteY1" fmla="*/ 0 h 688729"/>
                  <a:gd name="connsiteX2" fmla="*/ 667905 w 2920314"/>
                  <a:gd name="connsiteY2" fmla="*/ 0 h 688729"/>
                  <a:gd name="connsiteX3" fmla="*/ 1205505 w 2920314"/>
                  <a:gd name="connsiteY3" fmla="*/ 0 h 688729"/>
                  <a:gd name="connsiteX4" fmla="*/ 1686515 w 2920314"/>
                  <a:gd name="connsiteY4" fmla="*/ 0 h 688729"/>
                  <a:gd name="connsiteX5" fmla="*/ 2195819 w 2920314"/>
                  <a:gd name="connsiteY5" fmla="*/ 0 h 688729"/>
                  <a:gd name="connsiteX6" fmla="*/ 2874892 w 2920314"/>
                  <a:gd name="connsiteY6" fmla="*/ 0 h 688729"/>
                  <a:gd name="connsiteX7" fmla="*/ 2920314 w 2920314"/>
                  <a:gd name="connsiteY7" fmla="*/ 45422 h 688729"/>
                  <a:gd name="connsiteX8" fmla="*/ 2920314 w 2920314"/>
                  <a:gd name="connsiteY8" fmla="*/ 643307 h 688729"/>
                  <a:gd name="connsiteX9" fmla="*/ 2874892 w 2920314"/>
                  <a:gd name="connsiteY9" fmla="*/ 688729 h 688729"/>
                  <a:gd name="connsiteX10" fmla="*/ 2280703 w 2920314"/>
                  <a:gd name="connsiteY10" fmla="*/ 688729 h 688729"/>
                  <a:gd name="connsiteX11" fmla="*/ 1686515 w 2920314"/>
                  <a:gd name="connsiteY11" fmla="*/ 688729 h 688729"/>
                  <a:gd name="connsiteX12" fmla="*/ 1120621 w 2920314"/>
                  <a:gd name="connsiteY12" fmla="*/ 688729 h 688729"/>
                  <a:gd name="connsiteX13" fmla="*/ 554727 w 2920314"/>
                  <a:gd name="connsiteY13" fmla="*/ 688729 h 688729"/>
                  <a:gd name="connsiteX14" fmla="*/ 45422 w 2920314"/>
                  <a:gd name="connsiteY14" fmla="*/ 688729 h 688729"/>
                  <a:gd name="connsiteX15" fmla="*/ 0 w 2920314"/>
                  <a:gd name="connsiteY15" fmla="*/ 643307 h 688729"/>
                  <a:gd name="connsiteX16" fmla="*/ 0 w 2920314"/>
                  <a:gd name="connsiteY16" fmla="*/ 45422 h 6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0314" h="688729" fill="none" extrusionOk="0">
                    <a:moveTo>
                      <a:pt x="0" y="45422"/>
                    </a:moveTo>
                    <a:cubicBezTo>
                      <a:pt x="1614" y="20320"/>
                      <a:pt x="20916" y="-4207"/>
                      <a:pt x="45422" y="0"/>
                    </a:cubicBezTo>
                    <a:cubicBezTo>
                      <a:pt x="288513" y="-6122"/>
                      <a:pt x="390097" y="-19254"/>
                      <a:pt x="667905" y="0"/>
                    </a:cubicBezTo>
                    <a:cubicBezTo>
                      <a:pt x="945713" y="19254"/>
                      <a:pt x="1086148" y="-24012"/>
                      <a:pt x="1205505" y="0"/>
                    </a:cubicBezTo>
                    <a:cubicBezTo>
                      <a:pt x="1324862" y="24012"/>
                      <a:pt x="1579630" y="11210"/>
                      <a:pt x="1686515" y="0"/>
                    </a:cubicBezTo>
                    <a:cubicBezTo>
                      <a:pt x="1793400" y="-11210"/>
                      <a:pt x="1988175" y="2568"/>
                      <a:pt x="2195819" y="0"/>
                    </a:cubicBezTo>
                    <a:cubicBezTo>
                      <a:pt x="2403463" y="-2568"/>
                      <a:pt x="2735818" y="-4719"/>
                      <a:pt x="2874892" y="0"/>
                    </a:cubicBezTo>
                    <a:cubicBezTo>
                      <a:pt x="2900611" y="65"/>
                      <a:pt x="2920905" y="23950"/>
                      <a:pt x="2920314" y="45422"/>
                    </a:cubicBezTo>
                    <a:cubicBezTo>
                      <a:pt x="2890751" y="168343"/>
                      <a:pt x="2931028" y="501530"/>
                      <a:pt x="2920314" y="643307"/>
                    </a:cubicBezTo>
                    <a:cubicBezTo>
                      <a:pt x="2920918" y="670115"/>
                      <a:pt x="2904238" y="688691"/>
                      <a:pt x="2874892" y="688729"/>
                    </a:cubicBezTo>
                    <a:cubicBezTo>
                      <a:pt x="2652063" y="676489"/>
                      <a:pt x="2470670" y="706823"/>
                      <a:pt x="2280703" y="688729"/>
                    </a:cubicBezTo>
                    <a:cubicBezTo>
                      <a:pt x="2090736" y="670635"/>
                      <a:pt x="1832221" y="674076"/>
                      <a:pt x="1686515" y="688729"/>
                    </a:cubicBezTo>
                    <a:cubicBezTo>
                      <a:pt x="1540809" y="703382"/>
                      <a:pt x="1245847" y="699668"/>
                      <a:pt x="1120621" y="688729"/>
                    </a:cubicBezTo>
                    <a:cubicBezTo>
                      <a:pt x="995395" y="677790"/>
                      <a:pt x="807235" y="667754"/>
                      <a:pt x="554727" y="688729"/>
                    </a:cubicBezTo>
                    <a:cubicBezTo>
                      <a:pt x="302219" y="709704"/>
                      <a:pt x="230485" y="677032"/>
                      <a:pt x="45422" y="688729"/>
                    </a:cubicBezTo>
                    <a:cubicBezTo>
                      <a:pt x="14739" y="691541"/>
                      <a:pt x="1557" y="668578"/>
                      <a:pt x="0" y="643307"/>
                    </a:cubicBezTo>
                    <a:cubicBezTo>
                      <a:pt x="14820" y="460545"/>
                      <a:pt x="4705" y="298898"/>
                      <a:pt x="0" y="45422"/>
                    </a:cubicBezTo>
                    <a:close/>
                  </a:path>
                  <a:path w="2920314" h="688729" stroke="0" extrusionOk="0">
                    <a:moveTo>
                      <a:pt x="0" y="45422"/>
                    </a:moveTo>
                    <a:cubicBezTo>
                      <a:pt x="-2050" y="22960"/>
                      <a:pt x="17399" y="-165"/>
                      <a:pt x="45422" y="0"/>
                    </a:cubicBezTo>
                    <a:cubicBezTo>
                      <a:pt x="333760" y="17169"/>
                      <a:pt x="471069" y="-9120"/>
                      <a:pt x="667905" y="0"/>
                    </a:cubicBezTo>
                    <a:cubicBezTo>
                      <a:pt x="864741" y="9120"/>
                      <a:pt x="978750" y="20383"/>
                      <a:pt x="1205505" y="0"/>
                    </a:cubicBezTo>
                    <a:cubicBezTo>
                      <a:pt x="1432260" y="-20383"/>
                      <a:pt x="1663807" y="29957"/>
                      <a:pt x="1827988" y="0"/>
                    </a:cubicBezTo>
                    <a:cubicBezTo>
                      <a:pt x="1992169" y="-29957"/>
                      <a:pt x="2167519" y="-5092"/>
                      <a:pt x="2308998" y="0"/>
                    </a:cubicBezTo>
                    <a:cubicBezTo>
                      <a:pt x="2450477" y="5092"/>
                      <a:pt x="2759842" y="1377"/>
                      <a:pt x="2874892" y="0"/>
                    </a:cubicBezTo>
                    <a:cubicBezTo>
                      <a:pt x="2900572" y="1649"/>
                      <a:pt x="2922267" y="16710"/>
                      <a:pt x="2920314" y="45422"/>
                    </a:cubicBezTo>
                    <a:cubicBezTo>
                      <a:pt x="2946945" y="292332"/>
                      <a:pt x="2929217" y="371021"/>
                      <a:pt x="2920314" y="643307"/>
                    </a:cubicBezTo>
                    <a:cubicBezTo>
                      <a:pt x="2918768" y="665784"/>
                      <a:pt x="2899114" y="692696"/>
                      <a:pt x="2874892" y="688729"/>
                    </a:cubicBezTo>
                    <a:cubicBezTo>
                      <a:pt x="2659275" y="714703"/>
                      <a:pt x="2527859" y="667944"/>
                      <a:pt x="2308998" y="688729"/>
                    </a:cubicBezTo>
                    <a:cubicBezTo>
                      <a:pt x="2090137" y="709514"/>
                      <a:pt x="1934531" y="702830"/>
                      <a:pt x="1771399" y="688729"/>
                    </a:cubicBezTo>
                    <a:cubicBezTo>
                      <a:pt x="1608267" y="674628"/>
                      <a:pt x="1471436" y="708269"/>
                      <a:pt x="1177210" y="688729"/>
                    </a:cubicBezTo>
                    <a:cubicBezTo>
                      <a:pt x="882984" y="669189"/>
                      <a:pt x="832942" y="704155"/>
                      <a:pt x="639611" y="688729"/>
                    </a:cubicBezTo>
                    <a:cubicBezTo>
                      <a:pt x="446280" y="673303"/>
                      <a:pt x="238746" y="696748"/>
                      <a:pt x="45422" y="688729"/>
                    </a:cubicBezTo>
                    <a:cubicBezTo>
                      <a:pt x="19242" y="688945"/>
                      <a:pt x="-5472" y="670447"/>
                      <a:pt x="0" y="643307"/>
                    </a:cubicBezTo>
                    <a:cubicBezTo>
                      <a:pt x="26733" y="370252"/>
                      <a:pt x="-18593" y="268308"/>
                      <a:pt x="0" y="45422"/>
                    </a:cubicBezTo>
                    <a:close/>
                  </a:path>
                </a:pathLst>
              </a:custGeom>
              <a:solidFill>
                <a:srgbClr val="FFD9FF">
                  <a:alpha val="84706"/>
                </a:srgbClr>
              </a:solidFill>
              <a:ln w="38100">
                <a:solidFill>
                  <a:schemeClr val="tx2">
                    <a:lumMod val="75000"/>
                  </a:schemeClr>
                </a:solidFill>
                <a:extLst>
                  <a:ext uri="{C807C97D-BFC1-408E-A445-0C87EB9F89A2}">
                    <ask:lineSketchStyleProps xmln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p:txBody>
          </p:sp>
          <p:sp>
            <p:nvSpPr>
              <p:cNvPr id="27" name="TextBox 26">
                <a:extLst>
                  <a:ext uri="{FF2B5EF4-FFF2-40B4-BE49-F238E27FC236}">
                    <a16:creationId xmlns:a16="http://schemas.microsoft.com/office/drawing/2014/main" id="{6357538E-47D9-AF51-C6FB-2BFE0F55C7D7}"/>
                  </a:ext>
                </a:extLst>
              </p:cNvPr>
              <p:cNvSpPr txBox="1"/>
              <p:nvPr/>
            </p:nvSpPr>
            <p:spPr>
              <a:xfrm>
                <a:off x="1423930" y="2046560"/>
                <a:ext cx="1724307" cy="46454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a:solidFill>
                      <a:prstClr val="black"/>
                    </a:solidFill>
                    <a:latin typeface="#9Slide03 Quicksand Medium" panose="00000600000000000000" pitchFamily="2" charset="0"/>
                    <a:cs typeface="Mali Medium" panose="00000600000000000000" pitchFamily="2" charset="-34"/>
                  </a:rPr>
                  <a:t> sẫm biếc</a:t>
                </a:r>
                <a:endParaRPr kumimoji="0" lang="en-US" sz="3600" b="0"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endParaRPr>
              </a:p>
            </p:txBody>
          </p:sp>
        </p:grpSp>
        <p:pic>
          <p:nvPicPr>
            <p:cNvPr id="25" name="Picture 24">
              <a:extLst>
                <a:ext uri="{FF2B5EF4-FFF2-40B4-BE49-F238E27FC236}">
                  <a16:creationId xmlns:a16="http://schemas.microsoft.com/office/drawing/2014/main" id="{6F5DBECF-4469-32AC-991B-7CC9D2574F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602" y="2052734"/>
              <a:ext cx="953987" cy="953987"/>
            </a:xfrm>
            <a:prstGeom prst="rect">
              <a:avLst/>
            </a:prstGeom>
          </p:spPr>
        </p:pic>
      </p:grpSp>
    </p:spTree>
    <p:extLst>
      <p:ext uri="{BB962C8B-B14F-4D97-AF65-F5344CB8AC3E}">
        <p14:creationId xmlns:p14="http://schemas.microsoft.com/office/powerpoint/2010/main" val="422954066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945BF48F-B12F-331F-DE6A-0363D0A38909}"/>
            </a:ext>
          </a:extLst>
        </p:cNvPr>
        <p:cNvGrpSpPr/>
        <p:nvPr/>
      </p:nvGrpSpPr>
      <p:grpSpPr>
        <a:xfrm>
          <a:off x="0" y="0"/>
          <a:ext cx="0" cy="0"/>
          <a:chOff x="0" y="0"/>
          <a:chExt cx="0" cy="0"/>
        </a:xfrm>
      </p:grpSpPr>
      <p:pic>
        <p:nvPicPr>
          <p:cNvPr id="20" name="图片 19" descr="1 (12)">
            <a:extLst>
              <a:ext uri="{FF2B5EF4-FFF2-40B4-BE49-F238E27FC236}">
                <a16:creationId xmlns:a16="http://schemas.microsoft.com/office/drawing/2014/main" id="{7ACE6E17-2A48-6F27-0465-EB7E09FBE6F6}"/>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C6550CAB-58F5-4C1D-9190-9DD161372901}"/>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BD95BE3F-BDCB-A3C4-A419-35910E291FA4}"/>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9945A4F1-1C9D-F217-B2AB-F51213C3B986}"/>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8DA85295-D618-1979-D6A2-EC4F766C445E}"/>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2" name="Picture 1">
            <a:extLst>
              <a:ext uri="{FF2B5EF4-FFF2-40B4-BE49-F238E27FC236}">
                <a16:creationId xmlns:a16="http://schemas.microsoft.com/office/drawing/2014/main" id="{AB8434D8-A7B7-10EA-422F-A6BAD3A919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4252" y="205568"/>
            <a:ext cx="4810345" cy="1604372"/>
          </a:xfrm>
          <a:prstGeom prst="rect">
            <a:avLst/>
          </a:prstGeom>
        </p:spPr>
      </p:pic>
      <p:sp>
        <p:nvSpPr>
          <p:cNvPr id="7" name="Free-form: Shape 52">
            <a:extLst>
              <a:ext uri="{FF2B5EF4-FFF2-40B4-BE49-F238E27FC236}">
                <a16:creationId xmlns:a16="http://schemas.microsoft.com/office/drawing/2014/main" id="{ADF672A9-D5DB-EB97-1A04-DDB98173ACCA}"/>
              </a:ext>
            </a:extLst>
          </p:cNvPr>
          <p:cNvSpPr/>
          <p:nvPr/>
        </p:nvSpPr>
        <p:spPr>
          <a:xfrm rot="14997432" flipH="1">
            <a:off x="11160424" y="2105011"/>
            <a:ext cx="649544" cy="318941"/>
          </a:xfrm>
          <a:custGeom>
            <a:avLst/>
            <a:gdLst>
              <a:gd name="connsiteX0" fmla="*/ 798922 w 799618"/>
              <a:gd name="connsiteY0" fmla="*/ 253368 h 392631"/>
              <a:gd name="connsiteX1" fmla="*/ 775948 w 799618"/>
              <a:gd name="connsiteY1" fmla="*/ 110036 h 392631"/>
              <a:gd name="connsiteX2" fmla="*/ 740629 w 799618"/>
              <a:gd name="connsiteY2" fmla="*/ 93919 h 392631"/>
              <a:gd name="connsiteX3" fmla="*/ 625757 w 799618"/>
              <a:gd name="connsiteY3" fmla="*/ 149469 h 392631"/>
              <a:gd name="connsiteX4" fmla="*/ 635015 w 799618"/>
              <a:gd name="connsiteY4" fmla="*/ 190617 h 392631"/>
              <a:gd name="connsiteX5" fmla="*/ 714568 w 799618"/>
              <a:gd name="connsiteY5" fmla="*/ 161128 h 392631"/>
              <a:gd name="connsiteX6" fmla="*/ 332921 w 799618"/>
              <a:gd name="connsiteY6" fmla="*/ 323319 h 392631"/>
              <a:gd name="connsiteX7" fmla="*/ 260225 w 799618"/>
              <a:gd name="connsiteY7" fmla="*/ 254396 h 392631"/>
              <a:gd name="connsiteX8" fmla="*/ 250967 w 799618"/>
              <a:gd name="connsiteY8" fmla="*/ 234165 h 392631"/>
              <a:gd name="connsiteX9" fmla="*/ 370982 w 799618"/>
              <a:gd name="connsiteY9" fmla="*/ 166614 h 392631"/>
              <a:gd name="connsiteX10" fmla="*/ 305831 w 799618"/>
              <a:gd name="connsiteY10" fmla="*/ 84318 h 392631"/>
              <a:gd name="connsiteX11" fmla="*/ 207419 w 799618"/>
              <a:gd name="connsiteY11" fmla="*/ 145354 h 392631"/>
              <a:gd name="connsiteX12" fmla="*/ 200561 w 799618"/>
              <a:gd name="connsiteY12" fmla="*/ 175187 h 392631"/>
              <a:gd name="connsiteX13" fmla="*/ 39055 w 799618"/>
              <a:gd name="connsiteY13" fmla="*/ 11623 h 392631"/>
              <a:gd name="connsiteX14" fmla="*/ 1679 w 799618"/>
              <a:gd name="connsiteY14" fmla="*/ 31169 h 392631"/>
              <a:gd name="connsiteX15" fmla="*/ 203305 w 799618"/>
              <a:gd name="connsiteY15" fmla="*/ 222164 h 392631"/>
              <a:gd name="connsiteX16" fmla="*/ 229022 w 799618"/>
              <a:gd name="connsiteY16" fmla="*/ 283886 h 392631"/>
              <a:gd name="connsiteX17" fmla="*/ 474196 w 799618"/>
              <a:gd name="connsiteY17" fmla="*/ 390871 h 392631"/>
              <a:gd name="connsiteX18" fmla="*/ 744058 w 799618"/>
              <a:gd name="connsiteY18" fmla="*/ 193360 h 392631"/>
              <a:gd name="connsiteX19" fmla="*/ 757774 w 799618"/>
              <a:gd name="connsiteY19" fmla="*/ 262283 h 392631"/>
              <a:gd name="connsiteX20" fmla="*/ 798922 w 799618"/>
              <a:gd name="connsiteY20" fmla="*/ 253368 h 392631"/>
              <a:gd name="connsiteX21" fmla="*/ 254054 w 799618"/>
              <a:gd name="connsiteY21" fmla="*/ 145354 h 392631"/>
              <a:gd name="connsiteX22" fmla="*/ 326063 w 799618"/>
              <a:gd name="connsiteY22" fmla="*/ 139182 h 392631"/>
              <a:gd name="connsiteX23" fmla="*/ 312689 w 799618"/>
              <a:gd name="connsiteY23" fmla="*/ 183073 h 392631"/>
              <a:gd name="connsiteX24" fmla="*/ 241709 w 799618"/>
              <a:gd name="connsiteY24" fmla="*/ 189245 h 392631"/>
              <a:gd name="connsiteX25" fmla="*/ 254054 w 799618"/>
              <a:gd name="connsiteY25" fmla="*/ 145354 h 392631"/>
              <a:gd name="connsiteX26" fmla="*/ 733085 w 799618"/>
              <a:gd name="connsiteY26" fmla="*/ 150498 h 392631"/>
              <a:gd name="connsiteX27" fmla="*/ 737543 w 799618"/>
              <a:gd name="connsiteY27" fmla="*/ 147755 h 392631"/>
              <a:gd name="connsiteX28" fmla="*/ 737885 w 799618"/>
              <a:gd name="connsiteY28" fmla="*/ 151526 h 392631"/>
              <a:gd name="connsiteX29" fmla="*/ 733085 w 799618"/>
              <a:gd name="connsiteY29" fmla="*/ 150498 h 39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9618" h="392631">
                <a:moveTo>
                  <a:pt x="798922" y="253368"/>
                </a:moveTo>
                <a:cubicBezTo>
                  <a:pt x="787606" y="206390"/>
                  <a:pt x="779719" y="158384"/>
                  <a:pt x="775948" y="110036"/>
                </a:cubicBezTo>
                <a:cubicBezTo>
                  <a:pt x="774575" y="91519"/>
                  <a:pt x="755374" y="81575"/>
                  <a:pt x="740629" y="93919"/>
                </a:cubicBezTo>
                <a:cubicBezTo>
                  <a:pt x="706682" y="121351"/>
                  <a:pt x="667934" y="139868"/>
                  <a:pt x="625757" y="149469"/>
                </a:cubicBezTo>
                <a:cubicBezTo>
                  <a:pt x="599354" y="155641"/>
                  <a:pt x="608612" y="196446"/>
                  <a:pt x="635015" y="190617"/>
                </a:cubicBezTo>
                <a:cubicBezTo>
                  <a:pt x="663133" y="184102"/>
                  <a:pt x="689537" y="174158"/>
                  <a:pt x="714568" y="161128"/>
                </a:cubicBezTo>
                <a:cubicBezTo>
                  <a:pt x="639816" y="291087"/>
                  <a:pt x="484139" y="405958"/>
                  <a:pt x="332921" y="323319"/>
                </a:cubicBezTo>
                <a:cubicBezTo>
                  <a:pt x="303088" y="307203"/>
                  <a:pt x="277028" y="283886"/>
                  <a:pt x="260225" y="254396"/>
                </a:cubicBezTo>
                <a:cubicBezTo>
                  <a:pt x="256796" y="248224"/>
                  <a:pt x="253711" y="241366"/>
                  <a:pt x="250967" y="234165"/>
                </a:cubicBezTo>
                <a:cubicBezTo>
                  <a:pt x="301031" y="241023"/>
                  <a:pt x="359666" y="222850"/>
                  <a:pt x="370982" y="166614"/>
                </a:cubicBezTo>
                <a:cubicBezTo>
                  <a:pt x="379555" y="123752"/>
                  <a:pt x="346294" y="90147"/>
                  <a:pt x="305831" y="84318"/>
                </a:cubicBezTo>
                <a:cubicBezTo>
                  <a:pt x="261254" y="77803"/>
                  <a:pt x="222850" y="103520"/>
                  <a:pt x="207419" y="145354"/>
                </a:cubicBezTo>
                <a:cubicBezTo>
                  <a:pt x="203990" y="154955"/>
                  <a:pt x="201590" y="165242"/>
                  <a:pt x="200561" y="175187"/>
                </a:cubicBezTo>
                <a:cubicBezTo>
                  <a:pt x="127867" y="144326"/>
                  <a:pt x="68545" y="85004"/>
                  <a:pt x="39055" y="11623"/>
                </a:cubicBezTo>
                <a:cubicBezTo>
                  <a:pt x="28768" y="-13408"/>
                  <a:pt x="-8265" y="6137"/>
                  <a:pt x="1679" y="31169"/>
                </a:cubicBezTo>
                <a:cubicBezTo>
                  <a:pt x="36655" y="117579"/>
                  <a:pt x="113807" y="191303"/>
                  <a:pt x="203305" y="222164"/>
                </a:cubicBezTo>
                <a:cubicBezTo>
                  <a:pt x="208105" y="244452"/>
                  <a:pt x="217021" y="265712"/>
                  <a:pt x="229022" y="283886"/>
                </a:cubicBezTo>
                <a:cubicBezTo>
                  <a:pt x="281143" y="363782"/>
                  <a:pt x="381613" y="401501"/>
                  <a:pt x="474196" y="390871"/>
                </a:cubicBezTo>
                <a:cubicBezTo>
                  <a:pt x="590782" y="377498"/>
                  <a:pt x="685421" y="290744"/>
                  <a:pt x="744058" y="193360"/>
                </a:cubicBezTo>
                <a:cubicBezTo>
                  <a:pt x="747830" y="216677"/>
                  <a:pt x="752287" y="239652"/>
                  <a:pt x="757774" y="262283"/>
                </a:cubicBezTo>
                <a:cubicBezTo>
                  <a:pt x="764288" y="289029"/>
                  <a:pt x="805436" y="279771"/>
                  <a:pt x="798922" y="253368"/>
                </a:cubicBezTo>
                <a:close/>
                <a:moveTo>
                  <a:pt x="254054" y="145354"/>
                </a:moveTo>
                <a:cubicBezTo>
                  <a:pt x="268456" y="124094"/>
                  <a:pt x="308918" y="114493"/>
                  <a:pt x="326063" y="139182"/>
                </a:cubicBezTo>
                <a:cubicBezTo>
                  <a:pt x="336692" y="154270"/>
                  <a:pt x="325720" y="173472"/>
                  <a:pt x="312689" y="183073"/>
                </a:cubicBezTo>
                <a:cubicBezTo>
                  <a:pt x="292459" y="198161"/>
                  <a:pt x="265369" y="195418"/>
                  <a:pt x="241709" y="189245"/>
                </a:cubicBezTo>
                <a:cubicBezTo>
                  <a:pt x="241709" y="173815"/>
                  <a:pt x="245138" y="158384"/>
                  <a:pt x="254054" y="145354"/>
                </a:cubicBezTo>
                <a:close/>
                <a:moveTo>
                  <a:pt x="733085" y="150498"/>
                </a:moveTo>
                <a:cubicBezTo>
                  <a:pt x="734456" y="149469"/>
                  <a:pt x="736171" y="148783"/>
                  <a:pt x="737543" y="147755"/>
                </a:cubicBezTo>
                <a:cubicBezTo>
                  <a:pt x="737543" y="149126"/>
                  <a:pt x="737885" y="150498"/>
                  <a:pt x="737885" y="151526"/>
                </a:cubicBezTo>
                <a:cubicBezTo>
                  <a:pt x="736514" y="150841"/>
                  <a:pt x="734800" y="150498"/>
                  <a:pt x="733085" y="150498"/>
                </a:cubicBezTo>
                <a:close/>
              </a:path>
            </a:pathLst>
          </a:custGeom>
          <a:solidFill>
            <a:srgbClr val="231F20"/>
          </a:solid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2D1AA3D2-DF90-F0AF-C283-8ED997CFBA02}"/>
              </a:ext>
            </a:extLst>
          </p:cNvPr>
          <p:cNvGrpSpPr/>
          <p:nvPr/>
        </p:nvGrpSpPr>
        <p:grpSpPr>
          <a:xfrm>
            <a:off x="8228086" y="1561438"/>
            <a:ext cx="3104212" cy="688729"/>
            <a:chOff x="828702" y="1919913"/>
            <a:chExt cx="3104212" cy="688729"/>
          </a:xfrm>
        </p:grpSpPr>
        <p:sp>
          <p:nvSpPr>
            <p:cNvPr id="9" name="Rectangle: Rounded Corners 8">
              <a:extLst>
                <a:ext uri="{FF2B5EF4-FFF2-40B4-BE49-F238E27FC236}">
                  <a16:creationId xmlns:a16="http://schemas.microsoft.com/office/drawing/2014/main" id="{881C9BF7-54F2-AFB1-FEFF-2F7743707C14}"/>
                </a:ext>
              </a:extLst>
            </p:cNvPr>
            <p:cNvSpPr/>
            <p:nvPr/>
          </p:nvSpPr>
          <p:spPr>
            <a:xfrm>
              <a:off x="828702" y="1919913"/>
              <a:ext cx="3104211" cy="688729"/>
            </a:xfrm>
            <a:custGeom>
              <a:avLst/>
              <a:gdLst>
                <a:gd name="connsiteX0" fmla="*/ 0 w 3104211"/>
                <a:gd name="connsiteY0" fmla="*/ 45422 h 688729"/>
                <a:gd name="connsiteX1" fmla="*/ 45422 w 3104211"/>
                <a:gd name="connsiteY1" fmla="*/ 0 h 688729"/>
                <a:gd name="connsiteX2" fmla="*/ 708363 w 3104211"/>
                <a:gd name="connsiteY2" fmla="*/ 0 h 688729"/>
                <a:gd name="connsiteX3" fmla="*/ 1280902 w 3104211"/>
                <a:gd name="connsiteY3" fmla="*/ 0 h 688729"/>
                <a:gd name="connsiteX4" fmla="*/ 1793175 w 3104211"/>
                <a:gd name="connsiteY4" fmla="*/ 0 h 688729"/>
                <a:gd name="connsiteX5" fmla="*/ 2335581 w 3104211"/>
                <a:gd name="connsiteY5" fmla="*/ 0 h 688729"/>
                <a:gd name="connsiteX6" fmla="*/ 3058789 w 3104211"/>
                <a:gd name="connsiteY6" fmla="*/ 0 h 688729"/>
                <a:gd name="connsiteX7" fmla="*/ 3104211 w 3104211"/>
                <a:gd name="connsiteY7" fmla="*/ 45422 h 688729"/>
                <a:gd name="connsiteX8" fmla="*/ 3104211 w 3104211"/>
                <a:gd name="connsiteY8" fmla="*/ 643307 h 688729"/>
                <a:gd name="connsiteX9" fmla="*/ 3058789 w 3104211"/>
                <a:gd name="connsiteY9" fmla="*/ 688729 h 688729"/>
                <a:gd name="connsiteX10" fmla="*/ 2425982 w 3104211"/>
                <a:gd name="connsiteY10" fmla="*/ 688729 h 688729"/>
                <a:gd name="connsiteX11" fmla="*/ 1793175 w 3104211"/>
                <a:gd name="connsiteY11" fmla="*/ 688729 h 688729"/>
                <a:gd name="connsiteX12" fmla="*/ 1190501 w 3104211"/>
                <a:gd name="connsiteY12" fmla="*/ 688729 h 688729"/>
                <a:gd name="connsiteX13" fmla="*/ 587828 w 3104211"/>
                <a:gd name="connsiteY13" fmla="*/ 688729 h 688729"/>
                <a:gd name="connsiteX14" fmla="*/ 45422 w 3104211"/>
                <a:gd name="connsiteY14" fmla="*/ 688729 h 688729"/>
                <a:gd name="connsiteX15" fmla="*/ 0 w 3104211"/>
                <a:gd name="connsiteY15" fmla="*/ 643307 h 688729"/>
                <a:gd name="connsiteX16" fmla="*/ 0 w 3104211"/>
                <a:gd name="connsiteY16" fmla="*/ 45422 h 6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4211" h="688729" fill="none" extrusionOk="0">
                  <a:moveTo>
                    <a:pt x="0" y="45422"/>
                  </a:moveTo>
                  <a:cubicBezTo>
                    <a:pt x="1614" y="20320"/>
                    <a:pt x="20916" y="-4207"/>
                    <a:pt x="45422" y="0"/>
                  </a:cubicBezTo>
                  <a:cubicBezTo>
                    <a:pt x="218527" y="-17702"/>
                    <a:pt x="407073" y="1317"/>
                    <a:pt x="708363" y="0"/>
                  </a:cubicBezTo>
                  <a:cubicBezTo>
                    <a:pt x="1009653" y="-1317"/>
                    <a:pt x="1045420" y="-16686"/>
                    <a:pt x="1280902" y="0"/>
                  </a:cubicBezTo>
                  <a:cubicBezTo>
                    <a:pt x="1516384" y="16686"/>
                    <a:pt x="1687172" y="-24315"/>
                    <a:pt x="1793175" y="0"/>
                  </a:cubicBezTo>
                  <a:cubicBezTo>
                    <a:pt x="1899178" y="24315"/>
                    <a:pt x="2089817" y="17242"/>
                    <a:pt x="2335581" y="0"/>
                  </a:cubicBezTo>
                  <a:cubicBezTo>
                    <a:pt x="2581345" y="-17242"/>
                    <a:pt x="2772057" y="23483"/>
                    <a:pt x="3058789" y="0"/>
                  </a:cubicBezTo>
                  <a:cubicBezTo>
                    <a:pt x="3084508" y="65"/>
                    <a:pt x="3104802" y="23950"/>
                    <a:pt x="3104211" y="45422"/>
                  </a:cubicBezTo>
                  <a:cubicBezTo>
                    <a:pt x="3074648" y="168343"/>
                    <a:pt x="3114925" y="501530"/>
                    <a:pt x="3104211" y="643307"/>
                  </a:cubicBezTo>
                  <a:cubicBezTo>
                    <a:pt x="3104815" y="670115"/>
                    <a:pt x="3088135" y="688691"/>
                    <a:pt x="3058789" y="688729"/>
                  </a:cubicBezTo>
                  <a:cubicBezTo>
                    <a:pt x="2778918" y="685108"/>
                    <a:pt x="2700506" y="700615"/>
                    <a:pt x="2425982" y="688729"/>
                  </a:cubicBezTo>
                  <a:cubicBezTo>
                    <a:pt x="2151458" y="676843"/>
                    <a:pt x="2087115" y="719864"/>
                    <a:pt x="1793175" y="688729"/>
                  </a:cubicBezTo>
                  <a:cubicBezTo>
                    <a:pt x="1499235" y="657594"/>
                    <a:pt x="1333202" y="663413"/>
                    <a:pt x="1190501" y="688729"/>
                  </a:cubicBezTo>
                  <a:cubicBezTo>
                    <a:pt x="1047800" y="714045"/>
                    <a:pt x="760171" y="686818"/>
                    <a:pt x="587828" y="688729"/>
                  </a:cubicBezTo>
                  <a:cubicBezTo>
                    <a:pt x="415485" y="690640"/>
                    <a:pt x="248980" y="688505"/>
                    <a:pt x="45422" y="688729"/>
                  </a:cubicBezTo>
                  <a:cubicBezTo>
                    <a:pt x="14739" y="691541"/>
                    <a:pt x="1557" y="668578"/>
                    <a:pt x="0" y="643307"/>
                  </a:cubicBezTo>
                  <a:cubicBezTo>
                    <a:pt x="14820" y="460545"/>
                    <a:pt x="4705" y="298898"/>
                    <a:pt x="0" y="45422"/>
                  </a:cubicBezTo>
                  <a:close/>
                </a:path>
                <a:path w="3104211" h="688729" stroke="0" extrusionOk="0">
                  <a:moveTo>
                    <a:pt x="0" y="45422"/>
                  </a:moveTo>
                  <a:cubicBezTo>
                    <a:pt x="-2050" y="22960"/>
                    <a:pt x="17399" y="-165"/>
                    <a:pt x="45422" y="0"/>
                  </a:cubicBezTo>
                  <a:cubicBezTo>
                    <a:pt x="342215" y="2943"/>
                    <a:pt x="455666" y="14179"/>
                    <a:pt x="708363" y="0"/>
                  </a:cubicBezTo>
                  <a:cubicBezTo>
                    <a:pt x="961060" y="-14179"/>
                    <a:pt x="1046075" y="-17669"/>
                    <a:pt x="1280902" y="0"/>
                  </a:cubicBezTo>
                  <a:cubicBezTo>
                    <a:pt x="1515729" y="17669"/>
                    <a:pt x="1801430" y="-25880"/>
                    <a:pt x="1943843" y="0"/>
                  </a:cubicBezTo>
                  <a:cubicBezTo>
                    <a:pt x="2086256" y="25880"/>
                    <a:pt x="2285669" y="23257"/>
                    <a:pt x="2456116" y="0"/>
                  </a:cubicBezTo>
                  <a:cubicBezTo>
                    <a:pt x="2626563" y="-23257"/>
                    <a:pt x="2863040" y="24750"/>
                    <a:pt x="3058789" y="0"/>
                  </a:cubicBezTo>
                  <a:cubicBezTo>
                    <a:pt x="3084469" y="1649"/>
                    <a:pt x="3106164" y="16710"/>
                    <a:pt x="3104211" y="45422"/>
                  </a:cubicBezTo>
                  <a:cubicBezTo>
                    <a:pt x="3130842" y="292332"/>
                    <a:pt x="3113114" y="371021"/>
                    <a:pt x="3104211" y="643307"/>
                  </a:cubicBezTo>
                  <a:cubicBezTo>
                    <a:pt x="3102665" y="665784"/>
                    <a:pt x="3083011" y="692696"/>
                    <a:pt x="3058789" y="688729"/>
                  </a:cubicBezTo>
                  <a:cubicBezTo>
                    <a:pt x="2826250" y="678591"/>
                    <a:pt x="2747588" y="709096"/>
                    <a:pt x="2456116" y="688729"/>
                  </a:cubicBezTo>
                  <a:cubicBezTo>
                    <a:pt x="2164644" y="668362"/>
                    <a:pt x="2017929" y="676848"/>
                    <a:pt x="1883576" y="688729"/>
                  </a:cubicBezTo>
                  <a:cubicBezTo>
                    <a:pt x="1749223" y="700610"/>
                    <a:pt x="1546460" y="673627"/>
                    <a:pt x="1250769" y="688729"/>
                  </a:cubicBezTo>
                  <a:cubicBezTo>
                    <a:pt x="955078" y="703831"/>
                    <a:pt x="934413" y="676986"/>
                    <a:pt x="678229" y="688729"/>
                  </a:cubicBezTo>
                  <a:cubicBezTo>
                    <a:pt x="422045" y="700472"/>
                    <a:pt x="216086" y="676505"/>
                    <a:pt x="45422" y="688729"/>
                  </a:cubicBezTo>
                  <a:cubicBezTo>
                    <a:pt x="19242" y="688945"/>
                    <a:pt x="-5472" y="670447"/>
                    <a:pt x="0" y="643307"/>
                  </a:cubicBezTo>
                  <a:cubicBezTo>
                    <a:pt x="26733" y="370252"/>
                    <a:pt x="-18593" y="268308"/>
                    <a:pt x="0" y="45422"/>
                  </a:cubicBezTo>
                  <a:close/>
                </a:path>
              </a:pathLst>
            </a:custGeom>
            <a:solidFill>
              <a:srgbClr val="FFD9FF">
                <a:alpha val="85000"/>
              </a:srgbClr>
            </a:solidFill>
            <a:ln w="38100">
              <a:solidFill>
                <a:schemeClr val="tx2">
                  <a:lumMod val="75000"/>
                </a:schemeClr>
              </a:solidFill>
              <a:extLst>
                <a:ext uri="{C807C97D-BFC1-408E-A445-0C87EB9F89A2}">
                  <ask:lineSketchStyleProps xmln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p:txBody>
        </p:sp>
        <p:sp>
          <p:nvSpPr>
            <p:cNvPr id="28" name="TextBox 27">
              <a:extLst>
                <a:ext uri="{FF2B5EF4-FFF2-40B4-BE49-F238E27FC236}">
                  <a16:creationId xmlns:a16="http://schemas.microsoft.com/office/drawing/2014/main" id="{3A01474D-132F-3986-6386-7EDC8349CF79}"/>
                </a:ext>
              </a:extLst>
            </p:cNvPr>
            <p:cNvSpPr txBox="1"/>
            <p:nvPr/>
          </p:nvSpPr>
          <p:spPr>
            <a:xfrm>
              <a:off x="1191397" y="1985030"/>
              <a:ext cx="2741517"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9Slide03 Quicksand Medium" panose="00000600000000000000" pitchFamily="2" charset="0"/>
                  <a:cs typeface="Mali Medium" panose="00000600000000000000" pitchFamily="2" charset="-34"/>
                </a:rPr>
                <a:t>Trụ bê tông</a:t>
              </a:r>
              <a:endParaRPr kumimoji="0" lang="en-US" sz="3600" b="1"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endParaRPr>
            </a:p>
          </p:txBody>
        </p:sp>
      </p:grpSp>
      <p:pic>
        <p:nvPicPr>
          <p:cNvPr id="29" name="Picture 28">
            <a:extLst>
              <a:ext uri="{FF2B5EF4-FFF2-40B4-BE49-F238E27FC236}">
                <a16:creationId xmlns:a16="http://schemas.microsoft.com/office/drawing/2014/main" id="{9A456F2C-E865-0D2F-C2E9-08AF066603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6794" y="1428809"/>
            <a:ext cx="953987" cy="953987"/>
          </a:xfrm>
          <a:prstGeom prst="rect">
            <a:avLst/>
          </a:prstGeom>
        </p:spPr>
      </p:pic>
      <p:grpSp>
        <p:nvGrpSpPr>
          <p:cNvPr id="30" name="Group 29">
            <a:extLst>
              <a:ext uri="{FF2B5EF4-FFF2-40B4-BE49-F238E27FC236}">
                <a16:creationId xmlns:a16="http://schemas.microsoft.com/office/drawing/2014/main" id="{C9E41B2D-70AD-ACFC-13E5-249EAA4139CB}"/>
              </a:ext>
            </a:extLst>
          </p:cNvPr>
          <p:cNvGrpSpPr/>
          <p:nvPr/>
        </p:nvGrpSpPr>
        <p:grpSpPr>
          <a:xfrm>
            <a:off x="6660218" y="2687547"/>
            <a:ext cx="5203282" cy="2439805"/>
            <a:chOff x="4748249" y="2099968"/>
            <a:chExt cx="6774939" cy="2821358"/>
          </a:xfrm>
        </p:grpSpPr>
        <p:sp>
          <p:nvSpPr>
            <p:cNvPr id="31" name="Rectangle: Rounded Corners 30">
              <a:extLst>
                <a:ext uri="{FF2B5EF4-FFF2-40B4-BE49-F238E27FC236}">
                  <a16:creationId xmlns:a16="http://schemas.microsoft.com/office/drawing/2014/main" id="{F4377210-E66A-049A-44EF-816B7C54B74D}"/>
                </a:ext>
              </a:extLst>
            </p:cNvPr>
            <p:cNvSpPr/>
            <p:nvPr/>
          </p:nvSpPr>
          <p:spPr>
            <a:xfrm>
              <a:off x="4748249" y="2099968"/>
              <a:ext cx="6774939" cy="2821358"/>
            </a:xfrm>
            <a:custGeom>
              <a:avLst/>
              <a:gdLst>
                <a:gd name="connsiteX0" fmla="*/ 0 w 5203282"/>
                <a:gd name="connsiteY0" fmla="*/ 103082 h 2439805"/>
                <a:gd name="connsiteX1" fmla="*/ 103082 w 5203282"/>
                <a:gd name="connsiteY1" fmla="*/ 0 h 2439805"/>
                <a:gd name="connsiteX2" fmla="*/ 577808 w 5203282"/>
                <a:gd name="connsiteY2" fmla="*/ 0 h 2439805"/>
                <a:gd name="connsiteX3" fmla="*/ 1202448 w 5203282"/>
                <a:gd name="connsiteY3" fmla="*/ 0 h 2439805"/>
                <a:gd name="connsiteX4" fmla="*/ 1927030 w 5203282"/>
                <a:gd name="connsiteY4" fmla="*/ 0 h 2439805"/>
                <a:gd name="connsiteX5" fmla="*/ 2651612 w 5203282"/>
                <a:gd name="connsiteY5" fmla="*/ 0 h 2439805"/>
                <a:gd name="connsiteX6" fmla="*/ 3376194 w 5203282"/>
                <a:gd name="connsiteY6" fmla="*/ 0 h 2439805"/>
                <a:gd name="connsiteX7" fmla="*/ 4100776 w 5203282"/>
                <a:gd name="connsiteY7" fmla="*/ 0 h 2439805"/>
                <a:gd name="connsiteX8" fmla="*/ 5100200 w 5203282"/>
                <a:gd name="connsiteY8" fmla="*/ 0 h 2439805"/>
                <a:gd name="connsiteX9" fmla="*/ 5203282 w 5203282"/>
                <a:gd name="connsiteY9" fmla="*/ 103082 h 2439805"/>
                <a:gd name="connsiteX10" fmla="*/ 5203282 w 5203282"/>
                <a:gd name="connsiteY10" fmla="*/ 616819 h 2439805"/>
                <a:gd name="connsiteX11" fmla="*/ 5203282 w 5203282"/>
                <a:gd name="connsiteY11" fmla="*/ 1108220 h 2439805"/>
                <a:gd name="connsiteX12" fmla="*/ 5203282 w 5203282"/>
                <a:gd name="connsiteY12" fmla="*/ 1621958 h 2439805"/>
                <a:gd name="connsiteX13" fmla="*/ 5203282 w 5203282"/>
                <a:gd name="connsiteY13" fmla="*/ 2336723 h 2439805"/>
                <a:gd name="connsiteX14" fmla="*/ 5100200 w 5203282"/>
                <a:gd name="connsiteY14" fmla="*/ 2439805 h 2439805"/>
                <a:gd name="connsiteX15" fmla="*/ 4425589 w 5203282"/>
                <a:gd name="connsiteY15" fmla="*/ 2439805 h 2439805"/>
                <a:gd name="connsiteX16" fmla="*/ 3850921 w 5203282"/>
                <a:gd name="connsiteY16" fmla="*/ 2439805 h 2439805"/>
                <a:gd name="connsiteX17" fmla="*/ 3326223 w 5203282"/>
                <a:gd name="connsiteY17" fmla="*/ 2439805 h 2439805"/>
                <a:gd name="connsiteX18" fmla="*/ 2751555 w 5203282"/>
                <a:gd name="connsiteY18" fmla="*/ 2439805 h 2439805"/>
                <a:gd name="connsiteX19" fmla="*/ 2276828 w 5203282"/>
                <a:gd name="connsiteY19" fmla="*/ 2439805 h 2439805"/>
                <a:gd name="connsiteX20" fmla="*/ 1602217 w 5203282"/>
                <a:gd name="connsiteY20" fmla="*/ 2439805 h 2439805"/>
                <a:gd name="connsiteX21" fmla="*/ 977578 w 5203282"/>
                <a:gd name="connsiteY21" fmla="*/ 2439805 h 2439805"/>
                <a:gd name="connsiteX22" fmla="*/ 103082 w 5203282"/>
                <a:gd name="connsiteY22" fmla="*/ 2439805 h 2439805"/>
                <a:gd name="connsiteX23" fmla="*/ 0 w 5203282"/>
                <a:gd name="connsiteY23" fmla="*/ 2336723 h 2439805"/>
                <a:gd name="connsiteX24" fmla="*/ 0 w 5203282"/>
                <a:gd name="connsiteY24" fmla="*/ 1800649 h 2439805"/>
                <a:gd name="connsiteX25" fmla="*/ 0 w 5203282"/>
                <a:gd name="connsiteY25" fmla="*/ 1197566 h 2439805"/>
                <a:gd name="connsiteX26" fmla="*/ 0 w 5203282"/>
                <a:gd name="connsiteY26" fmla="*/ 594483 h 2439805"/>
                <a:gd name="connsiteX27" fmla="*/ 0 w 5203282"/>
                <a:gd name="connsiteY27" fmla="*/ 103082 h 243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03282" h="2439805" fill="none" extrusionOk="0">
                  <a:moveTo>
                    <a:pt x="0" y="103082"/>
                  </a:moveTo>
                  <a:cubicBezTo>
                    <a:pt x="8450" y="52943"/>
                    <a:pt x="42976" y="-7593"/>
                    <a:pt x="103082" y="0"/>
                  </a:cubicBezTo>
                  <a:cubicBezTo>
                    <a:pt x="309909" y="19608"/>
                    <a:pt x="406099" y="9378"/>
                    <a:pt x="577808" y="0"/>
                  </a:cubicBezTo>
                  <a:cubicBezTo>
                    <a:pt x="749517" y="-9378"/>
                    <a:pt x="1017767" y="12908"/>
                    <a:pt x="1202448" y="0"/>
                  </a:cubicBezTo>
                  <a:cubicBezTo>
                    <a:pt x="1387129" y="-12908"/>
                    <a:pt x="1679618" y="-25942"/>
                    <a:pt x="1927030" y="0"/>
                  </a:cubicBezTo>
                  <a:cubicBezTo>
                    <a:pt x="2174442" y="25942"/>
                    <a:pt x="2473534" y="-3497"/>
                    <a:pt x="2651612" y="0"/>
                  </a:cubicBezTo>
                  <a:cubicBezTo>
                    <a:pt x="2829690" y="3497"/>
                    <a:pt x="3116435" y="20472"/>
                    <a:pt x="3376194" y="0"/>
                  </a:cubicBezTo>
                  <a:cubicBezTo>
                    <a:pt x="3635953" y="-20472"/>
                    <a:pt x="3743436" y="30069"/>
                    <a:pt x="4100776" y="0"/>
                  </a:cubicBezTo>
                  <a:cubicBezTo>
                    <a:pt x="4458116" y="-30069"/>
                    <a:pt x="4854016" y="-40569"/>
                    <a:pt x="5100200" y="0"/>
                  </a:cubicBezTo>
                  <a:cubicBezTo>
                    <a:pt x="5157679" y="1533"/>
                    <a:pt x="5211474" y="54840"/>
                    <a:pt x="5203282" y="103082"/>
                  </a:cubicBezTo>
                  <a:cubicBezTo>
                    <a:pt x="5228581" y="233444"/>
                    <a:pt x="5213693" y="451174"/>
                    <a:pt x="5203282" y="616819"/>
                  </a:cubicBezTo>
                  <a:cubicBezTo>
                    <a:pt x="5192871" y="782464"/>
                    <a:pt x="5187860" y="905834"/>
                    <a:pt x="5203282" y="1108220"/>
                  </a:cubicBezTo>
                  <a:cubicBezTo>
                    <a:pt x="5218704" y="1310606"/>
                    <a:pt x="5178484" y="1454624"/>
                    <a:pt x="5203282" y="1621958"/>
                  </a:cubicBezTo>
                  <a:cubicBezTo>
                    <a:pt x="5228080" y="1789292"/>
                    <a:pt x="5232134" y="2067157"/>
                    <a:pt x="5203282" y="2336723"/>
                  </a:cubicBezTo>
                  <a:cubicBezTo>
                    <a:pt x="5214023" y="2393927"/>
                    <a:pt x="5158791" y="2441254"/>
                    <a:pt x="5100200" y="2439805"/>
                  </a:cubicBezTo>
                  <a:cubicBezTo>
                    <a:pt x="4911611" y="2469732"/>
                    <a:pt x="4705454" y="2429581"/>
                    <a:pt x="4425589" y="2439805"/>
                  </a:cubicBezTo>
                  <a:cubicBezTo>
                    <a:pt x="4145724" y="2450029"/>
                    <a:pt x="4124052" y="2432540"/>
                    <a:pt x="3850921" y="2439805"/>
                  </a:cubicBezTo>
                  <a:cubicBezTo>
                    <a:pt x="3577790" y="2447070"/>
                    <a:pt x="3491182" y="2431158"/>
                    <a:pt x="3326223" y="2439805"/>
                  </a:cubicBezTo>
                  <a:cubicBezTo>
                    <a:pt x="3161264" y="2448452"/>
                    <a:pt x="3019081" y="2450119"/>
                    <a:pt x="2751555" y="2439805"/>
                  </a:cubicBezTo>
                  <a:cubicBezTo>
                    <a:pt x="2484029" y="2429491"/>
                    <a:pt x="2377096" y="2441148"/>
                    <a:pt x="2276828" y="2439805"/>
                  </a:cubicBezTo>
                  <a:cubicBezTo>
                    <a:pt x="2176560" y="2438462"/>
                    <a:pt x="1769569" y="2419741"/>
                    <a:pt x="1602217" y="2439805"/>
                  </a:cubicBezTo>
                  <a:cubicBezTo>
                    <a:pt x="1434865" y="2459869"/>
                    <a:pt x="1157144" y="2415838"/>
                    <a:pt x="977578" y="2439805"/>
                  </a:cubicBezTo>
                  <a:cubicBezTo>
                    <a:pt x="798012" y="2463772"/>
                    <a:pt x="398536" y="2437811"/>
                    <a:pt x="103082" y="2439805"/>
                  </a:cubicBezTo>
                  <a:cubicBezTo>
                    <a:pt x="48762" y="2440852"/>
                    <a:pt x="6241" y="2392900"/>
                    <a:pt x="0" y="2336723"/>
                  </a:cubicBezTo>
                  <a:cubicBezTo>
                    <a:pt x="18144" y="2082754"/>
                    <a:pt x="-18440" y="1972207"/>
                    <a:pt x="0" y="1800649"/>
                  </a:cubicBezTo>
                  <a:cubicBezTo>
                    <a:pt x="18440" y="1629091"/>
                    <a:pt x="-1191" y="1362447"/>
                    <a:pt x="0" y="1197566"/>
                  </a:cubicBezTo>
                  <a:cubicBezTo>
                    <a:pt x="1191" y="1032685"/>
                    <a:pt x="-22846" y="866310"/>
                    <a:pt x="0" y="594483"/>
                  </a:cubicBezTo>
                  <a:cubicBezTo>
                    <a:pt x="22846" y="322656"/>
                    <a:pt x="227" y="250145"/>
                    <a:pt x="0" y="103082"/>
                  </a:cubicBezTo>
                  <a:close/>
                </a:path>
                <a:path w="5203282" h="2439805" stroke="0" extrusionOk="0">
                  <a:moveTo>
                    <a:pt x="0" y="103082"/>
                  </a:moveTo>
                  <a:cubicBezTo>
                    <a:pt x="7583" y="49756"/>
                    <a:pt x="40690" y="-4228"/>
                    <a:pt x="103082" y="0"/>
                  </a:cubicBezTo>
                  <a:cubicBezTo>
                    <a:pt x="297899" y="6560"/>
                    <a:pt x="573333" y="-3190"/>
                    <a:pt x="727722" y="0"/>
                  </a:cubicBezTo>
                  <a:cubicBezTo>
                    <a:pt x="882111" y="3190"/>
                    <a:pt x="1042236" y="-10195"/>
                    <a:pt x="1302390" y="0"/>
                  </a:cubicBezTo>
                  <a:cubicBezTo>
                    <a:pt x="1562544" y="10195"/>
                    <a:pt x="1595582" y="21282"/>
                    <a:pt x="1777117" y="0"/>
                  </a:cubicBezTo>
                  <a:cubicBezTo>
                    <a:pt x="1958652" y="-21282"/>
                    <a:pt x="2146852" y="14960"/>
                    <a:pt x="2451727" y="0"/>
                  </a:cubicBezTo>
                  <a:cubicBezTo>
                    <a:pt x="2756602" y="-14960"/>
                    <a:pt x="2807602" y="5652"/>
                    <a:pt x="3126338" y="0"/>
                  </a:cubicBezTo>
                  <a:cubicBezTo>
                    <a:pt x="3445074" y="-5652"/>
                    <a:pt x="3385249" y="17306"/>
                    <a:pt x="3601065" y="0"/>
                  </a:cubicBezTo>
                  <a:cubicBezTo>
                    <a:pt x="3816881" y="-17306"/>
                    <a:pt x="4076850" y="-26348"/>
                    <a:pt x="4325647" y="0"/>
                  </a:cubicBezTo>
                  <a:cubicBezTo>
                    <a:pt x="4574444" y="26348"/>
                    <a:pt x="4855918" y="-8617"/>
                    <a:pt x="5100200" y="0"/>
                  </a:cubicBezTo>
                  <a:cubicBezTo>
                    <a:pt x="5161323" y="-2580"/>
                    <a:pt x="5200341" y="50531"/>
                    <a:pt x="5203282" y="103082"/>
                  </a:cubicBezTo>
                  <a:cubicBezTo>
                    <a:pt x="5185213" y="272412"/>
                    <a:pt x="5216014" y="529620"/>
                    <a:pt x="5203282" y="661492"/>
                  </a:cubicBezTo>
                  <a:cubicBezTo>
                    <a:pt x="5190551" y="793364"/>
                    <a:pt x="5223781" y="992701"/>
                    <a:pt x="5203282" y="1175230"/>
                  </a:cubicBezTo>
                  <a:cubicBezTo>
                    <a:pt x="5182783" y="1357759"/>
                    <a:pt x="5192014" y="1434549"/>
                    <a:pt x="5203282" y="1666631"/>
                  </a:cubicBezTo>
                  <a:cubicBezTo>
                    <a:pt x="5214550" y="1898713"/>
                    <a:pt x="5188475" y="2065581"/>
                    <a:pt x="5203282" y="2336723"/>
                  </a:cubicBezTo>
                  <a:cubicBezTo>
                    <a:pt x="5190703" y="2396731"/>
                    <a:pt x="5155437" y="2443995"/>
                    <a:pt x="5100200" y="2439805"/>
                  </a:cubicBezTo>
                  <a:cubicBezTo>
                    <a:pt x="4887270" y="2440681"/>
                    <a:pt x="4635017" y="2413050"/>
                    <a:pt x="4475560" y="2439805"/>
                  </a:cubicBezTo>
                  <a:cubicBezTo>
                    <a:pt x="4316103" y="2466560"/>
                    <a:pt x="3926750" y="2439988"/>
                    <a:pt x="3750978" y="2439805"/>
                  </a:cubicBezTo>
                  <a:cubicBezTo>
                    <a:pt x="3575206" y="2439622"/>
                    <a:pt x="3475610" y="2428990"/>
                    <a:pt x="3276252" y="2439805"/>
                  </a:cubicBezTo>
                  <a:cubicBezTo>
                    <a:pt x="3076894" y="2450620"/>
                    <a:pt x="2786780" y="2451560"/>
                    <a:pt x="2651612" y="2439805"/>
                  </a:cubicBezTo>
                  <a:cubicBezTo>
                    <a:pt x="2516444" y="2428050"/>
                    <a:pt x="2313188" y="2461943"/>
                    <a:pt x="1977001" y="2439805"/>
                  </a:cubicBezTo>
                  <a:cubicBezTo>
                    <a:pt x="1640814" y="2417667"/>
                    <a:pt x="1572595" y="2454850"/>
                    <a:pt x="1302390" y="2439805"/>
                  </a:cubicBezTo>
                  <a:cubicBezTo>
                    <a:pt x="1032185" y="2424760"/>
                    <a:pt x="1027384" y="2459509"/>
                    <a:pt x="827664" y="2439805"/>
                  </a:cubicBezTo>
                  <a:cubicBezTo>
                    <a:pt x="627944" y="2420101"/>
                    <a:pt x="429710" y="2412377"/>
                    <a:pt x="103082" y="2439805"/>
                  </a:cubicBezTo>
                  <a:cubicBezTo>
                    <a:pt x="53699" y="2427770"/>
                    <a:pt x="-6373" y="2382568"/>
                    <a:pt x="0" y="2336723"/>
                  </a:cubicBezTo>
                  <a:cubicBezTo>
                    <a:pt x="3681" y="2075743"/>
                    <a:pt x="-26633" y="1897536"/>
                    <a:pt x="0" y="1733640"/>
                  </a:cubicBezTo>
                  <a:cubicBezTo>
                    <a:pt x="26633" y="1569744"/>
                    <a:pt x="17915" y="1394773"/>
                    <a:pt x="0" y="1242239"/>
                  </a:cubicBezTo>
                  <a:cubicBezTo>
                    <a:pt x="-17915" y="1089705"/>
                    <a:pt x="1655" y="934888"/>
                    <a:pt x="0" y="728501"/>
                  </a:cubicBezTo>
                  <a:cubicBezTo>
                    <a:pt x="-1655" y="522114"/>
                    <a:pt x="-11906" y="287637"/>
                    <a:pt x="0" y="103082"/>
                  </a:cubicBezTo>
                  <a:close/>
                </a:path>
              </a:pathLst>
            </a:custGeom>
            <a:solidFill>
              <a:schemeClr val="bg1">
                <a:alpha val="85000"/>
              </a:schemeClr>
            </a:solidFill>
            <a:ln w="38100">
              <a:solidFill>
                <a:schemeClr val="tx1"/>
              </a:solidFill>
              <a:extLst>
                <a:ext uri="{C807C97D-BFC1-408E-A445-0C87EB9F89A2}">
                  <ask:lineSketchStyleProps xmln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A018C93F-9267-68BF-C0DA-FE1E4ECE8F8B}"/>
                </a:ext>
              </a:extLst>
            </p:cNvPr>
            <p:cNvSpPr txBox="1"/>
            <p:nvPr/>
          </p:nvSpPr>
          <p:spPr>
            <a:xfrm>
              <a:off x="5115114" y="2356764"/>
              <a:ext cx="6159509" cy="192190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rPr>
                <a:t>cột thường được đúc bằng xi măng, có cắt sắt bên trong. </a:t>
              </a:r>
              <a:endParaRPr kumimoji="0" lang="en-US" sz="3600" b="0"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endParaRPr>
            </a:p>
          </p:txBody>
        </p:sp>
      </p:grpSp>
      <p:sp>
        <p:nvSpPr>
          <p:cNvPr id="33" name="Rectangle: Rounded Corners 32">
            <a:extLst>
              <a:ext uri="{FF2B5EF4-FFF2-40B4-BE49-F238E27FC236}">
                <a16:creationId xmlns:a16="http://schemas.microsoft.com/office/drawing/2014/main" id="{0B04DC96-CA26-87D2-B25C-C184E00617EC}"/>
              </a:ext>
            </a:extLst>
          </p:cNvPr>
          <p:cNvSpPr/>
          <p:nvPr/>
        </p:nvSpPr>
        <p:spPr>
          <a:xfrm>
            <a:off x="328501" y="1903554"/>
            <a:ext cx="5344511" cy="3480209"/>
          </a:xfrm>
          <a:custGeom>
            <a:avLst/>
            <a:gdLst>
              <a:gd name="connsiteX0" fmla="*/ 0 w 5344511"/>
              <a:gd name="connsiteY0" fmla="*/ 229520 h 3480209"/>
              <a:gd name="connsiteX1" fmla="*/ 229520 w 5344511"/>
              <a:gd name="connsiteY1" fmla="*/ 0 h 3480209"/>
              <a:gd name="connsiteX2" fmla="*/ 927444 w 5344511"/>
              <a:gd name="connsiteY2" fmla="*/ 0 h 3480209"/>
              <a:gd name="connsiteX3" fmla="*/ 1625369 w 5344511"/>
              <a:gd name="connsiteY3" fmla="*/ 0 h 3480209"/>
              <a:gd name="connsiteX4" fmla="*/ 2372148 w 5344511"/>
              <a:gd name="connsiteY4" fmla="*/ 0 h 3480209"/>
              <a:gd name="connsiteX5" fmla="*/ 3021218 w 5344511"/>
              <a:gd name="connsiteY5" fmla="*/ 0 h 3480209"/>
              <a:gd name="connsiteX6" fmla="*/ 3816852 w 5344511"/>
              <a:gd name="connsiteY6" fmla="*/ 0 h 3480209"/>
              <a:gd name="connsiteX7" fmla="*/ 4417067 w 5344511"/>
              <a:gd name="connsiteY7" fmla="*/ 0 h 3480209"/>
              <a:gd name="connsiteX8" fmla="*/ 5114991 w 5344511"/>
              <a:gd name="connsiteY8" fmla="*/ 0 h 3480209"/>
              <a:gd name="connsiteX9" fmla="*/ 5344511 w 5344511"/>
              <a:gd name="connsiteY9" fmla="*/ 229520 h 3480209"/>
              <a:gd name="connsiteX10" fmla="*/ 5344511 w 5344511"/>
              <a:gd name="connsiteY10" fmla="*/ 894177 h 3480209"/>
              <a:gd name="connsiteX11" fmla="*/ 5344511 w 5344511"/>
              <a:gd name="connsiteY11" fmla="*/ 1437988 h 3480209"/>
              <a:gd name="connsiteX12" fmla="*/ 5344511 w 5344511"/>
              <a:gd name="connsiteY12" fmla="*/ 1951586 h 3480209"/>
              <a:gd name="connsiteX13" fmla="*/ 5344511 w 5344511"/>
              <a:gd name="connsiteY13" fmla="*/ 2616244 h 3480209"/>
              <a:gd name="connsiteX14" fmla="*/ 5344511 w 5344511"/>
              <a:gd name="connsiteY14" fmla="*/ 3250689 h 3480209"/>
              <a:gd name="connsiteX15" fmla="*/ 5114991 w 5344511"/>
              <a:gd name="connsiteY15" fmla="*/ 3480209 h 3480209"/>
              <a:gd name="connsiteX16" fmla="*/ 4319357 w 5344511"/>
              <a:gd name="connsiteY16" fmla="*/ 3480209 h 3480209"/>
              <a:gd name="connsiteX17" fmla="*/ 3572578 w 5344511"/>
              <a:gd name="connsiteY17" fmla="*/ 3480209 h 3480209"/>
              <a:gd name="connsiteX18" fmla="*/ 2923508 w 5344511"/>
              <a:gd name="connsiteY18" fmla="*/ 3480209 h 3480209"/>
              <a:gd name="connsiteX19" fmla="*/ 2225584 w 5344511"/>
              <a:gd name="connsiteY19" fmla="*/ 3480209 h 3480209"/>
              <a:gd name="connsiteX20" fmla="*/ 1429950 w 5344511"/>
              <a:gd name="connsiteY20" fmla="*/ 3480209 h 3480209"/>
              <a:gd name="connsiteX21" fmla="*/ 229520 w 5344511"/>
              <a:gd name="connsiteY21" fmla="*/ 3480209 h 3480209"/>
              <a:gd name="connsiteX22" fmla="*/ 0 w 5344511"/>
              <a:gd name="connsiteY22" fmla="*/ 3250689 h 3480209"/>
              <a:gd name="connsiteX23" fmla="*/ 0 w 5344511"/>
              <a:gd name="connsiteY23" fmla="*/ 2646455 h 3480209"/>
              <a:gd name="connsiteX24" fmla="*/ 0 w 5344511"/>
              <a:gd name="connsiteY24" fmla="*/ 1981798 h 3480209"/>
              <a:gd name="connsiteX25" fmla="*/ 0 w 5344511"/>
              <a:gd name="connsiteY25" fmla="*/ 1407776 h 3480209"/>
              <a:gd name="connsiteX26" fmla="*/ 0 w 5344511"/>
              <a:gd name="connsiteY26" fmla="*/ 803542 h 3480209"/>
              <a:gd name="connsiteX27" fmla="*/ 0 w 5344511"/>
              <a:gd name="connsiteY27" fmla="*/ 229520 h 348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44511" h="3480209" fill="none" extrusionOk="0">
                <a:moveTo>
                  <a:pt x="0" y="229520"/>
                </a:moveTo>
                <a:cubicBezTo>
                  <a:pt x="-6339" y="114777"/>
                  <a:pt x="87958" y="-9974"/>
                  <a:pt x="229520" y="0"/>
                </a:cubicBezTo>
                <a:cubicBezTo>
                  <a:pt x="524712" y="26378"/>
                  <a:pt x="704926" y="29949"/>
                  <a:pt x="927444" y="0"/>
                </a:cubicBezTo>
                <a:cubicBezTo>
                  <a:pt x="1149962" y="-29949"/>
                  <a:pt x="1346666" y="28533"/>
                  <a:pt x="1625369" y="0"/>
                </a:cubicBezTo>
                <a:cubicBezTo>
                  <a:pt x="1904072" y="-28533"/>
                  <a:pt x="2151382" y="-5050"/>
                  <a:pt x="2372148" y="0"/>
                </a:cubicBezTo>
                <a:cubicBezTo>
                  <a:pt x="2592914" y="5050"/>
                  <a:pt x="2871420" y="-15702"/>
                  <a:pt x="3021218" y="0"/>
                </a:cubicBezTo>
                <a:cubicBezTo>
                  <a:pt x="3171016" y="15702"/>
                  <a:pt x="3442484" y="3984"/>
                  <a:pt x="3816852" y="0"/>
                </a:cubicBezTo>
                <a:cubicBezTo>
                  <a:pt x="4191220" y="-3984"/>
                  <a:pt x="4249273" y="7592"/>
                  <a:pt x="4417067" y="0"/>
                </a:cubicBezTo>
                <a:cubicBezTo>
                  <a:pt x="4584861" y="-7592"/>
                  <a:pt x="4947904" y="-27181"/>
                  <a:pt x="5114991" y="0"/>
                </a:cubicBezTo>
                <a:cubicBezTo>
                  <a:pt x="5231422" y="-27802"/>
                  <a:pt x="5350113" y="104534"/>
                  <a:pt x="5344511" y="229520"/>
                </a:cubicBezTo>
                <a:cubicBezTo>
                  <a:pt x="5373296" y="488184"/>
                  <a:pt x="5313319" y="708285"/>
                  <a:pt x="5344511" y="894177"/>
                </a:cubicBezTo>
                <a:cubicBezTo>
                  <a:pt x="5375703" y="1080069"/>
                  <a:pt x="5353075" y="1173451"/>
                  <a:pt x="5344511" y="1437988"/>
                </a:cubicBezTo>
                <a:cubicBezTo>
                  <a:pt x="5335947" y="1702525"/>
                  <a:pt x="5347586" y="1814483"/>
                  <a:pt x="5344511" y="1951586"/>
                </a:cubicBezTo>
                <a:cubicBezTo>
                  <a:pt x="5341436" y="2088689"/>
                  <a:pt x="5342910" y="2426148"/>
                  <a:pt x="5344511" y="2616244"/>
                </a:cubicBezTo>
                <a:cubicBezTo>
                  <a:pt x="5346112" y="2806340"/>
                  <a:pt x="5325358" y="3006614"/>
                  <a:pt x="5344511" y="3250689"/>
                </a:cubicBezTo>
                <a:cubicBezTo>
                  <a:pt x="5337137" y="3365938"/>
                  <a:pt x="5251711" y="3497488"/>
                  <a:pt x="5114991" y="3480209"/>
                </a:cubicBezTo>
                <a:cubicBezTo>
                  <a:pt x="4938110" y="3495056"/>
                  <a:pt x="4656691" y="3475969"/>
                  <a:pt x="4319357" y="3480209"/>
                </a:cubicBezTo>
                <a:cubicBezTo>
                  <a:pt x="3982023" y="3484449"/>
                  <a:pt x="3893419" y="3476617"/>
                  <a:pt x="3572578" y="3480209"/>
                </a:cubicBezTo>
                <a:cubicBezTo>
                  <a:pt x="3251737" y="3483801"/>
                  <a:pt x="3242255" y="3465817"/>
                  <a:pt x="2923508" y="3480209"/>
                </a:cubicBezTo>
                <a:cubicBezTo>
                  <a:pt x="2604761" y="3494602"/>
                  <a:pt x="2479873" y="3504950"/>
                  <a:pt x="2225584" y="3480209"/>
                </a:cubicBezTo>
                <a:cubicBezTo>
                  <a:pt x="1971295" y="3455468"/>
                  <a:pt x="1638686" y="3518934"/>
                  <a:pt x="1429950" y="3480209"/>
                </a:cubicBezTo>
                <a:cubicBezTo>
                  <a:pt x="1221214" y="3441484"/>
                  <a:pt x="570730" y="3433220"/>
                  <a:pt x="229520" y="3480209"/>
                </a:cubicBezTo>
                <a:cubicBezTo>
                  <a:pt x="132781" y="3484299"/>
                  <a:pt x="24491" y="3372047"/>
                  <a:pt x="0" y="3250689"/>
                </a:cubicBezTo>
                <a:cubicBezTo>
                  <a:pt x="-16323" y="3113610"/>
                  <a:pt x="29817" y="2843235"/>
                  <a:pt x="0" y="2646455"/>
                </a:cubicBezTo>
                <a:cubicBezTo>
                  <a:pt x="-29817" y="2449675"/>
                  <a:pt x="-475" y="2184891"/>
                  <a:pt x="0" y="1981798"/>
                </a:cubicBezTo>
                <a:cubicBezTo>
                  <a:pt x="475" y="1778705"/>
                  <a:pt x="-1068" y="1672042"/>
                  <a:pt x="0" y="1407776"/>
                </a:cubicBezTo>
                <a:cubicBezTo>
                  <a:pt x="1068" y="1143510"/>
                  <a:pt x="-18938" y="985837"/>
                  <a:pt x="0" y="803542"/>
                </a:cubicBezTo>
                <a:cubicBezTo>
                  <a:pt x="18938" y="621247"/>
                  <a:pt x="-22455" y="502797"/>
                  <a:pt x="0" y="229520"/>
                </a:cubicBezTo>
                <a:close/>
              </a:path>
              <a:path w="5344511" h="3480209" stroke="0" extrusionOk="0">
                <a:moveTo>
                  <a:pt x="0" y="229520"/>
                </a:moveTo>
                <a:cubicBezTo>
                  <a:pt x="-13158" y="119603"/>
                  <a:pt x="99752" y="-169"/>
                  <a:pt x="229520" y="0"/>
                </a:cubicBezTo>
                <a:cubicBezTo>
                  <a:pt x="607511" y="10246"/>
                  <a:pt x="773109" y="-30849"/>
                  <a:pt x="1025154" y="0"/>
                </a:cubicBezTo>
                <a:cubicBezTo>
                  <a:pt x="1277199" y="30849"/>
                  <a:pt x="1468729" y="26597"/>
                  <a:pt x="1674224" y="0"/>
                </a:cubicBezTo>
                <a:cubicBezTo>
                  <a:pt x="1879719" y="-26597"/>
                  <a:pt x="2274501" y="-13655"/>
                  <a:pt x="2469857" y="0"/>
                </a:cubicBezTo>
                <a:cubicBezTo>
                  <a:pt x="2665213" y="13655"/>
                  <a:pt x="2849736" y="22896"/>
                  <a:pt x="3021218" y="0"/>
                </a:cubicBezTo>
                <a:cubicBezTo>
                  <a:pt x="3192700" y="-22896"/>
                  <a:pt x="3415442" y="22462"/>
                  <a:pt x="3621433" y="0"/>
                </a:cubicBezTo>
                <a:cubicBezTo>
                  <a:pt x="3827425" y="-22462"/>
                  <a:pt x="4077071" y="-20587"/>
                  <a:pt x="4270502" y="0"/>
                </a:cubicBezTo>
                <a:cubicBezTo>
                  <a:pt x="4463933" y="20587"/>
                  <a:pt x="4933566" y="37907"/>
                  <a:pt x="5114991" y="0"/>
                </a:cubicBezTo>
                <a:cubicBezTo>
                  <a:pt x="5270501" y="12941"/>
                  <a:pt x="5326471" y="79509"/>
                  <a:pt x="5344511" y="229520"/>
                </a:cubicBezTo>
                <a:cubicBezTo>
                  <a:pt x="5339684" y="383173"/>
                  <a:pt x="5370954" y="583623"/>
                  <a:pt x="5344511" y="863965"/>
                </a:cubicBezTo>
                <a:cubicBezTo>
                  <a:pt x="5318068" y="1144307"/>
                  <a:pt x="5320084" y="1220165"/>
                  <a:pt x="5344511" y="1468199"/>
                </a:cubicBezTo>
                <a:cubicBezTo>
                  <a:pt x="5368938" y="1716233"/>
                  <a:pt x="5336452" y="1872871"/>
                  <a:pt x="5344511" y="2042221"/>
                </a:cubicBezTo>
                <a:cubicBezTo>
                  <a:pt x="5352570" y="2211571"/>
                  <a:pt x="5350852" y="2498423"/>
                  <a:pt x="5344511" y="2676667"/>
                </a:cubicBezTo>
                <a:cubicBezTo>
                  <a:pt x="5338170" y="2854911"/>
                  <a:pt x="5330872" y="3021134"/>
                  <a:pt x="5344511" y="3250689"/>
                </a:cubicBezTo>
                <a:cubicBezTo>
                  <a:pt x="5339535" y="3389974"/>
                  <a:pt x="5237494" y="3495662"/>
                  <a:pt x="5114991" y="3480209"/>
                </a:cubicBezTo>
                <a:cubicBezTo>
                  <a:pt x="4834427" y="3449376"/>
                  <a:pt x="4600037" y="3511687"/>
                  <a:pt x="4417067" y="3480209"/>
                </a:cubicBezTo>
                <a:cubicBezTo>
                  <a:pt x="4234097" y="3448731"/>
                  <a:pt x="3939550" y="3490082"/>
                  <a:pt x="3767997" y="3480209"/>
                </a:cubicBezTo>
                <a:cubicBezTo>
                  <a:pt x="3596444" y="3470337"/>
                  <a:pt x="3339948" y="3461655"/>
                  <a:pt x="3021218" y="3480209"/>
                </a:cubicBezTo>
                <a:cubicBezTo>
                  <a:pt x="2702488" y="3498763"/>
                  <a:pt x="2638093" y="3475370"/>
                  <a:pt x="2421003" y="3480209"/>
                </a:cubicBezTo>
                <a:cubicBezTo>
                  <a:pt x="2203913" y="3485048"/>
                  <a:pt x="1928032" y="3502536"/>
                  <a:pt x="1625369" y="3480209"/>
                </a:cubicBezTo>
                <a:cubicBezTo>
                  <a:pt x="1322706" y="3457882"/>
                  <a:pt x="1112279" y="3489644"/>
                  <a:pt x="976299" y="3480209"/>
                </a:cubicBezTo>
                <a:cubicBezTo>
                  <a:pt x="840319" y="3470775"/>
                  <a:pt x="474430" y="3488225"/>
                  <a:pt x="229520" y="3480209"/>
                </a:cubicBezTo>
                <a:cubicBezTo>
                  <a:pt x="89222" y="3488325"/>
                  <a:pt x="-23447" y="3364369"/>
                  <a:pt x="0" y="3250689"/>
                </a:cubicBezTo>
                <a:cubicBezTo>
                  <a:pt x="-23998" y="3092908"/>
                  <a:pt x="-11479" y="2765050"/>
                  <a:pt x="0" y="2586032"/>
                </a:cubicBezTo>
                <a:cubicBezTo>
                  <a:pt x="11479" y="2407014"/>
                  <a:pt x="27533" y="2283445"/>
                  <a:pt x="0" y="2012010"/>
                </a:cubicBezTo>
                <a:cubicBezTo>
                  <a:pt x="-27533" y="1740575"/>
                  <a:pt x="-11539" y="1530321"/>
                  <a:pt x="0" y="1407776"/>
                </a:cubicBezTo>
                <a:cubicBezTo>
                  <a:pt x="11539" y="1285231"/>
                  <a:pt x="-14441" y="1010549"/>
                  <a:pt x="0" y="803542"/>
                </a:cubicBezTo>
                <a:cubicBezTo>
                  <a:pt x="14441" y="596535"/>
                  <a:pt x="27745" y="452860"/>
                  <a:pt x="0" y="229520"/>
                </a:cubicBezTo>
                <a:close/>
              </a:path>
            </a:pathLst>
          </a:custGeom>
          <a:solidFill>
            <a:schemeClr val="bg1">
              <a:alpha val="85000"/>
            </a:schemeClr>
          </a:solidFill>
          <a:ln w="38100">
            <a:solidFill>
              <a:schemeClr val="tx2">
                <a:lumMod val="75000"/>
              </a:schemeClr>
            </a:solidFill>
            <a:extLst>
              <a:ext uri="{C807C97D-BFC1-408E-A445-0C87EB9F89A2}">
                <ask:lineSketchStyleProps xmln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4F5EA0D4-57A5-B2DC-F6CE-4577900B719E}"/>
              </a:ext>
            </a:extLst>
          </p:cNvPr>
          <p:cNvPicPr>
            <a:picLocks noChangeAspect="1"/>
          </p:cNvPicPr>
          <p:nvPr/>
        </p:nvPicPr>
        <p:blipFill>
          <a:blip r:embed="rId10"/>
          <a:stretch>
            <a:fillRect/>
          </a:stretch>
        </p:blipFill>
        <p:spPr>
          <a:xfrm>
            <a:off x="436890" y="1983334"/>
            <a:ext cx="5070196" cy="3278727"/>
          </a:xfrm>
          <a:prstGeom prst="rect">
            <a:avLst/>
          </a:prstGeom>
          <a:ln>
            <a:noFill/>
          </a:ln>
          <a:effectLst>
            <a:softEdge rad="112500"/>
          </a:effectLst>
        </p:spPr>
      </p:pic>
    </p:spTree>
    <p:extLst>
      <p:ext uri="{BB962C8B-B14F-4D97-AF65-F5344CB8AC3E}">
        <p14:creationId xmlns:p14="http://schemas.microsoft.com/office/powerpoint/2010/main" val="2478273506"/>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300" fill="hold"/>
                                        <p:tgtEl>
                                          <p:spTgt spid="29"/>
                                        </p:tgtEl>
                                        <p:attrNameLst>
                                          <p:attrName>ppt_w</p:attrName>
                                        </p:attrNameLst>
                                      </p:cBhvr>
                                      <p:tavLst>
                                        <p:tav tm="0">
                                          <p:val>
                                            <p:fltVal val="0"/>
                                          </p:val>
                                        </p:tav>
                                        <p:tav tm="100000">
                                          <p:val>
                                            <p:strVal val="#ppt_w"/>
                                          </p:val>
                                        </p:tav>
                                      </p:tavLst>
                                    </p:anim>
                                    <p:anim calcmode="lin" valueType="num">
                                      <p:cBhvr>
                                        <p:cTn id="15" dur="300" fill="hold"/>
                                        <p:tgtEl>
                                          <p:spTgt spid="29"/>
                                        </p:tgtEl>
                                        <p:attrNameLst>
                                          <p:attrName>ppt_h</p:attrName>
                                        </p:attrNameLst>
                                      </p:cBhvr>
                                      <p:tavLst>
                                        <p:tav tm="0">
                                          <p:val>
                                            <p:fltVal val="0"/>
                                          </p:val>
                                        </p:tav>
                                        <p:tav tm="100000">
                                          <p:val>
                                            <p:strVal val="#ppt_h"/>
                                          </p:val>
                                        </p:tav>
                                      </p:tavLst>
                                    </p:anim>
                                  </p:childTnLst>
                                </p:cTn>
                              </p:par>
                            </p:childTnLst>
                          </p:cTn>
                        </p:par>
                        <p:par>
                          <p:cTn id="16" fill="hold">
                            <p:stCondLst>
                              <p:cond delay="3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50"/>
                                        <p:tgtEl>
                                          <p:spTgt spid="8"/>
                                        </p:tgtEl>
                                      </p:cBhvr>
                                    </p:animEffect>
                                  </p:childTnLst>
                                </p:cTn>
                              </p:par>
                            </p:childTnLst>
                          </p:cTn>
                        </p:par>
                        <p:par>
                          <p:cTn id="20" fill="hold">
                            <p:stCondLst>
                              <p:cond delay="55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2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25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500"/>
                                        <p:tgtEl>
                                          <p:spTgt spid="33"/>
                                        </p:tgtEl>
                                      </p:cBhvr>
                                    </p:animEffect>
                                  </p:childTnLst>
                                </p:cTn>
                              </p:par>
                              <p:par>
                                <p:cTn id="34" presetID="14" presetClass="entr" presetSubtype="1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randombar(horizontal)">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C163CC36-1A9E-AB74-8B5D-9D2EEF466B63}"/>
            </a:ext>
          </a:extLst>
        </p:cNvPr>
        <p:cNvGrpSpPr/>
        <p:nvPr/>
      </p:nvGrpSpPr>
      <p:grpSpPr>
        <a:xfrm>
          <a:off x="0" y="0"/>
          <a:ext cx="0" cy="0"/>
          <a:chOff x="0" y="0"/>
          <a:chExt cx="0" cy="0"/>
        </a:xfrm>
      </p:grpSpPr>
      <p:pic>
        <p:nvPicPr>
          <p:cNvPr id="20" name="图片 19" descr="1 (12)">
            <a:extLst>
              <a:ext uri="{FF2B5EF4-FFF2-40B4-BE49-F238E27FC236}">
                <a16:creationId xmlns:a16="http://schemas.microsoft.com/office/drawing/2014/main" id="{6A074D00-CC41-68BF-1B16-493042E5E2FF}"/>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B9F23DA0-559E-57C1-04A4-11DFCC7FBB2E}"/>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0925E8D4-19FE-F8F8-B78E-B826DAE0988F}"/>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5C47C42A-82A4-2AC4-26CA-C33AC95D966D}"/>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B9AD192A-29C6-552C-592F-9D208E308E37}"/>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2" name="Picture 1">
            <a:extLst>
              <a:ext uri="{FF2B5EF4-FFF2-40B4-BE49-F238E27FC236}">
                <a16:creationId xmlns:a16="http://schemas.microsoft.com/office/drawing/2014/main" id="{2A89678C-9500-5CA3-7DA0-A696C5367B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4252" y="205568"/>
            <a:ext cx="4810345" cy="1604372"/>
          </a:xfrm>
          <a:prstGeom prst="rect">
            <a:avLst/>
          </a:prstGeom>
        </p:spPr>
      </p:pic>
      <p:sp>
        <p:nvSpPr>
          <p:cNvPr id="7" name="Free-form: Shape 52">
            <a:extLst>
              <a:ext uri="{FF2B5EF4-FFF2-40B4-BE49-F238E27FC236}">
                <a16:creationId xmlns:a16="http://schemas.microsoft.com/office/drawing/2014/main" id="{B5723FE2-BD1F-EB33-090B-64A50B109C67}"/>
              </a:ext>
            </a:extLst>
          </p:cNvPr>
          <p:cNvSpPr/>
          <p:nvPr/>
        </p:nvSpPr>
        <p:spPr>
          <a:xfrm rot="14997432" flipH="1">
            <a:off x="11160424" y="2105011"/>
            <a:ext cx="649544" cy="318941"/>
          </a:xfrm>
          <a:custGeom>
            <a:avLst/>
            <a:gdLst>
              <a:gd name="connsiteX0" fmla="*/ 798922 w 799618"/>
              <a:gd name="connsiteY0" fmla="*/ 253368 h 392631"/>
              <a:gd name="connsiteX1" fmla="*/ 775948 w 799618"/>
              <a:gd name="connsiteY1" fmla="*/ 110036 h 392631"/>
              <a:gd name="connsiteX2" fmla="*/ 740629 w 799618"/>
              <a:gd name="connsiteY2" fmla="*/ 93919 h 392631"/>
              <a:gd name="connsiteX3" fmla="*/ 625757 w 799618"/>
              <a:gd name="connsiteY3" fmla="*/ 149469 h 392631"/>
              <a:gd name="connsiteX4" fmla="*/ 635015 w 799618"/>
              <a:gd name="connsiteY4" fmla="*/ 190617 h 392631"/>
              <a:gd name="connsiteX5" fmla="*/ 714568 w 799618"/>
              <a:gd name="connsiteY5" fmla="*/ 161128 h 392631"/>
              <a:gd name="connsiteX6" fmla="*/ 332921 w 799618"/>
              <a:gd name="connsiteY6" fmla="*/ 323319 h 392631"/>
              <a:gd name="connsiteX7" fmla="*/ 260225 w 799618"/>
              <a:gd name="connsiteY7" fmla="*/ 254396 h 392631"/>
              <a:gd name="connsiteX8" fmla="*/ 250967 w 799618"/>
              <a:gd name="connsiteY8" fmla="*/ 234165 h 392631"/>
              <a:gd name="connsiteX9" fmla="*/ 370982 w 799618"/>
              <a:gd name="connsiteY9" fmla="*/ 166614 h 392631"/>
              <a:gd name="connsiteX10" fmla="*/ 305831 w 799618"/>
              <a:gd name="connsiteY10" fmla="*/ 84318 h 392631"/>
              <a:gd name="connsiteX11" fmla="*/ 207419 w 799618"/>
              <a:gd name="connsiteY11" fmla="*/ 145354 h 392631"/>
              <a:gd name="connsiteX12" fmla="*/ 200561 w 799618"/>
              <a:gd name="connsiteY12" fmla="*/ 175187 h 392631"/>
              <a:gd name="connsiteX13" fmla="*/ 39055 w 799618"/>
              <a:gd name="connsiteY13" fmla="*/ 11623 h 392631"/>
              <a:gd name="connsiteX14" fmla="*/ 1679 w 799618"/>
              <a:gd name="connsiteY14" fmla="*/ 31169 h 392631"/>
              <a:gd name="connsiteX15" fmla="*/ 203305 w 799618"/>
              <a:gd name="connsiteY15" fmla="*/ 222164 h 392631"/>
              <a:gd name="connsiteX16" fmla="*/ 229022 w 799618"/>
              <a:gd name="connsiteY16" fmla="*/ 283886 h 392631"/>
              <a:gd name="connsiteX17" fmla="*/ 474196 w 799618"/>
              <a:gd name="connsiteY17" fmla="*/ 390871 h 392631"/>
              <a:gd name="connsiteX18" fmla="*/ 744058 w 799618"/>
              <a:gd name="connsiteY18" fmla="*/ 193360 h 392631"/>
              <a:gd name="connsiteX19" fmla="*/ 757774 w 799618"/>
              <a:gd name="connsiteY19" fmla="*/ 262283 h 392631"/>
              <a:gd name="connsiteX20" fmla="*/ 798922 w 799618"/>
              <a:gd name="connsiteY20" fmla="*/ 253368 h 392631"/>
              <a:gd name="connsiteX21" fmla="*/ 254054 w 799618"/>
              <a:gd name="connsiteY21" fmla="*/ 145354 h 392631"/>
              <a:gd name="connsiteX22" fmla="*/ 326063 w 799618"/>
              <a:gd name="connsiteY22" fmla="*/ 139182 h 392631"/>
              <a:gd name="connsiteX23" fmla="*/ 312689 w 799618"/>
              <a:gd name="connsiteY23" fmla="*/ 183073 h 392631"/>
              <a:gd name="connsiteX24" fmla="*/ 241709 w 799618"/>
              <a:gd name="connsiteY24" fmla="*/ 189245 h 392631"/>
              <a:gd name="connsiteX25" fmla="*/ 254054 w 799618"/>
              <a:gd name="connsiteY25" fmla="*/ 145354 h 392631"/>
              <a:gd name="connsiteX26" fmla="*/ 733085 w 799618"/>
              <a:gd name="connsiteY26" fmla="*/ 150498 h 392631"/>
              <a:gd name="connsiteX27" fmla="*/ 737543 w 799618"/>
              <a:gd name="connsiteY27" fmla="*/ 147755 h 392631"/>
              <a:gd name="connsiteX28" fmla="*/ 737885 w 799618"/>
              <a:gd name="connsiteY28" fmla="*/ 151526 h 392631"/>
              <a:gd name="connsiteX29" fmla="*/ 733085 w 799618"/>
              <a:gd name="connsiteY29" fmla="*/ 150498 h 39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9618" h="392631">
                <a:moveTo>
                  <a:pt x="798922" y="253368"/>
                </a:moveTo>
                <a:cubicBezTo>
                  <a:pt x="787606" y="206390"/>
                  <a:pt x="779719" y="158384"/>
                  <a:pt x="775948" y="110036"/>
                </a:cubicBezTo>
                <a:cubicBezTo>
                  <a:pt x="774575" y="91519"/>
                  <a:pt x="755374" y="81575"/>
                  <a:pt x="740629" y="93919"/>
                </a:cubicBezTo>
                <a:cubicBezTo>
                  <a:pt x="706682" y="121351"/>
                  <a:pt x="667934" y="139868"/>
                  <a:pt x="625757" y="149469"/>
                </a:cubicBezTo>
                <a:cubicBezTo>
                  <a:pt x="599354" y="155641"/>
                  <a:pt x="608612" y="196446"/>
                  <a:pt x="635015" y="190617"/>
                </a:cubicBezTo>
                <a:cubicBezTo>
                  <a:pt x="663133" y="184102"/>
                  <a:pt x="689537" y="174158"/>
                  <a:pt x="714568" y="161128"/>
                </a:cubicBezTo>
                <a:cubicBezTo>
                  <a:pt x="639816" y="291087"/>
                  <a:pt x="484139" y="405958"/>
                  <a:pt x="332921" y="323319"/>
                </a:cubicBezTo>
                <a:cubicBezTo>
                  <a:pt x="303088" y="307203"/>
                  <a:pt x="277028" y="283886"/>
                  <a:pt x="260225" y="254396"/>
                </a:cubicBezTo>
                <a:cubicBezTo>
                  <a:pt x="256796" y="248224"/>
                  <a:pt x="253711" y="241366"/>
                  <a:pt x="250967" y="234165"/>
                </a:cubicBezTo>
                <a:cubicBezTo>
                  <a:pt x="301031" y="241023"/>
                  <a:pt x="359666" y="222850"/>
                  <a:pt x="370982" y="166614"/>
                </a:cubicBezTo>
                <a:cubicBezTo>
                  <a:pt x="379555" y="123752"/>
                  <a:pt x="346294" y="90147"/>
                  <a:pt x="305831" y="84318"/>
                </a:cubicBezTo>
                <a:cubicBezTo>
                  <a:pt x="261254" y="77803"/>
                  <a:pt x="222850" y="103520"/>
                  <a:pt x="207419" y="145354"/>
                </a:cubicBezTo>
                <a:cubicBezTo>
                  <a:pt x="203990" y="154955"/>
                  <a:pt x="201590" y="165242"/>
                  <a:pt x="200561" y="175187"/>
                </a:cubicBezTo>
                <a:cubicBezTo>
                  <a:pt x="127867" y="144326"/>
                  <a:pt x="68545" y="85004"/>
                  <a:pt x="39055" y="11623"/>
                </a:cubicBezTo>
                <a:cubicBezTo>
                  <a:pt x="28768" y="-13408"/>
                  <a:pt x="-8265" y="6137"/>
                  <a:pt x="1679" y="31169"/>
                </a:cubicBezTo>
                <a:cubicBezTo>
                  <a:pt x="36655" y="117579"/>
                  <a:pt x="113807" y="191303"/>
                  <a:pt x="203305" y="222164"/>
                </a:cubicBezTo>
                <a:cubicBezTo>
                  <a:pt x="208105" y="244452"/>
                  <a:pt x="217021" y="265712"/>
                  <a:pt x="229022" y="283886"/>
                </a:cubicBezTo>
                <a:cubicBezTo>
                  <a:pt x="281143" y="363782"/>
                  <a:pt x="381613" y="401501"/>
                  <a:pt x="474196" y="390871"/>
                </a:cubicBezTo>
                <a:cubicBezTo>
                  <a:pt x="590782" y="377498"/>
                  <a:pt x="685421" y="290744"/>
                  <a:pt x="744058" y="193360"/>
                </a:cubicBezTo>
                <a:cubicBezTo>
                  <a:pt x="747830" y="216677"/>
                  <a:pt x="752287" y="239652"/>
                  <a:pt x="757774" y="262283"/>
                </a:cubicBezTo>
                <a:cubicBezTo>
                  <a:pt x="764288" y="289029"/>
                  <a:pt x="805436" y="279771"/>
                  <a:pt x="798922" y="253368"/>
                </a:cubicBezTo>
                <a:close/>
                <a:moveTo>
                  <a:pt x="254054" y="145354"/>
                </a:moveTo>
                <a:cubicBezTo>
                  <a:pt x="268456" y="124094"/>
                  <a:pt x="308918" y="114493"/>
                  <a:pt x="326063" y="139182"/>
                </a:cubicBezTo>
                <a:cubicBezTo>
                  <a:pt x="336692" y="154270"/>
                  <a:pt x="325720" y="173472"/>
                  <a:pt x="312689" y="183073"/>
                </a:cubicBezTo>
                <a:cubicBezTo>
                  <a:pt x="292459" y="198161"/>
                  <a:pt x="265369" y="195418"/>
                  <a:pt x="241709" y="189245"/>
                </a:cubicBezTo>
                <a:cubicBezTo>
                  <a:pt x="241709" y="173815"/>
                  <a:pt x="245138" y="158384"/>
                  <a:pt x="254054" y="145354"/>
                </a:cubicBezTo>
                <a:close/>
                <a:moveTo>
                  <a:pt x="733085" y="150498"/>
                </a:moveTo>
                <a:cubicBezTo>
                  <a:pt x="734456" y="149469"/>
                  <a:pt x="736171" y="148783"/>
                  <a:pt x="737543" y="147755"/>
                </a:cubicBezTo>
                <a:cubicBezTo>
                  <a:pt x="737543" y="149126"/>
                  <a:pt x="737885" y="150498"/>
                  <a:pt x="737885" y="151526"/>
                </a:cubicBezTo>
                <a:cubicBezTo>
                  <a:pt x="736514" y="150841"/>
                  <a:pt x="734800" y="150498"/>
                  <a:pt x="733085" y="150498"/>
                </a:cubicBezTo>
                <a:close/>
              </a:path>
            </a:pathLst>
          </a:custGeom>
          <a:solidFill>
            <a:srgbClr val="231F20"/>
          </a:solid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9DAD1A0E-852A-AC4F-6706-F08045ED75F7}"/>
              </a:ext>
            </a:extLst>
          </p:cNvPr>
          <p:cNvGrpSpPr/>
          <p:nvPr/>
        </p:nvGrpSpPr>
        <p:grpSpPr>
          <a:xfrm>
            <a:off x="8228086" y="1561438"/>
            <a:ext cx="3104212" cy="688729"/>
            <a:chOff x="828702" y="1919913"/>
            <a:chExt cx="3104212" cy="688729"/>
          </a:xfrm>
        </p:grpSpPr>
        <p:sp>
          <p:nvSpPr>
            <p:cNvPr id="9" name="Rectangle: Rounded Corners 8">
              <a:extLst>
                <a:ext uri="{FF2B5EF4-FFF2-40B4-BE49-F238E27FC236}">
                  <a16:creationId xmlns:a16="http://schemas.microsoft.com/office/drawing/2014/main" id="{60AF25B6-9FD5-DB66-210D-125B31494642}"/>
                </a:ext>
              </a:extLst>
            </p:cNvPr>
            <p:cNvSpPr/>
            <p:nvPr/>
          </p:nvSpPr>
          <p:spPr>
            <a:xfrm>
              <a:off x="828702" y="1919913"/>
              <a:ext cx="3104211" cy="688729"/>
            </a:xfrm>
            <a:custGeom>
              <a:avLst/>
              <a:gdLst>
                <a:gd name="connsiteX0" fmla="*/ 0 w 3104211"/>
                <a:gd name="connsiteY0" fmla="*/ 45422 h 688729"/>
                <a:gd name="connsiteX1" fmla="*/ 45422 w 3104211"/>
                <a:gd name="connsiteY1" fmla="*/ 0 h 688729"/>
                <a:gd name="connsiteX2" fmla="*/ 708363 w 3104211"/>
                <a:gd name="connsiteY2" fmla="*/ 0 h 688729"/>
                <a:gd name="connsiteX3" fmla="*/ 1280902 w 3104211"/>
                <a:gd name="connsiteY3" fmla="*/ 0 h 688729"/>
                <a:gd name="connsiteX4" fmla="*/ 1793175 w 3104211"/>
                <a:gd name="connsiteY4" fmla="*/ 0 h 688729"/>
                <a:gd name="connsiteX5" fmla="*/ 2335581 w 3104211"/>
                <a:gd name="connsiteY5" fmla="*/ 0 h 688729"/>
                <a:gd name="connsiteX6" fmla="*/ 3058789 w 3104211"/>
                <a:gd name="connsiteY6" fmla="*/ 0 h 688729"/>
                <a:gd name="connsiteX7" fmla="*/ 3104211 w 3104211"/>
                <a:gd name="connsiteY7" fmla="*/ 45422 h 688729"/>
                <a:gd name="connsiteX8" fmla="*/ 3104211 w 3104211"/>
                <a:gd name="connsiteY8" fmla="*/ 643307 h 688729"/>
                <a:gd name="connsiteX9" fmla="*/ 3058789 w 3104211"/>
                <a:gd name="connsiteY9" fmla="*/ 688729 h 688729"/>
                <a:gd name="connsiteX10" fmla="*/ 2425982 w 3104211"/>
                <a:gd name="connsiteY10" fmla="*/ 688729 h 688729"/>
                <a:gd name="connsiteX11" fmla="*/ 1793175 w 3104211"/>
                <a:gd name="connsiteY11" fmla="*/ 688729 h 688729"/>
                <a:gd name="connsiteX12" fmla="*/ 1190501 w 3104211"/>
                <a:gd name="connsiteY12" fmla="*/ 688729 h 688729"/>
                <a:gd name="connsiteX13" fmla="*/ 587828 w 3104211"/>
                <a:gd name="connsiteY13" fmla="*/ 688729 h 688729"/>
                <a:gd name="connsiteX14" fmla="*/ 45422 w 3104211"/>
                <a:gd name="connsiteY14" fmla="*/ 688729 h 688729"/>
                <a:gd name="connsiteX15" fmla="*/ 0 w 3104211"/>
                <a:gd name="connsiteY15" fmla="*/ 643307 h 688729"/>
                <a:gd name="connsiteX16" fmla="*/ 0 w 3104211"/>
                <a:gd name="connsiteY16" fmla="*/ 45422 h 6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4211" h="688729" fill="none" extrusionOk="0">
                  <a:moveTo>
                    <a:pt x="0" y="45422"/>
                  </a:moveTo>
                  <a:cubicBezTo>
                    <a:pt x="1614" y="20320"/>
                    <a:pt x="20916" y="-4207"/>
                    <a:pt x="45422" y="0"/>
                  </a:cubicBezTo>
                  <a:cubicBezTo>
                    <a:pt x="218527" y="-17702"/>
                    <a:pt x="407073" y="1317"/>
                    <a:pt x="708363" y="0"/>
                  </a:cubicBezTo>
                  <a:cubicBezTo>
                    <a:pt x="1009653" y="-1317"/>
                    <a:pt x="1045420" y="-16686"/>
                    <a:pt x="1280902" y="0"/>
                  </a:cubicBezTo>
                  <a:cubicBezTo>
                    <a:pt x="1516384" y="16686"/>
                    <a:pt x="1687172" y="-24315"/>
                    <a:pt x="1793175" y="0"/>
                  </a:cubicBezTo>
                  <a:cubicBezTo>
                    <a:pt x="1899178" y="24315"/>
                    <a:pt x="2089817" y="17242"/>
                    <a:pt x="2335581" y="0"/>
                  </a:cubicBezTo>
                  <a:cubicBezTo>
                    <a:pt x="2581345" y="-17242"/>
                    <a:pt x="2772057" y="23483"/>
                    <a:pt x="3058789" y="0"/>
                  </a:cubicBezTo>
                  <a:cubicBezTo>
                    <a:pt x="3084508" y="65"/>
                    <a:pt x="3104802" y="23950"/>
                    <a:pt x="3104211" y="45422"/>
                  </a:cubicBezTo>
                  <a:cubicBezTo>
                    <a:pt x="3074648" y="168343"/>
                    <a:pt x="3114925" y="501530"/>
                    <a:pt x="3104211" y="643307"/>
                  </a:cubicBezTo>
                  <a:cubicBezTo>
                    <a:pt x="3104815" y="670115"/>
                    <a:pt x="3088135" y="688691"/>
                    <a:pt x="3058789" y="688729"/>
                  </a:cubicBezTo>
                  <a:cubicBezTo>
                    <a:pt x="2778918" y="685108"/>
                    <a:pt x="2700506" y="700615"/>
                    <a:pt x="2425982" y="688729"/>
                  </a:cubicBezTo>
                  <a:cubicBezTo>
                    <a:pt x="2151458" y="676843"/>
                    <a:pt x="2087115" y="719864"/>
                    <a:pt x="1793175" y="688729"/>
                  </a:cubicBezTo>
                  <a:cubicBezTo>
                    <a:pt x="1499235" y="657594"/>
                    <a:pt x="1333202" y="663413"/>
                    <a:pt x="1190501" y="688729"/>
                  </a:cubicBezTo>
                  <a:cubicBezTo>
                    <a:pt x="1047800" y="714045"/>
                    <a:pt x="760171" y="686818"/>
                    <a:pt x="587828" y="688729"/>
                  </a:cubicBezTo>
                  <a:cubicBezTo>
                    <a:pt x="415485" y="690640"/>
                    <a:pt x="248980" y="688505"/>
                    <a:pt x="45422" y="688729"/>
                  </a:cubicBezTo>
                  <a:cubicBezTo>
                    <a:pt x="14739" y="691541"/>
                    <a:pt x="1557" y="668578"/>
                    <a:pt x="0" y="643307"/>
                  </a:cubicBezTo>
                  <a:cubicBezTo>
                    <a:pt x="14820" y="460545"/>
                    <a:pt x="4705" y="298898"/>
                    <a:pt x="0" y="45422"/>
                  </a:cubicBezTo>
                  <a:close/>
                </a:path>
                <a:path w="3104211" h="688729" stroke="0" extrusionOk="0">
                  <a:moveTo>
                    <a:pt x="0" y="45422"/>
                  </a:moveTo>
                  <a:cubicBezTo>
                    <a:pt x="-2050" y="22960"/>
                    <a:pt x="17399" y="-165"/>
                    <a:pt x="45422" y="0"/>
                  </a:cubicBezTo>
                  <a:cubicBezTo>
                    <a:pt x="342215" y="2943"/>
                    <a:pt x="455666" y="14179"/>
                    <a:pt x="708363" y="0"/>
                  </a:cubicBezTo>
                  <a:cubicBezTo>
                    <a:pt x="961060" y="-14179"/>
                    <a:pt x="1046075" y="-17669"/>
                    <a:pt x="1280902" y="0"/>
                  </a:cubicBezTo>
                  <a:cubicBezTo>
                    <a:pt x="1515729" y="17669"/>
                    <a:pt x="1801430" y="-25880"/>
                    <a:pt x="1943843" y="0"/>
                  </a:cubicBezTo>
                  <a:cubicBezTo>
                    <a:pt x="2086256" y="25880"/>
                    <a:pt x="2285669" y="23257"/>
                    <a:pt x="2456116" y="0"/>
                  </a:cubicBezTo>
                  <a:cubicBezTo>
                    <a:pt x="2626563" y="-23257"/>
                    <a:pt x="2863040" y="24750"/>
                    <a:pt x="3058789" y="0"/>
                  </a:cubicBezTo>
                  <a:cubicBezTo>
                    <a:pt x="3084469" y="1649"/>
                    <a:pt x="3106164" y="16710"/>
                    <a:pt x="3104211" y="45422"/>
                  </a:cubicBezTo>
                  <a:cubicBezTo>
                    <a:pt x="3130842" y="292332"/>
                    <a:pt x="3113114" y="371021"/>
                    <a:pt x="3104211" y="643307"/>
                  </a:cubicBezTo>
                  <a:cubicBezTo>
                    <a:pt x="3102665" y="665784"/>
                    <a:pt x="3083011" y="692696"/>
                    <a:pt x="3058789" y="688729"/>
                  </a:cubicBezTo>
                  <a:cubicBezTo>
                    <a:pt x="2826250" y="678591"/>
                    <a:pt x="2747588" y="709096"/>
                    <a:pt x="2456116" y="688729"/>
                  </a:cubicBezTo>
                  <a:cubicBezTo>
                    <a:pt x="2164644" y="668362"/>
                    <a:pt x="2017929" y="676848"/>
                    <a:pt x="1883576" y="688729"/>
                  </a:cubicBezTo>
                  <a:cubicBezTo>
                    <a:pt x="1749223" y="700610"/>
                    <a:pt x="1546460" y="673627"/>
                    <a:pt x="1250769" y="688729"/>
                  </a:cubicBezTo>
                  <a:cubicBezTo>
                    <a:pt x="955078" y="703831"/>
                    <a:pt x="934413" y="676986"/>
                    <a:pt x="678229" y="688729"/>
                  </a:cubicBezTo>
                  <a:cubicBezTo>
                    <a:pt x="422045" y="700472"/>
                    <a:pt x="216086" y="676505"/>
                    <a:pt x="45422" y="688729"/>
                  </a:cubicBezTo>
                  <a:cubicBezTo>
                    <a:pt x="19242" y="688945"/>
                    <a:pt x="-5472" y="670447"/>
                    <a:pt x="0" y="643307"/>
                  </a:cubicBezTo>
                  <a:cubicBezTo>
                    <a:pt x="26733" y="370252"/>
                    <a:pt x="-18593" y="268308"/>
                    <a:pt x="0" y="45422"/>
                  </a:cubicBezTo>
                  <a:close/>
                </a:path>
              </a:pathLst>
            </a:custGeom>
            <a:solidFill>
              <a:srgbClr val="FFD9FF">
                <a:alpha val="85000"/>
              </a:srgbClr>
            </a:solidFill>
            <a:ln w="38100">
              <a:solidFill>
                <a:schemeClr val="tx2">
                  <a:lumMod val="75000"/>
                </a:schemeClr>
              </a:solidFill>
              <a:extLst>
                <a:ext uri="{C807C97D-BFC1-408E-A445-0C87EB9F89A2}">
                  <ask:lineSketchStyleProps xmln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p:txBody>
        </p:sp>
        <p:sp>
          <p:nvSpPr>
            <p:cNvPr id="28" name="TextBox 27">
              <a:extLst>
                <a:ext uri="{FF2B5EF4-FFF2-40B4-BE49-F238E27FC236}">
                  <a16:creationId xmlns:a16="http://schemas.microsoft.com/office/drawing/2014/main" id="{24788F80-A914-90EE-F591-5FAA8D0C2BB9}"/>
                </a:ext>
              </a:extLst>
            </p:cNvPr>
            <p:cNvSpPr txBox="1"/>
            <p:nvPr/>
          </p:nvSpPr>
          <p:spPr>
            <a:xfrm>
              <a:off x="1191397" y="1985030"/>
              <a:ext cx="274151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9Slide03 Quicksand Medium" panose="00000600000000000000" pitchFamily="2" charset="0"/>
                  <a:cs typeface="Mali Medium" panose="00000600000000000000" pitchFamily="2" charset="-34"/>
                </a:rPr>
                <a:t>Thợ nề</a:t>
              </a:r>
              <a:endParaRPr kumimoji="0" lang="en-US" sz="3600" b="1"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endParaRPr>
            </a:p>
          </p:txBody>
        </p:sp>
      </p:grpSp>
      <p:pic>
        <p:nvPicPr>
          <p:cNvPr id="29" name="Picture 28">
            <a:extLst>
              <a:ext uri="{FF2B5EF4-FFF2-40B4-BE49-F238E27FC236}">
                <a16:creationId xmlns:a16="http://schemas.microsoft.com/office/drawing/2014/main" id="{CC99E036-215B-E1A6-4CCD-E1AFB9F461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6794" y="1428809"/>
            <a:ext cx="953987" cy="953987"/>
          </a:xfrm>
          <a:prstGeom prst="rect">
            <a:avLst/>
          </a:prstGeom>
        </p:spPr>
      </p:pic>
      <p:grpSp>
        <p:nvGrpSpPr>
          <p:cNvPr id="30" name="Group 29">
            <a:extLst>
              <a:ext uri="{FF2B5EF4-FFF2-40B4-BE49-F238E27FC236}">
                <a16:creationId xmlns:a16="http://schemas.microsoft.com/office/drawing/2014/main" id="{B2F39B27-7081-5168-B773-C4FABC653F2A}"/>
              </a:ext>
            </a:extLst>
          </p:cNvPr>
          <p:cNvGrpSpPr/>
          <p:nvPr/>
        </p:nvGrpSpPr>
        <p:grpSpPr>
          <a:xfrm>
            <a:off x="6660218" y="2687547"/>
            <a:ext cx="5203282" cy="2439805"/>
            <a:chOff x="4748249" y="2099968"/>
            <a:chExt cx="6774939" cy="2821358"/>
          </a:xfrm>
        </p:grpSpPr>
        <p:sp>
          <p:nvSpPr>
            <p:cNvPr id="31" name="Rectangle: Rounded Corners 30">
              <a:extLst>
                <a:ext uri="{FF2B5EF4-FFF2-40B4-BE49-F238E27FC236}">
                  <a16:creationId xmlns:a16="http://schemas.microsoft.com/office/drawing/2014/main" id="{D780BD93-AE62-4C4E-048F-2D2A170A23ED}"/>
                </a:ext>
              </a:extLst>
            </p:cNvPr>
            <p:cNvSpPr/>
            <p:nvPr/>
          </p:nvSpPr>
          <p:spPr>
            <a:xfrm>
              <a:off x="4748249" y="2099968"/>
              <a:ext cx="6774939" cy="2821358"/>
            </a:xfrm>
            <a:custGeom>
              <a:avLst/>
              <a:gdLst>
                <a:gd name="connsiteX0" fmla="*/ 0 w 6774939"/>
                <a:gd name="connsiteY0" fmla="*/ 119202 h 2821358"/>
                <a:gd name="connsiteX1" fmla="*/ 119202 w 6774939"/>
                <a:gd name="connsiteY1" fmla="*/ 0 h 2821358"/>
                <a:gd name="connsiteX2" fmla="*/ 838221 w 6774939"/>
                <a:gd name="connsiteY2" fmla="*/ 0 h 2821358"/>
                <a:gd name="connsiteX3" fmla="*/ 1622605 w 6774939"/>
                <a:gd name="connsiteY3" fmla="*/ 0 h 2821358"/>
                <a:gd name="connsiteX4" fmla="*/ 2406989 w 6774939"/>
                <a:gd name="connsiteY4" fmla="*/ 0 h 2821358"/>
                <a:gd name="connsiteX5" fmla="*/ 2929912 w 6774939"/>
                <a:gd name="connsiteY5" fmla="*/ 0 h 2821358"/>
                <a:gd name="connsiteX6" fmla="*/ 3583566 w 6774939"/>
                <a:gd name="connsiteY6" fmla="*/ 0 h 2821358"/>
                <a:gd name="connsiteX7" fmla="*/ 4041123 w 6774939"/>
                <a:gd name="connsiteY7" fmla="*/ 0 h 2821358"/>
                <a:gd name="connsiteX8" fmla="*/ 4694777 w 6774939"/>
                <a:gd name="connsiteY8" fmla="*/ 0 h 2821358"/>
                <a:gd name="connsiteX9" fmla="*/ 5152334 w 6774939"/>
                <a:gd name="connsiteY9" fmla="*/ 0 h 2821358"/>
                <a:gd name="connsiteX10" fmla="*/ 5675257 w 6774939"/>
                <a:gd name="connsiteY10" fmla="*/ 0 h 2821358"/>
                <a:gd name="connsiteX11" fmla="*/ 6655737 w 6774939"/>
                <a:gd name="connsiteY11" fmla="*/ 0 h 2821358"/>
                <a:gd name="connsiteX12" fmla="*/ 6774939 w 6774939"/>
                <a:gd name="connsiteY12" fmla="*/ 119202 h 2821358"/>
                <a:gd name="connsiteX13" fmla="*/ 6774939 w 6774939"/>
                <a:gd name="connsiteY13" fmla="*/ 790770 h 2821358"/>
                <a:gd name="connsiteX14" fmla="*/ 6774939 w 6774939"/>
                <a:gd name="connsiteY14" fmla="*/ 1410679 h 2821358"/>
                <a:gd name="connsiteX15" fmla="*/ 6774939 w 6774939"/>
                <a:gd name="connsiteY15" fmla="*/ 2004758 h 2821358"/>
                <a:gd name="connsiteX16" fmla="*/ 6774939 w 6774939"/>
                <a:gd name="connsiteY16" fmla="*/ 2702156 h 2821358"/>
                <a:gd name="connsiteX17" fmla="*/ 6655737 w 6774939"/>
                <a:gd name="connsiteY17" fmla="*/ 2821358 h 2821358"/>
                <a:gd name="connsiteX18" fmla="*/ 5871353 w 6774939"/>
                <a:gd name="connsiteY18" fmla="*/ 2821358 h 2821358"/>
                <a:gd name="connsiteX19" fmla="*/ 5283065 w 6774939"/>
                <a:gd name="connsiteY19" fmla="*/ 2821358 h 2821358"/>
                <a:gd name="connsiteX20" fmla="*/ 4825507 w 6774939"/>
                <a:gd name="connsiteY20" fmla="*/ 2821358 h 2821358"/>
                <a:gd name="connsiteX21" fmla="*/ 4041123 w 6774939"/>
                <a:gd name="connsiteY21" fmla="*/ 2821358 h 2821358"/>
                <a:gd name="connsiteX22" fmla="*/ 3583566 w 6774939"/>
                <a:gd name="connsiteY22" fmla="*/ 2821358 h 2821358"/>
                <a:gd name="connsiteX23" fmla="*/ 2799181 w 6774939"/>
                <a:gd name="connsiteY23" fmla="*/ 2821358 h 2821358"/>
                <a:gd name="connsiteX24" fmla="*/ 2014797 w 6774939"/>
                <a:gd name="connsiteY24" fmla="*/ 2821358 h 2821358"/>
                <a:gd name="connsiteX25" fmla="*/ 1361144 w 6774939"/>
                <a:gd name="connsiteY25" fmla="*/ 2821358 h 2821358"/>
                <a:gd name="connsiteX26" fmla="*/ 119202 w 6774939"/>
                <a:gd name="connsiteY26" fmla="*/ 2821358 h 2821358"/>
                <a:gd name="connsiteX27" fmla="*/ 0 w 6774939"/>
                <a:gd name="connsiteY27" fmla="*/ 2702156 h 2821358"/>
                <a:gd name="connsiteX28" fmla="*/ 0 w 6774939"/>
                <a:gd name="connsiteY28" fmla="*/ 2030588 h 2821358"/>
                <a:gd name="connsiteX29" fmla="*/ 0 w 6774939"/>
                <a:gd name="connsiteY29" fmla="*/ 1462338 h 2821358"/>
                <a:gd name="connsiteX30" fmla="*/ 0 w 6774939"/>
                <a:gd name="connsiteY30" fmla="*/ 868259 h 2821358"/>
                <a:gd name="connsiteX31" fmla="*/ 0 w 6774939"/>
                <a:gd name="connsiteY31" fmla="*/ 119202 h 282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4939" h="2821358" fill="none" extrusionOk="0">
                  <a:moveTo>
                    <a:pt x="0" y="119202"/>
                  </a:moveTo>
                  <a:cubicBezTo>
                    <a:pt x="1903" y="52117"/>
                    <a:pt x="58540" y="7135"/>
                    <a:pt x="119202" y="0"/>
                  </a:cubicBezTo>
                  <a:cubicBezTo>
                    <a:pt x="386067" y="-32353"/>
                    <a:pt x="597419" y="-19770"/>
                    <a:pt x="838221" y="0"/>
                  </a:cubicBezTo>
                  <a:cubicBezTo>
                    <a:pt x="1079023" y="19770"/>
                    <a:pt x="1332694" y="7716"/>
                    <a:pt x="1622605" y="0"/>
                  </a:cubicBezTo>
                  <a:cubicBezTo>
                    <a:pt x="1912516" y="-7716"/>
                    <a:pt x="2230873" y="-10553"/>
                    <a:pt x="2406989" y="0"/>
                  </a:cubicBezTo>
                  <a:cubicBezTo>
                    <a:pt x="2583105" y="10553"/>
                    <a:pt x="2775822" y="854"/>
                    <a:pt x="2929912" y="0"/>
                  </a:cubicBezTo>
                  <a:cubicBezTo>
                    <a:pt x="3084002" y="-854"/>
                    <a:pt x="3426963" y="9314"/>
                    <a:pt x="3583566" y="0"/>
                  </a:cubicBezTo>
                  <a:cubicBezTo>
                    <a:pt x="3740169" y="-9314"/>
                    <a:pt x="3930258" y="-5742"/>
                    <a:pt x="4041123" y="0"/>
                  </a:cubicBezTo>
                  <a:cubicBezTo>
                    <a:pt x="4151988" y="5742"/>
                    <a:pt x="4503677" y="-18786"/>
                    <a:pt x="4694777" y="0"/>
                  </a:cubicBezTo>
                  <a:cubicBezTo>
                    <a:pt x="4885877" y="18786"/>
                    <a:pt x="4978272" y="-4395"/>
                    <a:pt x="5152334" y="0"/>
                  </a:cubicBezTo>
                  <a:cubicBezTo>
                    <a:pt x="5326396" y="4395"/>
                    <a:pt x="5533029" y="25863"/>
                    <a:pt x="5675257" y="0"/>
                  </a:cubicBezTo>
                  <a:cubicBezTo>
                    <a:pt x="5817485" y="-25863"/>
                    <a:pt x="6373571" y="45682"/>
                    <a:pt x="6655737" y="0"/>
                  </a:cubicBezTo>
                  <a:cubicBezTo>
                    <a:pt x="6723700" y="54"/>
                    <a:pt x="6778904" y="56830"/>
                    <a:pt x="6774939" y="119202"/>
                  </a:cubicBezTo>
                  <a:cubicBezTo>
                    <a:pt x="6790178" y="373064"/>
                    <a:pt x="6799333" y="583655"/>
                    <a:pt x="6774939" y="790770"/>
                  </a:cubicBezTo>
                  <a:cubicBezTo>
                    <a:pt x="6750545" y="997885"/>
                    <a:pt x="6774988" y="1202685"/>
                    <a:pt x="6774939" y="1410679"/>
                  </a:cubicBezTo>
                  <a:cubicBezTo>
                    <a:pt x="6774890" y="1618673"/>
                    <a:pt x="6787116" y="1836442"/>
                    <a:pt x="6774939" y="2004758"/>
                  </a:cubicBezTo>
                  <a:cubicBezTo>
                    <a:pt x="6762762" y="2173074"/>
                    <a:pt x="6766528" y="2479436"/>
                    <a:pt x="6774939" y="2702156"/>
                  </a:cubicBezTo>
                  <a:cubicBezTo>
                    <a:pt x="6790995" y="2769097"/>
                    <a:pt x="6719898" y="2812076"/>
                    <a:pt x="6655737" y="2821358"/>
                  </a:cubicBezTo>
                  <a:cubicBezTo>
                    <a:pt x="6389397" y="2837838"/>
                    <a:pt x="6230976" y="2790603"/>
                    <a:pt x="5871353" y="2821358"/>
                  </a:cubicBezTo>
                  <a:cubicBezTo>
                    <a:pt x="5511730" y="2852113"/>
                    <a:pt x="5419837" y="2820721"/>
                    <a:pt x="5283065" y="2821358"/>
                  </a:cubicBezTo>
                  <a:cubicBezTo>
                    <a:pt x="5146293" y="2821995"/>
                    <a:pt x="4937321" y="2833218"/>
                    <a:pt x="4825507" y="2821358"/>
                  </a:cubicBezTo>
                  <a:cubicBezTo>
                    <a:pt x="4713693" y="2809498"/>
                    <a:pt x="4318767" y="2846080"/>
                    <a:pt x="4041123" y="2821358"/>
                  </a:cubicBezTo>
                  <a:cubicBezTo>
                    <a:pt x="3763479" y="2796636"/>
                    <a:pt x="3685504" y="2833015"/>
                    <a:pt x="3583566" y="2821358"/>
                  </a:cubicBezTo>
                  <a:cubicBezTo>
                    <a:pt x="3481628" y="2809701"/>
                    <a:pt x="3093642" y="2805131"/>
                    <a:pt x="2799181" y="2821358"/>
                  </a:cubicBezTo>
                  <a:cubicBezTo>
                    <a:pt x="2504720" y="2837585"/>
                    <a:pt x="2329127" y="2805231"/>
                    <a:pt x="2014797" y="2821358"/>
                  </a:cubicBezTo>
                  <a:cubicBezTo>
                    <a:pt x="1700467" y="2837485"/>
                    <a:pt x="1675755" y="2790196"/>
                    <a:pt x="1361144" y="2821358"/>
                  </a:cubicBezTo>
                  <a:cubicBezTo>
                    <a:pt x="1046533" y="2852520"/>
                    <a:pt x="427641" y="2836124"/>
                    <a:pt x="119202" y="2821358"/>
                  </a:cubicBezTo>
                  <a:cubicBezTo>
                    <a:pt x="57962" y="2828196"/>
                    <a:pt x="5255" y="2772111"/>
                    <a:pt x="0" y="2702156"/>
                  </a:cubicBezTo>
                  <a:cubicBezTo>
                    <a:pt x="16089" y="2468733"/>
                    <a:pt x="5118" y="2318333"/>
                    <a:pt x="0" y="2030588"/>
                  </a:cubicBezTo>
                  <a:cubicBezTo>
                    <a:pt x="-5118" y="1742843"/>
                    <a:pt x="5960" y="1675157"/>
                    <a:pt x="0" y="1462338"/>
                  </a:cubicBezTo>
                  <a:cubicBezTo>
                    <a:pt x="-5960" y="1249519"/>
                    <a:pt x="29608" y="1068743"/>
                    <a:pt x="0" y="868259"/>
                  </a:cubicBezTo>
                  <a:cubicBezTo>
                    <a:pt x="-29608" y="667775"/>
                    <a:pt x="17779" y="437014"/>
                    <a:pt x="0" y="119202"/>
                  </a:cubicBezTo>
                  <a:close/>
                </a:path>
                <a:path w="6774939" h="2821358" stroke="0" extrusionOk="0">
                  <a:moveTo>
                    <a:pt x="0" y="119202"/>
                  </a:moveTo>
                  <a:cubicBezTo>
                    <a:pt x="12848" y="59477"/>
                    <a:pt x="49965" y="-2636"/>
                    <a:pt x="119202" y="0"/>
                  </a:cubicBezTo>
                  <a:cubicBezTo>
                    <a:pt x="330097" y="-21460"/>
                    <a:pt x="514110" y="17928"/>
                    <a:pt x="772856" y="0"/>
                  </a:cubicBezTo>
                  <a:cubicBezTo>
                    <a:pt x="1031602" y="-17928"/>
                    <a:pt x="1114313" y="-11646"/>
                    <a:pt x="1361144" y="0"/>
                  </a:cubicBezTo>
                  <a:cubicBezTo>
                    <a:pt x="1607975" y="11646"/>
                    <a:pt x="1590340" y="-8838"/>
                    <a:pt x="1818701" y="0"/>
                  </a:cubicBezTo>
                  <a:cubicBezTo>
                    <a:pt x="2047062" y="8838"/>
                    <a:pt x="2356889" y="35927"/>
                    <a:pt x="2537720" y="0"/>
                  </a:cubicBezTo>
                  <a:cubicBezTo>
                    <a:pt x="2718551" y="-35927"/>
                    <a:pt x="2905491" y="26107"/>
                    <a:pt x="3256739" y="0"/>
                  </a:cubicBezTo>
                  <a:cubicBezTo>
                    <a:pt x="3607987" y="-26107"/>
                    <a:pt x="3526142" y="21019"/>
                    <a:pt x="3714296" y="0"/>
                  </a:cubicBezTo>
                  <a:cubicBezTo>
                    <a:pt x="3902450" y="-21019"/>
                    <a:pt x="4255332" y="18902"/>
                    <a:pt x="4498680" y="0"/>
                  </a:cubicBezTo>
                  <a:cubicBezTo>
                    <a:pt x="4742028" y="-18902"/>
                    <a:pt x="4790770" y="8324"/>
                    <a:pt x="4956238" y="0"/>
                  </a:cubicBezTo>
                  <a:cubicBezTo>
                    <a:pt x="5121706" y="-8324"/>
                    <a:pt x="5307551" y="-28725"/>
                    <a:pt x="5609891" y="0"/>
                  </a:cubicBezTo>
                  <a:cubicBezTo>
                    <a:pt x="5912231" y="28725"/>
                    <a:pt x="6331960" y="-24851"/>
                    <a:pt x="6655737" y="0"/>
                  </a:cubicBezTo>
                  <a:cubicBezTo>
                    <a:pt x="6719612" y="-3403"/>
                    <a:pt x="6776349" y="48575"/>
                    <a:pt x="6774939" y="119202"/>
                  </a:cubicBezTo>
                  <a:cubicBezTo>
                    <a:pt x="6779933" y="437704"/>
                    <a:pt x="6762842" y="556216"/>
                    <a:pt x="6774939" y="816600"/>
                  </a:cubicBezTo>
                  <a:cubicBezTo>
                    <a:pt x="6787036" y="1076984"/>
                    <a:pt x="6809809" y="1240887"/>
                    <a:pt x="6774939" y="1513997"/>
                  </a:cubicBezTo>
                  <a:cubicBezTo>
                    <a:pt x="6740069" y="1787107"/>
                    <a:pt x="6814478" y="2349623"/>
                    <a:pt x="6774939" y="2702156"/>
                  </a:cubicBezTo>
                  <a:cubicBezTo>
                    <a:pt x="6772561" y="2756439"/>
                    <a:pt x="6723442" y="2825311"/>
                    <a:pt x="6655737" y="2821358"/>
                  </a:cubicBezTo>
                  <a:cubicBezTo>
                    <a:pt x="6491100" y="2824942"/>
                    <a:pt x="6198126" y="2793564"/>
                    <a:pt x="6067449" y="2821358"/>
                  </a:cubicBezTo>
                  <a:cubicBezTo>
                    <a:pt x="5936772" y="2849152"/>
                    <a:pt x="5835093" y="2819948"/>
                    <a:pt x="5609891" y="2821358"/>
                  </a:cubicBezTo>
                  <a:cubicBezTo>
                    <a:pt x="5384689" y="2822768"/>
                    <a:pt x="5089542" y="2794944"/>
                    <a:pt x="4956238" y="2821358"/>
                  </a:cubicBezTo>
                  <a:cubicBezTo>
                    <a:pt x="4822934" y="2847772"/>
                    <a:pt x="4422140" y="2845472"/>
                    <a:pt x="4237219" y="2821358"/>
                  </a:cubicBezTo>
                  <a:cubicBezTo>
                    <a:pt x="4052298" y="2797244"/>
                    <a:pt x="3679259" y="2789260"/>
                    <a:pt x="3518200" y="2821358"/>
                  </a:cubicBezTo>
                  <a:cubicBezTo>
                    <a:pt x="3357141" y="2853456"/>
                    <a:pt x="3199951" y="2813071"/>
                    <a:pt x="3060643" y="2821358"/>
                  </a:cubicBezTo>
                  <a:cubicBezTo>
                    <a:pt x="2921335" y="2829645"/>
                    <a:pt x="2742106" y="2847465"/>
                    <a:pt x="2537720" y="2821358"/>
                  </a:cubicBezTo>
                  <a:cubicBezTo>
                    <a:pt x="2333334" y="2795251"/>
                    <a:pt x="2220962" y="2837301"/>
                    <a:pt x="2014797" y="2821358"/>
                  </a:cubicBezTo>
                  <a:cubicBezTo>
                    <a:pt x="1808632" y="2805415"/>
                    <a:pt x="1543187" y="2820822"/>
                    <a:pt x="1295778" y="2821358"/>
                  </a:cubicBezTo>
                  <a:cubicBezTo>
                    <a:pt x="1048369" y="2821894"/>
                    <a:pt x="507323" y="2780669"/>
                    <a:pt x="119202" y="2821358"/>
                  </a:cubicBezTo>
                  <a:cubicBezTo>
                    <a:pt x="55856" y="2824420"/>
                    <a:pt x="155" y="2766449"/>
                    <a:pt x="0" y="2702156"/>
                  </a:cubicBezTo>
                  <a:cubicBezTo>
                    <a:pt x="9582" y="2450698"/>
                    <a:pt x="7519" y="2390771"/>
                    <a:pt x="0" y="2133906"/>
                  </a:cubicBezTo>
                  <a:cubicBezTo>
                    <a:pt x="-7519" y="1877041"/>
                    <a:pt x="21971" y="1638273"/>
                    <a:pt x="0" y="1513997"/>
                  </a:cubicBezTo>
                  <a:cubicBezTo>
                    <a:pt x="-21971" y="1389721"/>
                    <a:pt x="-25968" y="1126908"/>
                    <a:pt x="0" y="945747"/>
                  </a:cubicBezTo>
                  <a:cubicBezTo>
                    <a:pt x="25968" y="764586"/>
                    <a:pt x="28229" y="463847"/>
                    <a:pt x="0" y="119202"/>
                  </a:cubicBezTo>
                  <a:close/>
                </a:path>
              </a:pathLst>
            </a:custGeom>
            <a:solidFill>
              <a:schemeClr val="bg1">
                <a:alpha val="85000"/>
              </a:schemeClr>
            </a:solidFill>
            <a:ln w="38100">
              <a:solidFill>
                <a:schemeClr val="tx1"/>
              </a:solidFill>
              <a:extLst>
                <a:ext uri="{C807C97D-BFC1-408E-A445-0C87EB9F89A2}">
                  <ask:lineSketchStyleProps xmln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BFD3F566-CAED-6E86-12E3-FD231B84F261}"/>
                </a:ext>
              </a:extLst>
            </p:cNvPr>
            <p:cNvSpPr txBox="1"/>
            <p:nvPr/>
          </p:nvSpPr>
          <p:spPr>
            <a:xfrm>
              <a:off x="4871108" y="2947786"/>
              <a:ext cx="6159509" cy="85418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rPr>
                <a:t>thợ xây</a:t>
              </a:r>
              <a:endParaRPr kumimoji="0" lang="en-US" sz="4800" b="0"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endParaRPr>
            </a:p>
          </p:txBody>
        </p:sp>
      </p:grpSp>
      <p:sp>
        <p:nvSpPr>
          <p:cNvPr id="33" name="Rectangle: Rounded Corners 32">
            <a:extLst>
              <a:ext uri="{FF2B5EF4-FFF2-40B4-BE49-F238E27FC236}">
                <a16:creationId xmlns:a16="http://schemas.microsoft.com/office/drawing/2014/main" id="{39C6064C-86FA-CBDC-B301-9E7F794928D8}"/>
              </a:ext>
            </a:extLst>
          </p:cNvPr>
          <p:cNvSpPr/>
          <p:nvPr/>
        </p:nvSpPr>
        <p:spPr>
          <a:xfrm>
            <a:off x="328501" y="1903554"/>
            <a:ext cx="5344511" cy="3480209"/>
          </a:xfrm>
          <a:custGeom>
            <a:avLst/>
            <a:gdLst>
              <a:gd name="connsiteX0" fmla="*/ 0 w 5344511"/>
              <a:gd name="connsiteY0" fmla="*/ 229520 h 3480209"/>
              <a:gd name="connsiteX1" fmla="*/ 229520 w 5344511"/>
              <a:gd name="connsiteY1" fmla="*/ 0 h 3480209"/>
              <a:gd name="connsiteX2" fmla="*/ 927444 w 5344511"/>
              <a:gd name="connsiteY2" fmla="*/ 0 h 3480209"/>
              <a:gd name="connsiteX3" fmla="*/ 1625369 w 5344511"/>
              <a:gd name="connsiteY3" fmla="*/ 0 h 3480209"/>
              <a:gd name="connsiteX4" fmla="*/ 2372148 w 5344511"/>
              <a:gd name="connsiteY4" fmla="*/ 0 h 3480209"/>
              <a:gd name="connsiteX5" fmla="*/ 3021218 w 5344511"/>
              <a:gd name="connsiteY5" fmla="*/ 0 h 3480209"/>
              <a:gd name="connsiteX6" fmla="*/ 3816852 w 5344511"/>
              <a:gd name="connsiteY6" fmla="*/ 0 h 3480209"/>
              <a:gd name="connsiteX7" fmla="*/ 4417067 w 5344511"/>
              <a:gd name="connsiteY7" fmla="*/ 0 h 3480209"/>
              <a:gd name="connsiteX8" fmla="*/ 5114991 w 5344511"/>
              <a:gd name="connsiteY8" fmla="*/ 0 h 3480209"/>
              <a:gd name="connsiteX9" fmla="*/ 5344511 w 5344511"/>
              <a:gd name="connsiteY9" fmla="*/ 229520 h 3480209"/>
              <a:gd name="connsiteX10" fmla="*/ 5344511 w 5344511"/>
              <a:gd name="connsiteY10" fmla="*/ 894177 h 3480209"/>
              <a:gd name="connsiteX11" fmla="*/ 5344511 w 5344511"/>
              <a:gd name="connsiteY11" fmla="*/ 1437988 h 3480209"/>
              <a:gd name="connsiteX12" fmla="*/ 5344511 w 5344511"/>
              <a:gd name="connsiteY12" fmla="*/ 1951586 h 3480209"/>
              <a:gd name="connsiteX13" fmla="*/ 5344511 w 5344511"/>
              <a:gd name="connsiteY13" fmla="*/ 2616244 h 3480209"/>
              <a:gd name="connsiteX14" fmla="*/ 5344511 w 5344511"/>
              <a:gd name="connsiteY14" fmla="*/ 3250689 h 3480209"/>
              <a:gd name="connsiteX15" fmla="*/ 5114991 w 5344511"/>
              <a:gd name="connsiteY15" fmla="*/ 3480209 h 3480209"/>
              <a:gd name="connsiteX16" fmla="*/ 4319357 w 5344511"/>
              <a:gd name="connsiteY16" fmla="*/ 3480209 h 3480209"/>
              <a:gd name="connsiteX17" fmla="*/ 3572578 w 5344511"/>
              <a:gd name="connsiteY17" fmla="*/ 3480209 h 3480209"/>
              <a:gd name="connsiteX18" fmla="*/ 2923508 w 5344511"/>
              <a:gd name="connsiteY18" fmla="*/ 3480209 h 3480209"/>
              <a:gd name="connsiteX19" fmla="*/ 2225584 w 5344511"/>
              <a:gd name="connsiteY19" fmla="*/ 3480209 h 3480209"/>
              <a:gd name="connsiteX20" fmla="*/ 1429950 w 5344511"/>
              <a:gd name="connsiteY20" fmla="*/ 3480209 h 3480209"/>
              <a:gd name="connsiteX21" fmla="*/ 229520 w 5344511"/>
              <a:gd name="connsiteY21" fmla="*/ 3480209 h 3480209"/>
              <a:gd name="connsiteX22" fmla="*/ 0 w 5344511"/>
              <a:gd name="connsiteY22" fmla="*/ 3250689 h 3480209"/>
              <a:gd name="connsiteX23" fmla="*/ 0 w 5344511"/>
              <a:gd name="connsiteY23" fmla="*/ 2646455 h 3480209"/>
              <a:gd name="connsiteX24" fmla="*/ 0 w 5344511"/>
              <a:gd name="connsiteY24" fmla="*/ 1981798 h 3480209"/>
              <a:gd name="connsiteX25" fmla="*/ 0 w 5344511"/>
              <a:gd name="connsiteY25" fmla="*/ 1407776 h 3480209"/>
              <a:gd name="connsiteX26" fmla="*/ 0 w 5344511"/>
              <a:gd name="connsiteY26" fmla="*/ 803542 h 3480209"/>
              <a:gd name="connsiteX27" fmla="*/ 0 w 5344511"/>
              <a:gd name="connsiteY27" fmla="*/ 229520 h 348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44511" h="3480209" fill="none" extrusionOk="0">
                <a:moveTo>
                  <a:pt x="0" y="229520"/>
                </a:moveTo>
                <a:cubicBezTo>
                  <a:pt x="-6339" y="114777"/>
                  <a:pt x="87958" y="-9974"/>
                  <a:pt x="229520" y="0"/>
                </a:cubicBezTo>
                <a:cubicBezTo>
                  <a:pt x="524712" y="26378"/>
                  <a:pt x="704926" y="29949"/>
                  <a:pt x="927444" y="0"/>
                </a:cubicBezTo>
                <a:cubicBezTo>
                  <a:pt x="1149962" y="-29949"/>
                  <a:pt x="1346666" y="28533"/>
                  <a:pt x="1625369" y="0"/>
                </a:cubicBezTo>
                <a:cubicBezTo>
                  <a:pt x="1904072" y="-28533"/>
                  <a:pt x="2151382" y="-5050"/>
                  <a:pt x="2372148" y="0"/>
                </a:cubicBezTo>
                <a:cubicBezTo>
                  <a:pt x="2592914" y="5050"/>
                  <a:pt x="2871420" y="-15702"/>
                  <a:pt x="3021218" y="0"/>
                </a:cubicBezTo>
                <a:cubicBezTo>
                  <a:pt x="3171016" y="15702"/>
                  <a:pt x="3442484" y="3984"/>
                  <a:pt x="3816852" y="0"/>
                </a:cubicBezTo>
                <a:cubicBezTo>
                  <a:pt x="4191220" y="-3984"/>
                  <a:pt x="4249273" y="7592"/>
                  <a:pt x="4417067" y="0"/>
                </a:cubicBezTo>
                <a:cubicBezTo>
                  <a:pt x="4584861" y="-7592"/>
                  <a:pt x="4947904" y="-27181"/>
                  <a:pt x="5114991" y="0"/>
                </a:cubicBezTo>
                <a:cubicBezTo>
                  <a:pt x="5231422" y="-27802"/>
                  <a:pt x="5350113" y="104534"/>
                  <a:pt x="5344511" y="229520"/>
                </a:cubicBezTo>
                <a:cubicBezTo>
                  <a:pt x="5373296" y="488184"/>
                  <a:pt x="5313319" y="708285"/>
                  <a:pt x="5344511" y="894177"/>
                </a:cubicBezTo>
                <a:cubicBezTo>
                  <a:pt x="5375703" y="1080069"/>
                  <a:pt x="5353075" y="1173451"/>
                  <a:pt x="5344511" y="1437988"/>
                </a:cubicBezTo>
                <a:cubicBezTo>
                  <a:pt x="5335947" y="1702525"/>
                  <a:pt x="5347586" y="1814483"/>
                  <a:pt x="5344511" y="1951586"/>
                </a:cubicBezTo>
                <a:cubicBezTo>
                  <a:pt x="5341436" y="2088689"/>
                  <a:pt x="5342910" y="2426148"/>
                  <a:pt x="5344511" y="2616244"/>
                </a:cubicBezTo>
                <a:cubicBezTo>
                  <a:pt x="5346112" y="2806340"/>
                  <a:pt x="5325358" y="3006614"/>
                  <a:pt x="5344511" y="3250689"/>
                </a:cubicBezTo>
                <a:cubicBezTo>
                  <a:pt x="5337137" y="3365938"/>
                  <a:pt x="5251711" y="3497488"/>
                  <a:pt x="5114991" y="3480209"/>
                </a:cubicBezTo>
                <a:cubicBezTo>
                  <a:pt x="4938110" y="3495056"/>
                  <a:pt x="4656691" y="3475969"/>
                  <a:pt x="4319357" y="3480209"/>
                </a:cubicBezTo>
                <a:cubicBezTo>
                  <a:pt x="3982023" y="3484449"/>
                  <a:pt x="3893419" y="3476617"/>
                  <a:pt x="3572578" y="3480209"/>
                </a:cubicBezTo>
                <a:cubicBezTo>
                  <a:pt x="3251737" y="3483801"/>
                  <a:pt x="3242255" y="3465817"/>
                  <a:pt x="2923508" y="3480209"/>
                </a:cubicBezTo>
                <a:cubicBezTo>
                  <a:pt x="2604761" y="3494602"/>
                  <a:pt x="2479873" y="3504950"/>
                  <a:pt x="2225584" y="3480209"/>
                </a:cubicBezTo>
                <a:cubicBezTo>
                  <a:pt x="1971295" y="3455468"/>
                  <a:pt x="1638686" y="3518934"/>
                  <a:pt x="1429950" y="3480209"/>
                </a:cubicBezTo>
                <a:cubicBezTo>
                  <a:pt x="1221214" y="3441484"/>
                  <a:pt x="570730" y="3433220"/>
                  <a:pt x="229520" y="3480209"/>
                </a:cubicBezTo>
                <a:cubicBezTo>
                  <a:pt x="132781" y="3484299"/>
                  <a:pt x="24491" y="3372047"/>
                  <a:pt x="0" y="3250689"/>
                </a:cubicBezTo>
                <a:cubicBezTo>
                  <a:pt x="-16323" y="3113610"/>
                  <a:pt x="29817" y="2843235"/>
                  <a:pt x="0" y="2646455"/>
                </a:cubicBezTo>
                <a:cubicBezTo>
                  <a:pt x="-29817" y="2449675"/>
                  <a:pt x="-475" y="2184891"/>
                  <a:pt x="0" y="1981798"/>
                </a:cubicBezTo>
                <a:cubicBezTo>
                  <a:pt x="475" y="1778705"/>
                  <a:pt x="-1068" y="1672042"/>
                  <a:pt x="0" y="1407776"/>
                </a:cubicBezTo>
                <a:cubicBezTo>
                  <a:pt x="1068" y="1143510"/>
                  <a:pt x="-18938" y="985837"/>
                  <a:pt x="0" y="803542"/>
                </a:cubicBezTo>
                <a:cubicBezTo>
                  <a:pt x="18938" y="621247"/>
                  <a:pt x="-22455" y="502797"/>
                  <a:pt x="0" y="229520"/>
                </a:cubicBezTo>
                <a:close/>
              </a:path>
              <a:path w="5344511" h="3480209" stroke="0" extrusionOk="0">
                <a:moveTo>
                  <a:pt x="0" y="229520"/>
                </a:moveTo>
                <a:cubicBezTo>
                  <a:pt x="-13158" y="119603"/>
                  <a:pt x="99752" y="-169"/>
                  <a:pt x="229520" y="0"/>
                </a:cubicBezTo>
                <a:cubicBezTo>
                  <a:pt x="607511" y="10246"/>
                  <a:pt x="773109" y="-30849"/>
                  <a:pt x="1025154" y="0"/>
                </a:cubicBezTo>
                <a:cubicBezTo>
                  <a:pt x="1277199" y="30849"/>
                  <a:pt x="1468729" y="26597"/>
                  <a:pt x="1674224" y="0"/>
                </a:cubicBezTo>
                <a:cubicBezTo>
                  <a:pt x="1879719" y="-26597"/>
                  <a:pt x="2274501" y="-13655"/>
                  <a:pt x="2469857" y="0"/>
                </a:cubicBezTo>
                <a:cubicBezTo>
                  <a:pt x="2665213" y="13655"/>
                  <a:pt x="2849736" y="22896"/>
                  <a:pt x="3021218" y="0"/>
                </a:cubicBezTo>
                <a:cubicBezTo>
                  <a:pt x="3192700" y="-22896"/>
                  <a:pt x="3415442" y="22462"/>
                  <a:pt x="3621433" y="0"/>
                </a:cubicBezTo>
                <a:cubicBezTo>
                  <a:pt x="3827425" y="-22462"/>
                  <a:pt x="4077071" y="-20587"/>
                  <a:pt x="4270502" y="0"/>
                </a:cubicBezTo>
                <a:cubicBezTo>
                  <a:pt x="4463933" y="20587"/>
                  <a:pt x="4933566" y="37907"/>
                  <a:pt x="5114991" y="0"/>
                </a:cubicBezTo>
                <a:cubicBezTo>
                  <a:pt x="5270501" y="12941"/>
                  <a:pt x="5326471" y="79509"/>
                  <a:pt x="5344511" y="229520"/>
                </a:cubicBezTo>
                <a:cubicBezTo>
                  <a:pt x="5339684" y="383173"/>
                  <a:pt x="5370954" y="583623"/>
                  <a:pt x="5344511" y="863965"/>
                </a:cubicBezTo>
                <a:cubicBezTo>
                  <a:pt x="5318068" y="1144307"/>
                  <a:pt x="5320084" y="1220165"/>
                  <a:pt x="5344511" y="1468199"/>
                </a:cubicBezTo>
                <a:cubicBezTo>
                  <a:pt x="5368938" y="1716233"/>
                  <a:pt x="5336452" y="1872871"/>
                  <a:pt x="5344511" y="2042221"/>
                </a:cubicBezTo>
                <a:cubicBezTo>
                  <a:pt x="5352570" y="2211571"/>
                  <a:pt x="5350852" y="2498423"/>
                  <a:pt x="5344511" y="2676667"/>
                </a:cubicBezTo>
                <a:cubicBezTo>
                  <a:pt x="5338170" y="2854911"/>
                  <a:pt x="5330872" y="3021134"/>
                  <a:pt x="5344511" y="3250689"/>
                </a:cubicBezTo>
                <a:cubicBezTo>
                  <a:pt x="5339535" y="3389974"/>
                  <a:pt x="5237494" y="3495662"/>
                  <a:pt x="5114991" y="3480209"/>
                </a:cubicBezTo>
                <a:cubicBezTo>
                  <a:pt x="4834427" y="3449376"/>
                  <a:pt x="4600037" y="3511687"/>
                  <a:pt x="4417067" y="3480209"/>
                </a:cubicBezTo>
                <a:cubicBezTo>
                  <a:pt x="4234097" y="3448731"/>
                  <a:pt x="3939550" y="3490082"/>
                  <a:pt x="3767997" y="3480209"/>
                </a:cubicBezTo>
                <a:cubicBezTo>
                  <a:pt x="3596444" y="3470337"/>
                  <a:pt x="3339948" y="3461655"/>
                  <a:pt x="3021218" y="3480209"/>
                </a:cubicBezTo>
                <a:cubicBezTo>
                  <a:pt x="2702488" y="3498763"/>
                  <a:pt x="2638093" y="3475370"/>
                  <a:pt x="2421003" y="3480209"/>
                </a:cubicBezTo>
                <a:cubicBezTo>
                  <a:pt x="2203913" y="3485048"/>
                  <a:pt x="1928032" y="3502536"/>
                  <a:pt x="1625369" y="3480209"/>
                </a:cubicBezTo>
                <a:cubicBezTo>
                  <a:pt x="1322706" y="3457882"/>
                  <a:pt x="1112279" y="3489644"/>
                  <a:pt x="976299" y="3480209"/>
                </a:cubicBezTo>
                <a:cubicBezTo>
                  <a:pt x="840319" y="3470775"/>
                  <a:pt x="474430" y="3488225"/>
                  <a:pt x="229520" y="3480209"/>
                </a:cubicBezTo>
                <a:cubicBezTo>
                  <a:pt x="89222" y="3488325"/>
                  <a:pt x="-23447" y="3364369"/>
                  <a:pt x="0" y="3250689"/>
                </a:cubicBezTo>
                <a:cubicBezTo>
                  <a:pt x="-23998" y="3092908"/>
                  <a:pt x="-11479" y="2765050"/>
                  <a:pt x="0" y="2586032"/>
                </a:cubicBezTo>
                <a:cubicBezTo>
                  <a:pt x="11479" y="2407014"/>
                  <a:pt x="27533" y="2283445"/>
                  <a:pt x="0" y="2012010"/>
                </a:cubicBezTo>
                <a:cubicBezTo>
                  <a:pt x="-27533" y="1740575"/>
                  <a:pt x="-11539" y="1530321"/>
                  <a:pt x="0" y="1407776"/>
                </a:cubicBezTo>
                <a:cubicBezTo>
                  <a:pt x="11539" y="1285231"/>
                  <a:pt x="-14441" y="1010549"/>
                  <a:pt x="0" y="803542"/>
                </a:cubicBezTo>
                <a:cubicBezTo>
                  <a:pt x="14441" y="596535"/>
                  <a:pt x="27745" y="452860"/>
                  <a:pt x="0" y="229520"/>
                </a:cubicBezTo>
                <a:close/>
              </a:path>
            </a:pathLst>
          </a:custGeom>
          <a:solidFill>
            <a:schemeClr val="bg1">
              <a:alpha val="85000"/>
            </a:schemeClr>
          </a:solidFill>
          <a:ln w="38100">
            <a:solidFill>
              <a:schemeClr val="tx2">
                <a:lumMod val="75000"/>
              </a:schemeClr>
            </a:solidFill>
            <a:extLst>
              <a:ext uri="{C807C97D-BFC1-408E-A445-0C87EB9F89A2}">
                <ask:lineSketchStyleProps xmln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 name="Picture 3">
            <a:extLst>
              <a:ext uri="{FF2B5EF4-FFF2-40B4-BE49-F238E27FC236}">
                <a16:creationId xmlns:a16="http://schemas.microsoft.com/office/drawing/2014/main" id="{E193E947-7A10-8F9A-BB92-CA2E62A8E3F6}"/>
              </a:ext>
            </a:extLst>
          </p:cNvPr>
          <p:cNvPicPr>
            <a:picLocks noChangeAspect="1"/>
          </p:cNvPicPr>
          <p:nvPr/>
        </p:nvPicPr>
        <p:blipFill>
          <a:blip r:embed="rId10"/>
          <a:stretch>
            <a:fillRect/>
          </a:stretch>
        </p:blipFill>
        <p:spPr>
          <a:xfrm>
            <a:off x="445685" y="1986348"/>
            <a:ext cx="5140610" cy="3421362"/>
          </a:xfrm>
          <a:prstGeom prst="rect">
            <a:avLst/>
          </a:prstGeom>
          <a:ln>
            <a:noFill/>
          </a:ln>
          <a:effectLst>
            <a:softEdge rad="112500"/>
          </a:effectLst>
        </p:spPr>
      </p:pic>
    </p:spTree>
    <p:extLst>
      <p:ext uri="{BB962C8B-B14F-4D97-AF65-F5344CB8AC3E}">
        <p14:creationId xmlns:p14="http://schemas.microsoft.com/office/powerpoint/2010/main" val="300918634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300" fill="hold"/>
                                        <p:tgtEl>
                                          <p:spTgt spid="29"/>
                                        </p:tgtEl>
                                        <p:attrNameLst>
                                          <p:attrName>ppt_w</p:attrName>
                                        </p:attrNameLst>
                                      </p:cBhvr>
                                      <p:tavLst>
                                        <p:tav tm="0">
                                          <p:val>
                                            <p:fltVal val="0"/>
                                          </p:val>
                                        </p:tav>
                                        <p:tav tm="100000">
                                          <p:val>
                                            <p:strVal val="#ppt_w"/>
                                          </p:val>
                                        </p:tav>
                                      </p:tavLst>
                                    </p:anim>
                                    <p:anim calcmode="lin" valueType="num">
                                      <p:cBhvr>
                                        <p:cTn id="15" dur="300" fill="hold"/>
                                        <p:tgtEl>
                                          <p:spTgt spid="29"/>
                                        </p:tgtEl>
                                        <p:attrNameLst>
                                          <p:attrName>ppt_h</p:attrName>
                                        </p:attrNameLst>
                                      </p:cBhvr>
                                      <p:tavLst>
                                        <p:tav tm="0">
                                          <p:val>
                                            <p:fltVal val="0"/>
                                          </p:val>
                                        </p:tav>
                                        <p:tav tm="100000">
                                          <p:val>
                                            <p:strVal val="#ppt_h"/>
                                          </p:val>
                                        </p:tav>
                                      </p:tavLst>
                                    </p:anim>
                                  </p:childTnLst>
                                </p:cTn>
                              </p:par>
                            </p:childTnLst>
                          </p:cTn>
                        </p:par>
                        <p:par>
                          <p:cTn id="16" fill="hold">
                            <p:stCondLst>
                              <p:cond delay="3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50"/>
                                        <p:tgtEl>
                                          <p:spTgt spid="8"/>
                                        </p:tgtEl>
                                      </p:cBhvr>
                                    </p:animEffect>
                                  </p:childTnLst>
                                </p:cTn>
                              </p:par>
                            </p:childTnLst>
                          </p:cTn>
                        </p:par>
                        <p:par>
                          <p:cTn id="20" fill="hold">
                            <p:stCondLst>
                              <p:cond delay="55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2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25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500"/>
                                        <p:tgtEl>
                                          <p:spTgt spid="33"/>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18B1DFB0-F790-33F9-5DFA-0F2B5146CAA7}"/>
            </a:ext>
          </a:extLst>
        </p:cNvPr>
        <p:cNvGrpSpPr/>
        <p:nvPr/>
      </p:nvGrpSpPr>
      <p:grpSpPr>
        <a:xfrm>
          <a:off x="0" y="0"/>
          <a:ext cx="0" cy="0"/>
          <a:chOff x="0" y="0"/>
          <a:chExt cx="0" cy="0"/>
        </a:xfrm>
      </p:grpSpPr>
      <p:pic>
        <p:nvPicPr>
          <p:cNvPr id="20" name="图片 19" descr="1 (12)">
            <a:extLst>
              <a:ext uri="{FF2B5EF4-FFF2-40B4-BE49-F238E27FC236}">
                <a16:creationId xmlns:a16="http://schemas.microsoft.com/office/drawing/2014/main" id="{2E4156BE-F268-244B-3EEA-08A11273F939}"/>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8E6DFCFB-C4BF-DF4C-4E27-1C4C5478DEAD}"/>
              </a:ext>
            </a:extLst>
          </p:cNvPr>
          <p:cNvPicPr>
            <a:picLocks noChangeAspect="1"/>
          </p:cNvPicPr>
          <p:nvPr/>
        </p:nvPicPr>
        <p:blipFill>
          <a:blip r:embed="rId4"/>
          <a:srcRect l="57955"/>
          <a:stretch>
            <a:fillRect/>
          </a:stretch>
        </p:blipFill>
        <p:spPr>
          <a:xfrm flipH="1">
            <a:off x="691244" y="1659890"/>
            <a:ext cx="4229100" cy="4789170"/>
          </a:xfrm>
          <a:prstGeom prst="rect">
            <a:avLst/>
          </a:prstGeom>
        </p:spPr>
      </p:pic>
      <p:pic>
        <p:nvPicPr>
          <p:cNvPr id="3" name="图片 2" descr="4 (3)">
            <a:extLst>
              <a:ext uri="{FF2B5EF4-FFF2-40B4-BE49-F238E27FC236}">
                <a16:creationId xmlns:a16="http://schemas.microsoft.com/office/drawing/2014/main" id="{91B7D44E-74CC-AA9B-733C-5DD8781AD9B7}"/>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E0D28C80-1981-3CBE-F7AA-B66D02FD612A}"/>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D50D7CFF-2E13-F615-338E-5DEB7F41A963}"/>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2" name="Picture 1">
            <a:extLst>
              <a:ext uri="{FF2B5EF4-FFF2-40B4-BE49-F238E27FC236}">
                <a16:creationId xmlns:a16="http://schemas.microsoft.com/office/drawing/2014/main" id="{D6B504A1-1DB9-B8A0-3CB1-2946D0A08B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4252" y="205568"/>
            <a:ext cx="4810345" cy="1604372"/>
          </a:xfrm>
          <a:prstGeom prst="rect">
            <a:avLst/>
          </a:prstGeom>
        </p:spPr>
      </p:pic>
      <p:sp>
        <p:nvSpPr>
          <p:cNvPr id="7" name="Free-form: Shape 52">
            <a:extLst>
              <a:ext uri="{FF2B5EF4-FFF2-40B4-BE49-F238E27FC236}">
                <a16:creationId xmlns:a16="http://schemas.microsoft.com/office/drawing/2014/main" id="{815FE3E9-3EF0-AB9A-2178-1761FB345D07}"/>
              </a:ext>
            </a:extLst>
          </p:cNvPr>
          <p:cNvSpPr/>
          <p:nvPr/>
        </p:nvSpPr>
        <p:spPr>
          <a:xfrm rot="14997432" flipH="1">
            <a:off x="11160424" y="2105011"/>
            <a:ext cx="649544" cy="318941"/>
          </a:xfrm>
          <a:custGeom>
            <a:avLst/>
            <a:gdLst>
              <a:gd name="connsiteX0" fmla="*/ 798922 w 799618"/>
              <a:gd name="connsiteY0" fmla="*/ 253368 h 392631"/>
              <a:gd name="connsiteX1" fmla="*/ 775948 w 799618"/>
              <a:gd name="connsiteY1" fmla="*/ 110036 h 392631"/>
              <a:gd name="connsiteX2" fmla="*/ 740629 w 799618"/>
              <a:gd name="connsiteY2" fmla="*/ 93919 h 392631"/>
              <a:gd name="connsiteX3" fmla="*/ 625757 w 799618"/>
              <a:gd name="connsiteY3" fmla="*/ 149469 h 392631"/>
              <a:gd name="connsiteX4" fmla="*/ 635015 w 799618"/>
              <a:gd name="connsiteY4" fmla="*/ 190617 h 392631"/>
              <a:gd name="connsiteX5" fmla="*/ 714568 w 799618"/>
              <a:gd name="connsiteY5" fmla="*/ 161128 h 392631"/>
              <a:gd name="connsiteX6" fmla="*/ 332921 w 799618"/>
              <a:gd name="connsiteY6" fmla="*/ 323319 h 392631"/>
              <a:gd name="connsiteX7" fmla="*/ 260225 w 799618"/>
              <a:gd name="connsiteY7" fmla="*/ 254396 h 392631"/>
              <a:gd name="connsiteX8" fmla="*/ 250967 w 799618"/>
              <a:gd name="connsiteY8" fmla="*/ 234165 h 392631"/>
              <a:gd name="connsiteX9" fmla="*/ 370982 w 799618"/>
              <a:gd name="connsiteY9" fmla="*/ 166614 h 392631"/>
              <a:gd name="connsiteX10" fmla="*/ 305831 w 799618"/>
              <a:gd name="connsiteY10" fmla="*/ 84318 h 392631"/>
              <a:gd name="connsiteX11" fmla="*/ 207419 w 799618"/>
              <a:gd name="connsiteY11" fmla="*/ 145354 h 392631"/>
              <a:gd name="connsiteX12" fmla="*/ 200561 w 799618"/>
              <a:gd name="connsiteY12" fmla="*/ 175187 h 392631"/>
              <a:gd name="connsiteX13" fmla="*/ 39055 w 799618"/>
              <a:gd name="connsiteY13" fmla="*/ 11623 h 392631"/>
              <a:gd name="connsiteX14" fmla="*/ 1679 w 799618"/>
              <a:gd name="connsiteY14" fmla="*/ 31169 h 392631"/>
              <a:gd name="connsiteX15" fmla="*/ 203305 w 799618"/>
              <a:gd name="connsiteY15" fmla="*/ 222164 h 392631"/>
              <a:gd name="connsiteX16" fmla="*/ 229022 w 799618"/>
              <a:gd name="connsiteY16" fmla="*/ 283886 h 392631"/>
              <a:gd name="connsiteX17" fmla="*/ 474196 w 799618"/>
              <a:gd name="connsiteY17" fmla="*/ 390871 h 392631"/>
              <a:gd name="connsiteX18" fmla="*/ 744058 w 799618"/>
              <a:gd name="connsiteY18" fmla="*/ 193360 h 392631"/>
              <a:gd name="connsiteX19" fmla="*/ 757774 w 799618"/>
              <a:gd name="connsiteY19" fmla="*/ 262283 h 392631"/>
              <a:gd name="connsiteX20" fmla="*/ 798922 w 799618"/>
              <a:gd name="connsiteY20" fmla="*/ 253368 h 392631"/>
              <a:gd name="connsiteX21" fmla="*/ 254054 w 799618"/>
              <a:gd name="connsiteY21" fmla="*/ 145354 h 392631"/>
              <a:gd name="connsiteX22" fmla="*/ 326063 w 799618"/>
              <a:gd name="connsiteY22" fmla="*/ 139182 h 392631"/>
              <a:gd name="connsiteX23" fmla="*/ 312689 w 799618"/>
              <a:gd name="connsiteY23" fmla="*/ 183073 h 392631"/>
              <a:gd name="connsiteX24" fmla="*/ 241709 w 799618"/>
              <a:gd name="connsiteY24" fmla="*/ 189245 h 392631"/>
              <a:gd name="connsiteX25" fmla="*/ 254054 w 799618"/>
              <a:gd name="connsiteY25" fmla="*/ 145354 h 392631"/>
              <a:gd name="connsiteX26" fmla="*/ 733085 w 799618"/>
              <a:gd name="connsiteY26" fmla="*/ 150498 h 392631"/>
              <a:gd name="connsiteX27" fmla="*/ 737543 w 799618"/>
              <a:gd name="connsiteY27" fmla="*/ 147755 h 392631"/>
              <a:gd name="connsiteX28" fmla="*/ 737885 w 799618"/>
              <a:gd name="connsiteY28" fmla="*/ 151526 h 392631"/>
              <a:gd name="connsiteX29" fmla="*/ 733085 w 799618"/>
              <a:gd name="connsiteY29" fmla="*/ 150498 h 39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9618" h="392631">
                <a:moveTo>
                  <a:pt x="798922" y="253368"/>
                </a:moveTo>
                <a:cubicBezTo>
                  <a:pt x="787606" y="206390"/>
                  <a:pt x="779719" y="158384"/>
                  <a:pt x="775948" y="110036"/>
                </a:cubicBezTo>
                <a:cubicBezTo>
                  <a:pt x="774575" y="91519"/>
                  <a:pt x="755374" y="81575"/>
                  <a:pt x="740629" y="93919"/>
                </a:cubicBezTo>
                <a:cubicBezTo>
                  <a:pt x="706682" y="121351"/>
                  <a:pt x="667934" y="139868"/>
                  <a:pt x="625757" y="149469"/>
                </a:cubicBezTo>
                <a:cubicBezTo>
                  <a:pt x="599354" y="155641"/>
                  <a:pt x="608612" y="196446"/>
                  <a:pt x="635015" y="190617"/>
                </a:cubicBezTo>
                <a:cubicBezTo>
                  <a:pt x="663133" y="184102"/>
                  <a:pt x="689537" y="174158"/>
                  <a:pt x="714568" y="161128"/>
                </a:cubicBezTo>
                <a:cubicBezTo>
                  <a:pt x="639816" y="291087"/>
                  <a:pt x="484139" y="405958"/>
                  <a:pt x="332921" y="323319"/>
                </a:cubicBezTo>
                <a:cubicBezTo>
                  <a:pt x="303088" y="307203"/>
                  <a:pt x="277028" y="283886"/>
                  <a:pt x="260225" y="254396"/>
                </a:cubicBezTo>
                <a:cubicBezTo>
                  <a:pt x="256796" y="248224"/>
                  <a:pt x="253711" y="241366"/>
                  <a:pt x="250967" y="234165"/>
                </a:cubicBezTo>
                <a:cubicBezTo>
                  <a:pt x="301031" y="241023"/>
                  <a:pt x="359666" y="222850"/>
                  <a:pt x="370982" y="166614"/>
                </a:cubicBezTo>
                <a:cubicBezTo>
                  <a:pt x="379555" y="123752"/>
                  <a:pt x="346294" y="90147"/>
                  <a:pt x="305831" y="84318"/>
                </a:cubicBezTo>
                <a:cubicBezTo>
                  <a:pt x="261254" y="77803"/>
                  <a:pt x="222850" y="103520"/>
                  <a:pt x="207419" y="145354"/>
                </a:cubicBezTo>
                <a:cubicBezTo>
                  <a:pt x="203990" y="154955"/>
                  <a:pt x="201590" y="165242"/>
                  <a:pt x="200561" y="175187"/>
                </a:cubicBezTo>
                <a:cubicBezTo>
                  <a:pt x="127867" y="144326"/>
                  <a:pt x="68545" y="85004"/>
                  <a:pt x="39055" y="11623"/>
                </a:cubicBezTo>
                <a:cubicBezTo>
                  <a:pt x="28768" y="-13408"/>
                  <a:pt x="-8265" y="6137"/>
                  <a:pt x="1679" y="31169"/>
                </a:cubicBezTo>
                <a:cubicBezTo>
                  <a:pt x="36655" y="117579"/>
                  <a:pt x="113807" y="191303"/>
                  <a:pt x="203305" y="222164"/>
                </a:cubicBezTo>
                <a:cubicBezTo>
                  <a:pt x="208105" y="244452"/>
                  <a:pt x="217021" y="265712"/>
                  <a:pt x="229022" y="283886"/>
                </a:cubicBezTo>
                <a:cubicBezTo>
                  <a:pt x="281143" y="363782"/>
                  <a:pt x="381613" y="401501"/>
                  <a:pt x="474196" y="390871"/>
                </a:cubicBezTo>
                <a:cubicBezTo>
                  <a:pt x="590782" y="377498"/>
                  <a:pt x="685421" y="290744"/>
                  <a:pt x="744058" y="193360"/>
                </a:cubicBezTo>
                <a:cubicBezTo>
                  <a:pt x="747830" y="216677"/>
                  <a:pt x="752287" y="239652"/>
                  <a:pt x="757774" y="262283"/>
                </a:cubicBezTo>
                <a:cubicBezTo>
                  <a:pt x="764288" y="289029"/>
                  <a:pt x="805436" y="279771"/>
                  <a:pt x="798922" y="253368"/>
                </a:cubicBezTo>
                <a:close/>
                <a:moveTo>
                  <a:pt x="254054" y="145354"/>
                </a:moveTo>
                <a:cubicBezTo>
                  <a:pt x="268456" y="124094"/>
                  <a:pt x="308918" y="114493"/>
                  <a:pt x="326063" y="139182"/>
                </a:cubicBezTo>
                <a:cubicBezTo>
                  <a:pt x="336692" y="154270"/>
                  <a:pt x="325720" y="173472"/>
                  <a:pt x="312689" y="183073"/>
                </a:cubicBezTo>
                <a:cubicBezTo>
                  <a:pt x="292459" y="198161"/>
                  <a:pt x="265369" y="195418"/>
                  <a:pt x="241709" y="189245"/>
                </a:cubicBezTo>
                <a:cubicBezTo>
                  <a:pt x="241709" y="173815"/>
                  <a:pt x="245138" y="158384"/>
                  <a:pt x="254054" y="145354"/>
                </a:cubicBezTo>
                <a:close/>
                <a:moveTo>
                  <a:pt x="733085" y="150498"/>
                </a:moveTo>
                <a:cubicBezTo>
                  <a:pt x="734456" y="149469"/>
                  <a:pt x="736171" y="148783"/>
                  <a:pt x="737543" y="147755"/>
                </a:cubicBezTo>
                <a:cubicBezTo>
                  <a:pt x="737543" y="149126"/>
                  <a:pt x="737885" y="150498"/>
                  <a:pt x="737885" y="151526"/>
                </a:cubicBezTo>
                <a:cubicBezTo>
                  <a:pt x="736514" y="150841"/>
                  <a:pt x="734800" y="150498"/>
                  <a:pt x="733085" y="150498"/>
                </a:cubicBezTo>
                <a:close/>
              </a:path>
            </a:pathLst>
          </a:custGeom>
          <a:solidFill>
            <a:srgbClr val="231F20"/>
          </a:solidFill>
          <a:ln w="34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 name="Group 7">
            <a:extLst>
              <a:ext uri="{FF2B5EF4-FFF2-40B4-BE49-F238E27FC236}">
                <a16:creationId xmlns:a16="http://schemas.microsoft.com/office/drawing/2014/main" id="{4E096317-0844-D90D-C4DA-7DFE9BE3B8CC}"/>
              </a:ext>
            </a:extLst>
          </p:cNvPr>
          <p:cNvGrpSpPr/>
          <p:nvPr/>
        </p:nvGrpSpPr>
        <p:grpSpPr>
          <a:xfrm>
            <a:off x="8228086" y="1561438"/>
            <a:ext cx="3104212" cy="688729"/>
            <a:chOff x="828702" y="1919913"/>
            <a:chExt cx="3104212" cy="688729"/>
          </a:xfrm>
        </p:grpSpPr>
        <p:sp>
          <p:nvSpPr>
            <p:cNvPr id="9" name="Rectangle: Rounded Corners 8">
              <a:extLst>
                <a:ext uri="{FF2B5EF4-FFF2-40B4-BE49-F238E27FC236}">
                  <a16:creationId xmlns:a16="http://schemas.microsoft.com/office/drawing/2014/main" id="{C05F3DE2-8259-0FCD-081B-35DC4DB43E14}"/>
                </a:ext>
              </a:extLst>
            </p:cNvPr>
            <p:cNvSpPr/>
            <p:nvPr/>
          </p:nvSpPr>
          <p:spPr>
            <a:xfrm>
              <a:off x="828702" y="1919913"/>
              <a:ext cx="3104211" cy="688729"/>
            </a:xfrm>
            <a:custGeom>
              <a:avLst/>
              <a:gdLst>
                <a:gd name="connsiteX0" fmla="*/ 0 w 3104211"/>
                <a:gd name="connsiteY0" fmla="*/ 45422 h 688729"/>
                <a:gd name="connsiteX1" fmla="*/ 45422 w 3104211"/>
                <a:gd name="connsiteY1" fmla="*/ 0 h 688729"/>
                <a:gd name="connsiteX2" fmla="*/ 708363 w 3104211"/>
                <a:gd name="connsiteY2" fmla="*/ 0 h 688729"/>
                <a:gd name="connsiteX3" fmla="*/ 1280902 w 3104211"/>
                <a:gd name="connsiteY3" fmla="*/ 0 h 688729"/>
                <a:gd name="connsiteX4" fmla="*/ 1793175 w 3104211"/>
                <a:gd name="connsiteY4" fmla="*/ 0 h 688729"/>
                <a:gd name="connsiteX5" fmla="*/ 2335581 w 3104211"/>
                <a:gd name="connsiteY5" fmla="*/ 0 h 688729"/>
                <a:gd name="connsiteX6" fmla="*/ 3058789 w 3104211"/>
                <a:gd name="connsiteY6" fmla="*/ 0 h 688729"/>
                <a:gd name="connsiteX7" fmla="*/ 3104211 w 3104211"/>
                <a:gd name="connsiteY7" fmla="*/ 45422 h 688729"/>
                <a:gd name="connsiteX8" fmla="*/ 3104211 w 3104211"/>
                <a:gd name="connsiteY8" fmla="*/ 643307 h 688729"/>
                <a:gd name="connsiteX9" fmla="*/ 3058789 w 3104211"/>
                <a:gd name="connsiteY9" fmla="*/ 688729 h 688729"/>
                <a:gd name="connsiteX10" fmla="*/ 2425982 w 3104211"/>
                <a:gd name="connsiteY10" fmla="*/ 688729 h 688729"/>
                <a:gd name="connsiteX11" fmla="*/ 1793175 w 3104211"/>
                <a:gd name="connsiteY11" fmla="*/ 688729 h 688729"/>
                <a:gd name="connsiteX12" fmla="*/ 1190501 w 3104211"/>
                <a:gd name="connsiteY12" fmla="*/ 688729 h 688729"/>
                <a:gd name="connsiteX13" fmla="*/ 587828 w 3104211"/>
                <a:gd name="connsiteY13" fmla="*/ 688729 h 688729"/>
                <a:gd name="connsiteX14" fmla="*/ 45422 w 3104211"/>
                <a:gd name="connsiteY14" fmla="*/ 688729 h 688729"/>
                <a:gd name="connsiteX15" fmla="*/ 0 w 3104211"/>
                <a:gd name="connsiteY15" fmla="*/ 643307 h 688729"/>
                <a:gd name="connsiteX16" fmla="*/ 0 w 3104211"/>
                <a:gd name="connsiteY16" fmla="*/ 45422 h 688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4211" h="688729" fill="none" extrusionOk="0">
                  <a:moveTo>
                    <a:pt x="0" y="45422"/>
                  </a:moveTo>
                  <a:cubicBezTo>
                    <a:pt x="1614" y="20320"/>
                    <a:pt x="20916" y="-4207"/>
                    <a:pt x="45422" y="0"/>
                  </a:cubicBezTo>
                  <a:cubicBezTo>
                    <a:pt x="218527" y="-17702"/>
                    <a:pt x="407073" y="1317"/>
                    <a:pt x="708363" y="0"/>
                  </a:cubicBezTo>
                  <a:cubicBezTo>
                    <a:pt x="1009653" y="-1317"/>
                    <a:pt x="1045420" y="-16686"/>
                    <a:pt x="1280902" y="0"/>
                  </a:cubicBezTo>
                  <a:cubicBezTo>
                    <a:pt x="1516384" y="16686"/>
                    <a:pt x="1687172" y="-24315"/>
                    <a:pt x="1793175" y="0"/>
                  </a:cubicBezTo>
                  <a:cubicBezTo>
                    <a:pt x="1899178" y="24315"/>
                    <a:pt x="2089817" y="17242"/>
                    <a:pt x="2335581" y="0"/>
                  </a:cubicBezTo>
                  <a:cubicBezTo>
                    <a:pt x="2581345" y="-17242"/>
                    <a:pt x="2772057" y="23483"/>
                    <a:pt x="3058789" y="0"/>
                  </a:cubicBezTo>
                  <a:cubicBezTo>
                    <a:pt x="3084508" y="65"/>
                    <a:pt x="3104802" y="23950"/>
                    <a:pt x="3104211" y="45422"/>
                  </a:cubicBezTo>
                  <a:cubicBezTo>
                    <a:pt x="3074648" y="168343"/>
                    <a:pt x="3114925" y="501530"/>
                    <a:pt x="3104211" y="643307"/>
                  </a:cubicBezTo>
                  <a:cubicBezTo>
                    <a:pt x="3104815" y="670115"/>
                    <a:pt x="3088135" y="688691"/>
                    <a:pt x="3058789" y="688729"/>
                  </a:cubicBezTo>
                  <a:cubicBezTo>
                    <a:pt x="2778918" y="685108"/>
                    <a:pt x="2700506" y="700615"/>
                    <a:pt x="2425982" y="688729"/>
                  </a:cubicBezTo>
                  <a:cubicBezTo>
                    <a:pt x="2151458" y="676843"/>
                    <a:pt x="2087115" y="719864"/>
                    <a:pt x="1793175" y="688729"/>
                  </a:cubicBezTo>
                  <a:cubicBezTo>
                    <a:pt x="1499235" y="657594"/>
                    <a:pt x="1333202" y="663413"/>
                    <a:pt x="1190501" y="688729"/>
                  </a:cubicBezTo>
                  <a:cubicBezTo>
                    <a:pt x="1047800" y="714045"/>
                    <a:pt x="760171" y="686818"/>
                    <a:pt x="587828" y="688729"/>
                  </a:cubicBezTo>
                  <a:cubicBezTo>
                    <a:pt x="415485" y="690640"/>
                    <a:pt x="248980" y="688505"/>
                    <a:pt x="45422" y="688729"/>
                  </a:cubicBezTo>
                  <a:cubicBezTo>
                    <a:pt x="14739" y="691541"/>
                    <a:pt x="1557" y="668578"/>
                    <a:pt x="0" y="643307"/>
                  </a:cubicBezTo>
                  <a:cubicBezTo>
                    <a:pt x="14820" y="460545"/>
                    <a:pt x="4705" y="298898"/>
                    <a:pt x="0" y="45422"/>
                  </a:cubicBezTo>
                  <a:close/>
                </a:path>
                <a:path w="3104211" h="688729" stroke="0" extrusionOk="0">
                  <a:moveTo>
                    <a:pt x="0" y="45422"/>
                  </a:moveTo>
                  <a:cubicBezTo>
                    <a:pt x="-2050" y="22960"/>
                    <a:pt x="17399" y="-165"/>
                    <a:pt x="45422" y="0"/>
                  </a:cubicBezTo>
                  <a:cubicBezTo>
                    <a:pt x="342215" y="2943"/>
                    <a:pt x="455666" y="14179"/>
                    <a:pt x="708363" y="0"/>
                  </a:cubicBezTo>
                  <a:cubicBezTo>
                    <a:pt x="961060" y="-14179"/>
                    <a:pt x="1046075" y="-17669"/>
                    <a:pt x="1280902" y="0"/>
                  </a:cubicBezTo>
                  <a:cubicBezTo>
                    <a:pt x="1515729" y="17669"/>
                    <a:pt x="1801430" y="-25880"/>
                    <a:pt x="1943843" y="0"/>
                  </a:cubicBezTo>
                  <a:cubicBezTo>
                    <a:pt x="2086256" y="25880"/>
                    <a:pt x="2285669" y="23257"/>
                    <a:pt x="2456116" y="0"/>
                  </a:cubicBezTo>
                  <a:cubicBezTo>
                    <a:pt x="2626563" y="-23257"/>
                    <a:pt x="2863040" y="24750"/>
                    <a:pt x="3058789" y="0"/>
                  </a:cubicBezTo>
                  <a:cubicBezTo>
                    <a:pt x="3084469" y="1649"/>
                    <a:pt x="3106164" y="16710"/>
                    <a:pt x="3104211" y="45422"/>
                  </a:cubicBezTo>
                  <a:cubicBezTo>
                    <a:pt x="3130842" y="292332"/>
                    <a:pt x="3113114" y="371021"/>
                    <a:pt x="3104211" y="643307"/>
                  </a:cubicBezTo>
                  <a:cubicBezTo>
                    <a:pt x="3102665" y="665784"/>
                    <a:pt x="3083011" y="692696"/>
                    <a:pt x="3058789" y="688729"/>
                  </a:cubicBezTo>
                  <a:cubicBezTo>
                    <a:pt x="2826250" y="678591"/>
                    <a:pt x="2747588" y="709096"/>
                    <a:pt x="2456116" y="688729"/>
                  </a:cubicBezTo>
                  <a:cubicBezTo>
                    <a:pt x="2164644" y="668362"/>
                    <a:pt x="2017929" y="676848"/>
                    <a:pt x="1883576" y="688729"/>
                  </a:cubicBezTo>
                  <a:cubicBezTo>
                    <a:pt x="1749223" y="700610"/>
                    <a:pt x="1546460" y="673627"/>
                    <a:pt x="1250769" y="688729"/>
                  </a:cubicBezTo>
                  <a:cubicBezTo>
                    <a:pt x="955078" y="703831"/>
                    <a:pt x="934413" y="676986"/>
                    <a:pt x="678229" y="688729"/>
                  </a:cubicBezTo>
                  <a:cubicBezTo>
                    <a:pt x="422045" y="700472"/>
                    <a:pt x="216086" y="676505"/>
                    <a:pt x="45422" y="688729"/>
                  </a:cubicBezTo>
                  <a:cubicBezTo>
                    <a:pt x="19242" y="688945"/>
                    <a:pt x="-5472" y="670447"/>
                    <a:pt x="0" y="643307"/>
                  </a:cubicBezTo>
                  <a:cubicBezTo>
                    <a:pt x="26733" y="370252"/>
                    <a:pt x="-18593" y="268308"/>
                    <a:pt x="0" y="45422"/>
                  </a:cubicBezTo>
                  <a:close/>
                </a:path>
              </a:pathLst>
            </a:custGeom>
            <a:solidFill>
              <a:srgbClr val="FFD9FF">
                <a:alpha val="85000"/>
              </a:srgbClr>
            </a:solidFill>
            <a:ln w="38100">
              <a:solidFill>
                <a:schemeClr val="tx2">
                  <a:lumMod val="75000"/>
                </a:schemeClr>
              </a:solidFill>
              <a:extLst>
                <a:ext uri="{C807C97D-BFC1-408E-A445-0C87EB9F89A2}">
                  <ask:lineSketchStyleProps xmln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p:txBody>
        </p:sp>
        <p:sp>
          <p:nvSpPr>
            <p:cNvPr id="28" name="TextBox 27">
              <a:extLst>
                <a:ext uri="{FF2B5EF4-FFF2-40B4-BE49-F238E27FC236}">
                  <a16:creationId xmlns:a16="http://schemas.microsoft.com/office/drawing/2014/main" id="{22032C80-2F1B-8B81-2664-C48F4B323459}"/>
                </a:ext>
              </a:extLst>
            </p:cNvPr>
            <p:cNvSpPr txBox="1"/>
            <p:nvPr/>
          </p:nvSpPr>
          <p:spPr>
            <a:xfrm>
              <a:off x="1191397" y="1985030"/>
              <a:ext cx="2741517" cy="553998"/>
            </a:xfrm>
            <a:prstGeom prst="rect">
              <a:avLst/>
            </a:prstGeom>
            <a:noFill/>
          </p:spPr>
          <p:txBody>
            <a:bodyPr wrap="square" lIns="0" tIns="0" rIns="0" bIns="0" rtlCol="0">
              <a:spAutoFit/>
            </a:bodyPr>
            <a:lstStyle/>
            <a:p>
              <a:pPr lvl="0" algn="ctr">
                <a:defRPr/>
              </a:pPr>
              <a:r>
                <a:rPr lang="vi-VN" sz="3600" b="1" dirty="0">
                  <a:solidFill>
                    <a:prstClr val="black"/>
                  </a:solidFill>
                  <a:latin typeface="#9Slide03 Quicksand Medium" panose="00000600000000000000" pitchFamily="2" charset="0"/>
                  <a:cs typeface="Mali Medium" panose="00000600000000000000" pitchFamily="2" charset="-34"/>
                </a:rPr>
                <a:t>Cái bay</a:t>
              </a:r>
              <a:endParaRPr kumimoji="0" lang="en-US" sz="3600" b="1" i="0" u="none" strike="noStrike" kern="1200" cap="none" spc="0" normalizeH="0" baseline="0" noProof="0" dirty="0">
                <a:ln>
                  <a:noFill/>
                </a:ln>
                <a:solidFill>
                  <a:prstClr val="black"/>
                </a:solidFill>
                <a:effectLst/>
                <a:uLnTx/>
                <a:uFillTx/>
                <a:latin typeface="#9Slide03 Quicksand Medium" panose="00000600000000000000" pitchFamily="2" charset="0"/>
                <a:ea typeface="+mn-ea"/>
                <a:cs typeface="Mali Medium" panose="00000600000000000000" pitchFamily="2" charset="-34"/>
              </a:endParaRPr>
            </a:p>
          </p:txBody>
        </p:sp>
      </p:grpSp>
      <p:pic>
        <p:nvPicPr>
          <p:cNvPr id="29" name="Picture 28">
            <a:extLst>
              <a:ext uri="{FF2B5EF4-FFF2-40B4-BE49-F238E27FC236}">
                <a16:creationId xmlns:a16="http://schemas.microsoft.com/office/drawing/2014/main" id="{E0B1B0DF-451A-7371-E7FA-8A7AD6D8FF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36794" y="1428809"/>
            <a:ext cx="953987" cy="953987"/>
          </a:xfrm>
          <a:prstGeom prst="rect">
            <a:avLst/>
          </a:prstGeom>
        </p:spPr>
      </p:pic>
      <p:grpSp>
        <p:nvGrpSpPr>
          <p:cNvPr id="30" name="Group 29">
            <a:extLst>
              <a:ext uri="{FF2B5EF4-FFF2-40B4-BE49-F238E27FC236}">
                <a16:creationId xmlns:a16="http://schemas.microsoft.com/office/drawing/2014/main" id="{38A68FB0-8857-84C3-164A-174D3BB014FC}"/>
              </a:ext>
            </a:extLst>
          </p:cNvPr>
          <p:cNvGrpSpPr/>
          <p:nvPr/>
        </p:nvGrpSpPr>
        <p:grpSpPr>
          <a:xfrm>
            <a:off x="6660218" y="2687547"/>
            <a:ext cx="5203282" cy="3522753"/>
            <a:chOff x="4748249" y="2099968"/>
            <a:chExt cx="6774939" cy="4073664"/>
          </a:xfrm>
        </p:grpSpPr>
        <p:sp>
          <p:nvSpPr>
            <p:cNvPr id="31" name="Rectangle: Rounded Corners 30">
              <a:extLst>
                <a:ext uri="{FF2B5EF4-FFF2-40B4-BE49-F238E27FC236}">
                  <a16:creationId xmlns:a16="http://schemas.microsoft.com/office/drawing/2014/main" id="{4263EE81-7E13-990A-EDEE-E1BCCE7A74B0}"/>
                </a:ext>
              </a:extLst>
            </p:cNvPr>
            <p:cNvSpPr/>
            <p:nvPr/>
          </p:nvSpPr>
          <p:spPr>
            <a:xfrm>
              <a:off x="4748249" y="2099968"/>
              <a:ext cx="6774939" cy="4073664"/>
            </a:xfrm>
            <a:custGeom>
              <a:avLst/>
              <a:gdLst>
                <a:gd name="connsiteX0" fmla="*/ 0 w 5203282"/>
                <a:gd name="connsiteY0" fmla="*/ 148836 h 3522753"/>
                <a:gd name="connsiteX1" fmla="*/ 148836 w 5203282"/>
                <a:gd name="connsiteY1" fmla="*/ 0 h 3522753"/>
                <a:gd name="connsiteX2" fmla="*/ 811093 w 5203282"/>
                <a:gd name="connsiteY2" fmla="*/ 0 h 3522753"/>
                <a:gd name="connsiteX3" fmla="*/ 1522407 w 5203282"/>
                <a:gd name="connsiteY3" fmla="*/ 0 h 3522753"/>
                <a:gd name="connsiteX4" fmla="*/ 2233720 w 5203282"/>
                <a:gd name="connsiteY4" fmla="*/ 0 h 3522753"/>
                <a:gd name="connsiteX5" fmla="*/ 2945034 w 5203282"/>
                <a:gd name="connsiteY5" fmla="*/ 0 h 3522753"/>
                <a:gd name="connsiteX6" fmla="*/ 3460123 w 5203282"/>
                <a:gd name="connsiteY6" fmla="*/ 0 h 3522753"/>
                <a:gd name="connsiteX7" fmla="*/ 4073324 w 5203282"/>
                <a:gd name="connsiteY7" fmla="*/ 0 h 3522753"/>
                <a:gd name="connsiteX8" fmla="*/ 5054446 w 5203282"/>
                <a:gd name="connsiteY8" fmla="*/ 0 h 3522753"/>
                <a:gd name="connsiteX9" fmla="*/ 5203282 w 5203282"/>
                <a:gd name="connsiteY9" fmla="*/ 148836 h 3522753"/>
                <a:gd name="connsiteX10" fmla="*/ 5203282 w 5203282"/>
                <a:gd name="connsiteY10" fmla="*/ 729351 h 3522753"/>
                <a:gd name="connsiteX11" fmla="*/ 5203282 w 5203282"/>
                <a:gd name="connsiteY11" fmla="*/ 1342116 h 3522753"/>
                <a:gd name="connsiteX12" fmla="*/ 5203282 w 5203282"/>
                <a:gd name="connsiteY12" fmla="*/ 1987132 h 3522753"/>
                <a:gd name="connsiteX13" fmla="*/ 5203282 w 5203282"/>
                <a:gd name="connsiteY13" fmla="*/ 2535396 h 3522753"/>
                <a:gd name="connsiteX14" fmla="*/ 5203282 w 5203282"/>
                <a:gd name="connsiteY14" fmla="*/ 3373917 h 3522753"/>
                <a:gd name="connsiteX15" fmla="*/ 5054446 w 5203282"/>
                <a:gd name="connsiteY15" fmla="*/ 3522753 h 3522753"/>
                <a:gd name="connsiteX16" fmla="*/ 4441245 w 5203282"/>
                <a:gd name="connsiteY16" fmla="*/ 3522753 h 3522753"/>
                <a:gd name="connsiteX17" fmla="*/ 3975212 w 5203282"/>
                <a:gd name="connsiteY17" fmla="*/ 3522753 h 3522753"/>
                <a:gd name="connsiteX18" fmla="*/ 3312954 w 5203282"/>
                <a:gd name="connsiteY18" fmla="*/ 3522753 h 3522753"/>
                <a:gd name="connsiteX19" fmla="*/ 2699753 w 5203282"/>
                <a:gd name="connsiteY19" fmla="*/ 3522753 h 3522753"/>
                <a:gd name="connsiteX20" fmla="*/ 2135608 w 5203282"/>
                <a:gd name="connsiteY20" fmla="*/ 3522753 h 3522753"/>
                <a:gd name="connsiteX21" fmla="*/ 1669575 w 5203282"/>
                <a:gd name="connsiteY21" fmla="*/ 3522753 h 3522753"/>
                <a:gd name="connsiteX22" fmla="*/ 958262 w 5203282"/>
                <a:gd name="connsiteY22" fmla="*/ 3522753 h 3522753"/>
                <a:gd name="connsiteX23" fmla="*/ 148836 w 5203282"/>
                <a:gd name="connsiteY23" fmla="*/ 3522753 h 3522753"/>
                <a:gd name="connsiteX24" fmla="*/ 0 w 5203282"/>
                <a:gd name="connsiteY24" fmla="*/ 3373917 h 3522753"/>
                <a:gd name="connsiteX25" fmla="*/ 0 w 5203282"/>
                <a:gd name="connsiteY25" fmla="*/ 2761152 h 3522753"/>
                <a:gd name="connsiteX26" fmla="*/ 0 w 5203282"/>
                <a:gd name="connsiteY26" fmla="*/ 2083885 h 3522753"/>
                <a:gd name="connsiteX27" fmla="*/ 0 w 5203282"/>
                <a:gd name="connsiteY27" fmla="*/ 1535621 h 3522753"/>
                <a:gd name="connsiteX28" fmla="*/ 0 w 5203282"/>
                <a:gd name="connsiteY28" fmla="*/ 987357 h 3522753"/>
                <a:gd name="connsiteX29" fmla="*/ 0 w 5203282"/>
                <a:gd name="connsiteY29" fmla="*/ 148836 h 352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03282" h="3522753" fill="none" extrusionOk="0">
                  <a:moveTo>
                    <a:pt x="0" y="148836"/>
                  </a:moveTo>
                  <a:cubicBezTo>
                    <a:pt x="-7292" y="70666"/>
                    <a:pt x="68940" y="-41"/>
                    <a:pt x="148836" y="0"/>
                  </a:cubicBezTo>
                  <a:cubicBezTo>
                    <a:pt x="461360" y="-6651"/>
                    <a:pt x="496632" y="32280"/>
                    <a:pt x="811093" y="0"/>
                  </a:cubicBezTo>
                  <a:cubicBezTo>
                    <a:pt x="1125554" y="-32280"/>
                    <a:pt x="1282409" y="20014"/>
                    <a:pt x="1522407" y="0"/>
                  </a:cubicBezTo>
                  <a:cubicBezTo>
                    <a:pt x="1762405" y="-20014"/>
                    <a:pt x="2016463" y="-377"/>
                    <a:pt x="2233720" y="0"/>
                  </a:cubicBezTo>
                  <a:cubicBezTo>
                    <a:pt x="2450977" y="377"/>
                    <a:pt x="2707701" y="-30012"/>
                    <a:pt x="2945034" y="0"/>
                  </a:cubicBezTo>
                  <a:cubicBezTo>
                    <a:pt x="3182367" y="30012"/>
                    <a:pt x="3301739" y="-18016"/>
                    <a:pt x="3460123" y="0"/>
                  </a:cubicBezTo>
                  <a:cubicBezTo>
                    <a:pt x="3618507" y="18016"/>
                    <a:pt x="3931592" y="-28122"/>
                    <a:pt x="4073324" y="0"/>
                  </a:cubicBezTo>
                  <a:cubicBezTo>
                    <a:pt x="4215056" y="28122"/>
                    <a:pt x="4820847" y="-42624"/>
                    <a:pt x="5054446" y="0"/>
                  </a:cubicBezTo>
                  <a:cubicBezTo>
                    <a:pt x="5153662" y="468"/>
                    <a:pt x="5206162" y="70559"/>
                    <a:pt x="5203282" y="148836"/>
                  </a:cubicBezTo>
                  <a:cubicBezTo>
                    <a:pt x="5189593" y="396267"/>
                    <a:pt x="5179116" y="567929"/>
                    <a:pt x="5203282" y="729351"/>
                  </a:cubicBezTo>
                  <a:cubicBezTo>
                    <a:pt x="5227448" y="890773"/>
                    <a:pt x="5205640" y="1063986"/>
                    <a:pt x="5203282" y="1342116"/>
                  </a:cubicBezTo>
                  <a:cubicBezTo>
                    <a:pt x="5200924" y="1620247"/>
                    <a:pt x="5191069" y="1682837"/>
                    <a:pt x="5203282" y="1987132"/>
                  </a:cubicBezTo>
                  <a:cubicBezTo>
                    <a:pt x="5215495" y="2291427"/>
                    <a:pt x="5217034" y="2420810"/>
                    <a:pt x="5203282" y="2535396"/>
                  </a:cubicBezTo>
                  <a:cubicBezTo>
                    <a:pt x="5189530" y="2649982"/>
                    <a:pt x="5207091" y="2974275"/>
                    <a:pt x="5203282" y="3373917"/>
                  </a:cubicBezTo>
                  <a:cubicBezTo>
                    <a:pt x="5195589" y="3444607"/>
                    <a:pt x="5132545" y="3505509"/>
                    <a:pt x="5054446" y="3522753"/>
                  </a:cubicBezTo>
                  <a:cubicBezTo>
                    <a:pt x="4928907" y="3501696"/>
                    <a:pt x="4673957" y="3497331"/>
                    <a:pt x="4441245" y="3522753"/>
                  </a:cubicBezTo>
                  <a:cubicBezTo>
                    <a:pt x="4208533" y="3548175"/>
                    <a:pt x="4190916" y="3530365"/>
                    <a:pt x="3975212" y="3522753"/>
                  </a:cubicBezTo>
                  <a:cubicBezTo>
                    <a:pt x="3759508" y="3515141"/>
                    <a:pt x="3614675" y="3511267"/>
                    <a:pt x="3312954" y="3522753"/>
                  </a:cubicBezTo>
                  <a:cubicBezTo>
                    <a:pt x="3011233" y="3534239"/>
                    <a:pt x="2865817" y="3538738"/>
                    <a:pt x="2699753" y="3522753"/>
                  </a:cubicBezTo>
                  <a:cubicBezTo>
                    <a:pt x="2533689" y="3506768"/>
                    <a:pt x="2397208" y="3535428"/>
                    <a:pt x="2135608" y="3522753"/>
                  </a:cubicBezTo>
                  <a:cubicBezTo>
                    <a:pt x="1874008" y="3510078"/>
                    <a:pt x="1840021" y="3520348"/>
                    <a:pt x="1669575" y="3522753"/>
                  </a:cubicBezTo>
                  <a:cubicBezTo>
                    <a:pt x="1499129" y="3525158"/>
                    <a:pt x="1180161" y="3544175"/>
                    <a:pt x="958262" y="3522753"/>
                  </a:cubicBezTo>
                  <a:cubicBezTo>
                    <a:pt x="736363" y="3501331"/>
                    <a:pt x="451036" y="3510611"/>
                    <a:pt x="148836" y="3522753"/>
                  </a:cubicBezTo>
                  <a:cubicBezTo>
                    <a:pt x="68437" y="3526146"/>
                    <a:pt x="16528" y="3460279"/>
                    <a:pt x="0" y="3373917"/>
                  </a:cubicBezTo>
                  <a:cubicBezTo>
                    <a:pt x="29762" y="3134070"/>
                    <a:pt x="-6421" y="2995535"/>
                    <a:pt x="0" y="2761152"/>
                  </a:cubicBezTo>
                  <a:cubicBezTo>
                    <a:pt x="6421" y="2526770"/>
                    <a:pt x="-2725" y="2234801"/>
                    <a:pt x="0" y="2083885"/>
                  </a:cubicBezTo>
                  <a:cubicBezTo>
                    <a:pt x="2725" y="1932969"/>
                    <a:pt x="1483" y="1664375"/>
                    <a:pt x="0" y="1535621"/>
                  </a:cubicBezTo>
                  <a:cubicBezTo>
                    <a:pt x="-1483" y="1406867"/>
                    <a:pt x="-23398" y="1109062"/>
                    <a:pt x="0" y="987357"/>
                  </a:cubicBezTo>
                  <a:cubicBezTo>
                    <a:pt x="23398" y="865652"/>
                    <a:pt x="-23076" y="426046"/>
                    <a:pt x="0" y="148836"/>
                  </a:cubicBezTo>
                  <a:close/>
                </a:path>
                <a:path w="5203282" h="3522753" stroke="0" extrusionOk="0">
                  <a:moveTo>
                    <a:pt x="0" y="148836"/>
                  </a:moveTo>
                  <a:cubicBezTo>
                    <a:pt x="2506" y="67827"/>
                    <a:pt x="54444" y="-9440"/>
                    <a:pt x="148836" y="0"/>
                  </a:cubicBezTo>
                  <a:cubicBezTo>
                    <a:pt x="300753" y="-19804"/>
                    <a:pt x="586508" y="29162"/>
                    <a:pt x="762037" y="0"/>
                  </a:cubicBezTo>
                  <a:cubicBezTo>
                    <a:pt x="937566" y="-29162"/>
                    <a:pt x="1145638" y="12248"/>
                    <a:pt x="1326182" y="0"/>
                  </a:cubicBezTo>
                  <a:cubicBezTo>
                    <a:pt x="1506727" y="-12248"/>
                    <a:pt x="1681800" y="-12208"/>
                    <a:pt x="1792215" y="0"/>
                  </a:cubicBezTo>
                  <a:cubicBezTo>
                    <a:pt x="1902630" y="12208"/>
                    <a:pt x="2257803" y="-23899"/>
                    <a:pt x="2454473" y="0"/>
                  </a:cubicBezTo>
                  <a:cubicBezTo>
                    <a:pt x="2651143" y="23899"/>
                    <a:pt x="2805963" y="12654"/>
                    <a:pt x="3116730" y="0"/>
                  </a:cubicBezTo>
                  <a:cubicBezTo>
                    <a:pt x="3427497" y="-12654"/>
                    <a:pt x="3470275" y="-19306"/>
                    <a:pt x="3582763" y="0"/>
                  </a:cubicBezTo>
                  <a:cubicBezTo>
                    <a:pt x="3695251" y="19306"/>
                    <a:pt x="4011707" y="-5197"/>
                    <a:pt x="4294076" y="0"/>
                  </a:cubicBezTo>
                  <a:cubicBezTo>
                    <a:pt x="4576445" y="5197"/>
                    <a:pt x="4843300" y="-13263"/>
                    <a:pt x="5054446" y="0"/>
                  </a:cubicBezTo>
                  <a:cubicBezTo>
                    <a:pt x="5148788" y="-7471"/>
                    <a:pt x="5193287" y="81519"/>
                    <a:pt x="5203282" y="148836"/>
                  </a:cubicBezTo>
                  <a:cubicBezTo>
                    <a:pt x="5220052" y="372895"/>
                    <a:pt x="5184858" y="659351"/>
                    <a:pt x="5203282" y="793852"/>
                  </a:cubicBezTo>
                  <a:cubicBezTo>
                    <a:pt x="5221706" y="928353"/>
                    <a:pt x="5216556" y="1201053"/>
                    <a:pt x="5203282" y="1374367"/>
                  </a:cubicBezTo>
                  <a:cubicBezTo>
                    <a:pt x="5190008" y="1547681"/>
                    <a:pt x="5225340" y="1710316"/>
                    <a:pt x="5203282" y="1922631"/>
                  </a:cubicBezTo>
                  <a:cubicBezTo>
                    <a:pt x="5181224" y="2134946"/>
                    <a:pt x="5187575" y="2355811"/>
                    <a:pt x="5203282" y="2632148"/>
                  </a:cubicBezTo>
                  <a:cubicBezTo>
                    <a:pt x="5218989" y="2908485"/>
                    <a:pt x="5229647" y="3073498"/>
                    <a:pt x="5203282" y="3373917"/>
                  </a:cubicBezTo>
                  <a:cubicBezTo>
                    <a:pt x="5200108" y="3440698"/>
                    <a:pt x="5143076" y="3536331"/>
                    <a:pt x="5054446" y="3522753"/>
                  </a:cubicBezTo>
                  <a:cubicBezTo>
                    <a:pt x="4780693" y="3511787"/>
                    <a:pt x="4657289" y="3506236"/>
                    <a:pt x="4490301" y="3522753"/>
                  </a:cubicBezTo>
                  <a:cubicBezTo>
                    <a:pt x="4323314" y="3539270"/>
                    <a:pt x="4214422" y="3504871"/>
                    <a:pt x="4024268" y="3522753"/>
                  </a:cubicBezTo>
                  <a:cubicBezTo>
                    <a:pt x="3834114" y="3540635"/>
                    <a:pt x="3607217" y="3513661"/>
                    <a:pt x="3411067" y="3522753"/>
                  </a:cubicBezTo>
                  <a:cubicBezTo>
                    <a:pt x="3214917" y="3531845"/>
                    <a:pt x="3005791" y="3503574"/>
                    <a:pt x="2748809" y="3522753"/>
                  </a:cubicBezTo>
                  <a:cubicBezTo>
                    <a:pt x="2491827" y="3541932"/>
                    <a:pt x="2242823" y="3551699"/>
                    <a:pt x="2086552" y="3522753"/>
                  </a:cubicBezTo>
                  <a:cubicBezTo>
                    <a:pt x="1930281" y="3493807"/>
                    <a:pt x="1715149" y="3526312"/>
                    <a:pt x="1620519" y="3522753"/>
                  </a:cubicBezTo>
                  <a:cubicBezTo>
                    <a:pt x="1525889" y="3519194"/>
                    <a:pt x="1266646" y="3530664"/>
                    <a:pt x="1105430" y="3522753"/>
                  </a:cubicBezTo>
                  <a:cubicBezTo>
                    <a:pt x="944214" y="3514842"/>
                    <a:pt x="448387" y="3543721"/>
                    <a:pt x="148836" y="3522753"/>
                  </a:cubicBezTo>
                  <a:cubicBezTo>
                    <a:pt x="66551" y="3519751"/>
                    <a:pt x="7269" y="3446509"/>
                    <a:pt x="0" y="3373917"/>
                  </a:cubicBezTo>
                  <a:cubicBezTo>
                    <a:pt x="-3515" y="3167639"/>
                    <a:pt x="-8641" y="3039214"/>
                    <a:pt x="0" y="2761152"/>
                  </a:cubicBezTo>
                  <a:cubicBezTo>
                    <a:pt x="8641" y="2483091"/>
                    <a:pt x="4806" y="2385537"/>
                    <a:pt x="0" y="2180637"/>
                  </a:cubicBezTo>
                  <a:cubicBezTo>
                    <a:pt x="-4806" y="1975737"/>
                    <a:pt x="-28172" y="1798343"/>
                    <a:pt x="0" y="1567872"/>
                  </a:cubicBezTo>
                  <a:cubicBezTo>
                    <a:pt x="28172" y="1337401"/>
                    <a:pt x="-23549" y="1107070"/>
                    <a:pt x="0" y="955106"/>
                  </a:cubicBezTo>
                  <a:cubicBezTo>
                    <a:pt x="23549" y="803142"/>
                    <a:pt x="16865" y="544463"/>
                    <a:pt x="0" y="148836"/>
                  </a:cubicBezTo>
                  <a:close/>
                </a:path>
              </a:pathLst>
            </a:custGeom>
            <a:solidFill>
              <a:schemeClr val="bg1">
                <a:alpha val="85000"/>
              </a:schemeClr>
            </a:solidFill>
            <a:ln w="38100">
              <a:solidFill>
                <a:schemeClr val="tx1"/>
              </a:solidFill>
              <a:extLst>
                <a:ext uri="{C807C97D-BFC1-408E-A445-0C87EB9F89A2}">
                  <ask:lineSketchStyleProps xmln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DD4E69D2-1B2D-F918-3DBD-2A05AE82971B}"/>
                </a:ext>
              </a:extLst>
            </p:cNvPr>
            <p:cNvSpPr txBox="1"/>
            <p:nvPr/>
          </p:nvSpPr>
          <p:spPr>
            <a:xfrm>
              <a:off x="5055964" y="2348430"/>
              <a:ext cx="6159509" cy="329215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700" b="0" i="0" u="none" strike="noStrike" kern="1200" cap="none" spc="0" normalizeH="0" baseline="0" noProof="0" dirty="0">
                  <a:ln>
                    <a:noFill/>
                  </a:ln>
                  <a:solidFill>
                    <a:prstClr val="black"/>
                  </a:solidFill>
                  <a:effectLst/>
                  <a:uLnTx/>
                  <a:uFillTx/>
                  <a:latin typeface="#9Slide03 Quicksand Medium" panose="00000600000000000000" pitchFamily="2" charset="0"/>
                  <a:cs typeface="Mali Medium" panose="00000600000000000000" pitchFamily="2" charset="-34"/>
                </a:rPr>
                <a:t>dụng cụ của thợ nề, gồm một miếng thép mỏng hình lá, tra vào cán, dùng để xây, trát, láng. </a:t>
              </a:r>
              <a:endParaRPr kumimoji="0" lang="en-US" sz="3700" b="0" i="0" u="none" strike="noStrike" kern="1200" cap="none" spc="0" normalizeH="0" baseline="0" noProof="0" dirty="0">
                <a:ln>
                  <a:noFill/>
                </a:ln>
                <a:solidFill>
                  <a:prstClr val="black"/>
                </a:solidFill>
                <a:effectLst/>
                <a:uLnTx/>
                <a:uFillTx/>
                <a:latin typeface="#9Slide03 Quicksand Medium" panose="00000600000000000000" pitchFamily="2" charset="0"/>
                <a:cs typeface="Mali Medium" panose="00000600000000000000" pitchFamily="2" charset="-34"/>
              </a:endParaRPr>
            </a:p>
          </p:txBody>
        </p:sp>
      </p:grpSp>
      <p:sp>
        <p:nvSpPr>
          <p:cNvPr id="33" name="Rectangle: Rounded Corners 32">
            <a:extLst>
              <a:ext uri="{FF2B5EF4-FFF2-40B4-BE49-F238E27FC236}">
                <a16:creationId xmlns:a16="http://schemas.microsoft.com/office/drawing/2014/main" id="{0292541C-F13A-BECA-17EB-B4B5B6A170BE}"/>
              </a:ext>
            </a:extLst>
          </p:cNvPr>
          <p:cNvSpPr/>
          <p:nvPr/>
        </p:nvSpPr>
        <p:spPr>
          <a:xfrm>
            <a:off x="1027902" y="2122829"/>
            <a:ext cx="4136930" cy="4096853"/>
          </a:xfrm>
          <a:custGeom>
            <a:avLst/>
            <a:gdLst>
              <a:gd name="connsiteX0" fmla="*/ 0 w 4136930"/>
              <a:gd name="connsiteY0" fmla="*/ 270187 h 4096853"/>
              <a:gd name="connsiteX1" fmla="*/ 270187 w 4136930"/>
              <a:gd name="connsiteY1" fmla="*/ 0 h 4096853"/>
              <a:gd name="connsiteX2" fmla="*/ 869613 w 4136930"/>
              <a:gd name="connsiteY2" fmla="*/ 0 h 4096853"/>
              <a:gd name="connsiteX3" fmla="*/ 1469039 w 4136930"/>
              <a:gd name="connsiteY3" fmla="*/ 0 h 4096853"/>
              <a:gd name="connsiteX4" fmla="*/ 2104431 w 4136930"/>
              <a:gd name="connsiteY4" fmla="*/ 0 h 4096853"/>
              <a:gd name="connsiteX5" fmla="*/ 2667891 w 4136930"/>
              <a:gd name="connsiteY5" fmla="*/ 0 h 4096853"/>
              <a:gd name="connsiteX6" fmla="*/ 3339248 w 4136930"/>
              <a:gd name="connsiteY6" fmla="*/ 0 h 4096853"/>
              <a:gd name="connsiteX7" fmla="*/ 3866743 w 4136930"/>
              <a:gd name="connsiteY7" fmla="*/ 0 h 4096853"/>
              <a:gd name="connsiteX8" fmla="*/ 4136930 w 4136930"/>
              <a:gd name="connsiteY8" fmla="*/ 270187 h 4096853"/>
              <a:gd name="connsiteX9" fmla="*/ 4136930 w 4136930"/>
              <a:gd name="connsiteY9" fmla="*/ 827369 h 4096853"/>
              <a:gd name="connsiteX10" fmla="*/ 4136930 w 4136930"/>
              <a:gd name="connsiteY10" fmla="*/ 1348986 h 4096853"/>
              <a:gd name="connsiteX11" fmla="*/ 4136930 w 4136930"/>
              <a:gd name="connsiteY11" fmla="*/ 1870603 h 4096853"/>
              <a:gd name="connsiteX12" fmla="*/ 4136930 w 4136930"/>
              <a:gd name="connsiteY12" fmla="*/ 2356655 h 4096853"/>
              <a:gd name="connsiteX13" fmla="*/ 4136930 w 4136930"/>
              <a:gd name="connsiteY13" fmla="*/ 3020531 h 4096853"/>
              <a:gd name="connsiteX14" fmla="*/ 4136930 w 4136930"/>
              <a:gd name="connsiteY14" fmla="*/ 3826666 h 4096853"/>
              <a:gd name="connsiteX15" fmla="*/ 3866743 w 4136930"/>
              <a:gd name="connsiteY15" fmla="*/ 4096853 h 4096853"/>
              <a:gd name="connsiteX16" fmla="*/ 3195386 w 4136930"/>
              <a:gd name="connsiteY16" fmla="*/ 4096853 h 4096853"/>
              <a:gd name="connsiteX17" fmla="*/ 2559994 w 4136930"/>
              <a:gd name="connsiteY17" fmla="*/ 4096853 h 4096853"/>
              <a:gd name="connsiteX18" fmla="*/ 1996534 w 4136930"/>
              <a:gd name="connsiteY18" fmla="*/ 4096853 h 4096853"/>
              <a:gd name="connsiteX19" fmla="*/ 1397108 w 4136930"/>
              <a:gd name="connsiteY19" fmla="*/ 4096853 h 4096853"/>
              <a:gd name="connsiteX20" fmla="*/ 270187 w 4136930"/>
              <a:gd name="connsiteY20" fmla="*/ 4096853 h 4096853"/>
              <a:gd name="connsiteX21" fmla="*/ 0 w 4136930"/>
              <a:gd name="connsiteY21" fmla="*/ 3826666 h 4096853"/>
              <a:gd name="connsiteX22" fmla="*/ 0 w 4136930"/>
              <a:gd name="connsiteY22" fmla="*/ 3233920 h 4096853"/>
              <a:gd name="connsiteX23" fmla="*/ 0 w 4136930"/>
              <a:gd name="connsiteY23" fmla="*/ 2676738 h 4096853"/>
              <a:gd name="connsiteX24" fmla="*/ 0 w 4136930"/>
              <a:gd name="connsiteY24" fmla="*/ 2012862 h 4096853"/>
              <a:gd name="connsiteX25" fmla="*/ 0 w 4136930"/>
              <a:gd name="connsiteY25" fmla="*/ 1455680 h 4096853"/>
              <a:gd name="connsiteX26" fmla="*/ 0 w 4136930"/>
              <a:gd name="connsiteY26" fmla="*/ 862934 h 4096853"/>
              <a:gd name="connsiteX27" fmla="*/ 0 w 4136930"/>
              <a:gd name="connsiteY27" fmla="*/ 270187 h 409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36930" h="4096853" fill="none" extrusionOk="0">
                <a:moveTo>
                  <a:pt x="0" y="270187"/>
                </a:moveTo>
                <a:cubicBezTo>
                  <a:pt x="-9135" y="138285"/>
                  <a:pt x="108854" y="-8162"/>
                  <a:pt x="270187" y="0"/>
                </a:cubicBezTo>
                <a:cubicBezTo>
                  <a:pt x="563435" y="-15549"/>
                  <a:pt x="598205" y="17995"/>
                  <a:pt x="869613" y="0"/>
                </a:cubicBezTo>
                <a:cubicBezTo>
                  <a:pt x="1141021" y="-17995"/>
                  <a:pt x="1184730" y="15895"/>
                  <a:pt x="1469039" y="0"/>
                </a:cubicBezTo>
                <a:cubicBezTo>
                  <a:pt x="1753348" y="-15895"/>
                  <a:pt x="1809355" y="12697"/>
                  <a:pt x="2104431" y="0"/>
                </a:cubicBezTo>
                <a:cubicBezTo>
                  <a:pt x="2399507" y="-12697"/>
                  <a:pt x="2500608" y="14266"/>
                  <a:pt x="2667891" y="0"/>
                </a:cubicBezTo>
                <a:cubicBezTo>
                  <a:pt x="2835174" y="-14266"/>
                  <a:pt x="3190580" y="-32130"/>
                  <a:pt x="3339248" y="0"/>
                </a:cubicBezTo>
                <a:cubicBezTo>
                  <a:pt x="3487916" y="32130"/>
                  <a:pt x="3656048" y="-2832"/>
                  <a:pt x="3866743" y="0"/>
                </a:cubicBezTo>
                <a:cubicBezTo>
                  <a:pt x="3981232" y="11914"/>
                  <a:pt x="4145060" y="89330"/>
                  <a:pt x="4136930" y="270187"/>
                </a:cubicBezTo>
                <a:cubicBezTo>
                  <a:pt x="4135969" y="397386"/>
                  <a:pt x="4159768" y="600520"/>
                  <a:pt x="4136930" y="827369"/>
                </a:cubicBezTo>
                <a:cubicBezTo>
                  <a:pt x="4114092" y="1054218"/>
                  <a:pt x="4113982" y="1154217"/>
                  <a:pt x="4136930" y="1348986"/>
                </a:cubicBezTo>
                <a:cubicBezTo>
                  <a:pt x="4159878" y="1543755"/>
                  <a:pt x="4159098" y="1678776"/>
                  <a:pt x="4136930" y="1870603"/>
                </a:cubicBezTo>
                <a:cubicBezTo>
                  <a:pt x="4114762" y="2062430"/>
                  <a:pt x="4142363" y="2159419"/>
                  <a:pt x="4136930" y="2356655"/>
                </a:cubicBezTo>
                <a:cubicBezTo>
                  <a:pt x="4131497" y="2553891"/>
                  <a:pt x="4139001" y="2843069"/>
                  <a:pt x="4136930" y="3020531"/>
                </a:cubicBezTo>
                <a:cubicBezTo>
                  <a:pt x="4134859" y="3197993"/>
                  <a:pt x="4173928" y="3649033"/>
                  <a:pt x="4136930" y="3826666"/>
                </a:cubicBezTo>
                <a:cubicBezTo>
                  <a:pt x="4121261" y="3951427"/>
                  <a:pt x="4029776" y="4120816"/>
                  <a:pt x="3866743" y="4096853"/>
                </a:cubicBezTo>
                <a:cubicBezTo>
                  <a:pt x="3693634" y="4113335"/>
                  <a:pt x="3418371" y="4091127"/>
                  <a:pt x="3195386" y="4096853"/>
                </a:cubicBezTo>
                <a:cubicBezTo>
                  <a:pt x="2972401" y="4102579"/>
                  <a:pt x="2727384" y="4099900"/>
                  <a:pt x="2559994" y="4096853"/>
                </a:cubicBezTo>
                <a:cubicBezTo>
                  <a:pt x="2392604" y="4093806"/>
                  <a:pt x="2163025" y="4114784"/>
                  <a:pt x="1996534" y="4096853"/>
                </a:cubicBezTo>
                <a:cubicBezTo>
                  <a:pt x="1830043" y="4078922"/>
                  <a:pt x="1683770" y="4088696"/>
                  <a:pt x="1397108" y="4096853"/>
                </a:cubicBezTo>
                <a:cubicBezTo>
                  <a:pt x="1110446" y="4105010"/>
                  <a:pt x="685838" y="4111207"/>
                  <a:pt x="270187" y="4096853"/>
                </a:cubicBezTo>
                <a:cubicBezTo>
                  <a:pt x="115732" y="4096935"/>
                  <a:pt x="-4105" y="3976108"/>
                  <a:pt x="0" y="3826666"/>
                </a:cubicBezTo>
                <a:cubicBezTo>
                  <a:pt x="-20921" y="3569767"/>
                  <a:pt x="-24420" y="3386781"/>
                  <a:pt x="0" y="3233920"/>
                </a:cubicBezTo>
                <a:cubicBezTo>
                  <a:pt x="24420" y="3081059"/>
                  <a:pt x="-9355" y="2814598"/>
                  <a:pt x="0" y="2676738"/>
                </a:cubicBezTo>
                <a:cubicBezTo>
                  <a:pt x="9355" y="2538878"/>
                  <a:pt x="22299" y="2152644"/>
                  <a:pt x="0" y="2012862"/>
                </a:cubicBezTo>
                <a:cubicBezTo>
                  <a:pt x="-22299" y="1873080"/>
                  <a:pt x="25456" y="1574014"/>
                  <a:pt x="0" y="1455680"/>
                </a:cubicBezTo>
                <a:cubicBezTo>
                  <a:pt x="-25456" y="1337346"/>
                  <a:pt x="24827" y="1158996"/>
                  <a:pt x="0" y="862934"/>
                </a:cubicBezTo>
                <a:cubicBezTo>
                  <a:pt x="-24827" y="566872"/>
                  <a:pt x="-4427" y="389349"/>
                  <a:pt x="0" y="270187"/>
                </a:cubicBezTo>
                <a:close/>
              </a:path>
              <a:path w="4136930" h="4096853" stroke="0" extrusionOk="0">
                <a:moveTo>
                  <a:pt x="0" y="270187"/>
                </a:moveTo>
                <a:cubicBezTo>
                  <a:pt x="-17657" y="143568"/>
                  <a:pt x="85052" y="-2012"/>
                  <a:pt x="270187" y="0"/>
                </a:cubicBezTo>
                <a:cubicBezTo>
                  <a:pt x="595932" y="-26823"/>
                  <a:pt x="700214" y="-16523"/>
                  <a:pt x="941544" y="0"/>
                </a:cubicBezTo>
                <a:cubicBezTo>
                  <a:pt x="1182874" y="16523"/>
                  <a:pt x="1373862" y="11160"/>
                  <a:pt x="1505005" y="0"/>
                </a:cubicBezTo>
                <a:cubicBezTo>
                  <a:pt x="1636148" y="-11160"/>
                  <a:pt x="1996163" y="19081"/>
                  <a:pt x="2176362" y="0"/>
                </a:cubicBezTo>
                <a:cubicBezTo>
                  <a:pt x="2356561" y="-19081"/>
                  <a:pt x="2566059" y="-15069"/>
                  <a:pt x="2667891" y="0"/>
                </a:cubicBezTo>
                <a:cubicBezTo>
                  <a:pt x="2769723" y="15069"/>
                  <a:pt x="2958080" y="-18917"/>
                  <a:pt x="3195386" y="0"/>
                </a:cubicBezTo>
                <a:cubicBezTo>
                  <a:pt x="3432693" y="18917"/>
                  <a:pt x="3704633" y="6555"/>
                  <a:pt x="3866743" y="0"/>
                </a:cubicBezTo>
                <a:cubicBezTo>
                  <a:pt x="4007569" y="-17924"/>
                  <a:pt x="4160753" y="123034"/>
                  <a:pt x="4136930" y="270187"/>
                </a:cubicBezTo>
                <a:cubicBezTo>
                  <a:pt x="4129875" y="537228"/>
                  <a:pt x="4122432" y="707502"/>
                  <a:pt x="4136930" y="862934"/>
                </a:cubicBezTo>
                <a:cubicBezTo>
                  <a:pt x="4151428" y="1018366"/>
                  <a:pt x="4124284" y="1237374"/>
                  <a:pt x="4136930" y="1348986"/>
                </a:cubicBezTo>
                <a:cubicBezTo>
                  <a:pt x="4149576" y="1460598"/>
                  <a:pt x="4134282" y="1691982"/>
                  <a:pt x="4136930" y="1941732"/>
                </a:cubicBezTo>
                <a:cubicBezTo>
                  <a:pt x="4139578" y="2191482"/>
                  <a:pt x="4133391" y="2268919"/>
                  <a:pt x="4136930" y="2498914"/>
                </a:cubicBezTo>
                <a:cubicBezTo>
                  <a:pt x="4140469" y="2728909"/>
                  <a:pt x="4157501" y="2946428"/>
                  <a:pt x="4136930" y="3127225"/>
                </a:cubicBezTo>
                <a:cubicBezTo>
                  <a:pt x="4116359" y="3308022"/>
                  <a:pt x="4149228" y="3507520"/>
                  <a:pt x="4136930" y="3826666"/>
                </a:cubicBezTo>
                <a:cubicBezTo>
                  <a:pt x="4129883" y="3993623"/>
                  <a:pt x="4006688" y="4130524"/>
                  <a:pt x="3866743" y="4096853"/>
                </a:cubicBezTo>
                <a:cubicBezTo>
                  <a:pt x="3712113" y="4112873"/>
                  <a:pt x="3525738" y="4112376"/>
                  <a:pt x="3267317" y="4096853"/>
                </a:cubicBezTo>
                <a:cubicBezTo>
                  <a:pt x="3008896" y="4081330"/>
                  <a:pt x="2902287" y="4069053"/>
                  <a:pt x="2703857" y="4096853"/>
                </a:cubicBezTo>
                <a:cubicBezTo>
                  <a:pt x="2505427" y="4124653"/>
                  <a:pt x="2204008" y="4118204"/>
                  <a:pt x="2068465" y="4096853"/>
                </a:cubicBezTo>
                <a:cubicBezTo>
                  <a:pt x="1932922" y="4075502"/>
                  <a:pt x="1777688" y="4094001"/>
                  <a:pt x="1540970" y="4096853"/>
                </a:cubicBezTo>
                <a:cubicBezTo>
                  <a:pt x="1304253" y="4099705"/>
                  <a:pt x="1135961" y="4100332"/>
                  <a:pt x="869613" y="4096853"/>
                </a:cubicBezTo>
                <a:cubicBezTo>
                  <a:pt x="603265" y="4093374"/>
                  <a:pt x="472902" y="4093599"/>
                  <a:pt x="270187" y="4096853"/>
                </a:cubicBezTo>
                <a:cubicBezTo>
                  <a:pt x="137672" y="4084437"/>
                  <a:pt x="13917" y="3973791"/>
                  <a:pt x="0" y="3826666"/>
                </a:cubicBezTo>
                <a:cubicBezTo>
                  <a:pt x="6389" y="3614573"/>
                  <a:pt x="806" y="3468654"/>
                  <a:pt x="0" y="3340614"/>
                </a:cubicBezTo>
                <a:cubicBezTo>
                  <a:pt x="-806" y="3212574"/>
                  <a:pt x="-13283" y="2936043"/>
                  <a:pt x="0" y="2712303"/>
                </a:cubicBezTo>
                <a:cubicBezTo>
                  <a:pt x="13283" y="2488563"/>
                  <a:pt x="22981" y="2271000"/>
                  <a:pt x="0" y="2155121"/>
                </a:cubicBezTo>
                <a:cubicBezTo>
                  <a:pt x="-22981" y="2039242"/>
                  <a:pt x="-14221" y="1805743"/>
                  <a:pt x="0" y="1562374"/>
                </a:cubicBezTo>
                <a:cubicBezTo>
                  <a:pt x="14221" y="1319005"/>
                  <a:pt x="27594" y="1164404"/>
                  <a:pt x="0" y="969628"/>
                </a:cubicBezTo>
                <a:cubicBezTo>
                  <a:pt x="-27594" y="774852"/>
                  <a:pt x="-33917" y="411023"/>
                  <a:pt x="0" y="270187"/>
                </a:cubicBezTo>
                <a:close/>
              </a:path>
            </a:pathLst>
          </a:custGeom>
          <a:solidFill>
            <a:schemeClr val="bg1">
              <a:alpha val="85000"/>
            </a:schemeClr>
          </a:solidFill>
          <a:ln w="38100">
            <a:solidFill>
              <a:schemeClr val="tx2">
                <a:lumMod val="75000"/>
              </a:schemeClr>
            </a:solidFill>
            <a:extLst>
              <a:ext uri="{C807C97D-BFC1-408E-A445-0C87EB9F89A2}">
                <ask:lineSketchStyleProps xmlns="" xmlns:ask="http://schemas.microsoft.com/office/drawing/2018/sketchyshapes" sd="3802672123">
                  <a:prstGeom prst="roundRect">
                    <a:avLst>
                      <a:gd name="adj" fmla="val 6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A816E791-65AB-8F76-C38E-1E43F6D3AFAC}"/>
              </a:ext>
            </a:extLst>
          </p:cNvPr>
          <p:cNvPicPr>
            <a:picLocks noChangeAspect="1"/>
          </p:cNvPicPr>
          <p:nvPr/>
        </p:nvPicPr>
        <p:blipFill>
          <a:blip r:embed="rId10"/>
          <a:stretch>
            <a:fillRect/>
          </a:stretch>
        </p:blipFill>
        <p:spPr>
          <a:xfrm>
            <a:off x="1118267" y="2251284"/>
            <a:ext cx="3949033" cy="3839941"/>
          </a:xfrm>
          <a:prstGeom prst="rect">
            <a:avLst/>
          </a:prstGeom>
          <a:ln>
            <a:noFill/>
          </a:ln>
          <a:effectLst>
            <a:softEdge rad="112500"/>
          </a:effectLst>
        </p:spPr>
      </p:pic>
    </p:spTree>
    <p:extLst>
      <p:ext uri="{BB962C8B-B14F-4D97-AF65-F5344CB8AC3E}">
        <p14:creationId xmlns:p14="http://schemas.microsoft.com/office/powerpoint/2010/main" val="2897685"/>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300" fill="hold"/>
                                        <p:tgtEl>
                                          <p:spTgt spid="29"/>
                                        </p:tgtEl>
                                        <p:attrNameLst>
                                          <p:attrName>ppt_w</p:attrName>
                                        </p:attrNameLst>
                                      </p:cBhvr>
                                      <p:tavLst>
                                        <p:tav tm="0">
                                          <p:val>
                                            <p:fltVal val="0"/>
                                          </p:val>
                                        </p:tav>
                                        <p:tav tm="100000">
                                          <p:val>
                                            <p:strVal val="#ppt_w"/>
                                          </p:val>
                                        </p:tav>
                                      </p:tavLst>
                                    </p:anim>
                                    <p:anim calcmode="lin" valueType="num">
                                      <p:cBhvr>
                                        <p:cTn id="15" dur="300" fill="hold"/>
                                        <p:tgtEl>
                                          <p:spTgt spid="29"/>
                                        </p:tgtEl>
                                        <p:attrNameLst>
                                          <p:attrName>ppt_h</p:attrName>
                                        </p:attrNameLst>
                                      </p:cBhvr>
                                      <p:tavLst>
                                        <p:tav tm="0">
                                          <p:val>
                                            <p:fltVal val="0"/>
                                          </p:val>
                                        </p:tav>
                                        <p:tav tm="100000">
                                          <p:val>
                                            <p:strVal val="#ppt_h"/>
                                          </p:val>
                                        </p:tav>
                                      </p:tavLst>
                                    </p:anim>
                                  </p:childTnLst>
                                </p:cTn>
                              </p:par>
                            </p:childTnLst>
                          </p:cTn>
                        </p:par>
                        <p:par>
                          <p:cTn id="16" fill="hold">
                            <p:stCondLst>
                              <p:cond delay="3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50"/>
                                        <p:tgtEl>
                                          <p:spTgt spid="8"/>
                                        </p:tgtEl>
                                      </p:cBhvr>
                                    </p:animEffect>
                                  </p:childTnLst>
                                </p:cTn>
                              </p:par>
                            </p:childTnLst>
                          </p:cTn>
                        </p:par>
                        <p:par>
                          <p:cTn id="20" fill="hold">
                            <p:stCondLst>
                              <p:cond delay="55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2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25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500"/>
                                        <p:tgtEl>
                                          <p:spTgt spid="33"/>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635" y="495300"/>
            <a:ext cx="12190730" cy="6362065"/>
            <a:chOff x="1" y="780"/>
            <a:chExt cx="19198" cy="10019"/>
          </a:xfrm>
        </p:grpSpPr>
        <p:pic>
          <p:nvPicPr>
            <p:cNvPr id="2" name="图片 1" descr="4 (3)"/>
            <p:cNvPicPr>
              <a:picLocks noChangeAspect="1"/>
            </p:cNvPicPr>
            <p:nvPr/>
          </p:nvPicPr>
          <p:blipFill>
            <a:blip r:embed="rId3"/>
            <a:srcRect t="46020"/>
            <a:stretch>
              <a:fillRect/>
            </a:stretch>
          </p:blipFill>
          <p:spPr>
            <a:xfrm>
              <a:off x="1" y="6769"/>
              <a:ext cx="19199" cy="4031"/>
            </a:xfrm>
            <a:prstGeom prst="rect">
              <a:avLst/>
            </a:prstGeom>
          </p:spPr>
        </p:pic>
        <p:sp>
          <p:nvSpPr>
            <p:cNvPr id="8" name="矩形 7"/>
            <p:cNvSpPr/>
            <p:nvPr/>
          </p:nvSpPr>
          <p:spPr>
            <a:xfrm>
              <a:off x="450" y="780"/>
              <a:ext cx="18300" cy="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Picture 12">
            <a:extLst>
              <a:ext uri="{FF2B5EF4-FFF2-40B4-BE49-F238E27FC236}">
                <a16:creationId xmlns:a16="http://schemas.microsoft.com/office/drawing/2014/main" id="{C2D0EEFC-38EF-D3D1-AFB3-FB516ECAC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75" y="379216"/>
            <a:ext cx="4016151" cy="5923509"/>
          </a:xfrm>
          <a:prstGeom prst="rect">
            <a:avLst/>
          </a:prstGeom>
        </p:spPr>
      </p:pic>
      <p:sp>
        <p:nvSpPr>
          <p:cNvPr id="14" name="圆角矩形 15">
            <a:extLst>
              <a:ext uri="{FF2B5EF4-FFF2-40B4-BE49-F238E27FC236}">
                <a16:creationId xmlns:a16="http://schemas.microsoft.com/office/drawing/2014/main" id="{0C3502F5-7F87-D52E-F082-598E015CCFB3}"/>
              </a:ext>
            </a:extLst>
          </p:cNvPr>
          <p:cNvSpPr/>
          <p:nvPr/>
        </p:nvSpPr>
        <p:spPr>
          <a:xfrm>
            <a:off x="4526902" y="1671146"/>
            <a:ext cx="5924549" cy="3515707"/>
          </a:xfrm>
          <a:custGeom>
            <a:avLst/>
            <a:gdLst>
              <a:gd name="connsiteX0" fmla="*/ 0 w 5924549"/>
              <a:gd name="connsiteY0" fmla="*/ 585963 h 3515707"/>
              <a:gd name="connsiteX1" fmla="*/ 585963 w 5924549"/>
              <a:gd name="connsiteY1" fmla="*/ 0 h 3515707"/>
              <a:gd name="connsiteX2" fmla="*/ 5338586 w 5924549"/>
              <a:gd name="connsiteY2" fmla="*/ 0 h 3515707"/>
              <a:gd name="connsiteX3" fmla="*/ 5924549 w 5924549"/>
              <a:gd name="connsiteY3" fmla="*/ 585963 h 3515707"/>
              <a:gd name="connsiteX4" fmla="*/ 5924549 w 5924549"/>
              <a:gd name="connsiteY4" fmla="*/ 2929744 h 3515707"/>
              <a:gd name="connsiteX5" fmla="*/ 5338586 w 5924549"/>
              <a:gd name="connsiteY5" fmla="*/ 3515707 h 3515707"/>
              <a:gd name="connsiteX6" fmla="*/ 585963 w 5924549"/>
              <a:gd name="connsiteY6" fmla="*/ 3515707 h 3515707"/>
              <a:gd name="connsiteX7" fmla="*/ 0 w 5924549"/>
              <a:gd name="connsiteY7" fmla="*/ 2929744 h 3515707"/>
              <a:gd name="connsiteX8" fmla="*/ 0 w 5924549"/>
              <a:gd name="connsiteY8" fmla="*/ 585963 h 35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4549" h="3515707" fill="none" extrusionOk="0">
                <a:moveTo>
                  <a:pt x="0" y="585963"/>
                </a:moveTo>
                <a:cubicBezTo>
                  <a:pt x="28272" y="215122"/>
                  <a:pt x="253930" y="34748"/>
                  <a:pt x="585963" y="0"/>
                </a:cubicBezTo>
                <a:cubicBezTo>
                  <a:pt x="1688223" y="-48969"/>
                  <a:pt x="4486440" y="10257"/>
                  <a:pt x="5338586" y="0"/>
                </a:cubicBezTo>
                <a:cubicBezTo>
                  <a:pt x="5625156" y="36647"/>
                  <a:pt x="5966973" y="241022"/>
                  <a:pt x="5924549" y="585963"/>
                </a:cubicBezTo>
                <a:cubicBezTo>
                  <a:pt x="5803018" y="1747798"/>
                  <a:pt x="5764421" y="2188725"/>
                  <a:pt x="5924549" y="2929744"/>
                </a:cubicBezTo>
                <a:cubicBezTo>
                  <a:pt x="5959881" y="3230074"/>
                  <a:pt x="5662247" y="3469690"/>
                  <a:pt x="5338586" y="3515707"/>
                </a:cubicBezTo>
                <a:cubicBezTo>
                  <a:pt x="3653522" y="3551980"/>
                  <a:pt x="1325031" y="3490377"/>
                  <a:pt x="585963" y="3515707"/>
                </a:cubicBezTo>
                <a:cubicBezTo>
                  <a:pt x="267847" y="3508653"/>
                  <a:pt x="-2653" y="3243850"/>
                  <a:pt x="0" y="2929744"/>
                </a:cubicBezTo>
                <a:cubicBezTo>
                  <a:pt x="83164" y="2014299"/>
                  <a:pt x="162567" y="823764"/>
                  <a:pt x="0" y="585963"/>
                </a:cubicBezTo>
                <a:close/>
              </a:path>
              <a:path w="5924549" h="3515707" stroke="0" extrusionOk="0">
                <a:moveTo>
                  <a:pt x="0" y="585963"/>
                </a:moveTo>
                <a:cubicBezTo>
                  <a:pt x="-15171" y="256392"/>
                  <a:pt x="267657" y="-5369"/>
                  <a:pt x="585963" y="0"/>
                </a:cubicBezTo>
                <a:cubicBezTo>
                  <a:pt x="1246553" y="-94193"/>
                  <a:pt x="3876362" y="-70811"/>
                  <a:pt x="5338586" y="0"/>
                </a:cubicBezTo>
                <a:cubicBezTo>
                  <a:pt x="5707400" y="20337"/>
                  <a:pt x="5948641" y="251518"/>
                  <a:pt x="5924549" y="585963"/>
                </a:cubicBezTo>
                <a:cubicBezTo>
                  <a:pt x="5926383" y="1502395"/>
                  <a:pt x="5774899" y="2351012"/>
                  <a:pt x="5924549" y="2929744"/>
                </a:cubicBezTo>
                <a:cubicBezTo>
                  <a:pt x="5916683" y="3251773"/>
                  <a:pt x="5639225" y="3484349"/>
                  <a:pt x="5338586" y="3515707"/>
                </a:cubicBezTo>
                <a:cubicBezTo>
                  <a:pt x="3352845" y="3494082"/>
                  <a:pt x="2771817" y="3630283"/>
                  <a:pt x="585963" y="3515707"/>
                </a:cubicBezTo>
                <a:cubicBezTo>
                  <a:pt x="250224" y="3555952"/>
                  <a:pt x="40109" y="3252532"/>
                  <a:pt x="0" y="2929744"/>
                </a:cubicBezTo>
                <a:cubicBezTo>
                  <a:pt x="123760" y="2557934"/>
                  <a:pt x="16653" y="1494288"/>
                  <a:pt x="0" y="585963"/>
                </a:cubicBezTo>
                <a:close/>
              </a:path>
            </a:pathLst>
          </a:custGeom>
          <a:solidFill>
            <a:schemeClr val="bg1"/>
          </a:solidFill>
          <a:ln w="28575">
            <a:solidFill>
              <a:srgbClr val="FFBB00"/>
            </a:solidFill>
            <a:prstDash val="dash"/>
            <a:extLst>
              <a:ext uri="{C807C97D-BFC1-408E-A445-0C87EB9F89A2}">
                <ask:lineSketchStyleProps xmln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5" name="圆角矩形 15">
            <a:extLst>
              <a:ext uri="{FF2B5EF4-FFF2-40B4-BE49-F238E27FC236}">
                <a16:creationId xmlns:a16="http://schemas.microsoft.com/office/drawing/2014/main" id="{993A9CCE-1DCC-5BC9-C33C-7192BF169594}"/>
              </a:ext>
            </a:extLst>
          </p:cNvPr>
          <p:cNvSpPr/>
          <p:nvPr/>
        </p:nvSpPr>
        <p:spPr>
          <a:xfrm>
            <a:off x="6144308" y="1400322"/>
            <a:ext cx="2403987" cy="541648"/>
          </a:xfrm>
          <a:custGeom>
            <a:avLst/>
            <a:gdLst>
              <a:gd name="connsiteX0" fmla="*/ 0 w 2403987"/>
              <a:gd name="connsiteY0" fmla="*/ 90276 h 541648"/>
              <a:gd name="connsiteX1" fmla="*/ 90276 w 2403987"/>
              <a:gd name="connsiteY1" fmla="*/ 0 h 541648"/>
              <a:gd name="connsiteX2" fmla="*/ 2313711 w 2403987"/>
              <a:gd name="connsiteY2" fmla="*/ 0 h 541648"/>
              <a:gd name="connsiteX3" fmla="*/ 2403987 w 2403987"/>
              <a:gd name="connsiteY3" fmla="*/ 90276 h 541648"/>
              <a:gd name="connsiteX4" fmla="*/ 2403987 w 2403987"/>
              <a:gd name="connsiteY4" fmla="*/ 451372 h 541648"/>
              <a:gd name="connsiteX5" fmla="*/ 2313711 w 2403987"/>
              <a:gd name="connsiteY5" fmla="*/ 541648 h 541648"/>
              <a:gd name="connsiteX6" fmla="*/ 90276 w 2403987"/>
              <a:gd name="connsiteY6" fmla="*/ 541648 h 541648"/>
              <a:gd name="connsiteX7" fmla="*/ 0 w 2403987"/>
              <a:gd name="connsiteY7" fmla="*/ 451372 h 541648"/>
              <a:gd name="connsiteX8" fmla="*/ 0 w 2403987"/>
              <a:gd name="connsiteY8" fmla="*/ 90276 h 5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987" h="541648" fill="none" extrusionOk="0">
                <a:moveTo>
                  <a:pt x="0" y="90276"/>
                </a:moveTo>
                <a:cubicBezTo>
                  <a:pt x="3791" y="34087"/>
                  <a:pt x="38315" y="8685"/>
                  <a:pt x="90276" y="0"/>
                </a:cubicBezTo>
                <a:cubicBezTo>
                  <a:pt x="702934" y="-48969"/>
                  <a:pt x="1571282" y="10257"/>
                  <a:pt x="2313711" y="0"/>
                </a:cubicBezTo>
                <a:cubicBezTo>
                  <a:pt x="2357269" y="6231"/>
                  <a:pt x="2404683" y="40068"/>
                  <a:pt x="2403987" y="90276"/>
                </a:cubicBezTo>
                <a:cubicBezTo>
                  <a:pt x="2407144" y="264292"/>
                  <a:pt x="2413320" y="400625"/>
                  <a:pt x="2403987" y="451372"/>
                </a:cubicBezTo>
                <a:cubicBezTo>
                  <a:pt x="2406119" y="499825"/>
                  <a:pt x="2363578" y="531887"/>
                  <a:pt x="2313711" y="541648"/>
                </a:cubicBezTo>
                <a:cubicBezTo>
                  <a:pt x="1276395" y="577921"/>
                  <a:pt x="955216" y="516318"/>
                  <a:pt x="90276" y="541648"/>
                </a:cubicBezTo>
                <a:cubicBezTo>
                  <a:pt x="40968" y="540943"/>
                  <a:pt x="-711" y="498680"/>
                  <a:pt x="0" y="451372"/>
                </a:cubicBezTo>
                <a:cubicBezTo>
                  <a:pt x="10086" y="298435"/>
                  <a:pt x="6034" y="154325"/>
                  <a:pt x="0" y="90276"/>
                </a:cubicBezTo>
                <a:close/>
              </a:path>
              <a:path w="2403987" h="541648" stroke="0" extrusionOk="0">
                <a:moveTo>
                  <a:pt x="0" y="90276"/>
                </a:moveTo>
                <a:cubicBezTo>
                  <a:pt x="-2165" y="39569"/>
                  <a:pt x="46465" y="-6112"/>
                  <a:pt x="90276" y="0"/>
                </a:cubicBezTo>
                <a:cubicBezTo>
                  <a:pt x="961894" y="-94193"/>
                  <a:pt x="1696992" y="-70811"/>
                  <a:pt x="2313711" y="0"/>
                </a:cubicBezTo>
                <a:cubicBezTo>
                  <a:pt x="2367315" y="1686"/>
                  <a:pt x="2409543" y="37921"/>
                  <a:pt x="2403987" y="90276"/>
                </a:cubicBezTo>
                <a:cubicBezTo>
                  <a:pt x="2404354" y="131852"/>
                  <a:pt x="2417515" y="294196"/>
                  <a:pt x="2403987" y="451372"/>
                </a:cubicBezTo>
                <a:cubicBezTo>
                  <a:pt x="2395885" y="499593"/>
                  <a:pt x="2359795" y="536498"/>
                  <a:pt x="2313711" y="541648"/>
                </a:cubicBezTo>
                <a:cubicBezTo>
                  <a:pt x="1506415" y="520023"/>
                  <a:pt x="1067494" y="656224"/>
                  <a:pt x="90276" y="541648"/>
                </a:cubicBezTo>
                <a:cubicBezTo>
                  <a:pt x="38217" y="548956"/>
                  <a:pt x="3031" y="501167"/>
                  <a:pt x="0" y="451372"/>
                </a:cubicBezTo>
                <a:cubicBezTo>
                  <a:pt x="9302" y="317273"/>
                  <a:pt x="-27622" y="202321"/>
                  <a:pt x="0" y="90276"/>
                </a:cubicBezTo>
                <a:close/>
              </a:path>
            </a:pathLst>
          </a:custGeom>
          <a:solidFill>
            <a:schemeClr val="accent4">
              <a:lumMod val="60000"/>
              <a:lumOff val="40000"/>
            </a:schemeClr>
          </a:solidFill>
          <a:ln w="28575">
            <a:solidFill>
              <a:schemeClr val="tx1"/>
            </a:solidFill>
            <a:prstDash val="dash"/>
            <a:extLst>
              <a:ext uri="{C807C97D-BFC1-408E-A445-0C87EB9F89A2}">
                <ask:lineSketchStyleProps xmlns="" xmlns:ask="http://schemas.microsoft.com/office/drawing/2018/sketchyshape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00" b="1" dirty="0">
                <a:solidFill>
                  <a:schemeClr val="tx1"/>
                </a:solidFill>
                <a:latin typeface="Cambria" panose="02040503050406030204" pitchFamily="18" charset="0"/>
                <a:ea typeface="Cambria" panose="02040503050406030204" pitchFamily="18" charset="0"/>
                <a:sym typeface="Arial" panose="020B0604020202020204" pitchFamily="34" charset="0"/>
              </a:rPr>
              <a:t>Yêu cầu</a:t>
            </a:r>
            <a:endParaRPr kumimoji="1" lang="zh-CN" altLang="en-US" sz="4000" b="1" dirty="0">
              <a:solidFill>
                <a:schemeClr val="tx1"/>
              </a:solidFill>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16" name="图片 6" descr="卡通人物&#10;&#10;低可信度描述已自动生成">
            <a:extLst>
              <a:ext uri="{FF2B5EF4-FFF2-40B4-BE49-F238E27FC236}">
                <a16:creationId xmlns:a16="http://schemas.microsoft.com/office/drawing/2014/main" id="{28AF9C18-A8C9-D79F-4446-F09BCF2A3276}"/>
              </a:ext>
            </a:extLst>
          </p:cNvPr>
          <p:cNvPicPr>
            <a:picLocks noChangeAspect="1"/>
          </p:cNvPicPr>
          <p:nvPr/>
        </p:nvPicPr>
        <p:blipFill>
          <a:blip r:embed="rId5"/>
          <a:stretch>
            <a:fillRect/>
          </a:stretch>
        </p:blipFill>
        <p:spPr>
          <a:xfrm>
            <a:off x="4746018" y="2259247"/>
            <a:ext cx="721402" cy="721402"/>
          </a:xfrm>
          <a:prstGeom prst="rect">
            <a:avLst/>
          </a:prstGeom>
        </p:spPr>
      </p:pic>
      <p:sp>
        <p:nvSpPr>
          <p:cNvPr id="17" name="TextBox 16">
            <a:extLst>
              <a:ext uri="{FF2B5EF4-FFF2-40B4-BE49-F238E27FC236}">
                <a16:creationId xmlns:a16="http://schemas.microsoft.com/office/drawing/2014/main" id="{F0BE99F8-A38D-524F-FBBF-AC9B2FFAFCBF}"/>
              </a:ext>
            </a:extLst>
          </p:cNvPr>
          <p:cNvSpPr txBox="1"/>
          <p:nvPr/>
        </p:nvSpPr>
        <p:spPr>
          <a:xfrm>
            <a:off x="5388769" y="2387063"/>
            <a:ext cx="4681683" cy="553998"/>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Phân công đọc theo khổ.</a:t>
            </a:r>
            <a:endParaRPr lang="en-US" sz="3000" dirty="0">
              <a:latin typeface="Cambria" panose="02040503050406030204" pitchFamily="18" charset="0"/>
              <a:ea typeface="Cambria" panose="02040503050406030204" pitchFamily="18" charset="0"/>
            </a:endParaRPr>
          </a:p>
        </p:txBody>
      </p:sp>
      <p:pic>
        <p:nvPicPr>
          <p:cNvPr id="18" name="图片 6" descr="卡通人物&#10;&#10;低可信度描述已自动生成">
            <a:extLst>
              <a:ext uri="{FF2B5EF4-FFF2-40B4-BE49-F238E27FC236}">
                <a16:creationId xmlns:a16="http://schemas.microsoft.com/office/drawing/2014/main" id="{DC84F6AA-A22A-5E96-78AE-2CC86018DD3D}"/>
              </a:ext>
            </a:extLst>
          </p:cNvPr>
          <p:cNvPicPr>
            <a:picLocks noChangeAspect="1"/>
          </p:cNvPicPr>
          <p:nvPr/>
        </p:nvPicPr>
        <p:blipFill>
          <a:blip r:embed="rId5"/>
          <a:stretch>
            <a:fillRect/>
          </a:stretch>
        </p:blipFill>
        <p:spPr>
          <a:xfrm>
            <a:off x="4746018" y="3133049"/>
            <a:ext cx="721402" cy="721402"/>
          </a:xfrm>
          <a:prstGeom prst="rect">
            <a:avLst/>
          </a:prstGeom>
        </p:spPr>
      </p:pic>
      <p:sp>
        <p:nvSpPr>
          <p:cNvPr id="19" name="TextBox 18">
            <a:extLst>
              <a:ext uri="{FF2B5EF4-FFF2-40B4-BE49-F238E27FC236}">
                <a16:creationId xmlns:a16="http://schemas.microsoft.com/office/drawing/2014/main" id="{8546BAB9-26E8-9D8D-C9FA-A6EE7BBFF273}"/>
              </a:ext>
            </a:extLst>
          </p:cNvPr>
          <p:cNvSpPr txBox="1"/>
          <p:nvPr/>
        </p:nvSpPr>
        <p:spPr>
          <a:xfrm>
            <a:off x="5388769" y="3260865"/>
            <a:ext cx="4795983" cy="1015663"/>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Tất cả các thành viên đều đọc.</a:t>
            </a:r>
            <a:endParaRPr lang="en-US" sz="3000" dirty="0">
              <a:latin typeface="Cambria" panose="02040503050406030204" pitchFamily="18" charset="0"/>
              <a:ea typeface="Cambria" panose="02040503050406030204" pitchFamily="18" charset="0"/>
            </a:endParaRPr>
          </a:p>
        </p:txBody>
      </p:sp>
      <p:pic>
        <p:nvPicPr>
          <p:cNvPr id="20" name="图片 6" descr="卡通人物&#10;&#10;低可信度描述已自动生成">
            <a:extLst>
              <a:ext uri="{FF2B5EF4-FFF2-40B4-BE49-F238E27FC236}">
                <a16:creationId xmlns:a16="http://schemas.microsoft.com/office/drawing/2014/main" id="{E91718F1-6F93-A494-2802-8E3BD26B60FE}"/>
              </a:ext>
            </a:extLst>
          </p:cNvPr>
          <p:cNvPicPr>
            <a:picLocks noChangeAspect="1"/>
          </p:cNvPicPr>
          <p:nvPr/>
        </p:nvPicPr>
        <p:blipFill>
          <a:blip r:embed="rId5"/>
          <a:stretch>
            <a:fillRect/>
          </a:stretch>
        </p:blipFill>
        <p:spPr>
          <a:xfrm>
            <a:off x="4746018" y="4142537"/>
            <a:ext cx="721402" cy="721402"/>
          </a:xfrm>
          <a:prstGeom prst="rect">
            <a:avLst/>
          </a:prstGeom>
        </p:spPr>
      </p:pic>
      <p:sp>
        <p:nvSpPr>
          <p:cNvPr id="21" name="TextBox 20">
            <a:extLst>
              <a:ext uri="{FF2B5EF4-FFF2-40B4-BE49-F238E27FC236}">
                <a16:creationId xmlns:a16="http://schemas.microsoft.com/office/drawing/2014/main" id="{9FB4505E-DCF5-5CB0-E807-A5E5A1056AAF}"/>
              </a:ext>
            </a:extLst>
          </p:cNvPr>
          <p:cNvSpPr txBox="1"/>
          <p:nvPr/>
        </p:nvSpPr>
        <p:spPr>
          <a:xfrm>
            <a:off x="5388769" y="4270353"/>
            <a:ext cx="4458593" cy="553998"/>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Sửa lỗi cùng nhau.</a:t>
            </a:r>
            <a:endParaRPr lang="en-US" sz="3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25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8" dur="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9"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0-#ppt_w/2"/>
                                              </p:val>
                                            </p:tav>
                                            <p:tav tm="100000">
                                              <p:val>
                                                <p:strVal val="#ppt_x"/>
                                              </p:val>
                                            </p:tav>
                                          </p:tavLst>
                                        </p:anim>
                                        <p:anim calcmode="lin" valueType="num">
                                          <p:cBhvr additive="base">
                                            <p:cTn id="8" dur="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par>
                              <p:cTn id="14" fill="hold">
                                <p:stCondLst>
                                  <p:cond delay="500"/>
                                </p:stCondLst>
                                <p:childTnLst>
                                  <p:par>
                                    <p:cTn id="15" presetID="21"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par>
                                    <p:cTn id="18" presetID="14" presetClass="entr" presetSubtype="1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9" grpId="0"/>
          <p:bldP spid="2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690DA926-3BD1-3FBF-B463-D431ADFAA9D8}"/>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523635CB-0D34-17EB-606E-D95EB36352ED}"/>
              </a:ext>
            </a:extLst>
          </p:cNvPr>
          <p:cNvGrpSpPr/>
          <p:nvPr/>
        </p:nvGrpSpPr>
        <p:grpSpPr>
          <a:xfrm>
            <a:off x="635" y="495300"/>
            <a:ext cx="12190730" cy="6362065"/>
            <a:chOff x="1" y="780"/>
            <a:chExt cx="19198" cy="10019"/>
          </a:xfrm>
        </p:grpSpPr>
        <p:pic>
          <p:nvPicPr>
            <p:cNvPr id="2" name="图片 1" descr="4 (3)">
              <a:extLst>
                <a:ext uri="{FF2B5EF4-FFF2-40B4-BE49-F238E27FC236}">
                  <a16:creationId xmlns:a16="http://schemas.microsoft.com/office/drawing/2014/main" id="{264C8B1E-2C71-D907-C936-A75AAC645E7F}"/>
                </a:ext>
              </a:extLst>
            </p:cNvPr>
            <p:cNvPicPr>
              <a:picLocks noChangeAspect="1"/>
            </p:cNvPicPr>
            <p:nvPr/>
          </p:nvPicPr>
          <p:blipFill>
            <a:blip r:embed="rId3"/>
            <a:srcRect t="46020"/>
            <a:stretch>
              <a:fillRect/>
            </a:stretch>
          </p:blipFill>
          <p:spPr>
            <a:xfrm>
              <a:off x="1" y="6769"/>
              <a:ext cx="19199" cy="4031"/>
            </a:xfrm>
            <a:prstGeom prst="rect">
              <a:avLst/>
            </a:prstGeom>
          </p:spPr>
        </p:pic>
        <p:sp>
          <p:nvSpPr>
            <p:cNvPr id="8" name="矩形 7">
              <a:extLst>
                <a:ext uri="{FF2B5EF4-FFF2-40B4-BE49-F238E27FC236}">
                  <a16:creationId xmlns:a16="http://schemas.microsoft.com/office/drawing/2014/main" id="{DBBEABB7-1DD5-7C2E-5C06-9ADE4E88F500}"/>
                </a:ext>
              </a:extLst>
            </p:cNvPr>
            <p:cNvSpPr/>
            <p:nvPr/>
          </p:nvSpPr>
          <p:spPr>
            <a:xfrm>
              <a:off x="450" y="780"/>
              <a:ext cx="18300" cy="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a:extLst>
              <a:ext uri="{FF2B5EF4-FFF2-40B4-BE49-F238E27FC236}">
                <a16:creationId xmlns:a16="http://schemas.microsoft.com/office/drawing/2014/main" id="{7BEA531C-D6CA-672D-7CBA-5C6CFD6238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029" y="821549"/>
            <a:ext cx="3535714" cy="5214902"/>
          </a:xfrm>
          <a:prstGeom prst="rect">
            <a:avLst/>
          </a:prstGeom>
        </p:spPr>
      </p:pic>
      <p:pic>
        <p:nvPicPr>
          <p:cNvPr id="9" name="Picture 8"/>
          <p:cNvPicPr>
            <a:picLocks noChangeAspect="1"/>
          </p:cNvPicPr>
          <p:nvPr/>
        </p:nvPicPr>
        <p:blipFill>
          <a:blip r:embed="rId5"/>
          <a:stretch>
            <a:fillRect/>
          </a:stretch>
        </p:blipFill>
        <p:spPr>
          <a:xfrm>
            <a:off x="4317288" y="1444580"/>
            <a:ext cx="6748857" cy="3968840"/>
          </a:xfrm>
          <a:prstGeom prst="rect">
            <a:avLst/>
          </a:prstGeom>
        </p:spPr>
      </p:pic>
    </p:spTree>
    <p:extLst>
      <p:ext uri="{BB962C8B-B14F-4D97-AF65-F5344CB8AC3E}">
        <p14:creationId xmlns:p14="http://schemas.microsoft.com/office/powerpoint/2010/main" val="418679044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75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圆角矩形 6"/>
          <p:cNvSpPr/>
          <p:nvPr/>
        </p:nvSpPr>
        <p:spPr>
          <a:xfrm>
            <a:off x="4131309" y="1996750"/>
            <a:ext cx="7615931" cy="3280099"/>
          </a:xfrm>
          <a:prstGeom prst="roundRect">
            <a:avLst/>
          </a:prstGeom>
          <a:solidFill>
            <a:schemeClr val="bg1">
              <a:alpha val="68000"/>
            </a:schemeClr>
          </a:solidFill>
          <a:ln>
            <a:solidFill>
              <a:srgbClr val="017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descr="1 (12)"/>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2" name="Picture 1">
            <a:extLst>
              <a:ext uri="{FF2B5EF4-FFF2-40B4-BE49-F238E27FC236}">
                <a16:creationId xmlns:a16="http://schemas.microsoft.com/office/drawing/2014/main" id="{CAB76818-295E-8AEE-C8A4-3CBF5E227285}"/>
              </a:ext>
            </a:extLst>
          </p:cNvPr>
          <p:cNvPicPr>
            <a:picLocks noChangeAspect="1"/>
          </p:cNvPicPr>
          <p:nvPr/>
        </p:nvPicPr>
        <p:blipFill>
          <a:blip r:embed="rId8"/>
          <a:stretch>
            <a:fillRect/>
          </a:stretch>
        </p:blipFill>
        <p:spPr>
          <a:xfrm>
            <a:off x="4510958" y="2740899"/>
            <a:ext cx="7010824" cy="1791799"/>
          </a:xfrm>
          <a:prstGeom prst="rect">
            <a:avLst/>
          </a:prstGeom>
        </p:spPr>
      </p:pic>
      <p:pic>
        <p:nvPicPr>
          <p:cNvPr id="8" name="Picture 7" descr="A cartoon of a child holding a blueprint&#10;&#10;AI-generated content may be incorrect.">
            <a:extLst>
              <a:ext uri="{FF2B5EF4-FFF2-40B4-BE49-F238E27FC236}">
                <a16:creationId xmlns:a16="http://schemas.microsoft.com/office/drawing/2014/main" id="{671BF38A-B9DC-4398-A17E-8B91BD8C4E13}"/>
              </a:ext>
            </a:extLst>
          </p:cNvPr>
          <p:cNvPicPr>
            <a:picLocks noChangeAspect="1"/>
          </p:cNvPicPr>
          <p:nvPr/>
        </p:nvPicPr>
        <p:blipFill>
          <a:blip r:embed="rId9" cstate="print">
            <a:extLst>
              <a:ext uri="{28A0092B-C50C-407E-A947-70E740481C1C}">
                <a14:useLocalDpi xmlns:a14="http://schemas.microsoft.com/office/drawing/2010/main" val="0"/>
              </a:ext>
            </a:extLst>
          </a:blip>
          <a:srcRect l="13872"/>
          <a:stretch/>
        </p:blipFill>
        <p:spPr>
          <a:xfrm>
            <a:off x="83975" y="1918262"/>
            <a:ext cx="5629373" cy="5228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6CBFF371-9DB0-4D40-15DC-70F07873DE7A}"/>
            </a:ext>
          </a:extLst>
        </p:cNvPr>
        <p:cNvGrpSpPr/>
        <p:nvPr/>
      </p:nvGrpSpPr>
      <p:grpSpPr>
        <a:xfrm>
          <a:off x="0" y="0"/>
          <a:ext cx="0" cy="0"/>
          <a:chOff x="0" y="0"/>
          <a:chExt cx="0" cy="0"/>
        </a:xfrm>
      </p:grpSpPr>
      <p:sp>
        <p:nvSpPr>
          <p:cNvPr id="7" name="圆角矩形 6">
            <a:extLst>
              <a:ext uri="{FF2B5EF4-FFF2-40B4-BE49-F238E27FC236}">
                <a16:creationId xmlns:a16="http://schemas.microsoft.com/office/drawing/2014/main" id="{FF69D3F8-0373-FAB0-00A2-33F1FBE36C77}"/>
              </a:ext>
            </a:extLst>
          </p:cNvPr>
          <p:cNvSpPr/>
          <p:nvPr/>
        </p:nvSpPr>
        <p:spPr>
          <a:xfrm>
            <a:off x="1593382" y="408940"/>
            <a:ext cx="9939254" cy="2559686"/>
          </a:xfrm>
          <a:prstGeom prst="roundRect">
            <a:avLst/>
          </a:prstGeom>
          <a:solidFill>
            <a:schemeClr val="bg1">
              <a:alpha val="68000"/>
            </a:schemeClr>
          </a:solidFill>
          <a:ln>
            <a:solidFill>
              <a:srgbClr val="017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0" name="图片 19" descr="1 (12)">
            <a:extLst>
              <a:ext uri="{FF2B5EF4-FFF2-40B4-BE49-F238E27FC236}">
                <a16:creationId xmlns:a16="http://schemas.microsoft.com/office/drawing/2014/main" id="{78B05657-AE25-7392-9F0A-31232102986F}"/>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E07280B7-41F8-47AE-73C2-69393892264A}"/>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5C472E2B-60B8-4CC3-352E-C55E20AEA364}"/>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4F2DD16B-55C9-CAE4-603E-0BAF340C4481}"/>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A44836B3-02F7-7463-3B65-B231D0B2B0C0}"/>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4" name="Picture 3" descr="A cartoon of a child reading a book&#10;&#10;AI-generated content may be incorrect.">
            <a:extLst>
              <a:ext uri="{FF2B5EF4-FFF2-40B4-BE49-F238E27FC236}">
                <a16:creationId xmlns:a16="http://schemas.microsoft.com/office/drawing/2014/main" id="{F5C00A17-D80C-CE20-31B4-D959A5755408}"/>
              </a:ext>
            </a:extLst>
          </p:cNvPr>
          <p:cNvPicPr>
            <a:picLocks noChangeAspect="1"/>
          </p:cNvPicPr>
          <p:nvPr/>
        </p:nvPicPr>
        <p:blipFill>
          <a:blip r:embed="rId8" cstate="print">
            <a:extLst>
              <a:ext uri="{28A0092B-C50C-407E-A947-70E740481C1C}">
                <a14:useLocalDpi xmlns:a14="http://schemas.microsoft.com/office/drawing/2010/main" val="0"/>
              </a:ext>
            </a:extLst>
          </a:blip>
          <a:srcRect b="30236"/>
          <a:stretch/>
        </p:blipFill>
        <p:spPr>
          <a:xfrm>
            <a:off x="7110596" y="2783485"/>
            <a:ext cx="5496676" cy="4074515"/>
          </a:xfrm>
          <a:prstGeom prst="rect">
            <a:avLst/>
          </a:prstGeom>
        </p:spPr>
      </p:pic>
      <p:pic>
        <p:nvPicPr>
          <p:cNvPr id="5" name="Picture 4">
            <a:extLst>
              <a:ext uri="{FF2B5EF4-FFF2-40B4-BE49-F238E27FC236}">
                <a16:creationId xmlns:a16="http://schemas.microsoft.com/office/drawing/2014/main" id="{DF0D3C7C-A144-ED0B-77BE-8D1BD75FD725}"/>
              </a:ext>
            </a:extLst>
          </p:cNvPr>
          <p:cNvPicPr>
            <a:picLocks noChangeAspect="1"/>
          </p:cNvPicPr>
          <p:nvPr/>
        </p:nvPicPr>
        <p:blipFill>
          <a:blip r:embed="rId9"/>
          <a:srcRect b="21470"/>
          <a:stretch/>
        </p:blipFill>
        <p:spPr>
          <a:xfrm>
            <a:off x="1749699" y="115187"/>
            <a:ext cx="8848919" cy="2773235"/>
          </a:xfrm>
          <a:prstGeom prst="rect">
            <a:avLst/>
          </a:prstGeom>
        </p:spPr>
      </p:pic>
    </p:spTree>
    <p:extLst>
      <p:ext uri="{BB962C8B-B14F-4D97-AF65-F5344CB8AC3E}">
        <p14:creationId xmlns:p14="http://schemas.microsoft.com/office/powerpoint/2010/main" val="353407458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635" y="495300"/>
            <a:ext cx="12191365" cy="6362700"/>
            <a:chOff x="1" y="780"/>
            <a:chExt cx="19199" cy="10020"/>
          </a:xfrm>
        </p:grpSpPr>
        <p:pic>
          <p:nvPicPr>
            <p:cNvPr id="5" name="图片 4" descr="4 (3)"/>
            <p:cNvPicPr>
              <a:picLocks noChangeAspect="1"/>
            </p:cNvPicPr>
            <p:nvPr/>
          </p:nvPicPr>
          <p:blipFill>
            <a:blip r:embed="rId4"/>
            <a:srcRect t="46020"/>
            <a:stretch>
              <a:fillRect/>
            </a:stretch>
          </p:blipFill>
          <p:spPr>
            <a:xfrm>
              <a:off x="1" y="6769"/>
              <a:ext cx="19199" cy="4031"/>
            </a:xfrm>
            <a:prstGeom prst="rect">
              <a:avLst/>
            </a:prstGeom>
          </p:spPr>
        </p:pic>
        <p:sp>
          <p:nvSpPr>
            <p:cNvPr id="4" name="矩形 3"/>
            <p:cNvSpPr/>
            <p:nvPr/>
          </p:nvSpPr>
          <p:spPr>
            <a:xfrm>
              <a:off x="450" y="780"/>
              <a:ext cx="18300" cy="9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Picture 8">
            <a:extLst>
              <a:ext uri="{FF2B5EF4-FFF2-40B4-BE49-F238E27FC236}">
                <a16:creationId xmlns:a16="http://schemas.microsoft.com/office/drawing/2014/main" id="{5C47ED10-AFF9-7D37-EF65-33C58646CABA}"/>
              </a:ext>
            </a:extLst>
          </p:cNvPr>
          <p:cNvPicPr>
            <a:picLocks noChangeAspect="1"/>
          </p:cNvPicPr>
          <p:nvPr/>
        </p:nvPicPr>
        <p:blipFill>
          <a:blip r:embed="rId5"/>
          <a:stretch>
            <a:fillRect/>
          </a:stretch>
        </p:blipFill>
        <p:spPr>
          <a:xfrm>
            <a:off x="2389765" y="-172337"/>
            <a:ext cx="6661942" cy="2658645"/>
          </a:xfrm>
          <a:prstGeom prst="rect">
            <a:avLst/>
          </a:prstGeom>
        </p:spPr>
      </p:pic>
      <p:grpSp>
        <p:nvGrpSpPr>
          <p:cNvPr id="12" name="Group 11">
            <a:extLst>
              <a:ext uri="{FF2B5EF4-FFF2-40B4-BE49-F238E27FC236}">
                <a16:creationId xmlns:a16="http://schemas.microsoft.com/office/drawing/2014/main" id="{C30A1A4B-76A0-D993-A374-B710AFCA8484}"/>
              </a:ext>
            </a:extLst>
          </p:cNvPr>
          <p:cNvGrpSpPr/>
          <p:nvPr/>
        </p:nvGrpSpPr>
        <p:grpSpPr>
          <a:xfrm>
            <a:off x="-211597" y="1812571"/>
            <a:ext cx="4998996" cy="4998996"/>
            <a:chOff x="-155389" y="1592156"/>
            <a:chExt cx="4998996" cy="4998996"/>
          </a:xfrm>
        </p:grpSpPr>
        <p:pic>
          <p:nvPicPr>
            <p:cNvPr id="13" name="图片 1">
              <a:extLst>
                <a:ext uri="{FF2B5EF4-FFF2-40B4-BE49-F238E27FC236}">
                  <a16:creationId xmlns:a16="http://schemas.microsoft.com/office/drawing/2014/main" id="{243CE31B-A624-F56E-5016-9321CB021E3B}"/>
                </a:ext>
              </a:extLst>
            </p:cNvPr>
            <p:cNvPicPr>
              <a:picLocks noChangeAspect="1"/>
            </p:cNvPicPr>
            <p:nvPr/>
          </p:nvPicPr>
          <p:blipFill>
            <a:blip r:embed="rId6"/>
            <a:srcRect/>
            <a:stretch/>
          </p:blipFill>
          <p:spPr>
            <a:xfrm>
              <a:off x="-155389" y="1592156"/>
              <a:ext cx="4998996" cy="4998996"/>
            </a:xfrm>
            <a:prstGeom prst="rect">
              <a:avLst/>
            </a:prstGeom>
          </p:spPr>
        </p:pic>
        <p:sp>
          <p:nvSpPr>
            <p:cNvPr id="16" name="TextBox 15">
              <a:extLst>
                <a:ext uri="{FF2B5EF4-FFF2-40B4-BE49-F238E27FC236}">
                  <a16:creationId xmlns:a16="http://schemas.microsoft.com/office/drawing/2014/main" id="{0B65F41C-5D07-A1F2-9605-AC255B8B77BA}"/>
                </a:ext>
              </a:extLst>
            </p:cNvPr>
            <p:cNvSpPr txBox="1"/>
            <p:nvPr/>
          </p:nvSpPr>
          <p:spPr>
            <a:xfrm>
              <a:off x="1507039" y="2371725"/>
              <a:ext cx="2201790" cy="1200329"/>
            </a:xfrm>
            <a:prstGeom prst="rect">
              <a:avLst/>
            </a:prstGeom>
            <a:noFill/>
          </p:spPr>
          <p:txBody>
            <a:bodyPr wrap="square" rtlCol="0">
              <a:spAutoFit/>
            </a:bodyPr>
            <a:lstStyle/>
            <a:p>
              <a:pPr algn="ctr"/>
              <a:r>
                <a:rPr lang="vi-VN" sz="3600" b="1" dirty="0">
                  <a:solidFill>
                    <a:schemeClr val="accent2">
                      <a:lumMod val="75000"/>
                    </a:schemeClr>
                  </a:solidFill>
                  <a:latin typeface="Cambria" panose="02040503050406030204" pitchFamily="18" charset="0"/>
                  <a:ea typeface="Cambria" panose="02040503050406030204" pitchFamily="18" charset="0"/>
                </a:rPr>
                <a:t>Đọc thầm bài đọc</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DE0DF12C-C81E-0DF4-F567-836B777E2B48}"/>
              </a:ext>
            </a:extLst>
          </p:cNvPr>
          <p:cNvGrpSpPr/>
          <p:nvPr/>
        </p:nvGrpSpPr>
        <p:grpSpPr>
          <a:xfrm>
            <a:off x="3344862" y="1814088"/>
            <a:ext cx="4998996" cy="4998996"/>
            <a:chOff x="3402014" y="1688186"/>
            <a:chExt cx="4998996" cy="4998996"/>
          </a:xfrm>
        </p:grpSpPr>
        <p:pic>
          <p:nvPicPr>
            <p:cNvPr id="18" name="图片 16">
              <a:extLst>
                <a:ext uri="{FF2B5EF4-FFF2-40B4-BE49-F238E27FC236}">
                  <a16:creationId xmlns:a16="http://schemas.microsoft.com/office/drawing/2014/main" id="{39267C62-600B-1E90-93DA-C94B864959C3}"/>
                </a:ext>
              </a:extLst>
            </p:cNvPr>
            <p:cNvPicPr>
              <a:picLocks noChangeAspect="1"/>
            </p:cNvPicPr>
            <p:nvPr/>
          </p:nvPicPr>
          <p:blipFill>
            <a:blip r:embed="rId6"/>
            <a:srcRect/>
            <a:stretch/>
          </p:blipFill>
          <p:spPr>
            <a:xfrm>
              <a:off x="3402014" y="1688186"/>
              <a:ext cx="4998996" cy="4998996"/>
            </a:xfrm>
            <a:prstGeom prst="rect">
              <a:avLst/>
            </a:prstGeom>
          </p:spPr>
        </p:pic>
        <p:sp>
          <p:nvSpPr>
            <p:cNvPr id="19" name="TextBox 18">
              <a:extLst>
                <a:ext uri="{FF2B5EF4-FFF2-40B4-BE49-F238E27FC236}">
                  <a16:creationId xmlns:a16="http://schemas.microsoft.com/office/drawing/2014/main" id="{4F5CBF04-4A96-6F3D-3ED2-4E853C38D490}"/>
                </a:ext>
              </a:extLst>
            </p:cNvPr>
            <p:cNvSpPr txBox="1"/>
            <p:nvPr/>
          </p:nvSpPr>
          <p:spPr>
            <a:xfrm>
              <a:off x="4938725" y="2289425"/>
              <a:ext cx="2414784" cy="1200329"/>
            </a:xfrm>
            <a:prstGeom prst="rect">
              <a:avLst/>
            </a:prstGeom>
            <a:noFill/>
          </p:spPr>
          <p:txBody>
            <a:bodyPr wrap="square" rtlCol="0">
              <a:spAutoFit/>
            </a:bodyPr>
            <a:lstStyle/>
            <a:p>
              <a:pPr algn="ctr"/>
              <a:r>
                <a:rPr lang="vi-VN" sz="3600" b="1" dirty="0">
                  <a:solidFill>
                    <a:schemeClr val="accent3">
                      <a:lumMod val="50000"/>
                    </a:schemeClr>
                  </a:solidFill>
                  <a:latin typeface="Cambria" panose="02040503050406030204" pitchFamily="18" charset="0"/>
                  <a:ea typeface="Cambria" panose="02040503050406030204" pitchFamily="18" charset="0"/>
                </a:rPr>
                <a:t>Thảo luận nhóm đôi</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CA164CA2-7C07-90A2-49A2-312164C8C661}"/>
              </a:ext>
            </a:extLst>
          </p:cNvPr>
          <p:cNvGrpSpPr/>
          <p:nvPr/>
        </p:nvGrpSpPr>
        <p:grpSpPr>
          <a:xfrm>
            <a:off x="6974225" y="1687268"/>
            <a:ext cx="5124299" cy="5124299"/>
            <a:chOff x="7029981" y="1625534"/>
            <a:chExt cx="5124299" cy="5124299"/>
          </a:xfrm>
        </p:grpSpPr>
        <p:pic>
          <p:nvPicPr>
            <p:cNvPr id="21" name="图片 17">
              <a:extLst>
                <a:ext uri="{FF2B5EF4-FFF2-40B4-BE49-F238E27FC236}">
                  <a16:creationId xmlns:a16="http://schemas.microsoft.com/office/drawing/2014/main" id="{C13BB2B8-D4B6-9EE4-FC4B-765C714DBF5E}"/>
                </a:ext>
              </a:extLst>
            </p:cNvPr>
            <p:cNvPicPr>
              <a:picLocks noChangeAspect="1"/>
            </p:cNvPicPr>
            <p:nvPr/>
          </p:nvPicPr>
          <p:blipFill>
            <a:blip r:embed="rId6"/>
            <a:srcRect/>
            <a:stretch/>
          </p:blipFill>
          <p:spPr>
            <a:xfrm>
              <a:off x="7029981" y="1625534"/>
              <a:ext cx="5124299" cy="5124299"/>
            </a:xfrm>
            <a:prstGeom prst="rect">
              <a:avLst/>
            </a:prstGeom>
          </p:spPr>
        </p:pic>
        <p:sp>
          <p:nvSpPr>
            <p:cNvPr id="22" name="TextBox 21">
              <a:extLst>
                <a:ext uri="{FF2B5EF4-FFF2-40B4-BE49-F238E27FC236}">
                  <a16:creationId xmlns:a16="http://schemas.microsoft.com/office/drawing/2014/main" id="{5ED035DF-5528-F8AF-03FC-D35B60CFBD37}"/>
                </a:ext>
              </a:extLst>
            </p:cNvPr>
            <p:cNvSpPr txBox="1"/>
            <p:nvPr/>
          </p:nvSpPr>
          <p:spPr>
            <a:xfrm>
              <a:off x="8592151" y="2094726"/>
              <a:ext cx="2506660" cy="1754326"/>
            </a:xfrm>
            <a:prstGeom prst="rect">
              <a:avLst/>
            </a:prstGeom>
            <a:noFill/>
          </p:spPr>
          <p:txBody>
            <a:bodyPr wrap="square" rtlCol="0">
              <a:spAutoFit/>
            </a:bodyPr>
            <a:lstStyle/>
            <a:p>
              <a:pPr algn="ctr"/>
              <a:r>
                <a:rPr lang="vi-VN" sz="3600" b="1" dirty="0">
                  <a:solidFill>
                    <a:srgbClr val="FC4708"/>
                  </a:solidFill>
                  <a:latin typeface="Cambria" panose="02040503050406030204" pitchFamily="18" charset="0"/>
                  <a:ea typeface="Cambria" panose="02040503050406030204" pitchFamily="18" charset="0"/>
                </a:rPr>
                <a:t>Trả lời các câu hỏi cuối bài</a:t>
              </a:r>
              <a:endParaRPr lang="en-US" sz="3600" b="1" dirty="0">
                <a:solidFill>
                  <a:srgbClr val="FC4708"/>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4 (3)"/>
          <p:cNvPicPr>
            <a:picLocks noChangeAspect="1"/>
          </p:cNvPicPr>
          <p:nvPr/>
        </p:nvPicPr>
        <p:blipFill>
          <a:blip r:embed="rId3"/>
          <a:srcRect t="46020"/>
          <a:stretch>
            <a:fillRect/>
          </a:stretch>
        </p:blipFill>
        <p:spPr>
          <a:xfrm>
            <a:off x="635" y="4298315"/>
            <a:ext cx="12191365" cy="2559685"/>
          </a:xfrm>
          <a:prstGeom prst="rect">
            <a:avLst/>
          </a:prstGeom>
        </p:spPr>
      </p:pic>
      <p:pic>
        <p:nvPicPr>
          <p:cNvPr id="7" name="图片 5" descr="千库网_绿色草丛花草插画_元素编号12052414">
            <a:extLst>
              <a:ext uri="{FF2B5EF4-FFF2-40B4-BE49-F238E27FC236}">
                <a16:creationId xmlns:a16="http://schemas.microsoft.com/office/drawing/2014/main" id="{3C33AE90-CE72-EC6B-0660-60AE6E8F7B50}"/>
              </a:ext>
            </a:extLst>
          </p:cNvPr>
          <p:cNvPicPr>
            <a:picLocks noChangeAspect="1"/>
          </p:cNvPicPr>
          <p:nvPr/>
        </p:nvPicPr>
        <p:blipFill>
          <a:blip r:embed="rId4"/>
          <a:srcRect l="3157" t="32023" r="8592" b="30769"/>
          <a:stretch>
            <a:fillRect/>
          </a:stretch>
        </p:blipFill>
        <p:spPr>
          <a:xfrm flipH="1">
            <a:off x="-15875" y="4260850"/>
            <a:ext cx="7809865" cy="2633980"/>
          </a:xfrm>
          <a:prstGeom prst="rect">
            <a:avLst/>
          </a:prstGeom>
        </p:spPr>
      </p:pic>
      <p:sp>
        <p:nvSpPr>
          <p:cNvPr id="9" name="矩形 2"/>
          <p:cNvSpPr/>
          <p:nvPr/>
        </p:nvSpPr>
        <p:spPr>
          <a:xfrm>
            <a:off x="285750" y="186612"/>
            <a:ext cx="11620500" cy="6176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Group 10">
            <a:extLst>
              <a:ext uri="{FF2B5EF4-FFF2-40B4-BE49-F238E27FC236}">
                <a16:creationId xmlns:a16="http://schemas.microsoft.com/office/drawing/2014/main" id="{86D6AF0A-62BE-3D9E-6FC8-C3BF457987EF}"/>
              </a:ext>
            </a:extLst>
          </p:cNvPr>
          <p:cNvGrpSpPr/>
          <p:nvPr/>
        </p:nvGrpSpPr>
        <p:grpSpPr>
          <a:xfrm>
            <a:off x="1052804" y="359427"/>
            <a:ext cx="10591799" cy="1217446"/>
            <a:chOff x="4748249" y="2099968"/>
            <a:chExt cx="6774939" cy="3017031"/>
          </a:xfrm>
        </p:grpSpPr>
        <p:sp>
          <p:nvSpPr>
            <p:cNvPr id="12" name="Rectangle: Rounded Corners 11">
              <a:extLst>
                <a:ext uri="{FF2B5EF4-FFF2-40B4-BE49-F238E27FC236}">
                  <a16:creationId xmlns:a16="http://schemas.microsoft.com/office/drawing/2014/main" id="{4708D3C9-9E88-B338-300C-576F228AFDC3}"/>
                </a:ext>
              </a:extLst>
            </p:cNvPr>
            <p:cNvSpPr/>
            <p:nvPr/>
          </p:nvSpPr>
          <p:spPr>
            <a:xfrm>
              <a:off x="4748249" y="2099968"/>
              <a:ext cx="6774939" cy="3017031"/>
            </a:xfrm>
            <a:custGeom>
              <a:avLst/>
              <a:gdLst>
                <a:gd name="connsiteX0" fmla="*/ 0 w 6774939"/>
                <a:gd name="connsiteY0" fmla="*/ 127470 h 3017031"/>
                <a:gd name="connsiteX1" fmla="*/ 127470 w 6774939"/>
                <a:gd name="connsiteY1" fmla="*/ 0 h 3017031"/>
                <a:gd name="connsiteX2" fmla="*/ 844670 w 6774939"/>
                <a:gd name="connsiteY2" fmla="*/ 0 h 3017031"/>
                <a:gd name="connsiteX3" fmla="*/ 1627070 w 6774939"/>
                <a:gd name="connsiteY3" fmla="*/ 0 h 3017031"/>
                <a:gd name="connsiteX4" fmla="*/ 2409470 w 6774939"/>
                <a:gd name="connsiteY4" fmla="*/ 0 h 3017031"/>
                <a:gd name="connsiteX5" fmla="*/ 2931070 w 6774939"/>
                <a:gd name="connsiteY5" fmla="*/ 0 h 3017031"/>
                <a:gd name="connsiteX6" fmla="*/ 3583069 w 6774939"/>
                <a:gd name="connsiteY6" fmla="*/ 0 h 3017031"/>
                <a:gd name="connsiteX7" fmla="*/ 4039469 w 6774939"/>
                <a:gd name="connsiteY7" fmla="*/ 0 h 3017031"/>
                <a:gd name="connsiteX8" fmla="*/ 4691469 w 6774939"/>
                <a:gd name="connsiteY8" fmla="*/ 0 h 3017031"/>
                <a:gd name="connsiteX9" fmla="*/ 5147869 w 6774939"/>
                <a:gd name="connsiteY9" fmla="*/ 0 h 3017031"/>
                <a:gd name="connsiteX10" fmla="*/ 5669469 w 6774939"/>
                <a:gd name="connsiteY10" fmla="*/ 0 h 3017031"/>
                <a:gd name="connsiteX11" fmla="*/ 6647469 w 6774939"/>
                <a:gd name="connsiteY11" fmla="*/ 0 h 3017031"/>
                <a:gd name="connsiteX12" fmla="*/ 6774939 w 6774939"/>
                <a:gd name="connsiteY12" fmla="*/ 127470 h 3017031"/>
                <a:gd name="connsiteX13" fmla="*/ 6774939 w 6774939"/>
                <a:gd name="connsiteY13" fmla="*/ 845614 h 3017031"/>
                <a:gd name="connsiteX14" fmla="*/ 6774939 w 6774939"/>
                <a:gd name="connsiteY14" fmla="*/ 1508516 h 3017031"/>
                <a:gd name="connsiteX15" fmla="*/ 6774939 w 6774939"/>
                <a:gd name="connsiteY15" fmla="*/ 2143796 h 3017031"/>
                <a:gd name="connsiteX16" fmla="*/ 6774939 w 6774939"/>
                <a:gd name="connsiteY16" fmla="*/ 2889561 h 3017031"/>
                <a:gd name="connsiteX17" fmla="*/ 6647469 w 6774939"/>
                <a:gd name="connsiteY17" fmla="*/ 3017031 h 3017031"/>
                <a:gd name="connsiteX18" fmla="*/ 5865069 w 6774939"/>
                <a:gd name="connsiteY18" fmla="*/ 3017031 h 3017031"/>
                <a:gd name="connsiteX19" fmla="*/ 5278269 w 6774939"/>
                <a:gd name="connsiteY19" fmla="*/ 3017031 h 3017031"/>
                <a:gd name="connsiteX20" fmla="*/ 4821869 w 6774939"/>
                <a:gd name="connsiteY20" fmla="*/ 3017031 h 3017031"/>
                <a:gd name="connsiteX21" fmla="*/ 4039469 w 6774939"/>
                <a:gd name="connsiteY21" fmla="*/ 3017031 h 3017031"/>
                <a:gd name="connsiteX22" fmla="*/ 3583069 w 6774939"/>
                <a:gd name="connsiteY22" fmla="*/ 3017031 h 3017031"/>
                <a:gd name="connsiteX23" fmla="*/ 2800670 w 6774939"/>
                <a:gd name="connsiteY23" fmla="*/ 3017031 h 3017031"/>
                <a:gd name="connsiteX24" fmla="*/ 2018270 w 6774939"/>
                <a:gd name="connsiteY24" fmla="*/ 3017031 h 3017031"/>
                <a:gd name="connsiteX25" fmla="*/ 1366270 w 6774939"/>
                <a:gd name="connsiteY25" fmla="*/ 3017031 h 3017031"/>
                <a:gd name="connsiteX26" fmla="*/ 127470 w 6774939"/>
                <a:gd name="connsiteY26" fmla="*/ 3017031 h 3017031"/>
                <a:gd name="connsiteX27" fmla="*/ 0 w 6774939"/>
                <a:gd name="connsiteY27" fmla="*/ 2889561 h 3017031"/>
                <a:gd name="connsiteX28" fmla="*/ 0 w 6774939"/>
                <a:gd name="connsiteY28" fmla="*/ 2171417 h 3017031"/>
                <a:gd name="connsiteX29" fmla="*/ 0 w 6774939"/>
                <a:gd name="connsiteY29" fmla="*/ 1563757 h 3017031"/>
                <a:gd name="connsiteX30" fmla="*/ 0 w 6774939"/>
                <a:gd name="connsiteY30" fmla="*/ 928476 h 3017031"/>
                <a:gd name="connsiteX31" fmla="*/ 0 w 6774939"/>
                <a:gd name="connsiteY31" fmla="*/ 127470 h 301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74939" h="3017031" fill="none" extrusionOk="0">
                  <a:moveTo>
                    <a:pt x="0" y="127470"/>
                  </a:moveTo>
                  <a:cubicBezTo>
                    <a:pt x="12920" y="48569"/>
                    <a:pt x="61107" y="5571"/>
                    <a:pt x="127470" y="0"/>
                  </a:cubicBezTo>
                  <a:cubicBezTo>
                    <a:pt x="325538" y="-31289"/>
                    <a:pt x="654436" y="-2683"/>
                    <a:pt x="844670" y="0"/>
                  </a:cubicBezTo>
                  <a:cubicBezTo>
                    <a:pt x="1034904" y="2683"/>
                    <a:pt x="1445504" y="-8332"/>
                    <a:pt x="1627070" y="0"/>
                  </a:cubicBezTo>
                  <a:cubicBezTo>
                    <a:pt x="1808636" y="8332"/>
                    <a:pt x="2167601" y="2359"/>
                    <a:pt x="2409470" y="0"/>
                  </a:cubicBezTo>
                  <a:cubicBezTo>
                    <a:pt x="2651339" y="-2359"/>
                    <a:pt x="2702577" y="-6911"/>
                    <a:pt x="2931070" y="0"/>
                  </a:cubicBezTo>
                  <a:cubicBezTo>
                    <a:pt x="3159563" y="6911"/>
                    <a:pt x="3302552" y="7288"/>
                    <a:pt x="3583069" y="0"/>
                  </a:cubicBezTo>
                  <a:cubicBezTo>
                    <a:pt x="3863586" y="-7288"/>
                    <a:pt x="3854235" y="21007"/>
                    <a:pt x="4039469" y="0"/>
                  </a:cubicBezTo>
                  <a:cubicBezTo>
                    <a:pt x="4224703" y="-21007"/>
                    <a:pt x="4388094" y="-18758"/>
                    <a:pt x="4691469" y="0"/>
                  </a:cubicBezTo>
                  <a:cubicBezTo>
                    <a:pt x="4994844" y="18758"/>
                    <a:pt x="5032506" y="-13084"/>
                    <a:pt x="5147869" y="0"/>
                  </a:cubicBezTo>
                  <a:cubicBezTo>
                    <a:pt x="5263232" y="13084"/>
                    <a:pt x="5436425" y="22998"/>
                    <a:pt x="5669469" y="0"/>
                  </a:cubicBezTo>
                  <a:cubicBezTo>
                    <a:pt x="5902513" y="-22998"/>
                    <a:pt x="6191193" y="-36074"/>
                    <a:pt x="6647469" y="0"/>
                  </a:cubicBezTo>
                  <a:cubicBezTo>
                    <a:pt x="6730544" y="322"/>
                    <a:pt x="6785203" y="66030"/>
                    <a:pt x="6774939" y="127470"/>
                  </a:cubicBezTo>
                  <a:cubicBezTo>
                    <a:pt x="6740033" y="289831"/>
                    <a:pt x="6748077" y="571923"/>
                    <a:pt x="6774939" y="845614"/>
                  </a:cubicBezTo>
                  <a:cubicBezTo>
                    <a:pt x="6801801" y="1119305"/>
                    <a:pt x="6791605" y="1280918"/>
                    <a:pt x="6774939" y="1508516"/>
                  </a:cubicBezTo>
                  <a:cubicBezTo>
                    <a:pt x="6758273" y="1736114"/>
                    <a:pt x="6776448" y="1869450"/>
                    <a:pt x="6774939" y="2143796"/>
                  </a:cubicBezTo>
                  <a:cubicBezTo>
                    <a:pt x="6773430" y="2418142"/>
                    <a:pt x="6799674" y="2700531"/>
                    <a:pt x="6774939" y="2889561"/>
                  </a:cubicBezTo>
                  <a:cubicBezTo>
                    <a:pt x="6781714" y="2960429"/>
                    <a:pt x="6716317" y="3008417"/>
                    <a:pt x="6647469" y="3017031"/>
                  </a:cubicBezTo>
                  <a:cubicBezTo>
                    <a:pt x="6297261" y="2982756"/>
                    <a:pt x="6099464" y="2987502"/>
                    <a:pt x="5865069" y="3017031"/>
                  </a:cubicBezTo>
                  <a:cubicBezTo>
                    <a:pt x="5630674" y="3046560"/>
                    <a:pt x="5427019" y="3002827"/>
                    <a:pt x="5278269" y="3017031"/>
                  </a:cubicBezTo>
                  <a:cubicBezTo>
                    <a:pt x="5129519" y="3031235"/>
                    <a:pt x="4980597" y="3031111"/>
                    <a:pt x="4821869" y="3017031"/>
                  </a:cubicBezTo>
                  <a:cubicBezTo>
                    <a:pt x="4663141" y="3002951"/>
                    <a:pt x="4303565" y="3025750"/>
                    <a:pt x="4039469" y="3017031"/>
                  </a:cubicBezTo>
                  <a:cubicBezTo>
                    <a:pt x="3775373" y="3008312"/>
                    <a:pt x="3790546" y="3030654"/>
                    <a:pt x="3583069" y="3017031"/>
                  </a:cubicBezTo>
                  <a:cubicBezTo>
                    <a:pt x="3375592" y="3003408"/>
                    <a:pt x="2983057" y="2993627"/>
                    <a:pt x="2800670" y="3017031"/>
                  </a:cubicBezTo>
                  <a:cubicBezTo>
                    <a:pt x="2618283" y="3040435"/>
                    <a:pt x="2331603" y="3024894"/>
                    <a:pt x="2018270" y="3017031"/>
                  </a:cubicBezTo>
                  <a:cubicBezTo>
                    <a:pt x="1704937" y="3009168"/>
                    <a:pt x="1659470" y="3012160"/>
                    <a:pt x="1366270" y="3017031"/>
                  </a:cubicBezTo>
                  <a:cubicBezTo>
                    <a:pt x="1073070" y="3021902"/>
                    <a:pt x="662358" y="2958681"/>
                    <a:pt x="127470" y="3017031"/>
                  </a:cubicBezTo>
                  <a:cubicBezTo>
                    <a:pt x="59452" y="3020578"/>
                    <a:pt x="9501" y="2967414"/>
                    <a:pt x="0" y="2889561"/>
                  </a:cubicBezTo>
                  <a:cubicBezTo>
                    <a:pt x="9722" y="2637548"/>
                    <a:pt x="26295" y="2322361"/>
                    <a:pt x="0" y="2171417"/>
                  </a:cubicBezTo>
                  <a:cubicBezTo>
                    <a:pt x="-26295" y="2020473"/>
                    <a:pt x="29365" y="1820889"/>
                    <a:pt x="0" y="1563757"/>
                  </a:cubicBezTo>
                  <a:cubicBezTo>
                    <a:pt x="-29365" y="1306625"/>
                    <a:pt x="-23561" y="1121486"/>
                    <a:pt x="0" y="928476"/>
                  </a:cubicBezTo>
                  <a:cubicBezTo>
                    <a:pt x="23561" y="735466"/>
                    <a:pt x="34333" y="458426"/>
                    <a:pt x="0" y="127470"/>
                  </a:cubicBezTo>
                  <a:close/>
                </a:path>
                <a:path w="6774939" h="3017031" stroke="0" extrusionOk="0">
                  <a:moveTo>
                    <a:pt x="0" y="127470"/>
                  </a:moveTo>
                  <a:cubicBezTo>
                    <a:pt x="12833" y="63171"/>
                    <a:pt x="52273" y="-3714"/>
                    <a:pt x="127470" y="0"/>
                  </a:cubicBezTo>
                  <a:cubicBezTo>
                    <a:pt x="297372" y="-232"/>
                    <a:pt x="636483" y="6434"/>
                    <a:pt x="779470" y="0"/>
                  </a:cubicBezTo>
                  <a:cubicBezTo>
                    <a:pt x="922457" y="-6434"/>
                    <a:pt x="1199548" y="27121"/>
                    <a:pt x="1366270" y="0"/>
                  </a:cubicBezTo>
                  <a:cubicBezTo>
                    <a:pt x="1532992" y="-27121"/>
                    <a:pt x="1643453" y="15739"/>
                    <a:pt x="1822670" y="0"/>
                  </a:cubicBezTo>
                  <a:cubicBezTo>
                    <a:pt x="2001887" y="-15739"/>
                    <a:pt x="2241476" y="30395"/>
                    <a:pt x="2539870" y="0"/>
                  </a:cubicBezTo>
                  <a:cubicBezTo>
                    <a:pt x="2838264" y="-30395"/>
                    <a:pt x="2936910" y="-5796"/>
                    <a:pt x="3257070" y="0"/>
                  </a:cubicBezTo>
                  <a:cubicBezTo>
                    <a:pt x="3577230" y="5796"/>
                    <a:pt x="3543012" y="22787"/>
                    <a:pt x="3713469" y="0"/>
                  </a:cubicBezTo>
                  <a:cubicBezTo>
                    <a:pt x="3883926" y="-22787"/>
                    <a:pt x="4322944" y="-17837"/>
                    <a:pt x="4495869" y="0"/>
                  </a:cubicBezTo>
                  <a:cubicBezTo>
                    <a:pt x="4668794" y="17837"/>
                    <a:pt x="4847916" y="13346"/>
                    <a:pt x="4952269" y="0"/>
                  </a:cubicBezTo>
                  <a:cubicBezTo>
                    <a:pt x="5056622" y="-13346"/>
                    <a:pt x="5341760" y="-24799"/>
                    <a:pt x="5604269" y="0"/>
                  </a:cubicBezTo>
                  <a:cubicBezTo>
                    <a:pt x="5866778" y="24799"/>
                    <a:pt x="6414489" y="-2116"/>
                    <a:pt x="6647469" y="0"/>
                  </a:cubicBezTo>
                  <a:cubicBezTo>
                    <a:pt x="6709292" y="-14908"/>
                    <a:pt x="6776644" y="51273"/>
                    <a:pt x="6774939" y="127470"/>
                  </a:cubicBezTo>
                  <a:cubicBezTo>
                    <a:pt x="6803364" y="461459"/>
                    <a:pt x="6797945" y="700786"/>
                    <a:pt x="6774939" y="873235"/>
                  </a:cubicBezTo>
                  <a:cubicBezTo>
                    <a:pt x="6751933" y="1045685"/>
                    <a:pt x="6803207" y="1247527"/>
                    <a:pt x="6774939" y="1618999"/>
                  </a:cubicBezTo>
                  <a:cubicBezTo>
                    <a:pt x="6746671" y="1990471"/>
                    <a:pt x="6744155" y="2430385"/>
                    <a:pt x="6774939" y="2889561"/>
                  </a:cubicBezTo>
                  <a:cubicBezTo>
                    <a:pt x="6773354" y="2952263"/>
                    <a:pt x="6720503" y="3022594"/>
                    <a:pt x="6647469" y="3017031"/>
                  </a:cubicBezTo>
                  <a:cubicBezTo>
                    <a:pt x="6362218" y="3015904"/>
                    <a:pt x="6345756" y="3025508"/>
                    <a:pt x="6060669" y="3017031"/>
                  </a:cubicBezTo>
                  <a:cubicBezTo>
                    <a:pt x="5775582" y="3008554"/>
                    <a:pt x="5745382" y="2995046"/>
                    <a:pt x="5604269" y="3017031"/>
                  </a:cubicBezTo>
                  <a:cubicBezTo>
                    <a:pt x="5463156" y="3039016"/>
                    <a:pt x="5096216" y="3008714"/>
                    <a:pt x="4952269" y="3017031"/>
                  </a:cubicBezTo>
                  <a:cubicBezTo>
                    <a:pt x="4808322" y="3025348"/>
                    <a:pt x="4456338" y="2981671"/>
                    <a:pt x="4235069" y="3017031"/>
                  </a:cubicBezTo>
                  <a:cubicBezTo>
                    <a:pt x="4013800" y="3052391"/>
                    <a:pt x="3814909" y="3043160"/>
                    <a:pt x="3517869" y="3017031"/>
                  </a:cubicBezTo>
                  <a:cubicBezTo>
                    <a:pt x="3220829" y="2990902"/>
                    <a:pt x="3189898" y="3028590"/>
                    <a:pt x="3061470" y="3017031"/>
                  </a:cubicBezTo>
                  <a:cubicBezTo>
                    <a:pt x="2933042" y="3005472"/>
                    <a:pt x="2709986" y="3007591"/>
                    <a:pt x="2539870" y="3017031"/>
                  </a:cubicBezTo>
                  <a:cubicBezTo>
                    <a:pt x="2369754" y="3026471"/>
                    <a:pt x="2226282" y="3014671"/>
                    <a:pt x="2018270" y="3017031"/>
                  </a:cubicBezTo>
                  <a:cubicBezTo>
                    <a:pt x="1810258" y="3019391"/>
                    <a:pt x="1554719" y="3022335"/>
                    <a:pt x="1301070" y="3017031"/>
                  </a:cubicBezTo>
                  <a:cubicBezTo>
                    <a:pt x="1047421" y="3011727"/>
                    <a:pt x="511667" y="2997995"/>
                    <a:pt x="127470" y="3017031"/>
                  </a:cubicBezTo>
                  <a:cubicBezTo>
                    <a:pt x="66594" y="3028757"/>
                    <a:pt x="1038" y="2949618"/>
                    <a:pt x="0" y="2889561"/>
                  </a:cubicBezTo>
                  <a:cubicBezTo>
                    <a:pt x="-15881" y="2681638"/>
                    <a:pt x="-6019" y="2573251"/>
                    <a:pt x="0" y="2281901"/>
                  </a:cubicBezTo>
                  <a:cubicBezTo>
                    <a:pt x="6019" y="1990551"/>
                    <a:pt x="5726" y="1913470"/>
                    <a:pt x="0" y="1618999"/>
                  </a:cubicBezTo>
                  <a:cubicBezTo>
                    <a:pt x="-5726" y="1324528"/>
                    <a:pt x="-5298" y="1290225"/>
                    <a:pt x="0" y="1011339"/>
                  </a:cubicBezTo>
                  <a:cubicBezTo>
                    <a:pt x="5298" y="732453"/>
                    <a:pt x="-33095" y="312617"/>
                    <a:pt x="0" y="127470"/>
                  </a:cubicBezTo>
                  <a:close/>
                </a:path>
              </a:pathLst>
            </a:custGeom>
            <a:solidFill>
              <a:schemeClr val="bg1">
                <a:alpha val="85000"/>
              </a:schemeClr>
            </a:solidFill>
            <a:ln w="38100">
              <a:solidFill>
                <a:schemeClr val="tx1"/>
              </a:solidFill>
              <a:extLst>
                <a:ext uri="{C807C97D-BFC1-408E-A445-0C87EB9F89A2}">
                  <ask:lineSketchStyleProps xmln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927144AD-53F8-5CE8-62E8-5912EBD92D09}"/>
                </a:ext>
              </a:extLst>
            </p:cNvPr>
            <p:cNvSpPr txBox="1"/>
            <p:nvPr/>
          </p:nvSpPr>
          <p:spPr>
            <a:xfrm>
              <a:off x="4931792" y="2260954"/>
              <a:ext cx="6442191" cy="244070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rPr>
                <a:t>Theo cảm nhận của các bạn nhỏ, ngôi nhà đang xây hiện ra như thế nào? </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grpSp>
      <p:pic>
        <p:nvPicPr>
          <p:cNvPr id="16" name="Picture 15">
            <a:extLst>
              <a:ext uri="{FF2B5EF4-FFF2-40B4-BE49-F238E27FC236}">
                <a16:creationId xmlns:a16="http://schemas.microsoft.com/office/drawing/2014/main" id="{7ABFC4E3-19A8-1D53-21B1-2CC1FE9DAAA8}"/>
              </a:ext>
            </a:extLst>
          </p:cNvPr>
          <p:cNvPicPr>
            <a:picLocks noChangeAspect="1"/>
          </p:cNvPicPr>
          <p:nvPr/>
        </p:nvPicPr>
        <p:blipFill rotWithShape="1">
          <a:blip r:embed="rId5">
            <a:extLst>
              <a:ext uri="{28A0092B-C50C-407E-A947-70E740481C1C}">
                <a14:useLocalDpi xmlns:a14="http://schemas.microsoft.com/office/drawing/2010/main" val="0"/>
              </a:ext>
            </a:extLst>
          </a:blip>
          <a:srcRect r="77248" b="-607"/>
          <a:stretch/>
        </p:blipFill>
        <p:spPr>
          <a:xfrm>
            <a:off x="177987" y="359427"/>
            <a:ext cx="1161764" cy="1152483"/>
          </a:xfrm>
          <a:prstGeom prst="rect">
            <a:avLst/>
          </a:prstGeom>
        </p:spPr>
      </p:pic>
      <p:sp>
        <p:nvSpPr>
          <p:cNvPr id="17" name="Rectangle: Rounded Corners 16">
            <a:extLst>
              <a:ext uri="{FF2B5EF4-FFF2-40B4-BE49-F238E27FC236}">
                <a16:creationId xmlns:a16="http://schemas.microsoft.com/office/drawing/2014/main" id="{22974EAE-FAC8-6C86-D2D6-AF9D4D178AE5}"/>
              </a:ext>
            </a:extLst>
          </p:cNvPr>
          <p:cNvSpPr/>
          <p:nvPr/>
        </p:nvSpPr>
        <p:spPr>
          <a:xfrm>
            <a:off x="679698" y="1926734"/>
            <a:ext cx="2464718" cy="1152483"/>
          </a:xfrm>
          <a:prstGeom prst="roundRect">
            <a:avLst>
              <a:gd name="adj" fmla="val 6595"/>
            </a:avLst>
          </a:prstGeom>
          <a:solidFill>
            <a:schemeClr val="accent1">
              <a:lumMod val="40000"/>
              <a:lumOff val="60000"/>
            </a:schemeClr>
          </a:solidFill>
          <a:ln w="38100">
            <a:solidFill>
              <a:schemeClr val="tx2">
                <a:lumMod val="75000"/>
              </a:schemeClr>
            </a:solidFill>
            <a:prstDash val="sysDash"/>
            <a:extLst>
              <a:ext uri="{C807C97D-BFC1-408E-A445-0C87EB9F89A2}">
                <ask:lineSketchStyleProps xmlns="" xmlns:ask="http://schemas.microsoft.com/office/drawing/2018/sketchyshapes" sd="3802672123">
                  <a:custGeom>
                    <a:avLst/>
                    <a:gdLst>
                      <a:gd name="connsiteX0" fmla="*/ 0 w 5996100"/>
                      <a:gd name="connsiteY0" fmla="*/ 263157 h 3990253"/>
                      <a:gd name="connsiteX1" fmla="*/ 263157 w 5996100"/>
                      <a:gd name="connsiteY1" fmla="*/ 0 h 3990253"/>
                      <a:gd name="connsiteX2" fmla="*/ 1056276 w 5996100"/>
                      <a:gd name="connsiteY2" fmla="*/ 0 h 3990253"/>
                      <a:gd name="connsiteX3" fmla="*/ 1685301 w 5996100"/>
                      <a:gd name="connsiteY3" fmla="*/ 0 h 3990253"/>
                      <a:gd name="connsiteX4" fmla="*/ 2478420 w 5996100"/>
                      <a:gd name="connsiteY4" fmla="*/ 0 h 3990253"/>
                      <a:gd name="connsiteX5" fmla="*/ 2998050 w 5996100"/>
                      <a:gd name="connsiteY5" fmla="*/ 0 h 3990253"/>
                      <a:gd name="connsiteX6" fmla="*/ 3572378 w 5996100"/>
                      <a:gd name="connsiteY6" fmla="*/ 0 h 3990253"/>
                      <a:gd name="connsiteX7" fmla="*/ 4201403 w 5996100"/>
                      <a:gd name="connsiteY7" fmla="*/ 0 h 3990253"/>
                      <a:gd name="connsiteX8" fmla="*/ 4721033 w 5996100"/>
                      <a:gd name="connsiteY8" fmla="*/ 0 h 3990253"/>
                      <a:gd name="connsiteX9" fmla="*/ 5732943 w 5996100"/>
                      <a:gd name="connsiteY9" fmla="*/ 0 h 3990253"/>
                      <a:gd name="connsiteX10" fmla="*/ 5996100 w 5996100"/>
                      <a:gd name="connsiteY10" fmla="*/ 263157 h 3990253"/>
                      <a:gd name="connsiteX11" fmla="*/ 5996100 w 5996100"/>
                      <a:gd name="connsiteY11" fmla="*/ 955945 h 3990253"/>
                      <a:gd name="connsiteX12" fmla="*/ 5996100 w 5996100"/>
                      <a:gd name="connsiteY12" fmla="*/ 1614093 h 3990253"/>
                      <a:gd name="connsiteX13" fmla="*/ 5996100 w 5996100"/>
                      <a:gd name="connsiteY13" fmla="*/ 2341520 h 3990253"/>
                      <a:gd name="connsiteX14" fmla="*/ 5996100 w 5996100"/>
                      <a:gd name="connsiteY14" fmla="*/ 2999669 h 3990253"/>
                      <a:gd name="connsiteX15" fmla="*/ 5996100 w 5996100"/>
                      <a:gd name="connsiteY15" fmla="*/ 3727096 h 3990253"/>
                      <a:gd name="connsiteX16" fmla="*/ 5732943 w 5996100"/>
                      <a:gd name="connsiteY16" fmla="*/ 3990253 h 3990253"/>
                      <a:gd name="connsiteX17" fmla="*/ 5049220 w 5996100"/>
                      <a:gd name="connsiteY17" fmla="*/ 3990253 h 3990253"/>
                      <a:gd name="connsiteX18" fmla="*/ 4310799 w 5996100"/>
                      <a:gd name="connsiteY18" fmla="*/ 3990253 h 3990253"/>
                      <a:gd name="connsiteX19" fmla="*/ 3736471 w 5996100"/>
                      <a:gd name="connsiteY19" fmla="*/ 3990253 h 3990253"/>
                      <a:gd name="connsiteX20" fmla="*/ 2943352 w 5996100"/>
                      <a:gd name="connsiteY20" fmla="*/ 3990253 h 3990253"/>
                      <a:gd name="connsiteX21" fmla="*/ 2314327 w 5996100"/>
                      <a:gd name="connsiteY21" fmla="*/ 3990253 h 3990253"/>
                      <a:gd name="connsiteX22" fmla="*/ 1794697 w 5996100"/>
                      <a:gd name="connsiteY22" fmla="*/ 3990253 h 3990253"/>
                      <a:gd name="connsiteX23" fmla="*/ 1220370 w 5996100"/>
                      <a:gd name="connsiteY23" fmla="*/ 3990253 h 3990253"/>
                      <a:gd name="connsiteX24" fmla="*/ 263157 w 5996100"/>
                      <a:gd name="connsiteY24" fmla="*/ 3990253 h 3990253"/>
                      <a:gd name="connsiteX25" fmla="*/ 0 w 5996100"/>
                      <a:gd name="connsiteY25" fmla="*/ 3727096 h 3990253"/>
                      <a:gd name="connsiteX26" fmla="*/ 0 w 5996100"/>
                      <a:gd name="connsiteY26" fmla="*/ 2999669 h 3990253"/>
                      <a:gd name="connsiteX27" fmla="*/ 0 w 5996100"/>
                      <a:gd name="connsiteY27" fmla="*/ 2306881 h 3990253"/>
                      <a:gd name="connsiteX28" fmla="*/ 0 w 5996100"/>
                      <a:gd name="connsiteY28" fmla="*/ 1579454 h 3990253"/>
                      <a:gd name="connsiteX29" fmla="*/ 0 w 5996100"/>
                      <a:gd name="connsiteY29" fmla="*/ 955945 h 3990253"/>
                      <a:gd name="connsiteX30" fmla="*/ 0 w 5996100"/>
                      <a:gd name="connsiteY30" fmla="*/ 263157 h 39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6100" h="3990253" extrusionOk="0">
                        <a:moveTo>
                          <a:pt x="0" y="263157"/>
                        </a:moveTo>
                        <a:cubicBezTo>
                          <a:pt x="-13939" y="135661"/>
                          <a:pt x="99490" y="-1027"/>
                          <a:pt x="263157" y="0"/>
                        </a:cubicBezTo>
                        <a:cubicBezTo>
                          <a:pt x="635215" y="5327"/>
                          <a:pt x="739968" y="27593"/>
                          <a:pt x="1056276" y="0"/>
                        </a:cubicBezTo>
                        <a:cubicBezTo>
                          <a:pt x="1372584" y="-27593"/>
                          <a:pt x="1558735" y="767"/>
                          <a:pt x="1685301" y="0"/>
                        </a:cubicBezTo>
                        <a:cubicBezTo>
                          <a:pt x="1811867" y="-767"/>
                          <a:pt x="2231244" y="27044"/>
                          <a:pt x="2478420" y="0"/>
                        </a:cubicBezTo>
                        <a:cubicBezTo>
                          <a:pt x="2725596" y="-27044"/>
                          <a:pt x="2775657" y="11096"/>
                          <a:pt x="2998050" y="0"/>
                        </a:cubicBezTo>
                        <a:cubicBezTo>
                          <a:pt x="3220443" y="-11096"/>
                          <a:pt x="3297023" y="27231"/>
                          <a:pt x="3572378" y="0"/>
                        </a:cubicBezTo>
                        <a:cubicBezTo>
                          <a:pt x="3847733" y="-27231"/>
                          <a:pt x="4029832" y="1517"/>
                          <a:pt x="4201403" y="0"/>
                        </a:cubicBezTo>
                        <a:cubicBezTo>
                          <a:pt x="4372975" y="-1517"/>
                          <a:pt x="4538286" y="5635"/>
                          <a:pt x="4721033" y="0"/>
                        </a:cubicBezTo>
                        <a:cubicBezTo>
                          <a:pt x="4903780" y="-5635"/>
                          <a:pt x="5264503" y="41914"/>
                          <a:pt x="5732943" y="0"/>
                        </a:cubicBezTo>
                        <a:cubicBezTo>
                          <a:pt x="5875672" y="-4401"/>
                          <a:pt x="5994128" y="126875"/>
                          <a:pt x="5996100" y="263157"/>
                        </a:cubicBezTo>
                        <a:cubicBezTo>
                          <a:pt x="5996052" y="521523"/>
                          <a:pt x="6021135" y="813326"/>
                          <a:pt x="5996100" y="955945"/>
                        </a:cubicBezTo>
                        <a:cubicBezTo>
                          <a:pt x="5971065" y="1098564"/>
                          <a:pt x="5991201" y="1373050"/>
                          <a:pt x="5996100" y="1614093"/>
                        </a:cubicBezTo>
                        <a:cubicBezTo>
                          <a:pt x="6000999" y="1855136"/>
                          <a:pt x="6022797" y="2144214"/>
                          <a:pt x="5996100" y="2341520"/>
                        </a:cubicBezTo>
                        <a:cubicBezTo>
                          <a:pt x="5969403" y="2538826"/>
                          <a:pt x="5971603" y="2792765"/>
                          <a:pt x="5996100" y="2999669"/>
                        </a:cubicBezTo>
                        <a:cubicBezTo>
                          <a:pt x="6020597" y="3206573"/>
                          <a:pt x="6009265" y="3468200"/>
                          <a:pt x="5996100" y="3727096"/>
                        </a:cubicBezTo>
                        <a:cubicBezTo>
                          <a:pt x="5981346" y="3875347"/>
                          <a:pt x="5852216" y="4000038"/>
                          <a:pt x="5732943" y="3990253"/>
                        </a:cubicBezTo>
                        <a:cubicBezTo>
                          <a:pt x="5497114" y="3990231"/>
                          <a:pt x="5313953" y="4021742"/>
                          <a:pt x="5049220" y="3990253"/>
                        </a:cubicBezTo>
                        <a:cubicBezTo>
                          <a:pt x="4784487" y="3958764"/>
                          <a:pt x="4578830" y="4009852"/>
                          <a:pt x="4310799" y="3990253"/>
                        </a:cubicBezTo>
                        <a:cubicBezTo>
                          <a:pt x="4042768" y="3970654"/>
                          <a:pt x="3936620" y="3986404"/>
                          <a:pt x="3736471" y="3990253"/>
                        </a:cubicBezTo>
                        <a:cubicBezTo>
                          <a:pt x="3536322" y="3994102"/>
                          <a:pt x="3323866" y="3982977"/>
                          <a:pt x="2943352" y="3990253"/>
                        </a:cubicBezTo>
                        <a:cubicBezTo>
                          <a:pt x="2562838" y="3997529"/>
                          <a:pt x="2460111" y="4015326"/>
                          <a:pt x="2314327" y="3990253"/>
                        </a:cubicBezTo>
                        <a:cubicBezTo>
                          <a:pt x="2168543" y="3965180"/>
                          <a:pt x="1968638" y="3978085"/>
                          <a:pt x="1794697" y="3990253"/>
                        </a:cubicBezTo>
                        <a:cubicBezTo>
                          <a:pt x="1620756" y="4002422"/>
                          <a:pt x="1376624" y="3985830"/>
                          <a:pt x="1220370" y="3990253"/>
                        </a:cubicBezTo>
                        <a:cubicBezTo>
                          <a:pt x="1064116" y="3994676"/>
                          <a:pt x="519256" y="4037788"/>
                          <a:pt x="263157" y="3990253"/>
                        </a:cubicBezTo>
                        <a:cubicBezTo>
                          <a:pt x="126620" y="3991152"/>
                          <a:pt x="3345" y="3892876"/>
                          <a:pt x="0" y="3727096"/>
                        </a:cubicBezTo>
                        <a:cubicBezTo>
                          <a:pt x="32997" y="3468982"/>
                          <a:pt x="-27871" y="3153659"/>
                          <a:pt x="0" y="2999669"/>
                        </a:cubicBezTo>
                        <a:cubicBezTo>
                          <a:pt x="27871" y="2845679"/>
                          <a:pt x="17774" y="2559738"/>
                          <a:pt x="0" y="2306881"/>
                        </a:cubicBezTo>
                        <a:cubicBezTo>
                          <a:pt x="-17774" y="2054024"/>
                          <a:pt x="-23824" y="1846139"/>
                          <a:pt x="0" y="1579454"/>
                        </a:cubicBezTo>
                        <a:cubicBezTo>
                          <a:pt x="23824" y="1312769"/>
                          <a:pt x="-22480" y="1253503"/>
                          <a:pt x="0" y="955945"/>
                        </a:cubicBezTo>
                        <a:cubicBezTo>
                          <a:pt x="22480" y="658387"/>
                          <a:pt x="20231" y="485369"/>
                          <a:pt x="0" y="26315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1"/>
                </a:solidFill>
                <a:effectLst/>
                <a:uLnTx/>
                <a:uFillTx/>
                <a:latin typeface="#9Slide02 Noi dung dai"/>
                <a:ea typeface="+mn-ea"/>
                <a:cs typeface="+mn-cs"/>
              </a:rPr>
              <a:t>Giàn giáo </a:t>
            </a:r>
            <a:endParaRPr kumimoji="0" lang="en-US" sz="4000" b="0" i="0" u="none" strike="noStrike" kern="1200" cap="none" spc="0" normalizeH="0" baseline="0" noProof="0" dirty="0">
              <a:ln>
                <a:noFill/>
              </a:ln>
              <a:solidFill>
                <a:schemeClr val="tx1"/>
              </a:solidFill>
              <a:effectLst/>
              <a:uLnTx/>
              <a:uFillTx/>
              <a:latin typeface="#9Slide02 Noi dung dai"/>
              <a:ea typeface="+mn-ea"/>
              <a:cs typeface="+mn-cs"/>
            </a:endParaRPr>
          </a:p>
        </p:txBody>
      </p:sp>
      <p:sp>
        <p:nvSpPr>
          <p:cNvPr id="18" name="Rectangle: Rounded Corners 17">
            <a:extLst>
              <a:ext uri="{FF2B5EF4-FFF2-40B4-BE49-F238E27FC236}">
                <a16:creationId xmlns:a16="http://schemas.microsoft.com/office/drawing/2014/main" id="{CD28DABF-607B-DAB4-16A2-671E3C1F3154}"/>
              </a:ext>
            </a:extLst>
          </p:cNvPr>
          <p:cNvSpPr/>
          <p:nvPr/>
        </p:nvSpPr>
        <p:spPr>
          <a:xfrm>
            <a:off x="3489438" y="1926734"/>
            <a:ext cx="3032660" cy="1152483"/>
          </a:xfrm>
          <a:prstGeom prst="roundRect">
            <a:avLst>
              <a:gd name="adj" fmla="val 6595"/>
            </a:avLst>
          </a:prstGeom>
          <a:solidFill>
            <a:srgbClr val="75D7FE"/>
          </a:solidFill>
          <a:ln w="38100">
            <a:solidFill>
              <a:srgbClr val="00B0F0"/>
            </a:solidFill>
            <a:prstDash val="sysDash"/>
            <a:extLst>
              <a:ext uri="{C807C97D-BFC1-408E-A445-0C87EB9F89A2}">
                <ask:lineSketchStyleProps xmlns="" xmlns:ask="http://schemas.microsoft.com/office/drawing/2018/sketchyshapes" sd="3802672123">
                  <a:custGeom>
                    <a:avLst/>
                    <a:gdLst>
                      <a:gd name="connsiteX0" fmla="*/ 0 w 5996100"/>
                      <a:gd name="connsiteY0" fmla="*/ 263157 h 3990253"/>
                      <a:gd name="connsiteX1" fmla="*/ 263157 w 5996100"/>
                      <a:gd name="connsiteY1" fmla="*/ 0 h 3990253"/>
                      <a:gd name="connsiteX2" fmla="*/ 1056276 w 5996100"/>
                      <a:gd name="connsiteY2" fmla="*/ 0 h 3990253"/>
                      <a:gd name="connsiteX3" fmla="*/ 1685301 w 5996100"/>
                      <a:gd name="connsiteY3" fmla="*/ 0 h 3990253"/>
                      <a:gd name="connsiteX4" fmla="*/ 2478420 w 5996100"/>
                      <a:gd name="connsiteY4" fmla="*/ 0 h 3990253"/>
                      <a:gd name="connsiteX5" fmla="*/ 2998050 w 5996100"/>
                      <a:gd name="connsiteY5" fmla="*/ 0 h 3990253"/>
                      <a:gd name="connsiteX6" fmla="*/ 3572378 w 5996100"/>
                      <a:gd name="connsiteY6" fmla="*/ 0 h 3990253"/>
                      <a:gd name="connsiteX7" fmla="*/ 4201403 w 5996100"/>
                      <a:gd name="connsiteY7" fmla="*/ 0 h 3990253"/>
                      <a:gd name="connsiteX8" fmla="*/ 4721033 w 5996100"/>
                      <a:gd name="connsiteY8" fmla="*/ 0 h 3990253"/>
                      <a:gd name="connsiteX9" fmla="*/ 5732943 w 5996100"/>
                      <a:gd name="connsiteY9" fmla="*/ 0 h 3990253"/>
                      <a:gd name="connsiteX10" fmla="*/ 5996100 w 5996100"/>
                      <a:gd name="connsiteY10" fmla="*/ 263157 h 3990253"/>
                      <a:gd name="connsiteX11" fmla="*/ 5996100 w 5996100"/>
                      <a:gd name="connsiteY11" fmla="*/ 955945 h 3990253"/>
                      <a:gd name="connsiteX12" fmla="*/ 5996100 w 5996100"/>
                      <a:gd name="connsiteY12" fmla="*/ 1614093 h 3990253"/>
                      <a:gd name="connsiteX13" fmla="*/ 5996100 w 5996100"/>
                      <a:gd name="connsiteY13" fmla="*/ 2341520 h 3990253"/>
                      <a:gd name="connsiteX14" fmla="*/ 5996100 w 5996100"/>
                      <a:gd name="connsiteY14" fmla="*/ 2999669 h 3990253"/>
                      <a:gd name="connsiteX15" fmla="*/ 5996100 w 5996100"/>
                      <a:gd name="connsiteY15" fmla="*/ 3727096 h 3990253"/>
                      <a:gd name="connsiteX16" fmla="*/ 5732943 w 5996100"/>
                      <a:gd name="connsiteY16" fmla="*/ 3990253 h 3990253"/>
                      <a:gd name="connsiteX17" fmla="*/ 5049220 w 5996100"/>
                      <a:gd name="connsiteY17" fmla="*/ 3990253 h 3990253"/>
                      <a:gd name="connsiteX18" fmla="*/ 4310799 w 5996100"/>
                      <a:gd name="connsiteY18" fmla="*/ 3990253 h 3990253"/>
                      <a:gd name="connsiteX19" fmla="*/ 3736471 w 5996100"/>
                      <a:gd name="connsiteY19" fmla="*/ 3990253 h 3990253"/>
                      <a:gd name="connsiteX20" fmla="*/ 2943352 w 5996100"/>
                      <a:gd name="connsiteY20" fmla="*/ 3990253 h 3990253"/>
                      <a:gd name="connsiteX21" fmla="*/ 2314327 w 5996100"/>
                      <a:gd name="connsiteY21" fmla="*/ 3990253 h 3990253"/>
                      <a:gd name="connsiteX22" fmla="*/ 1794697 w 5996100"/>
                      <a:gd name="connsiteY22" fmla="*/ 3990253 h 3990253"/>
                      <a:gd name="connsiteX23" fmla="*/ 1220370 w 5996100"/>
                      <a:gd name="connsiteY23" fmla="*/ 3990253 h 3990253"/>
                      <a:gd name="connsiteX24" fmla="*/ 263157 w 5996100"/>
                      <a:gd name="connsiteY24" fmla="*/ 3990253 h 3990253"/>
                      <a:gd name="connsiteX25" fmla="*/ 0 w 5996100"/>
                      <a:gd name="connsiteY25" fmla="*/ 3727096 h 3990253"/>
                      <a:gd name="connsiteX26" fmla="*/ 0 w 5996100"/>
                      <a:gd name="connsiteY26" fmla="*/ 2999669 h 3990253"/>
                      <a:gd name="connsiteX27" fmla="*/ 0 w 5996100"/>
                      <a:gd name="connsiteY27" fmla="*/ 2306881 h 3990253"/>
                      <a:gd name="connsiteX28" fmla="*/ 0 w 5996100"/>
                      <a:gd name="connsiteY28" fmla="*/ 1579454 h 3990253"/>
                      <a:gd name="connsiteX29" fmla="*/ 0 w 5996100"/>
                      <a:gd name="connsiteY29" fmla="*/ 955945 h 3990253"/>
                      <a:gd name="connsiteX30" fmla="*/ 0 w 5996100"/>
                      <a:gd name="connsiteY30" fmla="*/ 263157 h 39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6100" h="3990253" extrusionOk="0">
                        <a:moveTo>
                          <a:pt x="0" y="263157"/>
                        </a:moveTo>
                        <a:cubicBezTo>
                          <a:pt x="-13939" y="135661"/>
                          <a:pt x="99490" y="-1027"/>
                          <a:pt x="263157" y="0"/>
                        </a:cubicBezTo>
                        <a:cubicBezTo>
                          <a:pt x="635215" y="5327"/>
                          <a:pt x="739968" y="27593"/>
                          <a:pt x="1056276" y="0"/>
                        </a:cubicBezTo>
                        <a:cubicBezTo>
                          <a:pt x="1372584" y="-27593"/>
                          <a:pt x="1558735" y="767"/>
                          <a:pt x="1685301" y="0"/>
                        </a:cubicBezTo>
                        <a:cubicBezTo>
                          <a:pt x="1811867" y="-767"/>
                          <a:pt x="2231244" y="27044"/>
                          <a:pt x="2478420" y="0"/>
                        </a:cubicBezTo>
                        <a:cubicBezTo>
                          <a:pt x="2725596" y="-27044"/>
                          <a:pt x="2775657" y="11096"/>
                          <a:pt x="2998050" y="0"/>
                        </a:cubicBezTo>
                        <a:cubicBezTo>
                          <a:pt x="3220443" y="-11096"/>
                          <a:pt x="3297023" y="27231"/>
                          <a:pt x="3572378" y="0"/>
                        </a:cubicBezTo>
                        <a:cubicBezTo>
                          <a:pt x="3847733" y="-27231"/>
                          <a:pt x="4029832" y="1517"/>
                          <a:pt x="4201403" y="0"/>
                        </a:cubicBezTo>
                        <a:cubicBezTo>
                          <a:pt x="4372975" y="-1517"/>
                          <a:pt x="4538286" y="5635"/>
                          <a:pt x="4721033" y="0"/>
                        </a:cubicBezTo>
                        <a:cubicBezTo>
                          <a:pt x="4903780" y="-5635"/>
                          <a:pt x="5264503" y="41914"/>
                          <a:pt x="5732943" y="0"/>
                        </a:cubicBezTo>
                        <a:cubicBezTo>
                          <a:pt x="5875672" y="-4401"/>
                          <a:pt x="5994128" y="126875"/>
                          <a:pt x="5996100" y="263157"/>
                        </a:cubicBezTo>
                        <a:cubicBezTo>
                          <a:pt x="5996052" y="521523"/>
                          <a:pt x="6021135" y="813326"/>
                          <a:pt x="5996100" y="955945"/>
                        </a:cubicBezTo>
                        <a:cubicBezTo>
                          <a:pt x="5971065" y="1098564"/>
                          <a:pt x="5991201" y="1373050"/>
                          <a:pt x="5996100" y="1614093"/>
                        </a:cubicBezTo>
                        <a:cubicBezTo>
                          <a:pt x="6000999" y="1855136"/>
                          <a:pt x="6022797" y="2144214"/>
                          <a:pt x="5996100" y="2341520"/>
                        </a:cubicBezTo>
                        <a:cubicBezTo>
                          <a:pt x="5969403" y="2538826"/>
                          <a:pt x="5971603" y="2792765"/>
                          <a:pt x="5996100" y="2999669"/>
                        </a:cubicBezTo>
                        <a:cubicBezTo>
                          <a:pt x="6020597" y="3206573"/>
                          <a:pt x="6009265" y="3468200"/>
                          <a:pt x="5996100" y="3727096"/>
                        </a:cubicBezTo>
                        <a:cubicBezTo>
                          <a:pt x="5981346" y="3875347"/>
                          <a:pt x="5852216" y="4000038"/>
                          <a:pt x="5732943" y="3990253"/>
                        </a:cubicBezTo>
                        <a:cubicBezTo>
                          <a:pt x="5497114" y="3990231"/>
                          <a:pt x="5313953" y="4021742"/>
                          <a:pt x="5049220" y="3990253"/>
                        </a:cubicBezTo>
                        <a:cubicBezTo>
                          <a:pt x="4784487" y="3958764"/>
                          <a:pt x="4578830" y="4009852"/>
                          <a:pt x="4310799" y="3990253"/>
                        </a:cubicBezTo>
                        <a:cubicBezTo>
                          <a:pt x="4042768" y="3970654"/>
                          <a:pt x="3936620" y="3986404"/>
                          <a:pt x="3736471" y="3990253"/>
                        </a:cubicBezTo>
                        <a:cubicBezTo>
                          <a:pt x="3536322" y="3994102"/>
                          <a:pt x="3323866" y="3982977"/>
                          <a:pt x="2943352" y="3990253"/>
                        </a:cubicBezTo>
                        <a:cubicBezTo>
                          <a:pt x="2562838" y="3997529"/>
                          <a:pt x="2460111" y="4015326"/>
                          <a:pt x="2314327" y="3990253"/>
                        </a:cubicBezTo>
                        <a:cubicBezTo>
                          <a:pt x="2168543" y="3965180"/>
                          <a:pt x="1968638" y="3978085"/>
                          <a:pt x="1794697" y="3990253"/>
                        </a:cubicBezTo>
                        <a:cubicBezTo>
                          <a:pt x="1620756" y="4002422"/>
                          <a:pt x="1376624" y="3985830"/>
                          <a:pt x="1220370" y="3990253"/>
                        </a:cubicBezTo>
                        <a:cubicBezTo>
                          <a:pt x="1064116" y="3994676"/>
                          <a:pt x="519256" y="4037788"/>
                          <a:pt x="263157" y="3990253"/>
                        </a:cubicBezTo>
                        <a:cubicBezTo>
                          <a:pt x="126620" y="3991152"/>
                          <a:pt x="3345" y="3892876"/>
                          <a:pt x="0" y="3727096"/>
                        </a:cubicBezTo>
                        <a:cubicBezTo>
                          <a:pt x="32997" y="3468982"/>
                          <a:pt x="-27871" y="3153659"/>
                          <a:pt x="0" y="2999669"/>
                        </a:cubicBezTo>
                        <a:cubicBezTo>
                          <a:pt x="27871" y="2845679"/>
                          <a:pt x="17774" y="2559738"/>
                          <a:pt x="0" y="2306881"/>
                        </a:cubicBezTo>
                        <a:cubicBezTo>
                          <a:pt x="-17774" y="2054024"/>
                          <a:pt x="-23824" y="1846139"/>
                          <a:pt x="0" y="1579454"/>
                        </a:cubicBezTo>
                        <a:cubicBezTo>
                          <a:pt x="23824" y="1312769"/>
                          <a:pt x="-22480" y="1253503"/>
                          <a:pt x="0" y="955945"/>
                        </a:cubicBezTo>
                        <a:cubicBezTo>
                          <a:pt x="22480" y="658387"/>
                          <a:pt x="20231" y="485369"/>
                          <a:pt x="0" y="26315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1"/>
                </a:solidFill>
                <a:effectLst/>
                <a:uLnTx/>
                <a:uFillTx/>
                <a:latin typeface="#9Slide02 Noi dung dai"/>
                <a:ea typeface="+mn-ea"/>
                <a:cs typeface="+mn-cs"/>
              </a:rPr>
              <a:t>Trụ bê tông</a:t>
            </a:r>
            <a:endParaRPr kumimoji="0" lang="en-US" sz="4000" b="0" i="0" u="none" strike="noStrike" kern="1200" cap="none" spc="0" normalizeH="0" baseline="0" noProof="0" dirty="0">
              <a:ln>
                <a:noFill/>
              </a:ln>
              <a:solidFill>
                <a:schemeClr val="tx1"/>
              </a:solidFill>
              <a:effectLst/>
              <a:uLnTx/>
              <a:uFillTx/>
              <a:latin typeface="#9Slide02 Noi dung dai"/>
              <a:ea typeface="+mn-ea"/>
              <a:cs typeface="+mn-cs"/>
            </a:endParaRPr>
          </a:p>
        </p:txBody>
      </p:sp>
      <p:sp>
        <p:nvSpPr>
          <p:cNvPr id="19" name="Rectangle: Rounded Corners 18">
            <a:extLst>
              <a:ext uri="{FF2B5EF4-FFF2-40B4-BE49-F238E27FC236}">
                <a16:creationId xmlns:a16="http://schemas.microsoft.com/office/drawing/2014/main" id="{97C387FE-4D1C-8895-CF20-66A57F45E3ED}"/>
              </a:ext>
            </a:extLst>
          </p:cNvPr>
          <p:cNvSpPr/>
          <p:nvPr/>
        </p:nvSpPr>
        <p:spPr>
          <a:xfrm>
            <a:off x="6807214" y="1926734"/>
            <a:ext cx="4837390" cy="1152483"/>
          </a:xfrm>
          <a:prstGeom prst="roundRect">
            <a:avLst>
              <a:gd name="adj" fmla="val 6595"/>
            </a:avLst>
          </a:prstGeom>
          <a:solidFill>
            <a:srgbClr val="FFCCFF"/>
          </a:solidFill>
          <a:ln w="38100">
            <a:solidFill>
              <a:srgbClr val="FF66FF"/>
            </a:solidFill>
            <a:prstDash val="sysDash"/>
            <a:extLst>
              <a:ext uri="{C807C97D-BFC1-408E-A445-0C87EB9F89A2}">
                <ask:lineSketchStyleProps xmlns="" xmlns:ask="http://schemas.microsoft.com/office/drawing/2018/sketchyshapes" sd="3802672123">
                  <a:custGeom>
                    <a:avLst/>
                    <a:gdLst>
                      <a:gd name="connsiteX0" fmla="*/ 0 w 5996100"/>
                      <a:gd name="connsiteY0" fmla="*/ 263157 h 3990253"/>
                      <a:gd name="connsiteX1" fmla="*/ 263157 w 5996100"/>
                      <a:gd name="connsiteY1" fmla="*/ 0 h 3990253"/>
                      <a:gd name="connsiteX2" fmla="*/ 1056276 w 5996100"/>
                      <a:gd name="connsiteY2" fmla="*/ 0 h 3990253"/>
                      <a:gd name="connsiteX3" fmla="*/ 1685301 w 5996100"/>
                      <a:gd name="connsiteY3" fmla="*/ 0 h 3990253"/>
                      <a:gd name="connsiteX4" fmla="*/ 2478420 w 5996100"/>
                      <a:gd name="connsiteY4" fmla="*/ 0 h 3990253"/>
                      <a:gd name="connsiteX5" fmla="*/ 2998050 w 5996100"/>
                      <a:gd name="connsiteY5" fmla="*/ 0 h 3990253"/>
                      <a:gd name="connsiteX6" fmla="*/ 3572378 w 5996100"/>
                      <a:gd name="connsiteY6" fmla="*/ 0 h 3990253"/>
                      <a:gd name="connsiteX7" fmla="*/ 4201403 w 5996100"/>
                      <a:gd name="connsiteY7" fmla="*/ 0 h 3990253"/>
                      <a:gd name="connsiteX8" fmla="*/ 4721033 w 5996100"/>
                      <a:gd name="connsiteY8" fmla="*/ 0 h 3990253"/>
                      <a:gd name="connsiteX9" fmla="*/ 5732943 w 5996100"/>
                      <a:gd name="connsiteY9" fmla="*/ 0 h 3990253"/>
                      <a:gd name="connsiteX10" fmla="*/ 5996100 w 5996100"/>
                      <a:gd name="connsiteY10" fmla="*/ 263157 h 3990253"/>
                      <a:gd name="connsiteX11" fmla="*/ 5996100 w 5996100"/>
                      <a:gd name="connsiteY11" fmla="*/ 955945 h 3990253"/>
                      <a:gd name="connsiteX12" fmla="*/ 5996100 w 5996100"/>
                      <a:gd name="connsiteY12" fmla="*/ 1614093 h 3990253"/>
                      <a:gd name="connsiteX13" fmla="*/ 5996100 w 5996100"/>
                      <a:gd name="connsiteY13" fmla="*/ 2341520 h 3990253"/>
                      <a:gd name="connsiteX14" fmla="*/ 5996100 w 5996100"/>
                      <a:gd name="connsiteY14" fmla="*/ 2999669 h 3990253"/>
                      <a:gd name="connsiteX15" fmla="*/ 5996100 w 5996100"/>
                      <a:gd name="connsiteY15" fmla="*/ 3727096 h 3990253"/>
                      <a:gd name="connsiteX16" fmla="*/ 5732943 w 5996100"/>
                      <a:gd name="connsiteY16" fmla="*/ 3990253 h 3990253"/>
                      <a:gd name="connsiteX17" fmla="*/ 5049220 w 5996100"/>
                      <a:gd name="connsiteY17" fmla="*/ 3990253 h 3990253"/>
                      <a:gd name="connsiteX18" fmla="*/ 4310799 w 5996100"/>
                      <a:gd name="connsiteY18" fmla="*/ 3990253 h 3990253"/>
                      <a:gd name="connsiteX19" fmla="*/ 3736471 w 5996100"/>
                      <a:gd name="connsiteY19" fmla="*/ 3990253 h 3990253"/>
                      <a:gd name="connsiteX20" fmla="*/ 2943352 w 5996100"/>
                      <a:gd name="connsiteY20" fmla="*/ 3990253 h 3990253"/>
                      <a:gd name="connsiteX21" fmla="*/ 2314327 w 5996100"/>
                      <a:gd name="connsiteY21" fmla="*/ 3990253 h 3990253"/>
                      <a:gd name="connsiteX22" fmla="*/ 1794697 w 5996100"/>
                      <a:gd name="connsiteY22" fmla="*/ 3990253 h 3990253"/>
                      <a:gd name="connsiteX23" fmla="*/ 1220370 w 5996100"/>
                      <a:gd name="connsiteY23" fmla="*/ 3990253 h 3990253"/>
                      <a:gd name="connsiteX24" fmla="*/ 263157 w 5996100"/>
                      <a:gd name="connsiteY24" fmla="*/ 3990253 h 3990253"/>
                      <a:gd name="connsiteX25" fmla="*/ 0 w 5996100"/>
                      <a:gd name="connsiteY25" fmla="*/ 3727096 h 3990253"/>
                      <a:gd name="connsiteX26" fmla="*/ 0 w 5996100"/>
                      <a:gd name="connsiteY26" fmla="*/ 2999669 h 3990253"/>
                      <a:gd name="connsiteX27" fmla="*/ 0 w 5996100"/>
                      <a:gd name="connsiteY27" fmla="*/ 2306881 h 3990253"/>
                      <a:gd name="connsiteX28" fmla="*/ 0 w 5996100"/>
                      <a:gd name="connsiteY28" fmla="*/ 1579454 h 3990253"/>
                      <a:gd name="connsiteX29" fmla="*/ 0 w 5996100"/>
                      <a:gd name="connsiteY29" fmla="*/ 955945 h 3990253"/>
                      <a:gd name="connsiteX30" fmla="*/ 0 w 5996100"/>
                      <a:gd name="connsiteY30" fmla="*/ 263157 h 39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6100" h="3990253" extrusionOk="0">
                        <a:moveTo>
                          <a:pt x="0" y="263157"/>
                        </a:moveTo>
                        <a:cubicBezTo>
                          <a:pt x="-13939" y="135661"/>
                          <a:pt x="99490" y="-1027"/>
                          <a:pt x="263157" y="0"/>
                        </a:cubicBezTo>
                        <a:cubicBezTo>
                          <a:pt x="635215" y="5327"/>
                          <a:pt x="739968" y="27593"/>
                          <a:pt x="1056276" y="0"/>
                        </a:cubicBezTo>
                        <a:cubicBezTo>
                          <a:pt x="1372584" y="-27593"/>
                          <a:pt x="1558735" y="767"/>
                          <a:pt x="1685301" y="0"/>
                        </a:cubicBezTo>
                        <a:cubicBezTo>
                          <a:pt x="1811867" y="-767"/>
                          <a:pt x="2231244" y="27044"/>
                          <a:pt x="2478420" y="0"/>
                        </a:cubicBezTo>
                        <a:cubicBezTo>
                          <a:pt x="2725596" y="-27044"/>
                          <a:pt x="2775657" y="11096"/>
                          <a:pt x="2998050" y="0"/>
                        </a:cubicBezTo>
                        <a:cubicBezTo>
                          <a:pt x="3220443" y="-11096"/>
                          <a:pt x="3297023" y="27231"/>
                          <a:pt x="3572378" y="0"/>
                        </a:cubicBezTo>
                        <a:cubicBezTo>
                          <a:pt x="3847733" y="-27231"/>
                          <a:pt x="4029832" y="1517"/>
                          <a:pt x="4201403" y="0"/>
                        </a:cubicBezTo>
                        <a:cubicBezTo>
                          <a:pt x="4372975" y="-1517"/>
                          <a:pt x="4538286" y="5635"/>
                          <a:pt x="4721033" y="0"/>
                        </a:cubicBezTo>
                        <a:cubicBezTo>
                          <a:pt x="4903780" y="-5635"/>
                          <a:pt x="5264503" y="41914"/>
                          <a:pt x="5732943" y="0"/>
                        </a:cubicBezTo>
                        <a:cubicBezTo>
                          <a:pt x="5875672" y="-4401"/>
                          <a:pt x="5994128" y="126875"/>
                          <a:pt x="5996100" y="263157"/>
                        </a:cubicBezTo>
                        <a:cubicBezTo>
                          <a:pt x="5996052" y="521523"/>
                          <a:pt x="6021135" y="813326"/>
                          <a:pt x="5996100" y="955945"/>
                        </a:cubicBezTo>
                        <a:cubicBezTo>
                          <a:pt x="5971065" y="1098564"/>
                          <a:pt x="5991201" y="1373050"/>
                          <a:pt x="5996100" y="1614093"/>
                        </a:cubicBezTo>
                        <a:cubicBezTo>
                          <a:pt x="6000999" y="1855136"/>
                          <a:pt x="6022797" y="2144214"/>
                          <a:pt x="5996100" y="2341520"/>
                        </a:cubicBezTo>
                        <a:cubicBezTo>
                          <a:pt x="5969403" y="2538826"/>
                          <a:pt x="5971603" y="2792765"/>
                          <a:pt x="5996100" y="2999669"/>
                        </a:cubicBezTo>
                        <a:cubicBezTo>
                          <a:pt x="6020597" y="3206573"/>
                          <a:pt x="6009265" y="3468200"/>
                          <a:pt x="5996100" y="3727096"/>
                        </a:cubicBezTo>
                        <a:cubicBezTo>
                          <a:pt x="5981346" y="3875347"/>
                          <a:pt x="5852216" y="4000038"/>
                          <a:pt x="5732943" y="3990253"/>
                        </a:cubicBezTo>
                        <a:cubicBezTo>
                          <a:pt x="5497114" y="3990231"/>
                          <a:pt x="5313953" y="4021742"/>
                          <a:pt x="5049220" y="3990253"/>
                        </a:cubicBezTo>
                        <a:cubicBezTo>
                          <a:pt x="4784487" y="3958764"/>
                          <a:pt x="4578830" y="4009852"/>
                          <a:pt x="4310799" y="3990253"/>
                        </a:cubicBezTo>
                        <a:cubicBezTo>
                          <a:pt x="4042768" y="3970654"/>
                          <a:pt x="3936620" y="3986404"/>
                          <a:pt x="3736471" y="3990253"/>
                        </a:cubicBezTo>
                        <a:cubicBezTo>
                          <a:pt x="3536322" y="3994102"/>
                          <a:pt x="3323866" y="3982977"/>
                          <a:pt x="2943352" y="3990253"/>
                        </a:cubicBezTo>
                        <a:cubicBezTo>
                          <a:pt x="2562838" y="3997529"/>
                          <a:pt x="2460111" y="4015326"/>
                          <a:pt x="2314327" y="3990253"/>
                        </a:cubicBezTo>
                        <a:cubicBezTo>
                          <a:pt x="2168543" y="3965180"/>
                          <a:pt x="1968638" y="3978085"/>
                          <a:pt x="1794697" y="3990253"/>
                        </a:cubicBezTo>
                        <a:cubicBezTo>
                          <a:pt x="1620756" y="4002422"/>
                          <a:pt x="1376624" y="3985830"/>
                          <a:pt x="1220370" y="3990253"/>
                        </a:cubicBezTo>
                        <a:cubicBezTo>
                          <a:pt x="1064116" y="3994676"/>
                          <a:pt x="519256" y="4037788"/>
                          <a:pt x="263157" y="3990253"/>
                        </a:cubicBezTo>
                        <a:cubicBezTo>
                          <a:pt x="126620" y="3991152"/>
                          <a:pt x="3345" y="3892876"/>
                          <a:pt x="0" y="3727096"/>
                        </a:cubicBezTo>
                        <a:cubicBezTo>
                          <a:pt x="32997" y="3468982"/>
                          <a:pt x="-27871" y="3153659"/>
                          <a:pt x="0" y="2999669"/>
                        </a:cubicBezTo>
                        <a:cubicBezTo>
                          <a:pt x="27871" y="2845679"/>
                          <a:pt x="17774" y="2559738"/>
                          <a:pt x="0" y="2306881"/>
                        </a:cubicBezTo>
                        <a:cubicBezTo>
                          <a:pt x="-17774" y="2054024"/>
                          <a:pt x="-23824" y="1846139"/>
                          <a:pt x="0" y="1579454"/>
                        </a:cubicBezTo>
                        <a:cubicBezTo>
                          <a:pt x="23824" y="1312769"/>
                          <a:pt x="-22480" y="1253503"/>
                          <a:pt x="0" y="955945"/>
                        </a:cubicBezTo>
                        <a:cubicBezTo>
                          <a:pt x="22480" y="658387"/>
                          <a:pt x="20231" y="485369"/>
                          <a:pt x="0" y="26315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1"/>
                </a:solidFill>
                <a:effectLst/>
                <a:uLnTx/>
                <a:uFillTx/>
                <a:latin typeface="#9Slide02 Noi dung dai"/>
                <a:ea typeface="+mn-ea"/>
                <a:cs typeface="+mn-cs"/>
              </a:rPr>
              <a:t>Ngôi nhà đang xây dở</a:t>
            </a:r>
            <a:endParaRPr kumimoji="0" lang="en-US" sz="4000" b="0" i="0" u="none" strike="noStrike" kern="1200" cap="none" spc="0" normalizeH="0" baseline="0" noProof="0" dirty="0">
              <a:ln>
                <a:noFill/>
              </a:ln>
              <a:solidFill>
                <a:schemeClr val="tx1"/>
              </a:solidFill>
              <a:effectLst/>
              <a:uLnTx/>
              <a:uFillTx/>
              <a:latin typeface="#9Slide02 Noi dung dai"/>
              <a:ea typeface="+mn-ea"/>
              <a:cs typeface="+mn-cs"/>
            </a:endParaRPr>
          </a:p>
        </p:txBody>
      </p:sp>
      <p:sp>
        <p:nvSpPr>
          <p:cNvPr id="20" name="Rectangle: Rounded Corners 19">
            <a:extLst>
              <a:ext uri="{FF2B5EF4-FFF2-40B4-BE49-F238E27FC236}">
                <a16:creationId xmlns:a16="http://schemas.microsoft.com/office/drawing/2014/main" id="{7AEA6182-600F-B32C-0AEC-0E5E70DC08B8}"/>
              </a:ext>
            </a:extLst>
          </p:cNvPr>
          <p:cNvSpPr/>
          <p:nvPr/>
        </p:nvSpPr>
        <p:spPr>
          <a:xfrm>
            <a:off x="679698" y="3127099"/>
            <a:ext cx="2464718" cy="2191350"/>
          </a:xfrm>
          <a:prstGeom prst="roundRect">
            <a:avLst>
              <a:gd name="adj" fmla="val 6595"/>
            </a:avLst>
          </a:prstGeom>
          <a:solidFill>
            <a:schemeClr val="bg1"/>
          </a:solidFill>
          <a:ln w="38100">
            <a:solidFill>
              <a:schemeClr val="tx2">
                <a:lumMod val="75000"/>
              </a:schemeClr>
            </a:solidFill>
            <a:prstDash val="sysDash"/>
            <a:extLst>
              <a:ext uri="{C807C97D-BFC1-408E-A445-0C87EB9F89A2}">
                <ask:lineSketchStyleProps xmlns="" xmlns:ask="http://schemas.microsoft.com/office/drawing/2018/sketchyshapes" sd="3802672123">
                  <a:custGeom>
                    <a:avLst/>
                    <a:gdLst>
                      <a:gd name="connsiteX0" fmla="*/ 0 w 5996100"/>
                      <a:gd name="connsiteY0" fmla="*/ 263157 h 3990253"/>
                      <a:gd name="connsiteX1" fmla="*/ 263157 w 5996100"/>
                      <a:gd name="connsiteY1" fmla="*/ 0 h 3990253"/>
                      <a:gd name="connsiteX2" fmla="*/ 1056276 w 5996100"/>
                      <a:gd name="connsiteY2" fmla="*/ 0 h 3990253"/>
                      <a:gd name="connsiteX3" fmla="*/ 1685301 w 5996100"/>
                      <a:gd name="connsiteY3" fmla="*/ 0 h 3990253"/>
                      <a:gd name="connsiteX4" fmla="*/ 2478420 w 5996100"/>
                      <a:gd name="connsiteY4" fmla="*/ 0 h 3990253"/>
                      <a:gd name="connsiteX5" fmla="*/ 2998050 w 5996100"/>
                      <a:gd name="connsiteY5" fmla="*/ 0 h 3990253"/>
                      <a:gd name="connsiteX6" fmla="*/ 3572378 w 5996100"/>
                      <a:gd name="connsiteY6" fmla="*/ 0 h 3990253"/>
                      <a:gd name="connsiteX7" fmla="*/ 4201403 w 5996100"/>
                      <a:gd name="connsiteY7" fmla="*/ 0 h 3990253"/>
                      <a:gd name="connsiteX8" fmla="*/ 4721033 w 5996100"/>
                      <a:gd name="connsiteY8" fmla="*/ 0 h 3990253"/>
                      <a:gd name="connsiteX9" fmla="*/ 5732943 w 5996100"/>
                      <a:gd name="connsiteY9" fmla="*/ 0 h 3990253"/>
                      <a:gd name="connsiteX10" fmla="*/ 5996100 w 5996100"/>
                      <a:gd name="connsiteY10" fmla="*/ 263157 h 3990253"/>
                      <a:gd name="connsiteX11" fmla="*/ 5996100 w 5996100"/>
                      <a:gd name="connsiteY11" fmla="*/ 955945 h 3990253"/>
                      <a:gd name="connsiteX12" fmla="*/ 5996100 w 5996100"/>
                      <a:gd name="connsiteY12" fmla="*/ 1614093 h 3990253"/>
                      <a:gd name="connsiteX13" fmla="*/ 5996100 w 5996100"/>
                      <a:gd name="connsiteY13" fmla="*/ 2341520 h 3990253"/>
                      <a:gd name="connsiteX14" fmla="*/ 5996100 w 5996100"/>
                      <a:gd name="connsiteY14" fmla="*/ 2999669 h 3990253"/>
                      <a:gd name="connsiteX15" fmla="*/ 5996100 w 5996100"/>
                      <a:gd name="connsiteY15" fmla="*/ 3727096 h 3990253"/>
                      <a:gd name="connsiteX16" fmla="*/ 5732943 w 5996100"/>
                      <a:gd name="connsiteY16" fmla="*/ 3990253 h 3990253"/>
                      <a:gd name="connsiteX17" fmla="*/ 5049220 w 5996100"/>
                      <a:gd name="connsiteY17" fmla="*/ 3990253 h 3990253"/>
                      <a:gd name="connsiteX18" fmla="*/ 4310799 w 5996100"/>
                      <a:gd name="connsiteY18" fmla="*/ 3990253 h 3990253"/>
                      <a:gd name="connsiteX19" fmla="*/ 3736471 w 5996100"/>
                      <a:gd name="connsiteY19" fmla="*/ 3990253 h 3990253"/>
                      <a:gd name="connsiteX20" fmla="*/ 2943352 w 5996100"/>
                      <a:gd name="connsiteY20" fmla="*/ 3990253 h 3990253"/>
                      <a:gd name="connsiteX21" fmla="*/ 2314327 w 5996100"/>
                      <a:gd name="connsiteY21" fmla="*/ 3990253 h 3990253"/>
                      <a:gd name="connsiteX22" fmla="*/ 1794697 w 5996100"/>
                      <a:gd name="connsiteY22" fmla="*/ 3990253 h 3990253"/>
                      <a:gd name="connsiteX23" fmla="*/ 1220370 w 5996100"/>
                      <a:gd name="connsiteY23" fmla="*/ 3990253 h 3990253"/>
                      <a:gd name="connsiteX24" fmla="*/ 263157 w 5996100"/>
                      <a:gd name="connsiteY24" fmla="*/ 3990253 h 3990253"/>
                      <a:gd name="connsiteX25" fmla="*/ 0 w 5996100"/>
                      <a:gd name="connsiteY25" fmla="*/ 3727096 h 3990253"/>
                      <a:gd name="connsiteX26" fmla="*/ 0 w 5996100"/>
                      <a:gd name="connsiteY26" fmla="*/ 2999669 h 3990253"/>
                      <a:gd name="connsiteX27" fmla="*/ 0 w 5996100"/>
                      <a:gd name="connsiteY27" fmla="*/ 2306881 h 3990253"/>
                      <a:gd name="connsiteX28" fmla="*/ 0 w 5996100"/>
                      <a:gd name="connsiteY28" fmla="*/ 1579454 h 3990253"/>
                      <a:gd name="connsiteX29" fmla="*/ 0 w 5996100"/>
                      <a:gd name="connsiteY29" fmla="*/ 955945 h 3990253"/>
                      <a:gd name="connsiteX30" fmla="*/ 0 w 5996100"/>
                      <a:gd name="connsiteY30" fmla="*/ 263157 h 39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6100" h="3990253" extrusionOk="0">
                        <a:moveTo>
                          <a:pt x="0" y="263157"/>
                        </a:moveTo>
                        <a:cubicBezTo>
                          <a:pt x="-13939" y="135661"/>
                          <a:pt x="99490" y="-1027"/>
                          <a:pt x="263157" y="0"/>
                        </a:cubicBezTo>
                        <a:cubicBezTo>
                          <a:pt x="635215" y="5327"/>
                          <a:pt x="739968" y="27593"/>
                          <a:pt x="1056276" y="0"/>
                        </a:cubicBezTo>
                        <a:cubicBezTo>
                          <a:pt x="1372584" y="-27593"/>
                          <a:pt x="1558735" y="767"/>
                          <a:pt x="1685301" y="0"/>
                        </a:cubicBezTo>
                        <a:cubicBezTo>
                          <a:pt x="1811867" y="-767"/>
                          <a:pt x="2231244" y="27044"/>
                          <a:pt x="2478420" y="0"/>
                        </a:cubicBezTo>
                        <a:cubicBezTo>
                          <a:pt x="2725596" y="-27044"/>
                          <a:pt x="2775657" y="11096"/>
                          <a:pt x="2998050" y="0"/>
                        </a:cubicBezTo>
                        <a:cubicBezTo>
                          <a:pt x="3220443" y="-11096"/>
                          <a:pt x="3297023" y="27231"/>
                          <a:pt x="3572378" y="0"/>
                        </a:cubicBezTo>
                        <a:cubicBezTo>
                          <a:pt x="3847733" y="-27231"/>
                          <a:pt x="4029832" y="1517"/>
                          <a:pt x="4201403" y="0"/>
                        </a:cubicBezTo>
                        <a:cubicBezTo>
                          <a:pt x="4372975" y="-1517"/>
                          <a:pt x="4538286" y="5635"/>
                          <a:pt x="4721033" y="0"/>
                        </a:cubicBezTo>
                        <a:cubicBezTo>
                          <a:pt x="4903780" y="-5635"/>
                          <a:pt x="5264503" y="41914"/>
                          <a:pt x="5732943" y="0"/>
                        </a:cubicBezTo>
                        <a:cubicBezTo>
                          <a:pt x="5875672" y="-4401"/>
                          <a:pt x="5994128" y="126875"/>
                          <a:pt x="5996100" y="263157"/>
                        </a:cubicBezTo>
                        <a:cubicBezTo>
                          <a:pt x="5996052" y="521523"/>
                          <a:pt x="6021135" y="813326"/>
                          <a:pt x="5996100" y="955945"/>
                        </a:cubicBezTo>
                        <a:cubicBezTo>
                          <a:pt x="5971065" y="1098564"/>
                          <a:pt x="5991201" y="1373050"/>
                          <a:pt x="5996100" y="1614093"/>
                        </a:cubicBezTo>
                        <a:cubicBezTo>
                          <a:pt x="6000999" y="1855136"/>
                          <a:pt x="6022797" y="2144214"/>
                          <a:pt x="5996100" y="2341520"/>
                        </a:cubicBezTo>
                        <a:cubicBezTo>
                          <a:pt x="5969403" y="2538826"/>
                          <a:pt x="5971603" y="2792765"/>
                          <a:pt x="5996100" y="2999669"/>
                        </a:cubicBezTo>
                        <a:cubicBezTo>
                          <a:pt x="6020597" y="3206573"/>
                          <a:pt x="6009265" y="3468200"/>
                          <a:pt x="5996100" y="3727096"/>
                        </a:cubicBezTo>
                        <a:cubicBezTo>
                          <a:pt x="5981346" y="3875347"/>
                          <a:pt x="5852216" y="4000038"/>
                          <a:pt x="5732943" y="3990253"/>
                        </a:cubicBezTo>
                        <a:cubicBezTo>
                          <a:pt x="5497114" y="3990231"/>
                          <a:pt x="5313953" y="4021742"/>
                          <a:pt x="5049220" y="3990253"/>
                        </a:cubicBezTo>
                        <a:cubicBezTo>
                          <a:pt x="4784487" y="3958764"/>
                          <a:pt x="4578830" y="4009852"/>
                          <a:pt x="4310799" y="3990253"/>
                        </a:cubicBezTo>
                        <a:cubicBezTo>
                          <a:pt x="4042768" y="3970654"/>
                          <a:pt x="3936620" y="3986404"/>
                          <a:pt x="3736471" y="3990253"/>
                        </a:cubicBezTo>
                        <a:cubicBezTo>
                          <a:pt x="3536322" y="3994102"/>
                          <a:pt x="3323866" y="3982977"/>
                          <a:pt x="2943352" y="3990253"/>
                        </a:cubicBezTo>
                        <a:cubicBezTo>
                          <a:pt x="2562838" y="3997529"/>
                          <a:pt x="2460111" y="4015326"/>
                          <a:pt x="2314327" y="3990253"/>
                        </a:cubicBezTo>
                        <a:cubicBezTo>
                          <a:pt x="2168543" y="3965180"/>
                          <a:pt x="1968638" y="3978085"/>
                          <a:pt x="1794697" y="3990253"/>
                        </a:cubicBezTo>
                        <a:cubicBezTo>
                          <a:pt x="1620756" y="4002422"/>
                          <a:pt x="1376624" y="3985830"/>
                          <a:pt x="1220370" y="3990253"/>
                        </a:cubicBezTo>
                        <a:cubicBezTo>
                          <a:pt x="1064116" y="3994676"/>
                          <a:pt x="519256" y="4037788"/>
                          <a:pt x="263157" y="3990253"/>
                        </a:cubicBezTo>
                        <a:cubicBezTo>
                          <a:pt x="126620" y="3991152"/>
                          <a:pt x="3345" y="3892876"/>
                          <a:pt x="0" y="3727096"/>
                        </a:cubicBezTo>
                        <a:cubicBezTo>
                          <a:pt x="32997" y="3468982"/>
                          <a:pt x="-27871" y="3153659"/>
                          <a:pt x="0" y="2999669"/>
                        </a:cubicBezTo>
                        <a:cubicBezTo>
                          <a:pt x="27871" y="2845679"/>
                          <a:pt x="17774" y="2559738"/>
                          <a:pt x="0" y="2306881"/>
                        </a:cubicBezTo>
                        <a:cubicBezTo>
                          <a:pt x="-17774" y="2054024"/>
                          <a:pt x="-23824" y="1846139"/>
                          <a:pt x="0" y="1579454"/>
                        </a:cubicBezTo>
                        <a:cubicBezTo>
                          <a:pt x="23824" y="1312769"/>
                          <a:pt x="-22480" y="1253503"/>
                          <a:pt x="0" y="955945"/>
                        </a:cubicBezTo>
                        <a:cubicBezTo>
                          <a:pt x="22480" y="658387"/>
                          <a:pt x="20231" y="485369"/>
                          <a:pt x="0" y="26315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9Slide02 Noi dung dai"/>
                <a:ea typeface="+mn-ea"/>
                <a:cs typeface="+mn-cs"/>
              </a:rPr>
              <a:t>Tựa cái</a:t>
            </a:r>
            <a:r>
              <a:rPr kumimoji="0" lang="vi-VN" sz="3200" b="0" i="0" u="none" strike="noStrike" kern="1200" cap="none" spc="0" normalizeH="0" noProof="0" dirty="0">
                <a:ln>
                  <a:noFill/>
                </a:ln>
                <a:solidFill>
                  <a:schemeClr val="tx1"/>
                </a:solidFill>
                <a:effectLst/>
                <a:uLnTx/>
                <a:uFillTx/>
                <a:latin typeface="#9Slide02 Noi dung dai"/>
                <a:ea typeface="+mn-ea"/>
                <a:cs typeface="+mn-cs"/>
              </a:rPr>
              <a:t> lồng che chở</a:t>
            </a:r>
            <a:endParaRPr kumimoji="0" lang="en-US" sz="3200" b="0" i="0" u="none" strike="noStrike" kern="1200" cap="none" spc="0" normalizeH="0" baseline="0" noProof="0" dirty="0">
              <a:ln>
                <a:noFill/>
              </a:ln>
              <a:solidFill>
                <a:schemeClr val="tx1"/>
              </a:solidFill>
              <a:effectLst/>
              <a:uLnTx/>
              <a:uFillTx/>
              <a:latin typeface="#9Slide02 Noi dung dai"/>
              <a:ea typeface="+mn-ea"/>
              <a:cs typeface="+mn-cs"/>
            </a:endParaRPr>
          </a:p>
        </p:txBody>
      </p:sp>
      <p:sp>
        <p:nvSpPr>
          <p:cNvPr id="21" name="Rectangle: Rounded Corners 20">
            <a:extLst>
              <a:ext uri="{FF2B5EF4-FFF2-40B4-BE49-F238E27FC236}">
                <a16:creationId xmlns:a16="http://schemas.microsoft.com/office/drawing/2014/main" id="{067CAFB4-4E26-9FD2-9A52-1AA443195079}"/>
              </a:ext>
            </a:extLst>
          </p:cNvPr>
          <p:cNvSpPr/>
          <p:nvPr/>
        </p:nvSpPr>
        <p:spPr>
          <a:xfrm>
            <a:off x="3489438" y="3130324"/>
            <a:ext cx="3032660" cy="2188125"/>
          </a:xfrm>
          <a:prstGeom prst="roundRect">
            <a:avLst>
              <a:gd name="adj" fmla="val 6595"/>
            </a:avLst>
          </a:prstGeom>
          <a:solidFill>
            <a:schemeClr val="bg1"/>
          </a:solidFill>
          <a:ln w="38100">
            <a:solidFill>
              <a:srgbClr val="00B0F0"/>
            </a:solidFill>
            <a:prstDash val="sysDash"/>
            <a:extLst>
              <a:ext uri="{C807C97D-BFC1-408E-A445-0C87EB9F89A2}">
                <ask:lineSketchStyleProps xmlns="" xmlns:ask="http://schemas.microsoft.com/office/drawing/2018/sketchyshapes" sd="3802672123">
                  <a:custGeom>
                    <a:avLst/>
                    <a:gdLst>
                      <a:gd name="connsiteX0" fmla="*/ 0 w 5996100"/>
                      <a:gd name="connsiteY0" fmla="*/ 263157 h 3990253"/>
                      <a:gd name="connsiteX1" fmla="*/ 263157 w 5996100"/>
                      <a:gd name="connsiteY1" fmla="*/ 0 h 3990253"/>
                      <a:gd name="connsiteX2" fmla="*/ 1056276 w 5996100"/>
                      <a:gd name="connsiteY2" fmla="*/ 0 h 3990253"/>
                      <a:gd name="connsiteX3" fmla="*/ 1685301 w 5996100"/>
                      <a:gd name="connsiteY3" fmla="*/ 0 h 3990253"/>
                      <a:gd name="connsiteX4" fmla="*/ 2478420 w 5996100"/>
                      <a:gd name="connsiteY4" fmla="*/ 0 h 3990253"/>
                      <a:gd name="connsiteX5" fmla="*/ 2998050 w 5996100"/>
                      <a:gd name="connsiteY5" fmla="*/ 0 h 3990253"/>
                      <a:gd name="connsiteX6" fmla="*/ 3572378 w 5996100"/>
                      <a:gd name="connsiteY6" fmla="*/ 0 h 3990253"/>
                      <a:gd name="connsiteX7" fmla="*/ 4201403 w 5996100"/>
                      <a:gd name="connsiteY7" fmla="*/ 0 h 3990253"/>
                      <a:gd name="connsiteX8" fmla="*/ 4721033 w 5996100"/>
                      <a:gd name="connsiteY8" fmla="*/ 0 h 3990253"/>
                      <a:gd name="connsiteX9" fmla="*/ 5732943 w 5996100"/>
                      <a:gd name="connsiteY9" fmla="*/ 0 h 3990253"/>
                      <a:gd name="connsiteX10" fmla="*/ 5996100 w 5996100"/>
                      <a:gd name="connsiteY10" fmla="*/ 263157 h 3990253"/>
                      <a:gd name="connsiteX11" fmla="*/ 5996100 w 5996100"/>
                      <a:gd name="connsiteY11" fmla="*/ 955945 h 3990253"/>
                      <a:gd name="connsiteX12" fmla="*/ 5996100 w 5996100"/>
                      <a:gd name="connsiteY12" fmla="*/ 1614093 h 3990253"/>
                      <a:gd name="connsiteX13" fmla="*/ 5996100 w 5996100"/>
                      <a:gd name="connsiteY13" fmla="*/ 2341520 h 3990253"/>
                      <a:gd name="connsiteX14" fmla="*/ 5996100 w 5996100"/>
                      <a:gd name="connsiteY14" fmla="*/ 2999669 h 3990253"/>
                      <a:gd name="connsiteX15" fmla="*/ 5996100 w 5996100"/>
                      <a:gd name="connsiteY15" fmla="*/ 3727096 h 3990253"/>
                      <a:gd name="connsiteX16" fmla="*/ 5732943 w 5996100"/>
                      <a:gd name="connsiteY16" fmla="*/ 3990253 h 3990253"/>
                      <a:gd name="connsiteX17" fmla="*/ 5049220 w 5996100"/>
                      <a:gd name="connsiteY17" fmla="*/ 3990253 h 3990253"/>
                      <a:gd name="connsiteX18" fmla="*/ 4310799 w 5996100"/>
                      <a:gd name="connsiteY18" fmla="*/ 3990253 h 3990253"/>
                      <a:gd name="connsiteX19" fmla="*/ 3736471 w 5996100"/>
                      <a:gd name="connsiteY19" fmla="*/ 3990253 h 3990253"/>
                      <a:gd name="connsiteX20" fmla="*/ 2943352 w 5996100"/>
                      <a:gd name="connsiteY20" fmla="*/ 3990253 h 3990253"/>
                      <a:gd name="connsiteX21" fmla="*/ 2314327 w 5996100"/>
                      <a:gd name="connsiteY21" fmla="*/ 3990253 h 3990253"/>
                      <a:gd name="connsiteX22" fmla="*/ 1794697 w 5996100"/>
                      <a:gd name="connsiteY22" fmla="*/ 3990253 h 3990253"/>
                      <a:gd name="connsiteX23" fmla="*/ 1220370 w 5996100"/>
                      <a:gd name="connsiteY23" fmla="*/ 3990253 h 3990253"/>
                      <a:gd name="connsiteX24" fmla="*/ 263157 w 5996100"/>
                      <a:gd name="connsiteY24" fmla="*/ 3990253 h 3990253"/>
                      <a:gd name="connsiteX25" fmla="*/ 0 w 5996100"/>
                      <a:gd name="connsiteY25" fmla="*/ 3727096 h 3990253"/>
                      <a:gd name="connsiteX26" fmla="*/ 0 w 5996100"/>
                      <a:gd name="connsiteY26" fmla="*/ 2999669 h 3990253"/>
                      <a:gd name="connsiteX27" fmla="*/ 0 w 5996100"/>
                      <a:gd name="connsiteY27" fmla="*/ 2306881 h 3990253"/>
                      <a:gd name="connsiteX28" fmla="*/ 0 w 5996100"/>
                      <a:gd name="connsiteY28" fmla="*/ 1579454 h 3990253"/>
                      <a:gd name="connsiteX29" fmla="*/ 0 w 5996100"/>
                      <a:gd name="connsiteY29" fmla="*/ 955945 h 3990253"/>
                      <a:gd name="connsiteX30" fmla="*/ 0 w 5996100"/>
                      <a:gd name="connsiteY30" fmla="*/ 263157 h 39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6100" h="3990253" extrusionOk="0">
                        <a:moveTo>
                          <a:pt x="0" y="263157"/>
                        </a:moveTo>
                        <a:cubicBezTo>
                          <a:pt x="-13939" y="135661"/>
                          <a:pt x="99490" y="-1027"/>
                          <a:pt x="263157" y="0"/>
                        </a:cubicBezTo>
                        <a:cubicBezTo>
                          <a:pt x="635215" y="5327"/>
                          <a:pt x="739968" y="27593"/>
                          <a:pt x="1056276" y="0"/>
                        </a:cubicBezTo>
                        <a:cubicBezTo>
                          <a:pt x="1372584" y="-27593"/>
                          <a:pt x="1558735" y="767"/>
                          <a:pt x="1685301" y="0"/>
                        </a:cubicBezTo>
                        <a:cubicBezTo>
                          <a:pt x="1811867" y="-767"/>
                          <a:pt x="2231244" y="27044"/>
                          <a:pt x="2478420" y="0"/>
                        </a:cubicBezTo>
                        <a:cubicBezTo>
                          <a:pt x="2725596" y="-27044"/>
                          <a:pt x="2775657" y="11096"/>
                          <a:pt x="2998050" y="0"/>
                        </a:cubicBezTo>
                        <a:cubicBezTo>
                          <a:pt x="3220443" y="-11096"/>
                          <a:pt x="3297023" y="27231"/>
                          <a:pt x="3572378" y="0"/>
                        </a:cubicBezTo>
                        <a:cubicBezTo>
                          <a:pt x="3847733" y="-27231"/>
                          <a:pt x="4029832" y="1517"/>
                          <a:pt x="4201403" y="0"/>
                        </a:cubicBezTo>
                        <a:cubicBezTo>
                          <a:pt x="4372975" y="-1517"/>
                          <a:pt x="4538286" y="5635"/>
                          <a:pt x="4721033" y="0"/>
                        </a:cubicBezTo>
                        <a:cubicBezTo>
                          <a:pt x="4903780" y="-5635"/>
                          <a:pt x="5264503" y="41914"/>
                          <a:pt x="5732943" y="0"/>
                        </a:cubicBezTo>
                        <a:cubicBezTo>
                          <a:pt x="5875672" y="-4401"/>
                          <a:pt x="5994128" y="126875"/>
                          <a:pt x="5996100" y="263157"/>
                        </a:cubicBezTo>
                        <a:cubicBezTo>
                          <a:pt x="5996052" y="521523"/>
                          <a:pt x="6021135" y="813326"/>
                          <a:pt x="5996100" y="955945"/>
                        </a:cubicBezTo>
                        <a:cubicBezTo>
                          <a:pt x="5971065" y="1098564"/>
                          <a:pt x="5991201" y="1373050"/>
                          <a:pt x="5996100" y="1614093"/>
                        </a:cubicBezTo>
                        <a:cubicBezTo>
                          <a:pt x="6000999" y="1855136"/>
                          <a:pt x="6022797" y="2144214"/>
                          <a:pt x="5996100" y="2341520"/>
                        </a:cubicBezTo>
                        <a:cubicBezTo>
                          <a:pt x="5969403" y="2538826"/>
                          <a:pt x="5971603" y="2792765"/>
                          <a:pt x="5996100" y="2999669"/>
                        </a:cubicBezTo>
                        <a:cubicBezTo>
                          <a:pt x="6020597" y="3206573"/>
                          <a:pt x="6009265" y="3468200"/>
                          <a:pt x="5996100" y="3727096"/>
                        </a:cubicBezTo>
                        <a:cubicBezTo>
                          <a:pt x="5981346" y="3875347"/>
                          <a:pt x="5852216" y="4000038"/>
                          <a:pt x="5732943" y="3990253"/>
                        </a:cubicBezTo>
                        <a:cubicBezTo>
                          <a:pt x="5497114" y="3990231"/>
                          <a:pt x="5313953" y="4021742"/>
                          <a:pt x="5049220" y="3990253"/>
                        </a:cubicBezTo>
                        <a:cubicBezTo>
                          <a:pt x="4784487" y="3958764"/>
                          <a:pt x="4578830" y="4009852"/>
                          <a:pt x="4310799" y="3990253"/>
                        </a:cubicBezTo>
                        <a:cubicBezTo>
                          <a:pt x="4042768" y="3970654"/>
                          <a:pt x="3936620" y="3986404"/>
                          <a:pt x="3736471" y="3990253"/>
                        </a:cubicBezTo>
                        <a:cubicBezTo>
                          <a:pt x="3536322" y="3994102"/>
                          <a:pt x="3323866" y="3982977"/>
                          <a:pt x="2943352" y="3990253"/>
                        </a:cubicBezTo>
                        <a:cubicBezTo>
                          <a:pt x="2562838" y="3997529"/>
                          <a:pt x="2460111" y="4015326"/>
                          <a:pt x="2314327" y="3990253"/>
                        </a:cubicBezTo>
                        <a:cubicBezTo>
                          <a:pt x="2168543" y="3965180"/>
                          <a:pt x="1968638" y="3978085"/>
                          <a:pt x="1794697" y="3990253"/>
                        </a:cubicBezTo>
                        <a:cubicBezTo>
                          <a:pt x="1620756" y="4002422"/>
                          <a:pt x="1376624" y="3985830"/>
                          <a:pt x="1220370" y="3990253"/>
                        </a:cubicBezTo>
                        <a:cubicBezTo>
                          <a:pt x="1064116" y="3994676"/>
                          <a:pt x="519256" y="4037788"/>
                          <a:pt x="263157" y="3990253"/>
                        </a:cubicBezTo>
                        <a:cubicBezTo>
                          <a:pt x="126620" y="3991152"/>
                          <a:pt x="3345" y="3892876"/>
                          <a:pt x="0" y="3727096"/>
                        </a:cubicBezTo>
                        <a:cubicBezTo>
                          <a:pt x="32997" y="3468982"/>
                          <a:pt x="-27871" y="3153659"/>
                          <a:pt x="0" y="2999669"/>
                        </a:cubicBezTo>
                        <a:cubicBezTo>
                          <a:pt x="27871" y="2845679"/>
                          <a:pt x="17774" y="2559738"/>
                          <a:pt x="0" y="2306881"/>
                        </a:cubicBezTo>
                        <a:cubicBezTo>
                          <a:pt x="-17774" y="2054024"/>
                          <a:pt x="-23824" y="1846139"/>
                          <a:pt x="0" y="1579454"/>
                        </a:cubicBezTo>
                        <a:cubicBezTo>
                          <a:pt x="23824" y="1312769"/>
                          <a:pt x="-22480" y="1253503"/>
                          <a:pt x="0" y="955945"/>
                        </a:cubicBezTo>
                        <a:cubicBezTo>
                          <a:pt x="22480" y="658387"/>
                          <a:pt x="20231" y="485369"/>
                          <a:pt x="0" y="26315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chemeClr val="tx1"/>
                </a:solidFill>
                <a:effectLst/>
                <a:uLnTx/>
                <a:uFillTx/>
                <a:latin typeface="#9Slide02 Noi dung dai"/>
                <a:ea typeface="+mn-ea"/>
                <a:cs typeface="+mn-cs"/>
              </a:rPr>
              <a:t>Nhú</a:t>
            </a:r>
            <a:r>
              <a:rPr kumimoji="0" lang="vi-VN" sz="3200" b="0" i="0" u="none" strike="noStrike" kern="1200" cap="none" spc="0" normalizeH="0" noProof="0" dirty="0">
                <a:ln>
                  <a:noFill/>
                </a:ln>
                <a:solidFill>
                  <a:schemeClr val="tx1"/>
                </a:solidFill>
                <a:effectLst/>
                <a:uLnTx/>
                <a:uFillTx/>
                <a:latin typeface="#9Slide02 Noi dung dai"/>
                <a:ea typeface="+mn-ea"/>
                <a:cs typeface="+mn-cs"/>
              </a:rPr>
              <a:t> lên như một mầm cây</a:t>
            </a:r>
            <a:endParaRPr kumimoji="0" lang="en-US" sz="3200" b="0" i="0" u="none" strike="noStrike" kern="1200" cap="none" spc="0" normalizeH="0" baseline="0" noProof="0" dirty="0">
              <a:ln>
                <a:noFill/>
              </a:ln>
              <a:solidFill>
                <a:schemeClr val="tx1"/>
              </a:solidFill>
              <a:effectLst/>
              <a:uLnTx/>
              <a:uFillTx/>
              <a:latin typeface="#9Slide02 Noi dung dai"/>
              <a:ea typeface="+mn-ea"/>
              <a:cs typeface="+mn-cs"/>
            </a:endParaRPr>
          </a:p>
        </p:txBody>
      </p:sp>
      <p:sp>
        <p:nvSpPr>
          <p:cNvPr id="22" name="Rectangle: Rounded Corners 21">
            <a:extLst>
              <a:ext uri="{FF2B5EF4-FFF2-40B4-BE49-F238E27FC236}">
                <a16:creationId xmlns:a16="http://schemas.microsoft.com/office/drawing/2014/main" id="{E1D6D9A5-960C-01A5-977F-45CAB0555AD6}"/>
              </a:ext>
            </a:extLst>
          </p:cNvPr>
          <p:cNvSpPr/>
          <p:nvPr/>
        </p:nvSpPr>
        <p:spPr>
          <a:xfrm>
            <a:off x="6823723" y="3133960"/>
            <a:ext cx="4837390" cy="3266205"/>
          </a:xfrm>
          <a:prstGeom prst="roundRect">
            <a:avLst>
              <a:gd name="adj" fmla="val 6595"/>
            </a:avLst>
          </a:prstGeom>
          <a:solidFill>
            <a:schemeClr val="bg1"/>
          </a:solidFill>
          <a:ln w="38100">
            <a:solidFill>
              <a:srgbClr val="FF66FF"/>
            </a:solidFill>
            <a:prstDash val="sysDash"/>
            <a:extLst>
              <a:ext uri="{C807C97D-BFC1-408E-A445-0C87EB9F89A2}">
                <ask:lineSketchStyleProps xmlns="" xmlns:ask="http://schemas.microsoft.com/office/drawing/2018/sketchyshapes" sd="3802672123">
                  <a:custGeom>
                    <a:avLst/>
                    <a:gdLst>
                      <a:gd name="connsiteX0" fmla="*/ 0 w 5996100"/>
                      <a:gd name="connsiteY0" fmla="*/ 263157 h 3990253"/>
                      <a:gd name="connsiteX1" fmla="*/ 263157 w 5996100"/>
                      <a:gd name="connsiteY1" fmla="*/ 0 h 3990253"/>
                      <a:gd name="connsiteX2" fmla="*/ 1056276 w 5996100"/>
                      <a:gd name="connsiteY2" fmla="*/ 0 h 3990253"/>
                      <a:gd name="connsiteX3" fmla="*/ 1685301 w 5996100"/>
                      <a:gd name="connsiteY3" fmla="*/ 0 h 3990253"/>
                      <a:gd name="connsiteX4" fmla="*/ 2478420 w 5996100"/>
                      <a:gd name="connsiteY4" fmla="*/ 0 h 3990253"/>
                      <a:gd name="connsiteX5" fmla="*/ 2998050 w 5996100"/>
                      <a:gd name="connsiteY5" fmla="*/ 0 h 3990253"/>
                      <a:gd name="connsiteX6" fmla="*/ 3572378 w 5996100"/>
                      <a:gd name="connsiteY6" fmla="*/ 0 h 3990253"/>
                      <a:gd name="connsiteX7" fmla="*/ 4201403 w 5996100"/>
                      <a:gd name="connsiteY7" fmla="*/ 0 h 3990253"/>
                      <a:gd name="connsiteX8" fmla="*/ 4721033 w 5996100"/>
                      <a:gd name="connsiteY8" fmla="*/ 0 h 3990253"/>
                      <a:gd name="connsiteX9" fmla="*/ 5732943 w 5996100"/>
                      <a:gd name="connsiteY9" fmla="*/ 0 h 3990253"/>
                      <a:gd name="connsiteX10" fmla="*/ 5996100 w 5996100"/>
                      <a:gd name="connsiteY10" fmla="*/ 263157 h 3990253"/>
                      <a:gd name="connsiteX11" fmla="*/ 5996100 w 5996100"/>
                      <a:gd name="connsiteY11" fmla="*/ 955945 h 3990253"/>
                      <a:gd name="connsiteX12" fmla="*/ 5996100 w 5996100"/>
                      <a:gd name="connsiteY12" fmla="*/ 1614093 h 3990253"/>
                      <a:gd name="connsiteX13" fmla="*/ 5996100 w 5996100"/>
                      <a:gd name="connsiteY13" fmla="*/ 2341520 h 3990253"/>
                      <a:gd name="connsiteX14" fmla="*/ 5996100 w 5996100"/>
                      <a:gd name="connsiteY14" fmla="*/ 2999669 h 3990253"/>
                      <a:gd name="connsiteX15" fmla="*/ 5996100 w 5996100"/>
                      <a:gd name="connsiteY15" fmla="*/ 3727096 h 3990253"/>
                      <a:gd name="connsiteX16" fmla="*/ 5732943 w 5996100"/>
                      <a:gd name="connsiteY16" fmla="*/ 3990253 h 3990253"/>
                      <a:gd name="connsiteX17" fmla="*/ 5049220 w 5996100"/>
                      <a:gd name="connsiteY17" fmla="*/ 3990253 h 3990253"/>
                      <a:gd name="connsiteX18" fmla="*/ 4310799 w 5996100"/>
                      <a:gd name="connsiteY18" fmla="*/ 3990253 h 3990253"/>
                      <a:gd name="connsiteX19" fmla="*/ 3736471 w 5996100"/>
                      <a:gd name="connsiteY19" fmla="*/ 3990253 h 3990253"/>
                      <a:gd name="connsiteX20" fmla="*/ 2943352 w 5996100"/>
                      <a:gd name="connsiteY20" fmla="*/ 3990253 h 3990253"/>
                      <a:gd name="connsiteX21" fmla="*/ 2314327 w 5996100"/>
                      <a:gd name="connsiteY21" fmla="*/ 3990253 h 3990253"/>
                      <a:gd name="connsiteX22" fmla="*/ 1794697 w 5996100"/>
                      <a:gd name="connsiteY22" fmla="*/ 3990253 h 3990253"/>
                      <a:gd name="connsiteX23" fmla="*/ 1220370 w 5996100"/>
                      <a:gd name="connsiteY23" fmla="*/ 3990253 h 3990253"/>
                      <a:gd name="connsiteX24" fmla="*/ 263157 w 5996100"/>
                      <a:gd name="connsiteY24" fmla="*/ 3990253 h 3990253"/>
                      <a:gd name="connsiteX25" fmla="*/ 0 w 5996100"/>
                      <a:gd name="connsiteY25" fmla="*/ 3727096 h 3990253"/>
                      <a:gd name="connsiteX26" fmla="*/ 0 w 5996100"/>
                      <a:gd name="connsiteY26" fmla="*/ 2999669 h 3990253"/>
                      <a:gd name="connsiteX27" fmla="*/ 0 w 5996100"/>
                      <a:gd name="connsiteY27" fmla="*/ 2306881 h 3990253"/>
                      <a:gd name="connsiteX28" fmla="*/ 0 w 5996100"/>
                      <a:gd name="connsiteY28" fmla="*/ 1579454 h 3990253"/>
                      <a:gd name="connsiteX29" fmla="*/ 0 w 5996100"/>
                      <a:gd name="connsiteY29" fmla="*/ 955945 h 3990253"/>
                      <a:gd name="connsiteX30" fmla="*/ 0 w 5996100"/>
                      <a:gd name="connsiteY30" fmla="*/ 263157 h 39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6100" h="3990253" extrusionOk="0">
                        <a:moveTo>
                          <a:pt x="0" y="263157"/>
                        </a:moveTo>
                        <a:cubicBezTo>
                          <a:pt x="-13939" y="135661"/>
                          <a:pt x="99490" y="-1027"/>
                          <a:pt x="263157" y="0"/>
                        </a:cubicBezTo>
                        <a:cubicBezTo>
                          <a:pt x="635215" y="5327"/>
                          <a:pt x="739968" y="27593"/>
                          <a:pt x="1056276" y="0"/>
                        </a:cubicBezTo>
                        <a:cubicBezTo>
                          <a:pt x="1372584" y="-27593"/>
                          <a:pt x="1558735" y="767"/>
                          <a:pt x="1685301" y="0"/>
                        </a:cubicBezTo>
                        <a:cubicBezTo>
                          <a:pt x="1811867" y="-767"/>
                          <a:pt x="2231244" y="27044"/>
                          <a:pt x="2478420" y="0"/>
                        </a:cubicBezTo>
                        <a:cubicBezTo>
                          <a:pt x="2725596" y="-27044"/>
                          <a:pt x="2775657" y="11096"/>
                          <a:pt x="2998050" y="0"/>
                        </a:cubicBezTo>
                        <a:cubicBezTo>
                          <a:pt x="3220443" y="-11096"/>
                          <a:pt x="3297023" y="27231"/>
                          <a:pt x="3572378" y="0"/>
                        </a:cubicBezTo>
                        <a:cubicBezTo>
                          <a:pt x="3847733" y="-27231"/>
                          <a:pt x="4029832" y="1517"/>
                          <a:pt x="4201403" y="0"/>
                        </a:cubicBezTo>
                        <a:cubicBezTo>
                          <a:pt x="4372975" y="-1517"/>
                          <a:pt x="4538286" y="5635"/>
                          <a:pt x="4721033" y="0"/>
                        </a:cubicBezTo>
                        <a:cubicBezTo>
                          <a:pt x="4903780" y="-5635"/>
                          <a:pt x="5264503" y="41914"/>
                          <a:pt x="5732943" y="0"/>
                        </a:cubicBezTo>
                        <a:cubicBezTo>
                          <a:pt x="5875672" y="-4401"/>
                          <a:pt x="5994128" y="126875"/>
                          <a:pt x="5996100" y="263157"/>
                        </a:cubicBezTo>
                        <a:cubicBezTo>
                          <a:pt x="5996052" y="521523"/>
                          <a:pt x="6021135" y="813326"/>
                          <a:pt x="5996100" y="955945"/>
                        </a:cubicBezTo>
                        <a:cubicBezTo>
                          <a:pt x="5971065" y="1098564"/>
                          <a:pt x="5991201" y="1373050"/>
                          <a:pt x="5996100" y="1614093"/>
                        </a:cubicBezTo>
                        <a:cubicBezTo>
                          <a:pt x="6000999" y="1855136"/>
                          <a:pt x="6022797" y="2144214"/>
                          <a:pt x="5996100" y="2341520"/>
                        </a:cubicBezTo>
                        <a:cubicBezTo>
                          <a:pt x="5969403" y="2538826"/>
                          <a:pt x="5971603" y="2792765"/>
                          <a:pt x="5996100" y="2999669"/>
                        </a:cubicBezTo>
                        <a:cubicBezTo>
                          <a:pt x="6020597" y="3206573"/>
                          <a:pt x="6009265" y="3468200"/>
                          <a:pt x="5996100" y="3727096"/>
                        </a:cubicBezTo>
                        <a:cubicBezTo>
                          <a:pt x="5981346" y="3875347"/>
                          <a:pt x="5852216" y="4000038"/>
                          <a:pt x="5732943" y="3990253"/>
                        </a:cubicBezTo>
                        <a:cubicBezTo>
                          <a:pt x="5497114" y="3990231"/>
                          <a:pt x="5313953" y="4021742"/>
                          <a:pt x="5049220" y="3990253"/>
                        </a:cubicBezTo>
                        <a:cubicBezTo>
                          <a:pt x="4784487" y="3958764"/>
                          <a:pt x="4578830" y="4009852"/>
                          <a:pt x="4310799" y="3990253"/>
                        </a:cubicBezTo>
                        <a:cubicBezTo>
                          <a:pt x="4042768" y="3970654"/>
                          <a:pt x="3936620" y="3986404"/>
                          <a:pt x="3736471" y="3990253"/>
                        </a:cubicBezTo>
                        <a:cubicBezTo>
                          <a:pt x="3536322" y="3994102"/>
                          <a:pt x="3323866" y="3982977"/>
                          <a:pt x="2943352" y="3990253"/>
                        </a:cubicBezTo>
                        <a:cubicBezTo>
                          <a:pt x="2562838" y="3997529"/>
                          <a:pt x="2460111" y="4015326"/>
                          <a:pt x="2314327" y="3990253"/>
                        </a:cubicBezTo>
                        <a:cubicBezTo>
                          <a:pt x="2168543" y="3965180"/>
                          <a:pt x="1968638" y="3978085"/>
                          <a:pt x="1794697" y="3990253"/>
                        </a:cubicBezTo>
                        <a:cubicBezTo>
                          <a:pt x="1620756" y="4002422"/>
                          <a:pt x="1376624" y="3985830"/>
                          <a:pt x="1220370" y="3990253"/>
                        </a:cubicBezTo>
                        <a:cubicBezTo>
                          <a:pt x="1064116" y="3994676"/>
                          <a:pt x="519256" y="4037788"/>
                          <a:pt x="263157" y="3990253"/>
                        </a:cubicBezTo>
                        <a:cubicBezTo>
                          <a:pt x="126620" y="3991152"/>
                          <a:pt x="3345" y="3892876"/>
                          <a:pt x="0" y="3727096"/>
                        </a:cubicBezTo>
                        <a:cubicBezTo>
                          <a:pt x="32997" y="3468982"/>
                          <a:pt x="-27871" y="3153659"/>
                          <a:pt x="0" y="2999669"/>
                        </a:cubicBezTo>
                        <a:cubicBezTo>
                          <a:pt x="27871" y="2845679"/>
                          <a:pt x="17774" y="2559738"/>
                          <a:pt x="0" y="2306881"/>
                        </a:cubicBezTo>
                        <a:cubicBezTo>
                          <a:pt x="-17774" y="2054024"/>
                          <a:pt x="-23824" y="1846139"/>
                          <a:pt x="0" y="1579454"/>
                        </a:cubicBezTo>
                        <a:cubicBezTo>
                          <a:pt x="23824" y="1312769"/>
                          <a:pt x="-22480" y="1253503"/>
                          <a:pt x="0" y="955945"/>
                        </a:cubicBezTo>
                        <a:cubicBezTo>
                          <a:pt x="22480" y="658387"/>
                          <a:pt x="20231" y="485369"/>
                          <a:pt x="0" y="26315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chemeClr val="tx1"/>
                </a:solidFill>
                <a:latin typeface="#9Slide02 Noi dung dai"/>
              </a:rPr>
              <a:t>tựa vào nền trời sẫm biếc, thở ra mùi vôi vữa nồng hăng, trông nó giống như bài thơ sắp làm xong, lại giống như bức tranh còn nguyên màu vôi gạch,..</a:t>
            </a:r>
            <a:endParaRPr kumimoji="0" lang="en-US" sz="3200" b="0" i="0" u="none" strike="noStrike" kern="1200" cap="none" spc="0" normalizeH="0" baseline="0" noProof="0" dirty="0">
              <a:ln>
                <a:noFill/>
              </a:ln>
              <a:solidFill>
                <a:schemeClr val="tx1"/>
              </a:solidFill>
              <a:effectLst/>
              <a:uLnTx/>
              <a:uFillTx/>
              <a:latin typeface="#9Slide02 Noi dung dai"/>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50"/>
                                        <p:tgtEl>
                                          <p:spTgt spid="11"/>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175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635" y="495300"/>
            <a:ext cx="12191365" cy="6362700"/>
            <a:chOff x="1" y="780"/>
            <a:chExt cx="19199" cy="10020"/>
          </a:xfrm>
        </p:grpSpPr>
        <p:pic>
          <p:nvPicPr>
            <p:cNvPr id="3" name="图片 2" descr="4 (3)"/>
            <p:cNvPicPr>
              <a:picLocks noChangeAspect="1"/>
            </p:cNvPicPr>
            <p:nvPr/>
          </p:nvPicPr>
          <p:blipFill>
            <a:blip r:embed="rId3"/>
            <a:srcRect t="46020"/>
            <a:stretch>
              <a:fillRect/>
            </a:stretch>
          </p:blipFill>
          <p:spPr>
            <a:xfrm>
              <a:off x="1" y="6769"/>
              <a:ext cx="19199" cy="4031"/>
            </a:xfrm>
            <a:prstGeom prst="rect">
              <a:avLst/>
            </a:prstGeom>
          </p:spPr>
        </p:pic>
        <p:sp>
          <p:nvSpPr>
            <p:cNvPr id="4" name="矩形 3"/>
            <p:cNvSpPr/>
            <p:nvPr/>
          </p:nvSpPr>
          <p:spPr>
            <a:xfrm>
              <a:off x="450" y="780"/>
              <a:ext cx="18300" cy="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Group 10">
            <a:extLst>
              <a:ext uri="{FF2B5EF4-FFF2-40B4-BE49-F238E27FC236}">
                <a16:creationId xmlns:a16="http://schemas.microsoft.com/office/drawing/2014/main" id="{E4D0F04F-A664-7D8B-F4C6-59A09392A7E7}"/>
              </a:ext>
            </a:extLst>
          </p:cNvPr>
          <p:cNvGrpSpPr/>
          <p:nvPr/>
        </p:nvGrpSpPr>
        <p:grpSpPr>
          <a:xfrm>
            <a:off x="1024811" y="420759"/>
            <a:ext cx="10881439" cy="1706621"/>
            <a:chOff x="4748249" y="2099968"/>
            <a:chExt cx="6774939" cy="6760078"/>
          </a:xfrm>
        </p:grpSpPr>
        <p:sp>
          <p:nvSpPr>
            <p:cNvPr id="12" name="Rectangle: Rounded Corners 11">
              <a:extLst>
                <a:ext uri="{FF2B5EF4-FFF2-40B4-BE49-F238E27FC236}">
                  <a16:creationId xmlns:a16="http://schemas.microsoft.com/office/drawing/2014/main" id="{2D22F0A5-5B89-E5AB-35E9-6AA626F98139}"/>
                </a:ext>
              </a:extLst>
            </p:cNvPr>
            <p:cNvSpPr/>
            <p:nvPr/>
          </p:nvSpPr>
          <p:spPr>
            <a:xfrm>
              <a:off x="4748249" y="2099968"/>
              <a:ext cx="6774939" cy="6760078"/>
            </a:xfrm>
            <a:custGeom>
              <a:avLst/>
              <a:gdLst>
                <a:gd name="connsiteX0" fmla="*/ 0 w 10881439"/>
                <a:gd name="connsiteY0" fmla="*/ 72105 h 1706621"/>
                <a:gd name="connsiteX1" fmla="*/ 72105 w 10881439"/>
                <a:gd name="connsiteY1" fmla="*/ 0 h 1706621"/>
                <a:gd name="connsiteX2" fmla="*/ 635810 w 10881439"/>
                <a:gd name="connsiteY2" fmla="*/ 0 h 1706621"/>
                <a:gd name="connsiteX3" fmla="*/ 1092142 w 10881439"/>
                <a:gd name="connsiteY3" fmla="*/ 0 h 1706621"/>
                <a:gd name="connsiteX4" fmla="*/ 1655846 w 10881439"/>
                <a:gd name="connsiteY4" fmla="*/ 0 h 1706621"/>
                <a:gd name="connsiteX5" fmla="*/ 2004806 w 10881439"/>
                <a:gd name="connsiteY5" fmla="*/ 0 h 1706621"/>
                <a:gd name="connsiteX6" fmla="*/ 2783255 w 10881439"/>
                <a:gd name="connsiteY6" fmla="*/ 0 h 1706621"/>
                <a:gd name="connsiteX7" fmla="*/ 3454332 w 10881439"/>
                <a:gd name="connsiteY7" fmla="*/ 0 h 1706621"/>
                <a:gd name="connsiteX8" fmla="*/ 4018037 w 10881439"/>
                <a:gd name="connsiteY8" fmla="*/ 0 h 1706621"/>
                <a:gd name="connsiteX9" fmla="*/ 4366997 w 10881439"/>
                <a:gd name="connsiteY9" fmla="*/ 0 h 1706621"/>
                <a:gd name="connsiteX10" fmla="*/ 5252818 w 10881439"/>
                <a:gd name="connsiteY10" fmla="*/ 0 h 1706621"/>
                <a:gd name="connsiteX11" fmla="*/ 5601778 w 10881439"/>
                <a:gd name="connsiteY11" fmla="*/ 0 h 1706621"/>
                <a:gd name="connsiteX12" fmla="*/ 6487599 w 10881439"/>
                <a:gd name="connsiteY12" fmla="*/ 0 h 1706621"/>
                <a:gd name="connsiteX13" fmla="*/ 7373421 w 10881439"/>
                <a:gd name="connsiteY13" fmla="*/ 0 h 1706621"/>
                <a:gd name="connsiteX14" fmla="*/ 8044498 w 10881439"/>
                <a:gd name="connsiteY14" fmla="*/ 0 h 1706621"/>
                <a:gd name="connsiteX15" fmla="*/ 8822947 w 10881439"/>
                <a:gd name="connsiteY15" fmla="*/ 0 h 1706621"/>
                <a:gd name="connsiteX16" fmla="*/ 9171907 w 10881439"/>
                <a:gd name="connsiteY16" fmla="*/ 0 h 1706621"/>
                <a:gd name="connsiteX17" fmla="*/ 9520867 w 10881439"/>
                <a:gd name="connsiteY17" fmla="*/ 0 h 1706621"/>
                <a:gd name="connsiteX18" fmla="*/ 10809334 w 10881439"/>
                <a:gd name="connsiteY18" fmla="*/ 0 h 1706621"/>
                <a:gd name="connsiteX19" fmla="*/ 10881439 w 10881439"/>
                <a:gd name="connsiteY19" fmla="*/ 72105 h 1706621"/>
                <a:gd name="connsiteX20" fmla="*/ 10881439 w 10881439"/>
                <a:gd name="connsiteY20" fmla="*/ 608533 h 1706621"/>
                <a:gd name="connsiteX21" fmla="*/ 10881439 w 10881439"/>
                <a:gd name="connsiteY21" fmla="*/ 1098088 h 1706621"/>
                <a:gd name="connsiteX22" fmla="*/ 10881439 w 10881439"/>
                <a:gd name="connsiteY22" fmla="*/ 1634516 h 1706621"/>
                <a:gd name="connsiteX23" fmla="*/ 10809334 w 10881439"/>
                <a:gd name="connsiteY23" fmla="*/ 1706621 h 1706621"/>
                <a:gd name="connsiteX24" fmla="*/ 10245629 w 10881439"/>
                <a:gd name="connsiteY24" fmla="*/ 1706621 h 1706621"/>
                <a:gd name="connsiteX25" fmla="*/ 9574553 w 10881439"/>
                <a:gd name="connsiteY25" fmla="*/ 1706621 h 1706621"/>
                <a:gd name="connsiteX26" fmla="*/ 8903476 w 10881439"/>
                <a:gd name="connsiteY26" fmla="*/ 1706621 h 1706621"/>
                <a:gd name="connsiteX27" fmla="*/ 8339771 w 10881439"/>
                <a:gd name="connsiteY27" fmla="*/ 1706621 h 1706621"/>
                <a:gd name="connsiteX28" fmla="*/ 7453950 w 10881439"/>
                <a:gd name="connsiteY28" fmla="*/ 1706621 h 1706621"/>
                <a:gd name="connsiteX29" fmla="*/ 6890245 w 10881439"/>
                <a:gd name="connsiteY29" fmla="*/ 1706621 h 1706621"/>
                <a:gd name="connsiteX30" fmla="*/ 6004424 w 10881439"/>
                <a:gd name="connsiteY30" fmla="*/ 1706621 h 1706621"/>
                <a:gd name="connsiteX31" fmla="*/ 5333347 w 10881439"/>
                <a:gd name="connsiteY31" fmla="*/ 1706621 h 1706621"/>
                <a:gd name="connsiteX32" fmla="*/ 4662270 w 10881439"/>
                <a:gd name="connsiteY32" fmla="*/ 1706621 h 1706621"/>
                <a:gd name="connsiteX33" fmla="*/ 3776449 w 10881439"/>
                <a:gd name="connsiteY33" fmla="*/ 1706621 h 1706621"/>
                <a:gd name="connsiteX34" fmla="*/ 3212744 w 10881439"/>
                <a:gd name="connsiteY34" fmla="*/ 1706621 h 1706621"/>
                <a:gd name="connsiteX35" fmla="*/ 2649040 w 10881439"/>
                <a:gd name="connsiteY35" fmla="*/ 1706621 h 1706621"/>
                <a:gd name="connsiteX36" fmla="*/ 2192708 w 10881439"/>
                <a:gd name="connsiteY36" fmla="*/ 1706621 h 1706621"/>
                <a:gd name="connsiteX37" fmla="*/ 1521631 w 10881439"/>
                <a:gd name="connsiteY37" fmla="*/ 1706621 h 1706621"/>
                <a:gd name="connsiteX38" fmla="*/ 72105 w 10881439"/>
                <a:gd name="connsiteY38" fmla="*/ 1706621 h 1706621"/>
                <a:gd name="connsiteX39" fmla="*/ 0 w 10881439"/>
                <a:gd name="connsiteY39" fmla="*/ 1634516 h 1706621"/>
                <a:gd name="connsiteX40" fmla="*/ 0 w 10881439"/>
                <a:gd name="connsiteY40" fmla="*/ 1129336 h 1706621"/>
                <a:gd name="connsiteX41" fmla="*/ 0 w 10881439"/>
                <a:gd name="connsiteY41" fmla="*/ 655405 h 1706621"/>
                <a:gd name="connsiteX42" fmla="*/ 0 w 10881439"/>
                <a:gd name="connsiteY42" fmla="*/ 72105 h 17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881439" h="1706621" fill="none" extrusionOk="0">
                  <a:moveTo>
                    <a:pt x="0" y="72105"/>
                  </a:moveTo>
                  <a:cubicBezTo>
                    <a:pt x="-1588" y="23938"/>
                    <a:pt x="39281" y="-2056"/>
                    <a:pt x="72105" y="0"/>
                  </a:cubicBezTo>
                  <a:cubicBezTo>
                    <a:pt x="196104" y="16446"/>
                    <a:pt x="391141" y="-7499"/>
                    <a:pt x="635810" y="0"/>
                  </a:cubicBezTo>
                  <a:cubicBezTo>
                    <a:pt x="880479" y="7499"/>
                    <a:pt x="971439" y="-2133"/>
                    <a:pt x="1092142" y="0"/>
                  </a:cubicBezTo>
                  <a:cubicBezTo>
                    <a:pt x="1212845" y="2133"/>
                    <a:pt x="1406146" y="-23894"/>
                    <a:pt x="1655846" y="0"/>
                  </a:cubicBezTo>
                  <a:cubicBezTo>
                    <a:pt x="1905546" y="23894"/>
                    <a:pt x="1839479" y="-5021"/>
                    <a:pt x="2004806" y="0"/>
                  </a:cubicBezTo>
                  <a:cubicBezTo>
                    <a:pt x="2170133" y="5021"/>
                    <a:pt x="2536336" y="19143"/>
                    <a:pt x="2783255" y="0"/>
                  </a:cubicBezTo>
                  <a:cubicBezTo>
                    <a:pt x="3030174" y="-19143"/>
                    <a:pt x="3238352" y="-849"/>
                    <a:pt x="3454332" y="0"/>
                  </a:cubicBezTo>
                  <a:cubicBezTo>
                    <a:pt x="3670312" y="849"/>
                    <a:pt x="3878106" y="26309"/>
                    <a:pt x="4018037" y="0"/>
                  </a:cubicBezTo>
                  <a:cubicBezTo>
                    <a:pt x="4157968" y="-26309"/>
                    <a:pt x="4210117" y="-1364"/>
                    <a:pt x="4366997" y="0"/>
                  </a:cubicBezTo>
                  <a:cubicBezTo>
                    <a:pt x="4523877" y="1364"/>
                    <a:pt x="5033321" y="35711"/>
                    <a:pt x="5252818" y="0"/>
                  </a:cubicBezTo>
                  <a:cubicBezTo>
                    <a:pt x="5472315" y="-35711"/>
                    <a:pt x="5486348" y="-6611"/>
                    <a:pt x="5601778" y="0"/>
                  </a:cubicBezTo>
                  <a:cubicBezTo>
                    <a:pt x="5717208" y="6611"/>
                    <a:pt x="6067670" y="44078"/>
                    <a:pt x="6487599" y="0"/>
                  </a:cubicBezTo>
                  <a:cubicBezTo>
                    <a:pt x="6907528" y="-44078"/>
                    <a:pt x="6949096" y="-25172"/>
                    <a:pt x="7373421" y="0"/>
                  </a:cubicBezTo>
                  <a:cubicBezTo>
                    <a:pt x="7797746" y="25172"/>
                    <a:pt x="7719717" y="-9184"/>
                    <a:pt x="8044498" y="0"/>
                  </a:cubicBezTo>
                  <a:cubicBezTo>
                    <a:pt x="8369279" y="9184"/>
                    <a:pt x="8565317" y="-9200"/>
                    <a:pt x="8822947" y="0"/>
                  </a:cubicBezTo>
                  <a:cubicBezTo>
                    <a:pt x="9080577" y="9200"/>
                    <a:pt x="9054677" y="-13193"/>
                    <a:pt x="9171907" y="0"/>
                  </a:cubicBezTo>
                  <a:cubicBezTo>
                    <a:pt x="9289137" y="13193"/>
                    <a:pt x="9418177" y="7988"/>
                    <a:pt x="9520867" y="0"/>
                  </a:cubicBezTo>
                  <a:cubicBezTo>
                    <a:pt x="9623557" y="-7988"/>
                    <a:pt x="10362895" y="-1460"/>
                    <a:pt x="10809334" y="0"/>
                  </a:cubicBezTo>
                  <a:cubicBezTo>
                    <a:pt x="10854294" y="4000"/>
                    <a:pt x="10881300" y="40150"/>
                    <a:pt x="10881439" y="72105"/>
                  </a:cubicBezTo>
                  <a:cubicBezTo>
                    <a:pt x="10893346" y="338774"/>
                    <a:pt x="10905031" y="477213"/>
                    <a:pt x="10881439" y="608533"/>
                  </a:cubicBezTo>
                  <a:cubicBezTo>
                    <a:pt x="10857847" y="739853"/>
                    <a:pt x="10882181" y="968975"/>
                    <a:pt x="10881439" y="1098088"/>
                  </a:cubicBezTo>
                  <a:cubicBezTo>
                    <a:pt x="10880697" y="1227201"/>
                    <a:pt x="10892426" y="1525082"/>
                    <a:pt x="10881439" y="1634516"/>
                  </a:cubicBezTo>
                  <a:cubicBezTo>
                    <a:pt x="10876940" y="1669165"/>
                    <a:pt x="10844984" y="1711573"/>
                    <a:pt x="10809334" y="1706621"/>
                  </a:cubicBezTo>
                  <a:cubicBezTo>
                    <a:pt x="10574376" y="1698496"/>
                    <a:pt x="10480493" y="1716510"/>
                    <a:pt x="10245629" y="1706621"/>
                  </a:cubicBezTo>
                  <a:cubicBezTo>
                    <a:pt x="10010766" y="1696732"/>
                    <a:pt x="9895453" y="1695075"/>
                    <a:pt x="9574553" y="1706621"/>
                  </a:cubicBezTo>
                  <a:cubicBezTo>
                    <a:pt x="9253653" y="1718167"/>
                    <a:pt x="9116725" y="1691176"/>
                    <a:pt x="8903476" y="1706621"/>
                  </a:cubicBezTo>
                  <a:cubicBezTo>
                    <a:pt x="8690227" y="1722066"/>
                    <a:pt x="8596909" y="1693998"/>
                    <a:pt x="8339771" y="1706621"/>
                  </a:cubicBezTo>
                  <a:cubicBezTo>
                    <a:pt x="8082634" y="1719244"/>
                    <a:pt x="7885059" y="1663450"/>
                    <a:pt x="7453950" y="1706621"/>
                  </a:cubicBezTo>
                  <a:cubicBezTo>
                    <a:pt x="7022841" y="1749792"/>
                    <a:pt x="7027116" y="1702239"/>
                    <a:pt x="6890245" y="1706621"/>
                  </a:cubicBezTo>
                  <a:cubicBezTo>
                    <a:pt x="6753374" y="1711003"/>
                    <a:pt x="6220780" y="1683112"/>
                    <a:pt x="6004424" y="1706621"/>
                  </a:cubicBezTo>
                  <a:cubicBezTo>
                    <a:pt x="5788068" y="1730130"/>
                    <a:pt x="5646691" y="1725139"/>
                    <a:pt x="5333347" y="1706621"/>
                  </a:cubicBezTo>
                  <a:cubicBezTo>
                    <a:pt x="5020003" y="1688103"/>
                    <a:pt x="4814814" y="1695248"/>
                    <a:pt x="4662270" y="1706621"/>
                  </a:cubicBezTo>
                  <a:cubicBezTo>
                    <a:pt x="4509726" y="1717994"/>
                    <a:pt x="4004061" y="1673825"/>
                    <a:pt x="3776449" y="1706621"/>
                  </a:cubicBezTo>
                  <a:cubicBezTo>
                    <a:pt x="3548837" y="1739417"/>
                    <a:pt x="3422068" y="1685390"/>
                    <a:pt x="3212744" y="1706621"/>
                  </a:cubicBezTo>
                  <a:cubicBezTo>
                    <a:pt x="3003421" y="1727852"/>
                    <a:pt x="2799036" y="1690495"/>
                    <a:pt x="2649040" y="1706621"/>
                  </a:cubicBezTo>
                  <a:cubicBezTo>
                    <a:pt x="2499044" y="1722747"/>
                    <a:pt x="2374379" y="1717465"/>
                    <a:pt x="2192708" y="1706621"/>
                  </a:cubicBezTo>
                  <a:cubicBezTo>
                    <a:pt x="2011037" y="1695777"/>
                    <a:pt x="1687960" y="1728410"/>
                    <a:pt x="1521631" y="1706621"/>
                  </a:cubicBezTo>
                  <a:cubicBezTo>
                    <a:pt x="1355302" y="1684832"/>
                    <a:pt x="374994" y="1762220"/>
                    <a:pt x="72105" y="1706621"/>
                  </a:cubicBezTo>
                  <a:cubicBezTo>
                    <a:pt x="35089" y="1703909"/>
                    <a:pt x="-4624" y="1671901"/>
                    <a:pt x="0" y="1634516"/>
                  </a:cubicBezTo>
                  <a:cubicBezTo>
                    <a:pt x="-23892" y="1459977"/>
                    <a:pt x="7490" y="1326213"/>
                    <a:pt x="0" y="1129336"/>
                  </a:cubicBezTo>
                  <a:cubicBezTo>
                    <a:pt x="-7490" y="932459"/>
                    <a:pt x="14543" y="751308"/>
                    <a:pt x="0" y="655405"/>
                  </a:cubicBezTo>
                  <a:cubicBezTo>
                    <a:pt x="-14543" y="559502"/>
                    <a:pt x="26956" y="350574"/>
                    <a:pt x="0" y="72105"/>
                  </a:cubicBezTo>
                  <a:close/>
                </a:path>
                <a:path w="10881439" h="1706621" stroke="0" extrusionOk="0">
                  <a:moveTo>
                    <a:pt x="0" y="72105"/>
                  </a:moveTo>
                  <a:cubicBezTo>
                    <a:pt x="7153" y="35684"/>
                    <a:pt x="26391" y="-4562"/>
                    <a:pt x="72105" y="0"/>
                  </a:cubicBezTo>
                  <a:cubicBezTo>
                    <a:pt x="340312" y="2156"/>
                    <a:pt x="510655" y="25444"/>
                    <a:pt x="743182" y="0"/>
                  </a:cubicBezTo>
                  <a:cubicBezTo>
                    <a:pt x="975709" y="-25444"/>
                    <a:pt x="1050858" y="-3747"/>
                    <a:pt x="1306886" y="0"/>
                  </a:cubicBezTo>
                  <a:cubicBezTo>
                    <a:pt x="1562914" y="3747"/>
                    <a:pt x="1568818" y="10671"/>
                    <a:pt x="1655846" y="0"/>
                  </a:cubicBezTo>
                  <a:cubicBezTo>
                    <a:pt x="1742874" y="-10671"/>
                    <a:pt x="2068921" y="23180"/>
                    <a:pt x="2434295" y="0"/>
                  </a:cubicBezTo>
                  <a:cubicBezTo>
                    <a:pt x="2799669" y="-23180"/>
                    <a:pt x="2939869" y="-9455"/>
                    <a:pt x="3212744" y="0"/>
                  </a:cubicBezTo>
                  <a:cubicBezTo>
                    <a:pt x="3485619" y="9455"/>
                    <a:pt x="3432236" y="-14807"/>
                    <a:pt x="3561704" y="0"/>
                  </a:cubicBezTo>
                  <a:cubicBezTo>
                    <a:pt x="3691172" y="14807"/>
                    <a:pt x="4222845" y="10696"/>
                    <a:pt x="4447526" y="0"/>
                  </a:cubicBezTo>
                  <a:cubicBezTo>
                    <a:pt x="4672207" y="-10696"/>
                    <a:pt x="4681756" y="5126"/>
                    <a:pt x="4796486" y="0"/>
                  </a:cubicBezTo>
                  <a:cubicBezTo>
                    <a:pt x="4911216" y="-5126"/>
                    <a:pt x="5294809" y="-22789"/>
                    <a:pt x="5467563" y="0"/>
                  </a:cubicBezTo>
                  <a:cubicBezTo>
                    <a:pt x="5640317" y="22789"/>
                    <a:pt x="5785712" y="-2780"/>
                    <a:pt x="5923895" y="0"/>
                  </a:cubicBezTo>
                  <a:cubicBezTo>
                    <a:pt x="6062078" y="2780"/>
                    <a:pt x="6531737" y="3267"/>
                    <a:pt x="6702344" y="0"/>
                  </a:cubicBezTo>
                  <a:cubicBezTo>
                    <a:pt x="6872951" y="-3267"/>
                    <a:pt x="7059041" y="7297"/>
                    <a:pt x="7158676" y="0"/>
                  </a:cubicBezTo>
                  <a:cubicBezTo>
                    <a:pt x="7258311" y="-7297"/>
                    <a:pt x="7362618" y="8119"/>
                    <a:pt x="7507636" y="0"/>
                  </a:cubicBezTo>
                  <a:cubicBezTo>
                    <a:pt x="7652654" y="-8119"/>
                    <a:pt x="8168045" y="-40091"/>
                    <a:pt x="8393457" y="0"/>
                  </a:cubicBezTo>
                  <a:cubicBezTo>
                    <a:pt x="8618869" y="40091"/>
                    <a:pt x="8891756" y="-2372"/>
                    <a:pt x="9279279" y="0"/>
                  </a:cubicBezTo>
                  <a:cubicBezTo>
                    <a:pt x="9666802" y="2372"/>
                    <a:pt x="9872048" y="810"/>
                    <a:pt x="10057728" y="0"/>
                  </a:cubicBezTo>
                  <a:cubicBezTo>
                    <a:pt x="10243408" y="-810"/>
                    <a:pt x="10585782" y="26988"/>
                    <a:pt x="10809334" y="0"/>
                  </a:cubicBezTo>
                  <a:cubicBezTo>
                    <a:pt x="10842777" y="-5139"/>
                    <a:pt x="10880120" y="24231"/>
                    <a:pt x="10881439" y="72105"/>
                  </a:cubicBezTo>
                  <a:cubicBezTo>
                    <a:pt x="10869797" y="244135"/>
                    <a:pt x="10887626" y="419795"/>
                    <a:pt x="10881439" y="608533"/>
                  </a:cubicBezTo>
                  <a:cubicBezTo>
                    <a:pt x="10875252" y="797271"/>
                    <a:pt x="10868972" y="957284"/>
                    <a:pt x="10881439" y="1144961"/>
                  </a:cubicBezTo>
                  <a:cubicBezTo>
                    <a:pt x="10893906" y="1332638"/>
                    <a:pt x="10869109" y="1418359"/>
                    <a:pt x="10881439" y="1634516"/>
                  </a:cubicBezTo>
                  <a:cubicBezTo>
                    <a:pt x="10876045" y="1670322"/>
                    <a:pt x="10852507" y="1706179"/>
                    <a:pt x="10809334" y="1706621"/>
                  </a:cubicBezTo>
                  <a:cubicBezTo>
                    <a:pt x="10683757" y="1717702"/>
                    <a:pt x="10624589" y="1699277"/>
                    <a:pt x="10460374" y="1706621"/>
                  </a:cubicBezTo>
                  <a:cubicBezTo>
                    <a:pt x="10296159" y="1713965"/>
                    <a:pt x="10014422" y="1705152"/>
                    <a:pt x="9681925" y="1706621"/>
                  </a:cubicBezTo>
                  <a:cubicBezTo>
                    <a:pt x="9349428" y="1708090"/>
                    <a:pt x="8992674" y="1719253"/>
                    <a:pt x="8796104" y="1706621"/>
                  </a:cubicBezTo>
                  <a:cubicBezTo>
                    <a:pt x="8599534" y="1693989"/>
                    <a:pt x="8548797" y="1705205"/>
                    <a:pt x="8447144" y="1706621"/>
                  </a:cubicBezTo>
                  <a:cubicBezTo>
                    <a:pt x="8345491" y="1708037"/>
                    <a:pt x="8121248" y="1721803"/>
                    <a:pt x="7990811" y="1706621"/>
                  </a:cubicBezTo>
                  <a:cubicBezTo>
                    <a:pt x="7860374" y="1691439"/>
                    <a:pt x="7655831" y="1708422"/>
                    <a:pt x="7427107" y="1706621"/>
                  </a:cubicBezTo>
                  <a:cubicBezTo>
                    <a:pt x="7198383" y="1704820"/>
                    <a:pt x="7021851" y="1695317"/>
                    <a:pt x="6863402" y="1706621"/>
                  </a:cubicBezTo>
                  <a:cubicBezTo>
                    <a:pt x="6704954" y="1717925"/>
                    <a:pt x="6680033" y="1709250"/>
                    <a:pt x="6514442" y="1706621"/>
                  </a:cubicBezTo>
                  <a:cubicBezTo>
                    <a:pt x="6348851" y="1703992"/>
                    <a:pt x="6324761" y="1699825"/>
                    <a:pt x="6165482" y="1706621"/>
                  </a:cubicBezTo>
                  <a:cubicBezTo>
                    <a:pt x="6006203" y="1713417"/>
                    <a:pt x="5826693" y="1707408"/>
                    <a:pt x="5494406" y="1706621"/>
                  </a:cubicBezTo>
                  <a:cubicBezTo>
                    <a:pt x="5162119" y="1705834"/>
                    <a:pt x="4950046" y="1719803"/>
                    <a:pt x="4608584" y="1706621"/>
                  </a:cubicBezTo>
                  <a:cubicBezTo>
                    <a:pt x="4267122" y="1693439"/>
                    <a:pt x="4082957" y="1742039"/>
                    <a:pt x="3722763" y="1706621"/>
                  </a:cubicBezTo>
                  <a:cubicBezTo>
                    <a:pt x="3362569" y="1671203"/>
                    <a:pt x="3102470" y="1662933"/>
                    <a:pt x="2836941" y="1706621"/>
                  </a:cubicBezTo>
                  <a:cubicBezTo>
                    <a:pt x="2571412" y="1750309"/>
                    <a:pt x="2206850" y="1724766"/>
                    <a:pt x="1951120" y="1706621"/>
                  </a:cubicBezTo>
                  <a:cubicBezTo>
                    <a:pt x="1695390" y="1688476"/>
                    <a:pt x="1694830" y="1727874"/>
                    <a:pt x="1494788" y="1706621"/>
                  </a:cubicBezTo>
                  <a:cubicBezTo>
                    <a:pt x="1294746" y="1685368"/>
                    <a:pt x="1047424" y="1699050"/>
                    <a:pt x="823711" y="1706621"/>
                  </a:cubicBezTo>
                  <a:cubicBezTo>
                    <a:pt x="599998" y="1714192"/>
                    <a:pt x="224300" y="1707342"/>
                    <a:pt x="72105" y="1706621"/>
                  </a:cubicBezTo>
                  <a:cubicBezTo>
                    <a:pt x="35195" y="1706701"/>
                    <a:pt x="1524" y="1676413"/>
                    <a:pt x="0" y="1634516"/>
                  </a:cubicBezTo>
                  <a:cubicBezTo>
                    <a:pt x="1328" y="1457299"/>
                    <a:pt x="23476" y="1324283"/>
                    <a:pt x="0" y="1144961"/>
                  </a:cubicBezTo>
                  <a:cubicBezTo>
                    <a:pt x="-23476" y="965640"/>
                    <a:pt x="17829" y="818297"/>
                    <a:pt x="0" y="639781"/>
                  </a:cubicBezTo>
                  <a:cubicBezTo>
                    <a:pt x="-17829" y="461265"/>
                    <a:pt x="7256" y="252977"/>
                    <a:pt x="0" y="72105"/>
                  </a:cubicBezTo>
                  <a:close/>
                </a:path>
              </a:pathLst>
            </a:custGeom>
            <a:solidFill>
              <a:schemeClr val="bg1">
                <a:alpha val="85000"/>
              </a:schemeClr>
            </a:solidFill>
            <a:ln w="38100">
              <a:solidFill>
                <a:schemeClr val="tx1"/>
              </a:solidFill>
              <a:extLst>
                <a:ext uri="{C807C97D-BFC1-408E-A445-0C87EB9F89A2}">
                  <ask:lineSketchStyleProps xmln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62CF5707-0305-1F1F-2710-10870A15113C}"/>
                </a:ext>
              </a:extLst>
            </p:cNvPr>
            <p:cNvSpPr txBox="1"/>
            <p:nvPr/>
          </p:nvSpPr>
          <p:spPr>
            <a:xfrm>
              <a:off x="4922323" y="2593167"/>
              <a:ext cx="6535216" cy="58518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rPr>
                <a:t>Tìm trong bài những hình ảnh so sánh, nhân hoá và cho biết tác dụng của chúng trong việc miêu tả ngôi nhà đang xây. </a:t>
              </a:r>
              <a:endPar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grpSp>
      <p:pic>
        <p:nvPicPr>
          <p:cNvPr id="14" name="Picture 13">
            <a:extLst>
              <a:ext uri="{FF2B5EF4-FFF2-40B4-BE49-F238E27FC236}">
                <a16:creationId xmlns:a16="http://schemas.microsoft.com/office/drawing/2014/main" id="{6FE91151-D410-DF3F-E5FE-FDB429A7924B}"/>
              </a:ext>
            </a:extLst>
          </p:cNvPr>
          <p:cNvPicPr>
            <a:picLocks noChangeAspect="1"/>
          </p:cNvPicPr>
          <p:nvPr/>
        </p:nvPicPr>
        <p:blipFill rotWithShape="1">
          <a:blip r:embed="rId4">
            <a:extLst>
              <a:ext uri="{28A0092B-C50C-407E-A947-70E740481C1C}">
                <a14:useLocalDpi xmlns:a14="http://schemas.microsoft.com/office/drawing/2010/main" val="0"/>
              </a:ext>
            </a:extLst>
          </a:blip>
          <a:srcRect l="25561" t="-612" r="51687" b="6"/>
          <a:stretch/>
        </p:blipFill>
        <p:spPr>
          <a:xfrm>
            <a:off x="150178" y="753869"/>
            <a:ext cx="1048778" cy="1040400"/>
          </a:xfrm>
          <a:prstGeom prst="rect">
            <a:avLst/>
          </a:prstGeom>
        </p:spPr>
      </p:pic>
      <p:graphicFrame>
        <p:nvGraphicFramePr>
          <p:cNvPr id="18" name="Table 17">
            <a:extLst>
              <a:ext uri="{FF2B5EF4-FFF2-40B4-BE49-F238E27FC236}">
                <a16:creationId xmlns:a16="http://schemas.microsoft.com/office/drawing/2014/main" id="{1F62EAF2-B6DC-7BEB-0F0C-5C346647E6E2}"/>
              </a:ext>
            </a:extLst>
          </p:cNvPr>
          <p:cNvGraphicFramePr>
            <a:graphicFrameLocks noGrp="1"/>
          </p:cNvGraphicFramePr>
          <p:nvPr>
            <p:extLst>
              <p:ext uri="{D42A27DB-BD31-4B8C-83A1-F6EECF244321}">
                <p14:modId xmlns:p14="http://schemas.microsoft.com/office/powerpoint/2010/main" val="1304024422"/>
              </p:ext>
            </p:extLst>
          </p:nvPr>
        </p:nvGraphicFramePr>
        <p:xfrm>
          <a:off x="485193" y="2295743"/>
          <a:ext cx="11315616" cy="4347653"/>
        </p:xfrm>
        <a:graphic>
          <a:graphicData uri="http://schemas.openxmlformats.org/drawingml/2006/table">
            <a:tbl>
              <a:tblPr firstRow="1" bandRow="1">
                <a:tableStyleId>{BC89EF96-8CEA-46FF-86C4-4CE0E7609802}</a:tableStyleId>
              </a:tblPr>
              <a:tblGrid>
                <a:gridCol w="2183362">
                  <a:extLst>
                    <a:ext uri="{9D8B030D-6E8A-4147-A177-3AD203B41FA5}">
                      <a16:colId xmlns:a16="http://schemas.microsoft.com/office/drawing/2014/main" val="1299529381"/>
                    </a:ext>
                  </a:extLst>
                </a:gridCol>
                <a:gridCol w="5360382">
                  <a:extLst>
                    <a:ext uri="{9D8B030D-6E8A-4147-A177-3AD203B41FA5}">
                      <a16:colId xmlns:a16="http://schemas.microsoft.com/office/drawing/2014/main" val="2229419423"/>
                    </a:ext>
                  </a:extLst>
                </a:gridCol>
                <a:gridCol w="3771872">
                  <a:extLst>
                    <a:ext uri="{9D8B030D-6E8A-4147-A177-3AD203B41FA5}">
                      <a16:colId xmlns:a16="http://schemas.microsoft.com/office/drawing/2014/main" val="3528506321"/>
                    </a:ext>
                  </a:extLst>
                </a:gridCol>
              </a:tblGrid>
              <a:tr h="794347">
                <a:tc rowSpan="2">
                  <a:txBody>
                    <a:bodyPr/>
                    <a:lstStyle/>
                    <a:p>
                      <a:pPr algn="ctr"/>
                      <a:r>
                        <a:rPr lang="vi-VN" sz="2800" b="0" dirty="0">
                          <a:latin typeface="Cambria" panose="02040503050406030204" pitchFamily="18" charset="0"/>
                          <a:ea typeface="Cambria" panose="02040503050406030204" pitchFamily="18" charset="0"/>
                        </a:rPr>
                        <a:t>Hình ảnh so sánh</a:t>
                      </a:r>
                      <a:endParaRPr lang="en-US" sz="2800" b="0" dirty="0">
                        <a:latin typeface="Cambria" panose="02040503050406030204" pitchFamily="18" charset="0"/>
                        <a:ea typeface="Cambria" panose="02040503050406030204" pitchFamily="18" charset="0"/>
                      </a:endParaRPr>
                    </a:p>
                  </a:txBody>
                  <a:tcPr anchor="ctr">
                    <a:solidFill>
                      <a:srgbClr val="F8FCDD"/>
                    </a:solidFill>
                  </a:tcPr>
                </a:tc>
                <a:tc>
                  <a:txBody>
                    <a:bodyPr/>
                    <a:lstStyle/>
                    <a:p>
                      <a:pPr algn="ctr"/>
                      <a:endParaRPr lang="en-US" sz="2800" dirty="0">
                        <a:latin typeface="Cambria" panose="02040503050406030204" pitchFamily="18" charset="0"/>
                        <a:ea typeface="Cambria" panose="02040503050406030204" pitchFamily="18" charset="0"/>
                      </a:endParaRPr>
                    </a:p>
                  </a:txBody>
                  <a:tcPr anchor="ctr">
                    <a:solidFill>
                      <a:srgbClr val="F8FCDD"/>
                    </a:solidFill>
                  </a:tcPr>
                </a:tc>
                <a:tc rowSpan="3">
                  <a:txBody>
                    <a:bodyPr/>
                    <a:lstStyle/>
                    <a:p>
                      <a:pPr algn="ct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894212759"/>
                  </a:ext>
                </a:extLst>
              </a:tr>
              <a:tr h="989045">
                <a:tc vMerge="1">
                  <a:txBody>
                    <a:bodyPr/>
                    <a:lstStyle/>
                    <a:p>
                      <a:pPr algn="ctr"/>
                      <a:endParaRPr lang="en-US" sz="2800" dirty="0">
                        <a:latin typeface="Cambria" panose="02040503050406030204" pitchFamily="18" charset="0"/>
                        <a:ea typeface="Cambria" panose="02040503050406030204" pitchFamily="18" charset="0"/>
                      </a:endParaRPr>
                    </a:p>
                  </a:txBody>
                  <a:tcPr anchor="ctr">
                    <a:solidFill>
                      <a:srgbClr val="DFF4FE"/>
                    </a:solidFill>
                  </a:tcPr>
                </a:tc>
                <a:tc>
                  <a:txBody>
                    <a:bodyPr/>
                    <a:lstStyle/>
                    <a:p>
                      <a:pPr algn="ctr"/>
                      <a:endParaRPr lang="en-US" sz="2800" dirty="0">
                        <a:latin typeface="Cambria" panose="02040503050406030204" pitchFamily="18" charset="0"/>
                        <a:ea typeface="Cambria" panose="02040503050406030204" pitchFamily="18" charset="0"/>
                      </a:endParaRPr>
                    </a:p>
                  </a:txBody>
                  <a:tcPr anchor="ctr">
                    <a:solidFill>
                      <a:srgbClr val="F8FCDD"/>
                    </a:solidFill>
                  </a:tcPr>
                </a:tc>
                <a:tc vMerge="1">
                  <a:txBody>
                    <a:bodyPr/>
                    <a:lstStyle/>
                    <a:p>
                      <a:pPr algn="ctr"/>
                      <a:endParaRPr lang="en-US" sz="2800" dirty="0">
                        <a:latin typeface="Cambria" panose="02040503050406030204" pitchFamily="18" charset="0"/>
                        <a:ea typeface="Cambria" panose="02040503050406030204" pitchFamily="18" charset="0"/>
                      </a:endParaRPr>
                    </a:p>
                  </a:txBody>
                  <a:tcPr anchor="ctr">
                    <a:solidFill>
                      <a:srgbClr val="DFF4FE"/>
                    </a:solidFill>
                  </a:tcPr>
                </a:tc>
                <a:extLst>
                  <a:ext uri="{0D108BD9-81ED-4DB2-BD59-A6C34878D82A}">
                    <a16:rowId xmlns:a16="http://schemas.microsoft.com/office/drawing/2014/main" val="196891567"/>
                  </a:ext>
                </a:extLst>
              </a:tr>
              <a:tr h="2564261">
                <a:tc>
                  <a:txBody>
                    <a:bodyPr/>
                    <a:lstStyle/>
                    <a:p>
                      <a:pPr algn="ctr"/>
                      <a:endParaRPr lang="en-US" sz="2800">
                        <a:latin typeface="Cambria" panose="02040503050406030204" pitchFamily="18" charset="0"/>
                        <a:ea typeface="Cambria" panose="02040503050406030204" pitchFamily="18" charset="0"/>
                      </a:endParaRPr>
                    </a:p>
                  </a:txBody>
                  <a:tcPr anchor="ctr">
                    <a:solidFill>
                      <a:srgbClr val="FFCCFF"/>
                    </a:solidFill>
                  </a:tcPr>
                </a:tc>
                <a:tc>
                  <a:txBody>
                    <a:bodyPr/>
                    <a:lstStyle/>
                    <a:p>
                      <a:pPr algn="ctr"/>
                      <a:endParaRPr lang="en-US" sz="2800" dirty="0">
                        <a:latin typeface="Cambria" panose="02040503050406030204" pitchFamily="18" charset="0"/>
                        <a:ea typeface="Cambria" panose="02040503050406030204" pitchFamily="18" charset="0"/>
                      </a:endParaRPr>
                    </a:p>
                  </a:txBody>
                  <a:tcPr anchor="ctr">
                    <a:solidFill>
                      <a:srgbClr val="FFCCFF"/>
                    </a:solidFill>
                  </a:tcPr>
                </a:tc>
                <a:tc vMerge="1">
                  <a:txBody>
                    <a:bodyPr/>
                    <a:lstStyle/>
                    <a:p>
                      <a:pPr algn="ct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646753136"/>
                  </a:ext>
                </a:extLst>
              </a:tr>
            </a:tbl>
          </a:graphicData>
        </a:graphic>
      </p:graphicFrame>
      <p:sp>
        <p:nvSpPr>
          <p:cNvPr id="19" name="TextBox 18">
            <a:extLst>
              <a:ext uri="{FF2B5EF4-FFF2-40B4-BE49-F238E27FC236}">
                <a16:creationId xmlns:a16="http://schemas.microsoft.com/office/drawing/2014/main" id="{181915C1-76B1-40D8-675F-151B058F1B4F}"/>
              </a:ext>
            </a:extLst>
          </p:cNvPr>
          <p:cNvSpPr txBox="1"/>
          <p:nvPr/>
        </p:nvSpPr>
        <p:spPr>
          <a:xfrm>
            <a:off x="2761861" y="2428017"/>
            <a:ext cx="5113177" cy="523220"/>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Giàn giáo tựa cái lồng che chở.</a:t>
            </a:r>
            <a:endParaRPr lang="en-US" sz="28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9DBE273-E7EA-E83F-0757-201F01E87DAE}"/>
              </a:ext>
            </a:extLst>
          </p:cNvPr>
          <p:cNvSpPr txBox="1"/>
          <p:nvPr/>
        </p:nvSpPr>
        <p:spPr>
          <a:xfrm>
            <a:off x="2684106" y="3075838"/>
            <a:ext cx="526868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Trụ bê tông nhú lên như một mầm cây.</a:t>
            </a:r>
            <a:endParaRPr lang="en-US" sz="28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61B5FCAF-E5D4-86E3-8663-CEC51FD5E993}"/>
              </a:ext>
            </a:extLst>
          </p:cNvPr>
          <p:cNvSpPr txBox="1"/>
          <p:nvPr/>
        </p:nvSpPr>
        <p:spPr>
          <a:xfrm>
            <a:off x="2684106" y="3995748"/>
            <a:ext cx="5268685" cy="2677656"/>
          </a:xfrm>
          <a:prstGeom prst="rect">
            <a:avLst/>
          </a:prstGeom>
          <a:noFill/>
        </p:spPr>
        <p:txBody>
          <a:bodyPr wrap="square" rtlCol="0">
            <a:spAutoFit/>
          </a:bodyPr>
          <a:lstStyle/>
          <a:p>
            <a:pPr algn="just"/>
            <a:r>
              <a:rPr lang="vi-VN" sz="2700" dirty="0">
                <a:latin typeface="Cambria" panose="02040503050406030204" pitchFamily="18" charset="0"/>
                <a:ea typeface="Cambria" panose="02040503050406030204" pitchFamily="18" charset="0"/>
              </a:rPr>
              <a:t>+ Ngôi nhà đang xây dở tựa vào nền trời sẫm biếc, thở ra mùi vôi vữa nồng hăng, trông nó giống như bài thơ sắp làm xong, lại giống như bức tranh còn nguyên màu vôi gạch,..</a:t>
            </a:r>
            <a:endParaRPr lang="en-US" sz="27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AFECC943-D433-4143-4654-AAB0A04FCDE9}"/>
              </a:ext>
            </a:extLst>
          </p:cNvPr>
          <p:cNvSpPr txBox="1"/>
          <p:nvPr/>
        </p:nvSpPr>
        <p:spPr>
          <a:xfrm>
            <a:off x="581671" y="4464767"/>
            <a:ext cx="1932090" cy="1384995"/>
          </a:xfrm>
          <a:prstGeom prst="rect">
            <a:avLst/>
          </a:prstGeom>
          <a:noFill/>
        </p:spPr>
        <p:txBody>
          <a:bodyPr wrap="square" rtlCol="0">
            <a:spAutoFit/>
          </a:bodyPr>
          <a:lstStyle/>
          <a:p>
            <a:pPr algn="ctr"/>
            <a:r>
              <a:rPr lang="vi-VN" sz="2800" dirty="0">
                <a:latin typeface="Cambria" panose="02040503050406030204" pitchFamily="18" charset="0"/>
                <a:ea typeface="Cambria" panose="02040503050406030204" pitchFamily="18" charset="0"/>
              </a:rPr>
              <a:t>Hình ảnh nhân hóa và so sánh</a:t>
            </a:r>
            <a:endParaRPr lang="en-US" sz="28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65F55B2-B880-5E57-3415-9DF5CC63AE6D}"/>
              </a:ext>
            </a:extLst>
          </p:cNvPr>
          <p:cNvSpPr txBox="1"/>
          <p:nvPr/>
        </p:nvSpPr>
        <p:spPr>
          <a:xfrm>
            <a:off x="8112528" y="2428017"/>
            <a:ext cx="3688281" cy="3831818"/>
          </a:xfrm>
          <a:prstGeom prst="rect">
            <a:avLst/>
          </a:prstGeom>
          <a:noFill/>
        </p:spPr>
        <p:txBody>
          <a:bodyPr wrap="square" rtlCol="0">
            <a:spAutoFit/>
          </a:bodyPr>
          <a:lstStyle/>
          <a:p>
            <a:pPr algn="just"/>
            <a:r>
              <a:rPr lang="vi-VN" sz="2700" b="1" dirty="0">
                <a:latin typeface="Cambria" panose="02040503050406030204" pitchFamily="18" charset="0"/>
                <a:ea typeface="Cambria" panose="02040503050406030204" pitchFamily="18" charset="0"/>
              </a:rPr>
              <a:t>Tác dụng của những hình ảnh so sánh và nhân hoá trong việc miêu tả ngôi nhà: </a:t>
            </a:r>
            <a:r>
              <a:rPr lang="vi-VN" sz="2700" dirty="0">
                <a:latin typeface="Cambria" panose="02040503050406030204" pitchFamily="18" charset="0"/>
                <a:ea typeface="Cambria" panose="02040503050406030204" pitchFamily="18" charset="0"/>
              </a:rPr>
              <a:t>ngôi nhà gắn với những hình ảnh bất ngờ, khiến nó trở nên tươi mới, thú vị sống động và gần gũi với con người.</a:t>
            </a:r>
            <a:endParaRPr lang="en-US" sz="27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2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635" y="251928"/>
            <a:ext cx="12190730" cy="6605438"/>
            <a:chOff x="1" y="780"/>
            <a:chExt cx="19198" cy="10019"/>
          </a:xfrm>
        </p:grpSpPr>
        <p:pic>
          <p:nvPicPr>
            <p:cNvPr id="5" name="图片 4" descr="4 (3)"/>
            <p:cNvPicPr>
              <a:picLocks noChangeAspect="1"/>
            </p:cNvPicPr>
            <p:nvPr/>
          </p:nvPicPr>
          <p:blipFill>
            <a:blip r:embed="rId4"/>
            <a:srcRect t="46020"/>
            <a:stretch>
              <a:fillRect/>
            </a:stretch>
          </p:blipFill>
          <p:spPr>
            <a:xfrm>
              <a:off x="1" y="6769"/>
              <a:ext cx="19199" cy="4031"/>
            </a:xfrm>
            <a:prstGeom prst="rect">
              <a:avLst/>
            </a:prstGeom>
          </p:spPr>
        </p:pic>
        <p:sp>
          <p:nvSpPr>
            <p:cNvPr id="4" name="矩形 3"/>
            <p:cNvSpPr/>
            <p:nvPr/>
          </p:nvSpPr>
          <p:spPr>
            <a:xfrm>
              <a:off x="450" y="780"/>
              <a:ext cx="18300" cy="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9" name="Group 8">
            <a:extLst>
              <a:ext uri="{FF2B5EF4-FFF2-40B4-BE49-F238E27FC236}">
                <a16:creationId xmlns:a16="http://schemas.microsoft.com/office/drawing/2014/main" id="{0CB07652-6B49-66FD-BB2E-F53B27D78EF5}"/>
              </a:ext>
            </a:extLst>
          </p:cNvPr>
          <p:cNvGrpSpPr/>
          <p:nvPr/>
        </p:nvGrpSpPr>
        <p:grpSpPr>
          <a:xfrm>
            <a:off x="1024811" y="420759"/>
            <a:ext cx="10797075" cy="1324065"/>
            <a:chOff x="4748249" y="2099968"/>
            <a:chExt cx="6906242" cy="7299140"/>
          </a:xfrm>
        </p:grpSpPr>
        <p:sp>
          <p:nvSpPr>
            <p:cNvPr id="10" name="Rectangle: Rounded Corners 9">
              <a:extLst>
                <a:ext uri="{FF2B5EF4-FFF2-40B4-BE49-F238E27FC236}">
                  <a16:creationId xmlns:a16="http://schemas.microsoft.com/office/drawing/2014/main" id="{1B853908-329A-4E41-F12A-DCF6826B48DD}"/>
                </a:ext>
              </a:extLst>
            </p:cNvPr>
            <p:cNvSpPr/>
            <p:nvPr/>
          </p:nvSpPr>
          <p:spPr>
            <a:xfrm>
              <a:off x="4748249" y="2099968"/>
              <a:ext cx="6906242" cy="7299140"/>
            </a:xfrm>
            <a:custGeom>
              <a:avLst/>
              <a:gdLst>
                <a:gd name="connsiteX0" fmla="*/ 0 w 10797075"/>
                <a:gd name="connsiteY0" fmla="*/ 55942 h 1324065"/>
                <a:gd name="connsiteX1" fmla="*/ 55942 w 10797075"/>
                <a:gd name="connsiteY1" fmla="*/ 0 h 1324065"/>
                <a:gd name="connsiteX2" fmla="*/ 937470 w 10797075"/>
                <a:gd name="connsiteY2" fmla="*/ 0 h 1324065"/>
                <a:gd name="connsiteX3" fmla="*/ 1818999 w 10797075"/>
                <a:gd name="connsiteY3" fmla="*/ 0 h 1324065"/>
                <a:gd name="connsiteX4" fmla="*/ 2379971 w 10797075"/>
                <a:gd name="connsiteY4" fmla="*/ 0 h 1324065"/>
                <a:gd name="connsiteX5" fmla="*/ 2834092 w 10797075"/>
                <a:gd name="connsiteY5" fmla="*/ 0 h 1324065"/>
                <a:gd name="connsiteX6" fmla="*/ 3395064 w 10797075"/>
                <a:gd name="connsiteY6" fmla="*/ 0 h 1324065"/>
                <a:gd name="connsiteX7" fmla="*/ 3742333 w 10797075"/>
                <a:gd name="connsiteY7" fmla="*/ 0 h 1324065"/>
                <a:gd name="connsiteX8" fmla="*/ 4517009 w 10797075"/>
                <a:gd name="connsiteY8" fmla="*/ 0 h 1324065"/>
                <a:gd name="connsiteX9" fmla="*/ 5184834 w 10797075"/>
                <a:gd name="connsiteY9" fmla="*/ 0 h 1324065"/>
                <a:gd name="connsiteX10" fmla="*/ 5745806 w 10797075"/>
                <a:gd name="connsiteY10" fmla="*/ 0 h 1324065"/>
                <a:gd name="connsiteX11" fmla="*/ 6093075 w 10797075"/>
                <a:gd name="connsiteY11" fmla="*/ 0 h 1324065"/>
                <a:gd name="connsiteX12" fmla="*/ 6974603 w 10797075"/>
                <a:gd name="connsiteY12" fmla="*/ 0 h 1324065"/>
                <a:gd name="connsiteX13" fmla="*/ 7321872 w 10797075"/>
                <a:gd name="connsiteY13" fmla="*/ 0 h 1324065"/>
                <a:gd name="connsiteX14" fmla="*/ 8203400 w 10797075"/>
                <a:gd name="connsiteY14" fmla="*/ 0 h 1324065"/>
                <a:gd name="connsiteX15" fmla="*/ 9084928 w 10797075"/>
                <a:gd name="connsiteY15" fmla="*/ 0 h 1324065"/>
                <a:gd name="connsiteX16" fmla="*/ 9752753 w 10797075"/>
                <a:gd name="connsiteY16" fmla="*/ 0 h 1324065"/>
                <a:gd name="connsiteX17" fmla="*/ 10741133 w 10797075"/>
                <a:gd name="connsiteY17" fmla="*/ 0 h 1324065"/>
                <a:gd name="connsiteX18" fmla="*/ 10797075 w 10797075"/>
                <a:gd name="connsiteY18" fmla="*/ 55942 h 1324065"/>
                <a:gd name="connsiteX19" fmla="*/ 10797075 w 10797075"/>
                <a:gd name="connsiteY19" fmla="*/ 674154 h 1324065"/>
                <a:gd name="connsiteX20" fmla="*/ 10797075 w 10797075"/>
                <a:gd name="connsiteY20" fmla="*/ 1268123 h 1324065"/>
                <a:gd name="connsiteX21" fmla="*/ 10741133 w 10797075"/>
                <a:gd name="connsiteY21" fmla="*/ 1324065 h 1324065"/>
                <a:gd name="connsiteX22" fmla="*/ 10287012 w 10797075"/>
                <a:gd name="connsiteY22" fmla="*/ 1324065 h 1324065"/>
                <a:gd name="connsiteX23" fmla="*/ 9619188 w 10797075"/>
                <a:gd name="connsiteY23" fmla="*/ 1324065 h 1324065"/>
                <a:gd name="connsiteX24" fmla="*/ 9165067 w 10797075"/>
                <a:gd name="connsiteY24" fmla="*/ 1324065 h 1324065"/>
                <a:gd name="connsiteX25" fmla="*/ 8817799 w 10797075"/>
                <a:gd name="connsiteY25" fmla="*/ 1324065 h 1324065"/>
                <a:gd name="connsiteX26" fmla="*/ 8149974 w 10797075"/>
                <a:gd name="connsiteY26" fmla="*/ 1324065 h 1324065"/>
                <a:gd name="connsiteX27" fmla="*/ 7482150 w 10797075"/>
                <a:gd name="connsiteY27" fmla="*/ 1324065 h 1324065"/>
                <a:gd name="connsiteX28" fmla="*/ 6814325 w 10797075"/>
                <a:gd name="connsiteY28" fmla="*/ 1324065 h 1324065"/>
                <a:gd name="connsiteX29" fmla="*/ 6253353 w 10797075"/>
                <a:gd name="connsiteY29" fmla="*/ 1324065 h 1324065"/>
                <a:gd name="connsiteX30" fmla="*/ 5371825 w 10797075"/>
                <a:gd name="connsiteY30" fmla="*/ 1324065 h 1324065"/>
                <a:gd name="connsiteX31" fmla="*/ 4810852 w 10797075"/>
                <a:gd name="connsiteY31" fmla="*/ 1324065 h 1324065"/>
                <a:gd name="connsiteX32" fmla="*/ 3929324 w 10797075"/>
                <a:gd name="connsiteY32" fmla="*/ 1324065 h 1324065"/>
                <a:gd name="connsiteX33" fmla="*/ 3261499 w 10797075"/>
                <a:gd name="connsiteY33" fmla="*/ 1324065 h 1324065"/>
                <a:gd name="connsiteX34" fmla="*/ 2593675 w 10797075"/>
                <a:gd name="connsiteY34" fmla="*/ 1324065 h 1324065"/>
                <a:gd name="connsiteX35" fmla="*/ 1712147 w 10797075"/>
                <a:gd name="connsiteY35" fmla="*/ 1324065 h 1324065"/>
                <a:gd name="connsiteX36" fmla="*/ 1151174 w 10797075"/>
                <a:gd name="connsiteY36" fmla="*/ 1324065 h 1324065"/>
                <a:gd name="connsiteX37" fmla="*/ 55942 w 10797075"/>
                <a:gd name="connsiteY37" fmla="*/ 1324065 h 1324065"/>
                <a:gd name="connsiteX38" fmla="*/ 0 w 10797075"/>
                <a:gd name="connsiteY38" fmla="*/ 1268123 h 1324065"/>
                <a:gd name="connsiteX39" fmla="*/ 0 w 10797075"/>
                <a:gd name="connsiteY39" fmla="*/ 686276 h 1324065"/>
                <a:gd name="connsiteX40" fmla="*/ 0 w 10797075"/>
                <a:gd name="connsiteY40" fmla="*/ 55942 h 13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97075" h="1324065" fill="none" extrusionOk="0">
                  <a:moveTo>
                    <a:pt x="0" y="55942"/>
                  </a:moveTo>
                  <a:cubicBezTo>
                    <a:pt x="-897" y="25819"/>
                    <a:pt x="29149" y="-194"/>
                    <a:pt x="55942" y="0"/>
                  </a:cubicBezTo>
                  <a:cubicBezTo>
                    <a:pt x="237141" y="-28991"/>
                    <a:pt x="724229" y="4104"/>
                    <a:pt x="937470" y="0"/>
                  </a:cubicBezTo>
                  <a:cubicBezTo>
                    <a:pt x="1150711" y="-4104"/>
                    <a:pt x="1562159" y="-16130"/>
                    <a:pt x="1818999" y="0"/>
                  </a:cubicBezTo>
                  <a:cubicBezTo>
                    <a:pt x="2075839" y="16130"/>
                    <a:pt x="2111237" y="6395"/>
                    <a:pt x="2379971" y="0"/>
                  </a:cubicBezTo>
                  <a:cubicBezTo>
                    <a:pt x="2648705" y="-6395"/>
                    <a:pt x="2704259" y="13561"/>
                    <a:pt x="2834092" y="0"/>
                  </a:cubicBezTo>
                  <a:cubicBezTo>
                    <a:pt x="2963925" y="-13561"/>
                    <a:pt x="3144479" y="4443"/>
                    <a:pt x="3395064" y="0"/>
                  </a:cubicBezTo>
                  <a:cubicBezTo>
                    <a:pt x="3645649" y="-4443"/>
                    <a:pt x="3610714" y="27"/>
                    <a:pt x="3742333" y="0"/>
                  </a:cubicBezTo>
                  <a:cubicBezTo>
                    <a:pt x="3873952" y="-27"/>
                    <a:pt x="4250353" y="-33998"/>
                    <a:pt x="4517009" y="0"/>
                  </a:cubicBezTo>
                  <a:cubicBezTo>
                    <a:pt x="4783665" y="33998"/>
                    <a:pt x="4879207" y="2015"/>
                    <a:pt x="5184834" y="0"/>
                  </a:cubicBezTo>
                  <a:cubicBezTo>
                    <a:pt x="5490462" y="-2015"/>
                    <a:pt x="5600751" y="-20681"/>
                    <a:pt x="5745806" y="0"/>
                  </a:cubicBezTo>
                  <a:cubicBezTo>
                    <a:pt x="5890861" y="20681"/>
                    <a:pt x="5999608" y="-6154"/>
                    <a:pt x="6093075" y="0"/>
                  </a:cubicBezTo>
                  <a:cubicBezTo>
                    <a:pt x="6186542" y="6154"/>
                    <a:pt x="6601565" y="-18551"/>
                    <a:pt x="6974603" y="0"/>
                  </a:cubicBezTo>
                  <a:cubicBezTo>
                    <a:pt x="7347641" y="18551"/>
                    <a:pt x="7212820" y="-15183"/>
                    <a:pt x="7321872" y="0"/>
                  </a:cubicBezTo>
                  <a:cubicBezTo>
                    <a:pt x="7430924" y="15183"/>
                    <a:pt x="7855816" y="5048"/>
                    <a:pt x="8203400" y="0"/>
                  </a:cubicBezTo>
                  <a:cubicBezTo>
                    <a:pt x="8550984" y="-5048"/>
                    <a:pt x="8878193" y="-7169"/>
                    <a:pt x="9084928" y="0"/>
                  </a:cubicBezTo>
                  <a:cubicBezTo>
                    <a:pt x="9291663" y="7169"/>
                    <a:pt x="9462389" y="-32555"/>
                    <a:pt x="9752753" y="0"/>
                  </a:cubicBezTo>
                  <a:cubicBezTo>
                    <a:pt x="10043117" y="32555"/>
                    <a:pt x="10255005" y="-38113"/>
                    <a:pt x="10741133" y="0"/>
                  </a:cubicBezTo>
                  <a:cubicBezTo>
                    <a:pt x="10775212" y="4740"/>
                    <a:pt x="10798430" y="26108"/>
                    <a:pt x="10797075" y="55942"/>
                  </a:cubicBezTo>
                  <a:cubicBezTo>
                    <a:pt x="10774545" y="238374"/>
                    <a:pt x="10786918" y="512430"/>
                    <a:pt x="10797075" y="674154"/>
                  </a:cubicBezTo>
                  <a:cubicBezTo>
                    <a:pt x="10807232" y="835878"/>
                    <a:pt x="10823567" y="1041405"/>
                    <a:pt x="10797075" y="1268123"/>
                  </a:cubicBezTo>
                  <a:cubicBezTo>
                    <a:pt x="10795275" y="1300385"/>
                    <a:pt x="10773080" y="1324263"/>
                    <a:pt x="10741133" y="1324065"/>
                  </a:cubicBezTo>
                  <a:cubicBezTo>
                    <a:pt x="10575631" y="1304783"/>
                    <a:pt x="10389705" y="1337773"/>
                    <a:pt x="10287012" y="1324065"/>
                  </a:cubicBezTo>
                  <a:cubicBezTo>
                    <a:pt x="10184319" y="1310357"/>
                    <a:pt x="9782408" y="1338488"/>
                    <a:pt x="9619188" y="1324065"/>
                  </a:cubicBezTo>
                  <a:cubicBezTo>
                    <a:pt x="9455968" y="1309642"/>
                    <a:pt x="9275950" y="1312368"/>
                    <a:pt x="9165067" y="1324065"/>
                  </a:cubicBezTo>
                  <a:cubicBezTo>
                    <a:pt x="9054184" y="1335762"/>
                    <a:pt x="8920846" y="1334406"/>
                    <a:pt x="8817799" y="1324065"/>
                  </a:cubicBezTo>
                  <a:cubicBezTo>
                    <a:pt x="8714752" y="1313724"/>
                    <a:pt x="8440700" y="1323363"/>
                    <a:pt x="8149974" y="1324065"/>
                  </a:cubicBezTo>
                  <a:cubicBezTo>
                    <a:pt x="7859249" y="1324767"/>
                    <a:pt x="7718948" y="1314712"/>
                    <a:pt x="7482150" y="1324065"/>
                  </a:cubicBezTo>
                  <a:cubicBezTo>
                    <a:pt x="7245352" y="1333418"/>
                    <a:pt x="7037269" y="1335833"/>
                    <a:pt x="6814325" y="1324065"/>
                  </a:cubicBezTo>
                  <a:cubicBezTo>
                    <a:pt x="6591382" y="1312297"/>
                    <a:pt x="6516810" y="1329853"/>
                    <a:pt x="6253353" y="1324065"/>
                  </a:cubicBezTo>
                  <a:cubicBezTo>
                    <a:pt x="5989896" y="1318277"/>
                    <a:pt x="5575660" y="1329598"/>
                    <a:pt x="5371825" y="1324065"/>
                  </a:cubicBezTo>
                  <a:cubicBezTo>
                    <a:pt x="5167990" y="1318532"/>
                    <a:pt x="5047260" y="1299383"/>
                    <a:pt x="4810852" y="1324065"/>
                  </a:cubicBezTo>
                  <a:cubicBezTo>
                    <a:pt x="4574444" y="1348747"/>
                    <a:pt x="4369303" y="1281199"/>
                    <a:pt x="3929324" y="1324065"/>
                  </a:cubicBezTo>
                  <a:cubicBezTo>
                    <a:pt x="3489345" y="1366931"/>
                    <a:pt x="3569846" y="1332864"/>
                    <a:pt x="3261499" y="1324065"/>
                  </a:cubicBezTo>
                  <a:cubicBezTo>
                    <a:pt x="2953152" y="1315266"/>
                    <a:pt x="2766026" y="1336987"/>
                    <a:pt x="2593675" y="1324065"/>
                  </a:cubicBezTo>
                  <a:cubicBezTo>
                    <a:pt x="2421324" y="1311143"/>
                    <a:pt x="2071655" y="1292981"/>
                    <a:pt x="1712147" y="1324065"/>
                  </a:cubicBezTo>
                  <a:cubicBezTo>
                    <a:pt x="1352639" y="1355149"/>
                    <a:pt x="1321501" y="1336851"/>
                    <a:pt x="1151174" y="1324065"/>
                  </a:cubicBezTo>
                  <a:cubicBezTo>
                    <a:pt x="980847" y="1311279"/>
                    <a:pt x="554452" y="1372625"/>
                    <a:pt x="55942" y="1324065"/>
                  </a:cubicBezTo>
                  <a:cubicBezTo>
                    <a:pt x="26488" y="1328250"/>
                    <a:pt x="-1424" y="1295979"/>
                    <a:pt x="0" y="1268123"/>
                  </a:cubicBezTo>
                  <a:cubicBezTo>
                    <a:pt x="6734" y="1115522"/>
                    <a:pt x="10751" y="808367"/>
                    <a:pt x="0" y="686276"/>
                  </a:cubicBezTo>
                  <a:cubicBezTo>
                    <a:pt x="-10751" y="564185"/>
                    <a:pt x="16912" y="315342"/>
                    <a:pt x="0" y="55942"/>
                  </a:cubicBezTo>
                  <a:close/>
                </a:path>
                <a:path w="10797075" h="1324065" stroke="0" extrusionOk="0">
                  <a:moveTo>
                    <a:pt x="0" y="55942"/>
                  </a:moveTo>
                  <a:cubicBezTo>
                    <a:pt x="4466" y="27169"/>
                    <a:pt x="20630" y="-3419"/>
                    <a:pt x="55942" y="0"/>
                  </a:cubicBezTo>
                  <a:cubicBezTo>
                    <a:pt x="196726" y="-24631"/>
                    <a:pt x="401034" y="-9741"/>
                    <a:pt x="723766" y="0"/>
                  </a:cubicBezTo>
                  <a:cubicBezTo>
                    <a:pt x="1046498" y="9741"/>
                    <a:pt x="1044585" y="17180"/>
                    <a:pt x="1284739" y="0"/>
                  </a:cubicBezTo>
                  <a:cubicBezTo>
                    <a:pt x="1524893" y="-17180"/>
                    <a:pt x="1492084" y="-15188"/>
                    <a:pt x="1632008" y="0"/>
                  </a:cubicBezTo>
                  <a:cubicBezTo>
                    <a:pt x="1771932" y="15188"/>
                    <a:pt x="2225770" y="32406"/>
                    <a:pt x="2406684" y="0"/>
                  </a:cubicBezTo>
                  <a:cubicBezTo>
                    <a:pt x="2587598" y="-32406"/>
                    <a:pt x="2981226" y="27371"/>
                    <a:pt x="3181360" y="0"/>
                  </a:cubicBezTo>
                  <a:cubicBezTo>
                    <a:pt x="3381494" y="-27371"/>
                    <a:pt x="3416571" y="3892"/>
                    <a:pt x="3528629" y="0"/>
                  </a:cubicBezTo>
                  <a:cubicBezTo>
                    <a:pt x="3640687" y="-3892"/>
                    <a:pt x="4191955" y="-23956"/>
                    <a:pt x="4410157" y="0"/>
                  </a:cubicBezTo>
                  <a:cubicBezTo>
                    <a:pt x="4628359" y="23956"/>
                    <a:pt x="4639121" y="7420"/>
                    <a:pt x="4757426" y="0"/>
                  </a:cubicBezTo>
                  <a:cubicBezTo>
                    <a:pt x="4875731" y="-7420"/>
                    <a:pt x="5259494" y="32373"/>
                    <a:pt x="5425250" y="0"/>
                  </a:cubicBezTo>
                  <a:cubicBezTo>
                    <a:pt x="5591006" y="-32373"/>
                    <a:pt x="5777420" y="22031"/>
                    <a:pt x="5879371" y="0"/>
                  </a:cubicBezTo>
                  <a:cubicBezTo>
                    <a:pt x="5981322" y="-22031"/>
                    <a:pt x="6313538" y="27073"/>
                    <a:pt x="6654047" y="0"/>
                  </a:cubicBezTo>
                  <a:cubicBezTo>
                    <a:pt x="6994556" y="-27073"/>
                    <a:pt x="6919566" y="11965"/>
                    <a:pt x="7108168" y="0"/>
                  </a:cubicBezTo>
                  <a:cubicBezTo>
                    <a:pt x="7296770" y="-11965"/>
                    <a:pt x="7377633" y="9500"/>
                    <a:pt x="7455437" y="0"/>
                  </a:cubicBezTo>
                  <a:cubicBezTo>
                    <a:pt x="7533241" y="-9500"/>
                    <a:pt x="8082626" y="9833"/>
                    <a:pt x="8336965" y="0"/>
                  </a:cubicBezTo>
                  <a:cubicBezTo>
                    <a:pt x="8591304" y="-9833"/>
                    <a:pt x="8932268" y="-15913"/>
                    <a:pt x="9218493" y="0"/>
                  </a:cubicBezTo>
                  <a:cubicBezTo>
                    <a:pt x="9504718" y="15913"/>
                    <a:pt x="9673870" y="-28435"/>
                    <a:pt x="9993170" y="0"/>
                  </a:cubicBezTo>
                  <a:cubicBezTo>
                    <a:pt x="10312470" y="28435"/>
                    <a:pt x="10372299" y="-3914"/>
                    <a:pt x="10741133" y="0"/>
                  </a:cubicBezTo>
                  <a:cubicBezTo>
                    <a:pt x="10769505" y="-2033"/>
                    <a:pt x="10796762" y="23136"/>
                    <a:pt x="10797075" y="55942"/>
                  </a:cubicBezTo>
                  <a:cubicBezTo>
                    <a:pt x="10769201" y="196404"/>
                    <a:pt x="10801816" y="395668"/>
                    <a:pt x="10797075" y="674154"/>
                  </a:cubicBezTo>
                  <a:cubicBezTo>
                    <a:pt x="10792334" y="952640"/>
                    <a:pt x="10800111" y="1092412"/>
                    <a:pt x="10797075" y="1268123"/>
                  </a:cubicBezTo>
                  <a:cubicBezTo>
                    <a:pt x="10793882" y="1301257"/>
                    <a:pt x="10770800" y="1327929"/>
                    <a:pt x="10741133" y="1324065"/>
                  </a:cubicBezTo>
                  <a:cubicBezTo>
                    <a:pt x="10576989" y="1320108"/>
                    <a:pt x="10400212" y="1329687"/>
                    <a:pt x="10287012" y="1324065"/>
                  </a:cubicBezTo>
                  <a:cubicBezTo>
                    <a:pt x="10173812" y="1318443"/>
                    <a:pt x="9955464" y="1344135"/>
                    <a:pt x="9832892" y="1324065"/>
                  </a:cubicBezTo>
                  <a:cubicBezTo>
                    <a:pt x="9710320" y="1303995"/>
                    <a:pt x="9229368" y="1311295"/>
                    <a:pt x="9058215" y="1324065"/>
                  </a:cubicBezTo>
                  <a:cubicBezTo>
                    <a:pt x="8887062" y="1336835"/>
                    <a:pt x="8469749" y="1324129"/>
                    <a:pt x="8176687" y="1324065"/>
                  </a:cubicBezTo>
                  <a:cubicBezTo>
                    <a:pt x="7883625" y="1324001"/>
                    <a:pt x="7918774" y="1332509"/>
                    <a:pt x="7829418" y="1324065"/>
                  </a:cubicBezTo>
                  <a:cubicBezTo>
                    <a:pt x="7740062" y="1315621"/>
                    <a:pt x="7549719" y="1327631"/>
                    <a:pt x="7375298" y="1324065"/>
                  </a:cubicBezTo>
                  <a:cubicBezTo>
                    <a:pt x="7200877" y="1320499"/>
                    <a:pt x="7063875" y="1313098"/>
                    <a:pt x="6814325" y="1324065"/>
                  </a:cubicBezTo>
                  <a:cubicBezTo>
                    <a:pt x="6564775" y="1335032"/>
                    <a:pt x="6480961" y="1350341"/>
                    <a:pt x="6253353" y="1324065"/>
                  </a:cubicBezTo>
                  <a:cubicBezTo>
                    <a:pt x="6025745" y="1297789"/>
                    <a:pt x="6015195" y="1337692"/>
                    <a:pt x="5906084" y="1324065"/>
                  </a:cubicBezTo>
                  <a:cubicBezTo>
                    <a:pt x="5796973" y="1310438"/>
                    <a:pt x="5719502" y="1319962"/>
                    <a:pt x="5558815" y="1324065"/>
                  </a:cubicBezTo>
                  <a:cubicBezTo>
                    <a:pt x="5398128" y="1328168"/>
                    <a:pt x="5082567" y="1297217"/>
                    <a:pt x="4890991" y="1324065"/>
                  </a:cubicBezTo>
                  <a:cubicBezTo>
                    <a:pt x="4699415" y="1350913"/>
                    <a:pt x="4429008" y="1303748"/>
                    <a:pt x="4009463" y="1324065"/>
                  </a:cubicBezTo>
                  <a:cubicBezTo>
                    <a:pt x="3589918" y="1344382"/>
                    <a:pt x="3390699" y="1316420"/>
                    <a:pt x="3127934" y="1324065"/>
                  </a:cubicBezTo>
                  <a:cubicBezTo>
                    <a:pt x="2865169" y="1331710"/>
                    <a:pt x="2539103" y="1345037"/>
                    <a:pt x="2246406" y="1324065"/>
                  </a:cubicBezTo>
                  <a:cubicBezTo>
                    <a:pt x="1953709" y="1303093"/>
                    <a:pt x="1692407" y="1334863"/>
                    <a:pt x="1364878" y="1324065"/>
                  </a:cubicBezTo>
                  <a:cubicBezTo>
                    <a:pt x="1037349" y="1313267"/>
                    <a:pt x="1064658" y="1307643"/>
                    <a:pt x="910757" y="1324065"/>
                  </a:cubicBezTo>
                  <a:cubicBezTo>
                    <a:pt x="756856" y="1340487"/>
                    <a:pt x="404426" y="1313245"/>
                    <a:pt x="55942" y="1324065"/>
                  </a:cubicBezTo>
                  <a:cubicBezTo>
                    <a:pt x="24001" y="1325576"/>
                    <a:pt x="1428" y="1298345"/>
                    <a:pt x="0" y="1268123"/>
                  </a:cubicBezTo>
                  <a:cubicBezTo>
                    <a:pt x="4786" y="1072993"/>
                    <a:pt x="-595" y="905926"/>
                    <a:pt x="0" y="637789"/>
                  </a:cubicBezTo>
                  <a:cubicBezTo>
                    <a:pt x="595" y="369652"/>
                    <a:pt x="-17714" y="271345"/>
                    <a:pt x="0" y="55942"/>
                  </a:cubicBezTo>
                  <a:close/>
                </a:path>
              </a:pathLst>
            </a:custGeom>
            <a:solidFill>
              <a:schemeClr val="bg1">
                <a:alpha val="85000"/>
              </a:schemeClr>
            </a:solidFill>
            <a:ln w="38100">
              <a:solidFill>
                <a:schemeClr val="tx1"/>
              </a:solidFill>
              <a:extLst>
                <a:ext uri="{C807C97D-BFC1-408E-A445-0C87EB9F89A2}">
                  <ask:lineSketchStyleProps xmln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E466F6A5-6584-D607-53B1-7CCCB946A3AE}"/>
                </a:ext>
              </a:extLst>
            </p:cNvPr>
            <p:cNvSpPr txBox="1"/>
            <p:nvPr/>
          </p:nvSpPr>
          <p:spPr>
            <a:xfrm>
              <a:off x="4987972" y="2510888"/>
              <a:ext cx="6535216" cy="610802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rPr>
                <a:t>Những chi tiết nào cho thấy cảnh vật thiên nhiên mang đến sự sống động cho ngôi nhà đang xây? </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grpSp>
      <p:pic>
        <p:nvPicPr>
          <p:cNvPr id="13" name="Picture 12">
            <a:extLst>
              <a:ext uri="{FF2B5EF4-FFF2-40B4-BE49-F238E27FC236}">
                <a16:creationId xmlns:a16="http://schemas.microsoft.com/office/drawing/2014/main" id="{783B3DB3-D43B-2128-DD14-B91970D1C2E0}"/>
              </a:ext>
            </a:extLst>
          </p:cNvPr>
          <p:cNvPicPr>
            <a:picLocks noChangeAspect="1"/>
          </p:cNvPicPr>
          <p:nvPr/>
        </p:nvPicPr>
        <p:blipFill rotWithShape="1">
          <a:blip r:embed="rId5">
            <a:extLst>
              <a:ext uri="{28A0092B-C50C-407E-A947-70E740481C1C}">
                <a14:useLocalDpi xmlns:a14="http://schemas.microsoft.com/office/drawing/2010/main" val="0"/>
              </a:ext>
            </a:extLst>
          </a:blip>
          <a:srcRect l="51609" t="-424" r="25639" b="-182"/>
          <a:stretch/>
        </p:blipFill>
        <p:spPr>
          <a:xfrm>
            <a:off x="214672" y="562896"/>
            <a:ext cx="1048778" cy="1040400"/>
          </a:xfrm>
          <a:prstGeom prst="rect">
            <a:avLst/>
          </a:prstGeom>
        </p:spPr>
      </p:pic>
      <p:sp>
        <p:nvSpPr>
          <p:cNvPr id="17" name="TextBox 16">
            <a:extLst>
              <a:ext uri="{FF2B5EF4-FFF2-40B4-BE49-F238E27FC236}">
                <a16:creationId xmlns:a16="http://schemas.microsoft.com/office/drawing/2014/main" id="{F876A336-3E2B-0BE4-E76A-46801F98598A}"/>
              </a:ext>
            </a:extLst>
          </p:cNvPr>
          <p:cNvSpPr txBox="1"/>
          <p:nvPr/>
        </p:nvSpPr>
        <p:spPr>
          <a:xfrm>
            <a:off x="503853" y="1911795"/>
            <a:ext cx="11318033" cy="438581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Medium" panose="00000600000000000000" pitchFamily="2" charset="-34"/>
              </a:rPr>
              <a:t>Những chi tiết cho thấy cảnh vật thiên nhiên mang đến sự sống động cho ngôi nhà đang xây bao gồm:</a:t>
            </a:r>
          </a:p>
          <a:p>
            <a:pPr marL="457200" marR="0" lvl="0" indent="-457200" algn="just" defTabSz="914400" rtl="0" eaLnBrk="1" fontAlgn="auto" latinLnBrk="0" hangingPunct="1">
              <a:lnSpc>
                <a:spcPct val="100000"/>
              </a:lnSpc>
              <a:spcBef>
                <a:spcPts val="600"/>
              </a:spcBef>
              <a:spcAft>
                <a:spcPts val="0"/>
              </a:spcAft>
              <a:buClrTx/>
              <a:buSzTx/>
              <a:buFontTx/>
              <a:buChar char="-"/>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Medium" panose="00000600000000000000" pitchFamily="2" charset="-34"/>
              </a:rPr>
              <a:t>"Bầy chim đi ăn về/ Rót vào ô cửa chưa sơn vài nốt nhạc": tiếng chim hót tạo nên âm thanh sống động.</a:t>
            </a:r>
          </a:p>
          <a:p>
            <a:pPr marL="457200" marR="0" lvl="0" indent="-457200" algn="just" defTabSz="914400" rtl="0" eaLnBrk="1" fontAlgn="auto" latinLnBrk="0" hangingPunct="1">
              <a:lnSpc>
                <a:spcPct val="100000"/>
              </a:lnSpc>
              <a:spcBef>
                <a:spcPts val="600"/>
              </a:spcBef>
              <a:spcAft>
                <a:spcPts val="0"/>
              </a:spcAft>
              <a:buClrTx/>
              <a:buSzTx/>
              <a:buFontTx/>
              <a:buChar char="-"/>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Medium" panose="00000600000000000000" pitchFamily="2" charset="-34"/>
              </a:rPr>
              <a:t>"Nắng đứng ngủ quên/ Trên những bức tường": ánh nắng tạo cảm giác ấm áp, sống động.</a:t>
            </a:r>
          </a:p>
          <a:p>
            <a:pPr marL="457200" marR="0" lvl="0" indent="-457200" algn="just" defTabSz="914400" rtl="0" eaLnBrk="1" fontAlgn="auto" latinLnBrk="0" hangingPunct="1">
              <a:lnSpc>
                <a:spcPct val="100000"/>
              </a:lnSpc>
              <a:spcBef>
                <a:spcPts val="600"/>
              </a:spcBef>
              <a:spcAft>
                <a:spcPts val="0"/>
              </a:spcAft>
              <a:buClrTx/>
              <a:buSzTx/>
              <a:buFontTx/>
              <a:buChar char="-"/>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Medium" panose="00000600000000000000" pitchFamily="2" charset="-34"/>
              </a:rPr>
              <a:t>"Làn gió nào về mang hương/ Ủ đầy những rãnh tường chưa trát vữa": gió mang hương thơm, làm ngôi nhà trở nên tươi mới, tràn đầy sức sống. </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par>
                                <p:cTn id="8" presetID="2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1" dur="500"/>
                                        <p:tgtEl>
                                          <p:spTgt spid="1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26" dur="500"/>
                                        <p:tgtEl>
                                          <p:spTgt spid="1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1"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635" y="495300"/>
            <a:ext cx="12190730" cy="6362065"/>
            <a:chOff x="1" y="780"/>
            <a:chExt cx="19198" cy="10019"/>
          </a:xfrm>
        </p:grpSpPr>
        <p:pic>
          <p:nvPicPr>
            <p:cNvPr id="5" name="图片 4" descr="4 (3)"/>
            <p:cNvPicPr>
              <a:picLocks noChangeAspect="1"/>
            </p:cNvPicPr>
            <p:nvPr/>
          </p:nvPicPr>
          <p:blipFill>
            <a:blip r:embed="rId3"/>
            <a:srcRect t="46020"/>
            <a:stretch>
              <a:fillRect/>
            </a:stretch>
          </p:blipFill>
          <p:spPr>
            <a:xfrm>
              <a:off x="1" y="6769"/>
              <a:ext cx="19199" cy="4031"/>
            </a:xfrm>
            <a:prstGeom prst="rect">
              <a:avLst/>
            </a:prstGeom>
          </p:spPr>
        </p:pic>
        <p:sp>
          <p:nvSpPr>
            <p:cNvPr id="3" name="矩形 2"/>
            <p:cNvSpPr/>
            <p:nvPr/>
          </p:nvSpPr>
          <p:spPr>
            <a:xfrm>
              <a:off x="450" y="780"/>
              <a:ext cx="18300" cy="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Group 6">
            <a:extLst>
              <a:ext uri="{FF2B5EF4-FFF2-40B4-BE49-F238E27FC236}">
                <a16:creationId xmlns:a16="http://schemas.microsoft.com/office/drawing/2014/main" id="{5C0869ED-72C8-A7B1-5F98-60493C4BFC0E}"/>
              </a:ext>
            </a:extLst>
          </p:cNvPr>
          <p:cNvGrpSpPr/>
          <p:nvPr/>
        </p:nvGrpSpPr>
        <p:grpSpPr>
          <a:xfrm>
            <a:off x="1024812" y="420759"/>
            <a:ext cx="10469680" cy="838874"/>
            <a:chOff x="4748250" y="2099968"/>
            <a:chExt cx="6696827" cy="7044735"/>
          </a:xfrm>
        </p:grpSpPr>
        <p:sp>
          <p:nvSpPr>
            <p:cNvPr id="9" name="Rectangle: Rounded Corners 8">
              <a:extLst>
                <a:ext uri="{FF2B5EF4-FFF2-40B4-BE49-F238E27FC236}">
                  <a16:creationId xmlns:a16="http://schemas.microsoft.com/office/drawing/2014/main" id="{A8E8C548-DF7E-A261-11CC-CBE7D5DD991A}"/>
                </a:ext>
              </a:extLst>
            </p:cNvPr>
            <p:cNvSpPr/>
            <p:nvPr/>
          </p:nvSpPr>
          <p:spPr>
            <a:xfrm>
              <a:off x="4748250" y="2099968"/>
              <a:ext cx="6315386" cy="7044735"/>
            </a:xfrm>
            <a:custGeom>
              <a:avLst/>
              <a:gdLst>
                <a:gd name="connsiteX0" fmla="*/ 0 w 9873343"/>
                <a:gd name="connsiteY0" fmla="*/ 35442 h 838874"/>
                <a:gd name="connsiteX1" fmla="*/ 35442 w 9873343"/>
                <a:gd name="connsiteY1" fmla="*/ 0 h 838874"/>
                <a:gd name="connsiteX2" fmla="*/ 492890 w 9873343"/>
                <a:gd name="connsiteY2" fmla="*/ 0 h 838874"/>
                <a:gd name="connsiteX3" fmla="*/ 1146387 w 9873343"/>
                <a:gd name="connsiteY3" fmla="*/ 0 h 838874"/>
                <a:gd name="connsiteX4" fmla="*/ 1505811 w 9873343"/>
                <a:gd name="connsiteY4" fmla="*/ 0 h 838874"/>
                <a:gd name="connsiteX5" fmla="*/ 2355357 w 9873343"/>
                <a:gd name="connsiteY5" fmla="*/ 0 h 838874"/>
                <a:gd name="connsiteX6" fmla="*/ 2910830 w 9873343"/>
                <a:gd name="connsiteY6" fmla="*/ 0 h 838874"/>
                <a:gd name="connsiteX7" fmla="*/ 3368278 w 9873343"/>
                <a:gd name="connsiteY7" fmla="*/ 0 h 838874"/>
                <a:gd name="connsiteX8" fmla="*/ 3923751 w 9873343"/>
                <a:gd name="connsiteY8" fmla="*/ 0 h 838874"/>
                <a:gd name="connsiteX9" fmla="*/ 4283174 w 9873343"/>
                <a:gd name="connsiteY9" fmla="*/ 0 h 838874"/>
                <a:gd name="connsiteX10" fmla="*/ 5034696 w 9873343"/>
                <a:gd name="connsiteY10" fmla="*/ 0 h 838874"/>
                <a:gd name="connsiteX11" fmla="*/ 5688193 w 9873343"/>
                <a:gd name="connsiteY11" fmla="*/ 0 h 838874"/>
                <a:gd name="connsiteX12" fmla="*/ 6243666 w 9873343"/>
                <a:gd name="connsiteY12" fmla="*/ 0 h 838874"/>
                <a:gd name="connsiteX13" fmla="*/ 6603090 w 9873343"/>
                <a:gd name="connsiteY13" fmla="*/ 0 h 838874"/>
                <a:gd name="connsiteX14" fmla="*/ 7452636 w 9873343"/>
                <a:gd name="connsiteY14" fmla="*/ 0 h 838874"/>
                <a:gd name="connsiteX15" fmla="*/ 7812059 w 9873343"/>
                <a:gd name="connsiteY15" fmla="*/ 0 h 838874"/>
                <a:gd name="connsiteX16" fmla="*/ 8661606 w 9873343"/>
                <a:gd name="connsiteY16" fmla="*/ 0 h 838874"/>
                <a:gd name="connsiteX17" fmla="*/ 9837901 w 9873343"/>
                <a:gd name="connsiteY17" fmla="*/ 0 h 838874"/>
                <a:gd name="connsiteX18" fmla="*/ 9873343 w 9873343"/>
                <a:gd name="connsiteY18" fmla="*/ 35442 h 838874"/>
                <a:gd name="connsiteX19" fmla="*/ 9873343 w 9873343"/>
                <a:gd name="connsiteY19" fmla="*/ 404077 h 838874"/>
                <a:gd name="connsiteX20" fmla="*/ 9873343 w 9873343"/>
                <a:gd name="connsiteY20" fmla="*/ 803432 h 838874"/>
                <a:gd name="connsiteX21" fmla="*/ 9837901 w 9873343"/>
                <a:gd name="connsiteY21" fmla="*/ 838874 h 838874"/>
                <a:gd name="connsiteX22" fmla="*/ 9478478 w 9873343"/>
                <a:gd name="connsiteY22" fmla="*/ 838874 h 838874"/>
                <a:gd name="connsiteX23" fmla="*/ 8923005 w 9873343"/>
                <a:gd name="connsiteY23" fmla="*/ 838874 h 838874"/>
                <a:gd name="connsiteX24" fmla="*/ 8465557 w 9873343"/>
                <a:gd name="connsiteY24" fmla="*/ 838874 h 838874"/>
                <a:gd name="connsiteX25" fmla="*/ 7812059 w 9873343"/>
                <a:gd name="connsiteY25" fmla="*/ 838874 h 838874"/>
                <a:gd name="connsiteX26" fmla="*/ 7354611 w 9873343"/>
                <a:gd name="connsiteY26" fmla="*/ 838874 h 838874"/>
                <a:gd name="connsiteX27" fmla="*/ 6995188 w 9873343"/>
                <a:gd name="connsiteY27" fmla="*/ 838874 h 838874"/>
                <a:gd name="connsiteX28" fmla="*/ 6341691 w 9873343"/>
                <a:gd name="connsiteY28" fmla="*/ 838874 h 838874"/>
                <a:gd name="connsiteX29" fmla="*/ 5688193 w 9873343"/>
                <a:gd name="connsiteY29" fmla="*/ 838874 h 838874"/>
                <a:gd name="connsiteX30" fmla="*/ 5034696 w 9873343"/>
                <a:gd name="connsiteY30" fmla="*/ 838874 h 838874"/>
                <a:gd name="connsiteX31" fmla="*/ 4479223 w 9873343"/>
                <a:gd name="connsiteY31" fmla="*/ 838874 h 838874"/>
                <a:gd name="connsiteX32" fmla="*/ 3629677 w 9873343"/>
                <a:gd name="connsiteY32" fmla="*/ 838874 h 838874"/>
                <a:gd name="connsiteX33" fmla="*/ 3074204 w 9873343"/>
                <a:gd name="connsiteY33" fmla="*/ 838874 h 838874"/>
                <a:gd name="connsiteX34" fmla="*/ 2224658 w 9873343"/>
                <a:gd name="connsiteY34" fmla="*/ 838874 h 838874"/>
                <a:gd name="connsiteX35" fmla="*/ 1571161 w 9873343"/>
                <a:gd name="connsiteY35" fmla="*/ 838874 h 838874"/>
                <a:gd name="connsiteX36" fmla="*/ 917663 w 9873343"/>
                <a:gd name="connsiteY36" fmla="*/ 838874 h 838874"/>
                <a:gd name="connsiteX37" fmla="*/ 35442 w 9873343"/>
                <a:gd name="connsiteY37" fmla="*/ 838874 h 838874"/>
                <a:gd name="connsiteX38" fmla="*/ 0 w 9873343"/>
                <a:gd name="connsiteY38" fmla="*/ 803432 h 838874"/>
                <a:gd name="connsiteX39" fmla="*/ 0 w 9873343"/>
                <a:gd name="connsiteY39" fmla="*/ 411757 h 838874"/>
                <a:gd name="connsiteX40" fmla="*/ 0 w 9873343"/>
                <a:gd name="connsiteY40" fmla="*/ 35442 h 83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73343" h="838874" fill="none" extrusionOk="0">
                  <a:moveTo>
                    <a:pt x="0" y="35442"/>
                  </a:moveTo>
                  <a:cubicBezTo>
                    <a:pt x="-824" y="14728"/>
                    <a:pt x="12485" y="-197"/>
                    <a:pt x="35442" y="0"/>
                  </a:cubicBezTo>
                  <a:cubicBezTo>
                    <a:pt x="169000" y="-6840"/>
                    <a:pt x="372119" y="14076"/>
                    <a:pt x="492890" y="0"/>
                  </a:cubicBezTo>
                  <a:cubicBezTo>
                    <a:pt x="613661" y="-14076"/>
                    <a:pt x="907225" y="-6133"/>
                    <a:pt x="1146387" y="0"/>
                  </a:cubicBezTo>
                  <a:cubicBezTo>
                    <a:pt x="1385549" y="6133"/>
                    <a:pt x="1405440" y="2871"/>
                    <a:pt x="1505811" y="0"/>
                  </a:cubicBezTo>
                  <a:cubicBezTo>
                    <a:pt x="1606182" y="-2871"/>
                    <a:pt x="2033406" y="15244"/>
                    <a:pt x="2355357" y="0"/>
                  </a:cubicBezTo>
                  <a:cubicBezTo>
                    <a:pt x="2677308" y="-15244"/>
                    <a:pt x="2782168" y="-19295"/>
                    <a:pt x="2910830" y="0"/>
                  </a:cubicBezTo>
                  <a:cubicBezTo>
                    <a:pt x="3039492" y="19295"/>
                    <a:pt x="3166848" y="18629"/>
                    <a:pt x="3368278" y="0"/>
                  </a:cubicBezTo>
                  <a:cubicBezTo>
                    <a:pt x="3569708" y="-18629"/>
                    <a:pt x="3672039" y="2288"/>
                    <a:pt x="3923751" y="0"/>
                  </a:cubicBezTo>
                  <a:cubicBezTo>
                    <a:pt x="4175463" y="-2288"/>
                    <a:pt x="4122857" y="-7019"/>
                    <a:pt x="4283174" y="0"/>
                  </a:cubicBezTo>
                  <a:cubicBezTo>
                    <a:pt x="4443491" y="7019"/>
                    <a:pt x="4831324" y="36142"/>
                    <a:pt x="5034696" y="0"/>
                  </a:cubicBezTo>
                  <a:cubicBezTo>
                    <a:pt x="5238068" y="-36142"/>
                    <a:pt x="5470992" y="-62"/>
                    <a:pt x="5688193" y="0"/>
                  </a:cubicBezTo>
                  <a:cubicBezTo>
                    <a:pt x="5905394" y="62"/>
                    <a:pt x="6048225" y="-19125"/>
                    <a:pt x="6243666" y="0"/>
                  </a:cubicBezTo>
                  <a:cubicBezTo>
                    <a:pt x="6439107" y="19125"/>
                    <a:pt x="6497848" y="-361"/>
                    <a:pt x="6603090" y="0"/>
                  </a:cubicBezTo>
                  <a:cubicBezTo>
                    <a:pt x="6708332" y="361"/>
                    <a:pt x="7069751" y="14593"/>
                    <a:pt x="7452636" y="0"/>
                  </a:cubicBezTo>
                  <a:cubicBezTo>
                    <a:pt x="7835521" y="-14593"/>
                    <a:pt x="7704240" y="9254"/>
                    <a:pt x="7812059" y="0"/>
                  </a:cubicBezTo>
                  <a:cubicBezTo>
                    <a:pt x="7919878" y="-9254"/>
                    <a:pt x="8358266" y="-4554"/>
                    <a:pt x="8661606" y="0"/>
                  </a:cubicBezTo>
                  <a:cubicBezTo>
                    <a:pt x="8964946" y="4554"/>
                    <a:pt x="9522106" y="-40378"/>
                    <a:pt x="9837901" y="0"/>
                  </a:cubicBezTo>
                  <a:cubicBezTo>
                    <a:pt x="9859818" y="-1984"/>
                    <a:pt x="9869310" y="16868"/>
                    <a:pt x="9873343" y="35442"/>
                  </a:cubicBezTo>
                  <a:cubicBezTo>
                    <a:pt x="9861102" y="211041"/>
                    <a:pt x="9856160" y="302149"/>
                    <a:pt x="9873343" y="404077"/>
                  </a:cubicBezTo>
                  <a:cubicBezTo>
                    <a:pt x="9890526" y="506005"/>
                    <a:pt x="9889738" y="719861"/>
                    <a:pt x="9873343" y="803432"/>
                  </a:cubicBezTo>
                  <a:cubicBezTo>
                    <a:pt x="9873866" y="822765"/>
                    <a:pt x="9861711" y="838143"/>
                    <a:pt x="9837901" y="838874"/>
                  </a:cubicBezTo>
                  <a:cubicBezTo>
                    <a:pt x="9722640" y="825648"/>
                    <a:pt x="9583441" y="828552"/>
                    <a:pt x="9478478" y="838874"/>
                  </a:cubicBezTo>
                  <a:cubicBezTo>
                    <a:pt x="9373515" y="849196"/>
                    <a:pt x="9142076" y="823077"/>
                    <a:pt x="8923005" y="838874"/>
                  </a:cubicBezTo>
                  <a:cubicBezTo>
                    <a:pt x="8703934" y="854671"/>
                    <a:pt x="8658771" y="827821"/>
                    <a:pt x="8465557" y="838874"/>
                  </a:cubicBezTo>
                  <a:cubicBezTo>
                    <a:pt x="8272343" y="849927"/>
                    <a:pt x="7978844" y="809810"/>
                    <a:pt x="7812059" y="838874"/>
                  </a:cubicBezTo>
                  <a:cubicBezTo>
                    <a:pt x="7645274" y="867938"/>
                    <a:pt x="7539383" y="825928"/>
                    <a:pt x="7354611" y="838874"/>
                  </a:cubicBezTo>
                  <a:cubicBezTo>
                    <a:pt x="7169839" y="851820"/>
                    <a:pt x="7128966" y="854122"/>
                    <a:pt x="6995188" y="838874"/>
                  </a:cubicBezTo>
                  <a:cubicBezTo>
                    <a:pt x="6861410" y="823626"/>
                    <a:pt x="6603353" y="841458"/>
                    <a:pt x="6341691" y="838874"/>
                  </a:cubicBezTo>
                  <a:cubicBezTo>
                    <a:pt x="6080029" y="836290"/>
                    <a:pt x="5862669" y="814349"/>
                    <a:pt x="5688193" y="838874"/>
                  </a:cubicBezTo>
                  <a:cubicBezTo>
                    <a:pt x="5513717" y="863399"/>
                    <a:pt x="5359758" y="841977"/>
                    <a:pt x="5034696" y="838874"/>
                  </a:cubicBezTo>
                  <a:cubicBezTo>
                    <a:pt x="4709634" y="835771"/>
                    <a:pt x="4648867" y="847831"/>
                    <a:pt x="4479223" y="838874"/>
                  </a:cubicBezTo>
                  <a:cubicBezTo>
                    <a:pt x="4309579" y="829917"/>
                    <a:pt x="3814913" y="852105"/>
                    <a:pt x="3629677" y="838874"/>
                  </a:cubicBezTo>
                  <a:cubicBezTo>
                    <a:pt x="3444441" y="825643"/>
                    <a:pt x="3290588" y="839606"/>
                    <a:pt x="3074204" y="838874"/>
                  </a:cubicBezTo>
                  <a:cubicBezTo>
                    <a:pt x="2857820" y="838142"/>
                    <a:pt x="2513793" y="810348"/>
                    <a:pt x="2224658" y="838874"/>
                  </a:cubicBezTo>
                  <a:cubicBezTo>
                    <a:pt x="1935523" y="867400"/>
                    <a:pt x="1854943" y="809536"/>
                    <a:pt x="1571161" y="838874"/>
                  </a:cubicBezTo>
                  <a:cubicBezTo>
                    <a:pt x="1287379" y="868212"/>
                    <a:pt x="1115611" y="846546"/>
                    <a:pt x="917663" y="838874"/>
                  </a:cubicBezTo>
                  <a:cubicBezTo>
                    <a:pt x="719715" y="831202"/>
                    <a:pt x="401241" y="880674"/>
                    <a:pt x="35442" y="838874"/>
                  </a:cubicBezTo>
                  <a:cubicBezTo>
                    <a:pt x="12573" y="842471"/>
                    <a:pt x="324" y="823662"/>
                    <a:pt x="0" y="803432"/>
                  </a:cubicBezTo>
                  <a:cubicBezTo>
                    <a:pt x="10390" y="657953"/>
                    <a:pt x="-8373" y="605825"/>
                    <a:pt x="0" y="411757"/>
                  </a:cubicBezTo>
                  <a:cubicBezTo>
                    <a:pt x="8373" y="217690"/>
                    <a:pt x="10782" y="158567"/>
                    <a:pt x="0" y="35442"/>
                  </a:cubicBezTo>
                  <a:close/>
                </a:path>
                <a:path w="9873343" h="838874" stroke="0" extrusionOk="0">
                  <a:moveTo>
                    <a:pt x="0" y="35442"/>
                  </a:moveTo>
                  <a:cubicBezTo>
                    <a:pt x="3272" y="17423"/>
                    <a:pt x="12430" y="-2662"/>
                    <a:pt x="35442" y="0"/>
                  </a:cubicBezTo>
                  <a:cubicBezTo>
                    <a:pt x="314514" y="-4544"/>
                    <a:pt x="467931" y="17895"/>
                    <a:pt x="688939" y="0"/>
                  </a:cubicBezTo>
                  <a:cubicBezTo>
                    <a:pt x="909947" y="-17895"/>
                    <a:pt x="1120699" y="18717"/>
                    <a:pt x="1244412" y="0"/>
                  </a:cubicBezTo>
                  <a:cubicBezTo>
                    <a:pt x="1368125" y="-18717"/>
                    <a:pt x="1497410" y="12469"/>
                    <a:pt x="1603835" y="0"/>
                  </a:cubicBezTo>
                  <a:cubicBezTo>
                    <a:pt x="1710260" y="-12469"/>
                    <a:pt x="2092388" y="-7170"/>
                    <a:pt x="2355357" y="0"/>
                  </a:cubicBezTo>
                  <a:cubicBezTo>
                    <a:pt x="2618326" y="7170"/>
                    <a:pt x="2947926" y="19460"/>
                    <a:pt x="3106879" y="0"/>
                  </a:cubicBezTo>
                  <a:cubicBezTo>
                    <a:pt x="3265832" y="-19460"/>
                    <a:pt x="3350324" y="14459"/>
                    <a:pt x="3466303" y="0"/>
                  </a:cubicBezTo>
                  <a:cubicBezTo>
                    <a:pt x="3582282" y="-14459"/>
                    <a:pt x="4125167" y="34752"/>
                    <a:pt x="4315849" y="0"/>
                  </a:cubicBezTo>
                  <a:cubicBezTo>
                    <a:pt x="4506531" y="-34752"/>
                    <a:pt x="4598344" y="11304"/>
                    <a:pt x="4675273" y="0"/>
                  </a:cubicBezTo>
                  <a:cubicBezTo>
                    <a:pt x="4752202" y="-11304"/>
                    <a:pt x="5118039" y="6452"/>
                    <a:pt x="5328770" y="0"/>
                  </a:cubicBezTo>
                  <a:cubicBezTo>
                    <a:pt x="5539501" y="-6452"/>
                    <a:pt x="5557727" y="-18360"/>
                    <a:pt x="5786218" y="0"/>
                  </a:cubicBezTo>
                  <a:cubicBezTo>
                    <a:pt x="6014709" y="18360"/>
                    <a:pt x="6163584" y="23364"/>
                    <a:pt x="6537740" y="0"/>
                  </a:cubicBezTo>
                  <a:cubicBezTo>
                    <a:pt x="6911896" y="-23364"/>
                    <a:pt x="6798786" y="108"/>
                    <a:pt x="6995188" y="0"/>
                  </a:cubicBezTo>
                  <a:cubicBezTo>
                    <a:pt x="7191590" y="-108"/>
                    <a:pt x="7225553" y="7446"/>
                    <a:pt x="7354611" y="0"/>
                  </a:cubicBezTo>
                  <a:cubicBezTo>
                    <a:pt x="7483669" y="-7446"/>
                    <a:pt x="7986229" y="-12486"/>
                    <a:pt x="8204158" y="0"/>
                  </a:cubicBezTo>
                  <a:cubicBezTo>
                    <a:pt x="8422087" y="12486"/>
                    <a:pt x="8873998" y="-12218"/>
                    <a:pt x="9053704" y="0"/>
                  </a:cubicBezTo>
                  <a:cubicBezTo>
                    <a:pt x="9233410" y="12218"/>
                    <a:pt x="9638577" y="-15045"/>
                    <a:pt x="9837901" y="0"/>
                  </a:cubicBezTo>
                  <a:cubicBezTo>
                    <a:pt x="9858836" y="525"/>
                    <a:pt x="9872207" y="17064"/>
                    <a:pt x="9873343" y="35442"/>
                  </a:cubicBezTo>
                  <a:cubicBezTo>
                    <a:pt x="9872520" y="146166"/>
                    <a:pt x="9859000" y="322610"/>
                    <a:pt x="9873343" y="396397"/>
                  </a:cubicBezTo>
                  <a:cubicBezTo>
                    <a:pt x="9887686" y="470185"/>
                    <a:pt x="9877023" y="679750"/>
                    <a:pt x="9873343" y="803432"/>
                  </a:cubicBezTo>
                  <a:cubicBezTo>
                    <a:pt x="9875804" y="824569"/>
                    <a:pt x="9859838" y="836808"/>
                    <a:pt x="9837901" y="838874"/>
                  </a:cubicBezTo>
                  <a:cubicBezTo>
                    <a:pt x="9527979" y="835675"/>
                    <a:pt x="9380181" y="874572"/>
                    <a:pt x="8988355" y="838874"/>
                  </a:cubicBezTo>
                  <a:cubicBezTo>
                    <a:pt x="8596529" y="803176"/>
                    <a:pt x="8705007" y="858077"/>
                    <a:pt x="8530906" y="838874"/>
                  </a:cubicBezTo>
                  <a:cubicBezTo>
                    <a:pt x="8356805" y="819671"/>
                    <a:pt x="8205578" y="819002"/>
                    <a:pt x="8073458" y="838874"/>
                  </a:cubicBezTo>
                  <a:cubicBezTo>
                    <a:pt x="7941338" y="858746"/>
                    <a:pt x="7607931" y="866974"/>
                    <a:pt x="7321937" y="838874"/>
                  </a:cubicBezTo>
                  <a:cubicBezTo>
                    <a:pt x="7035943" y="810774"/>
                    <a:pt x="6771379" y="827754"/>
                    <a:pt x="6472390" y="838874"/>
                  </a:cubicBezTo>
                  <a:cubicBezTo>
                    <a:pt x="6173401" y="849994"/>
                    <a:pt x="6212856" y="836854"/>
                    <a:pt x="6112967" y="838874"/>
                  </a:cubicBezTo>
                  <a:cubicBezTo>
                    <a:pt x="6013078" y="840894"/>
                    <a:pt x="5841026" y="845220"/>
                    <a:pt x="5655518" y="838874"/>
                  </a:cubicBezTo>
                  <a:cubicBezTo>
                    <a:pt x="5470010" y="832528"/>
                    <a:pt x="5359625" y="828267"/>
                    <a:pt x="5100046" y="838874"/>
                  </a:cubicBezTo>
                  <a:cubicBezTo>
                    <a:pt x="4840467" y="849481"/>
                    <a:pt x="4722843" y="814108"/>
                    <a:pt x="4544573" y="838874"/>
                  </a:cubicBezTo>
                  <a:cubicBezTo>
                    <a:pt x="4366303" y="863640"/>
                    <a:pt x="4305917" y="831258"/>
                    <a:pt x="4185150" y="838874"/>
                  </a:cubicBezTo>
                  <a:cubicBezTo>
                    <a:pt x="4064383" y="846490"/>
                    <a:pt x="3991338" y="837728"/>
                    <a:pt x="3825726" y="838874"/>
                  </a:cubicBezTo>
                  <a:cubicBezTo>
                    <a:pt x="3660114" y="840020"/>
                    <a:pt x="3313132" y="834282"/>
                    <a:pt x="3172229" y="838874"/>
                  </a:cubicBezTo>
                  <a:cubicBezTo>
                    <a:pt x="3031326" y="843466"/>
                    <a:pt x="2608949" y="855447"/>
                    <a:pt x="2322682" y="838874"/>
                  </a:cubicBezTo>
                  <a:cubicBezTo>
                    <a:pt x="2036415" y="822301"/>
                    <a:pt x="1774482" y="823826"/>
                    <a:pt x="1473136" y="838874"/>
                  </a:cubicBezTo>
                  <a:cubicBezTo>
                    <a:pt x="1171790" y="853922"/>
                    <a:pt x="960529" y="853017"/>
                    <a:pt x="623590" y="838874"/>
                  </a:cubicBezTo>
                  <a:cubicBezTo>
                    <a:pt x="286651" y="824731"/>
                    <a:pt x="282043" y="848174"/>
                    <a:pt x="35442" y="838874"/>
                  </a:cubicBezTo>
                  <a:cubicBezTo>
                    <a:pt x="15090" y="837157"/>
                    <a:pt x="1161" y="824706"/>
                    <a:pt x="0" y="803432"/>
                  </a:cubicBezTo>
                  <a:cubicBezTo>
                    <a:pt x="-6033" y="631655"/>
                    <a:pt x="-10058" y="505936"/>
                    <a:pt x="0" y="419437"/>
                  </a:cubicBezTo>
                  <a:cubicBezTo>
                    <a:pt x="10058" y="332938"/>
                    <a:pt x="-14854" y="140115"/>
                    <a:pt x="0" y="35442"/>
                  </a:cubicBezTo>
                  <a:close/>
                </a:path>
              </a:pathLst>
            </a:custGeom>
            <a:solidFill>
              <a:schemeClr val="bg1">
                <a:alpha val="85000"/>
              </a:schemeClr>
            </a:solidFill>
            <a:ln w="38100">
              <a:solidFill>
                <a:schemeClr val="tx1"/>
              </a:solidFill>
              <a:extLst>
                <a:ext uri="{C807C97D-BFC1-408E-A445-0C87EB9F89A2}">
                  <ask:lineSketchStyleProps xmln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1D6ECF5F-7531-7C51-8FD0-A8C1CA0E194D}"/>
                </a:ext>
              </a:extLst>
            </p:cNvPr>
            <p:cNvSpPr txBox="1"/>
            <p:nvPr/>
          </p:nvSpPr>
          <p:spPr>
            <a:xfrm>
              <a:off x="4993674" y="2754642"/>
              <a:ext cx="6451403" cy="305401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rPr>
                <a:t>Nêu cảm nghĩ của em khi đọc hai dòng thơ: </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grpSp>
      <p:pic>
        <p:nvPicPr>
          <p:cNvPr id="11" name="Picture 10">
            <a:extLst>
              <a:ext uri="{FF2B5EF4-FFF2-40B4-BE49-F238E27FC236}">
                <a16:creationId xmlns:a16="http://schemas.microsoft.com/office/drawing/2014/main" id="{AAB28B4B-026E-8766-6B42-DE9C4567F38D}"/>
              </a:ext>
            </a:extLst>
          </p:cNvPr>
          <p:cNvPicPr>
            <a:picLocks noChangeAspect="1"/>
          </p:cNvPicPr>
          <p:nvPr/>
        </p:nvPicPr>
        <p:blipFill rotWithShape="1">
          <a:blip r:embed="rId4">
            <a:extLst>
              <a:ext uri="{28A0092B-C50C-407E-A947-70E740481C1C}">
                <a14:useLocalDpi xmlns:a14="http://schemas.microsoft.com/office/drawing/2010/main" val="0"/>
              </a:ext>
            </a:extLst>
          </a:blip>
          <a:srcRect l="77450" t="-781" r="-202" b="175"/>
          <a:stretch/>
        </p:blipFill>
        <p:spPr>
          <a:xfrm>
            <a:off x="214673" y="319996"/>
            <a:ext cx="1048778" cy="1040400"/>
          </a:xfrm>
          <a:prstGeom prst="rect">
            <a:avLst/>
          </a:prstGeom>
        </p:spPr>
      </p:pic>
      <p:sp>
        <p:nvSpPr>
          <p:cNvPr id="12" name="Rectangle: Rounded Corners 11">
            <a:extLst>
              <a:ext uri="{FF2B5EF4-FFF2-40B4-BE49-F238E27FC236}">
                <a16:creationId xmlns:a16="http://schemas.microsoft.com/office/drawing/2014/main" id="{5ECDD932-AE88-1942-045E-B3C50AC6809A}"/>
              </a:ext>
            </a:extLst>
          </p:cNvPr>
          <p:cNvSpPr/>
          <p:nvPr/>
        </p:nvSpPr>
        <p:spPr>
          <a:xfrm>
            <a:off x="2844176" y="1434937"/>
            <a:ext cx="6503648" cy="1392239"/>
          </a:xfrm>
          <a:prstGeom prst="roundRect">
            <a:avLst>
              <a:gd name="adj" fmla="val 6595"/>
            </a:avLst>
          </a:prstGeom>
          <a:solidFill>
            <a:srgbClr val="75D7FE"/>
          </a:solidFill>
          <a:ln w="38100">
            <a:solidFill>
              <a:srgbClr val="00B0F0"/>
            </a:solidFill>
            <a:prstDash val="sysDash"/>
            <a:extLst>
              <a:ext uri="{C807C97D-BFC1-408E-A445-0C87EB9F89A2}">
                <ask:lineSketchStyleProps xmlns="" xmlns:ask="http://schemas.microsoft.com/office/drawing/2018/sketchyshapes" sd="3802672123">
                  <a:custGeom>
                    <a:avLst/>
                    <a:gdLst>
                      <a:gd name="connsiteX0" fmla="*/ 0 w 5996100"/>
                      <a:gd name="connsiteY0" fmla="*/ 263157 h 3990253"/>
                      <a:gd name="connsiteX1" fmla="*/ 263157 w 5996100"/>
                      <a:gd name="connsiteY1" fmla="*/ 0 h 3990253"/>
                      <a:gd name="connsiteX2" fmla="*/ 1056276 w 5996100"/>
                      <a:gd name="connsiteY2" fmla="*/ 0 h 3990253"/>
                      <a:gd name="connsiteX3" fmla="*/ 1685301 w 5996100"/>
                      <a:gd name="connsiteY3" fmla="*/ 0 h 3990253"/>
                      <a:gd name="connsiteX4" fmla="*/ 2478420 w 5996100"/>
                      <a:gd name="connsiteY4" fmla="*/ 0 h 3990253"/>
                      <a:gd name="connsiteX5" fmla="*/ 2998050 w 5996100"/>
                      <a:gd name="connsiteY5" fmla="*/ 0 h 3990253"/>
                      <a:gd name="connsiteX6" fmla="*/ 3572378 w 5996100"/>
                      <a:gd name="connsiteY6" fmla="*/ 0 h 3990253"/>
                      <a:gd name="connsiteX7" fmla="*/ 4201403 w 5996100"/>
                      <a:gd name="connsiteY7" fmla="*/ 0 h 3990253"/>
                      <a:gd name="connsiteX8" fmla="*/ 4721033 w 5996100"/>
                      <a:gd name="connsiteY8" fmla="*/ 0 h 3990253"/>
                      <a:gd name="connsiteX9" fmla="*/ 5732943 w 5996100"/>
                      <a:gd name="connsiteY9" fmla="*/ 0 h 3990253"/>
                      <a:gd name="connsiteX10" fmla="*/ 5996100 w 5996100"/>
                      <a:gd name="connsiteY10" fmla="*/ 263157 h 3990253"/>
                      <a:gd name="connsiteX11" fmla="*/ 5996100 w 5996100"/>
                      <a:gd name="connsiteY11" fmla="*/ 955945 h 3990253"/>
                      <a:gd name="connsiteX12" fmla="*/ 5996100 w 5996100"/>
                      <a:gd name="connsiteY12" fmla="*/ 1614093 h 3990253"/>
                      <a:gd name="connsiteX13" fmla="*/ 5996100 w 5996100"/>
                      <a:gd name="connsiteY13" fmla="*/ 2341520 h 3990253"/>
                      <a:gd name="connsiteX14" fmla="*/ 5996100 w 5996100"/>
                      <a:gd name="connsiteY14" fmla="*/ 2999669 h 3990253"/>
                      <a:gd name="connsiteX15" fmla="*/ 5996100 w 5996100"/>
                      <a:gd name="connsiteY15" fmla="*/ 3727096 h 3990253"/>
                      <a:gd name="connsiteX16" fmla="*/ 5732943 w 5996100"/>
                      <a:gd name="connsiteY16" fmla="*/ 3990253 h 3990253"/>
                      <a:gd name="connsiteX17" fmla="*/ 5049220 w 5996100"/>
                      <a:gd name="connsiteY17" fmla="*/ 3990253 h 3990253"/>
                      <a:gd name="connsiteX18" fmla="*/ 4310799 w 5996100"/>
                      <a:gd name="connsiteY18" fmla="*/ 3990253 h 3990253"/>
                      <a:gd name="connsiteX19" fmla="*/ 3736471 w 5996100"/>
                      <a:gd name="connsiteY19" fmla="*/ 3990253 h 3990253"/>
                      <a:gd name="connsiteX20" fmla="*/ 2943352 w 5996100"/>
                      <a:gd name="connsiteY20" fmla="*/ 3990253 h 3990253"/>
                      <a:gd name="connsiteX21" fmla="*/ 2314327 w 5996100"/>
                      <a:gd name="connsiteY21" fmla="*/ 3990253 h 3990253"/>
                      <a:gd name="connsiteX22" fmla="*/ 1794697 w 5996100"/>
                      <a:gd name="connsiteY22" fmla="*/ 3990253 h 3990253"/>
                      <a:gd name="connsiteX23" fmla="*/ 1220370 w 5996100"/>
                      <a:gd name="connsiteY23" fmla="*/ 3990253 h 3990253"/>
                      <a:gd name="connsiteX24" fmla="*/ 263157 w 5996100"/>
                      <a:gd name="connsiteY24" fmla="*/ 3990253 h 3990253"/>
                      <a:gd name="connsiteX25" fmla="*/ 0 w 5996100"/>
                      <a:gd name="connsiteY25" fmla="*/ 3727096 h 3990253"/>
                      <a:gd name="connsiteX26" fmla="*/ 0 w 5996100"/>
                      <a:gd name="connsiteY26" fmla="*/ 2999669 h 3990253"/>
                      <a:gd name="connsiteX27" fmla="*/ 0 w 5996100"/>
                      <a:gd name="connsiteY27" fmla="*/ 2306881 h 3990253"/>
                      <a:gd name="connsiteX28" fmla="*/ 0 w 5996100"/>
                      <a:gd name="connsiteY28" fmla="*/ 1579454 h 3990253"/>
                      <a:gd name="connsiteX29" fmla="*/ 0 w 5996100"/>
                      <a:gd name="connsiteY29" fmla="*/ 955945 h 3990253"/>
                      <a:gd name="connsiteX30" fmla="*/ 0 w 5996100"/>
                      <a:gd name="connsiteY30" fmla="*/ 263157 h 399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6100" h="3990253" extrusionOk="0">
                        <a:moveTo>
                          <a:pt x="0" y="263157"/>
                        </a:moveTo>
                        <a:cubicBezTo>
                          <a:pt x="-13939" y="135661"/>
                          <a:pt x="99490" y="-1027"/>
                          <a:pt x="263157" y="0"/>
                        </a:cubicBezTo>
                        <a:cubicBezTo>
                          <a:pt x="635215" y="5327"/>
                          <a:pt x="739968" y="27593"/>
                          <a:pt x="1056276" y="0"/>
                        </a:cubicBezTo>
                        <a:cubicBezTo>
                          <a:pt x="1372584" y="-27593"/>
                          <a:pt x="1558735" y="767"/>
                          <a:pt x="1685301" y="0"/>
                        </a:cubicBezTo>
                        <a:cubicBezTo>
                          <a:pt x="1811867" y="-767"/>
                          <a:pt x="2231244" y="27044"/>
                          <a:pt x="2478420" y="0"/>
                        </a:cubicBezTo>
                        <a:cubicBezTo>
                          <a:pt x="2725596" y="-27044"/>
                          <a:pt x="2775657" y="11096"/>
                          <a:pt x="2998050" y="0"/>
                        </a:cubicBezTo>
                        <a:cubicBezTo>
                          <a:pt x="3220443" y="-11096"/>
                          <a:pt x="3297023" y="27231"/>
                          <a:pt x="3572378" y="0"/>
                        </a:cubicBezTo>
                        <a:cubicBezTo>
                          <a:pt x="3847733" y="-27231"/>
                          <a:pt x="4029832" y="1517"/>
                          <a:pt x="4201403" y="0"/>
                        </a:cubicBezTo>
                        <a:cubicBezTo>
                          <a:pt x="4372975" y="-1517"/>
                          <a:pt x="4538286" y="5635"/>
                          <a:pt x="4721033" y="0"/>
                        </a:cubicBezTo>
                        <a:cubicBezTo>
                          <a:pt x="4903780" y="-5635"/>
                          <a:pt x="5264503" y="41914"/>
                          <a:pt x="5732943" y="0"/>
                        </a:cubicBezTo>
                        <a:cubicBezTo>
                          <a:pt x="5875672" y="-4401"/>
                          <a:pt x="5994128" y="126875"/>
                          <a:pt x="5996100" y="263157"/>
                        </a:cubicBezTo>
                        <a:cubicBezTo>
                          <a:pt x="5996052" y="521523"/>
                          <a:pt x="6021135" y="813326"/>
                          <a:pt x="5996100" y="955945"/>
                        </a:cubicBezTo>
                        <a:cubicBezTo>
                          <a:pt x="5971065" y="1098564"/>
                          <a:pt x="5991201" y="1373050"/>
                          <a:pt x="5996100" y="1614093"/>
                        </a:cubicBezTo>
                        <a:cubicBezTo>
                          <a:pt x="6000999" y="1855136"/>
                          <a:pt x="6022797" y="2144214"/>
                          <a:pt x="5996100" y="2341520"/>
                        </a:cubicBezTo>
                        <a:cubicBezTo>
                          <a:pt x="5969403" y="2538826"/>
                          <a:pt x="5971603" y="2792765"/>
                          <a:pt x="5996100" y="2999669"/>
                        </a:cubicBezTo>
                        <a:cubicBezTo>
                          <a:pt x="6020597" y="3206573"/>
                          <a:pt x="6009265" y="3468200"/>
                          <a:pt x="5996100" y="3727096"/>
                        </a:cubicBezTo>
                        <a:cubicBezTo>
                          <a:pt x="5981346" y="3875347"/>
                          <a:pt x="5852216" y="4000038"/>
                          <a:pt x="5732943" y="3990253"/>
                        </a:cubicBezTo>
                        <a:cubicBezTo>
                          <a:pt x="5497114" y="3990231"/>
                          <a:pt x="5313953" y="4021742"/>
                          <a:pt x="5049220" y="3990253"/>
                        </a:cubicBezTo>
                        <a:cubicBezTo>
                          <a:pt x="4784487" y="3958764"/>
                          <a:pt x="4578830" y="4009852"/>
                          <a:pt x="4310799" y="3990253"/>
                        </a:cubicBezTo>
                        <a:cubicBezTo>
                          <a:pt x="4042768" y="3970654"/>
                          <a:pt x="3936620" y="3986404"/>
                          <a:pt x="3736471" y="3990253"/>
                        </a:cubicBezTo>
                        <a:cubicBezTo>
                          <a:pt x="3536322" y="3994102"/>
                          <a:pt x="3323866" y="3982977"/>
                          <a:pt x="2943352" y="3990253"/>
                        </a:cubicBezTo>
                        <a:cubicBezTo>
                          <a:pt x="2562838" y="3997529"/>
                          <a:pt x="2460111" y="4015326"/>
                          <a:pt x="2314327" y="3990253"/>
                        </a:cubicBezTo>
                        <a:cubicBezTo>
                          <a:pt x="2168543" y="3965180"/>
                          <a:pt x="1968638" y="3978085"/>
                          <a:pt x="1794697" y="3990253"/>
                        </a:cubicBezTo>
                        <a:cubicBezTo>
                          <a:pt x="1620756" y="4002422"/>
                          <a:pt x="1376624" y="3985830"/>
                          <a:pt x="1220370" y="3990253"/>
                        </a:cubicBezTo>
                        <a:cubicBezTo>
                          <a:pt x="1064116" y="3994676"/>
                          <a:pt x="519256" y="4037788"/>
                          <a:pt x="263157" y="3990253"/>
                        </a:cubicBezTo>
                        <a:cubicBezTo>
                          <a:pt x="126620" y="3991152"/>
                          <a:pt x="3345" y="3892876"/>
                          <a:pt x="0" y="3727096"/>
                        </a:cubicBezTo>
                        <a:cubicBezTo>
                          <a:pt x="32997" y="3468982"/>
                          <a:pt x="-27871" y="3153659"/>
                          <a:pt x="0" y="2999669"/>
                        </a:cubicBezTo>
                        <a:cubicBezTo>
                          <a:pt x="27871" y="2845679"/>
                          <a:pt x="17774" y="2559738"/>
                          <a:pt x="0" y="2306881"/>
                        </a:cubicBezTo>
                        <a:cubicBezTo>
                          <a:pt x="-17774" y="2054024"/>
                          <a:pt x="-23824" y="1846139"/>
                          <a:pt x="0" y="1579454"/>
                        </a:cubicBezTo>
                        <a:cubicBezTo>
                          <a:pt x="23824" y="1312769"/>
                          <a:pt x="-22480" y="1253503"/>
                          <a:pt x="0" y="955945"/>
                        </a:cubicBezTo>
                        <a:cubicBezTo>
                          <a:pt x="22480" y="658387"/>
                          <a:pt x="20231" y="485369"/>
                          <a:pt x="0" y="26315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1"/>
                </a:solidFill>
                <a:effectLst/>
                <a:uLnTx/>
                <a:uFillTx/>
                <a:latin typeface="#9Slide02 Noi dung dai"/>
                <a:ea typeface="+mn-ea"/>
                <a:cs typeface="+mn-cs"/>
              </a:rPr>
              <a:t>      Ngô</a:t>
            </a:r>
            <a:r>
              <a:rPr lang="vi-VN" sz="4000" dirty="0">
                <a:solidFill>
                  <a:schemeClr val="tx1"/>
                </a:solidFill>
                <a:latin typeface="#9Slide02 Noi dung dai"/>
              </a:rPr>
              <a:t>i nhà như trẻ nhỏ</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1"/>
                </a:solidFill>
                <a:effectLst/>
                <a:uLnTx/>
                <a:uFillTx/>
                <a:latin typeface="#9Slide02 Noi dung dai"/>
                <a:ea typeface="+mn-ea"/>
                <a:cs typeface="+mn-cs"/>
              </a:rPr>
              <a:t>      Lớn lên</a:t>
            </a:r>
            <a:r>
              <a:rPr kumimoji="0" lang="vi-VN" sz="4000" b="0" i="0" u="none" strike="noStrike" kern="1200" cap="none" spc="0" normalizeH="0" noProof="0" dirty="0">
                <a:ln>
                  <a:noFill/>
                </a:ln>
                <a:solidFill>
                  <a:schemeClr val="tx1"/>
                </a:solidFill>
                <a:effectLst/>
                <a:uLnTx/>
                <a:uFillTx/>
                <a:latin typeface="#9Slide02 Noi dung dai"/>
                <a:ea typeface="+mn-ea"/>
                <a:cs typeface="+mn-cs"/>
              </a:rPr>
              <a:t> với trời xanh... </a:t>
            </a:r>
            <a:endParaRPr kumimoji="0" lang="en-US" sz="4000" b="0" i="0" u="none" strike="noStrike" kern="1200" cap="none" spc="0" normalizeH="0" baseline="0" noProof="0" dirty="0">
              <a:ln>
                <a:noFill/>
              </a:ln>
              <a:solidFill>
                <a:schemeClr val="tx1"/>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52854BAC-E520-D51C-B493-FE646601B23C}"/>
              </a:ext>
            </a:extLst>
          </p:cNvPr>
          <p:cNvSpPr txBox="1"/>
          <p:nvPr/>
        </p:nvSpPr>
        <p:spPr>
          <a:xfrm>
            <a:off x="791958" y="3167971"/>
            <a:ext cx="10608084" cy="2616101"/>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vi-VN" sz="3400" dirty="0">
                <a:solidFill>
                  <a:prstClr val="black"/>
                </a:solidFill>
                <a:latin typeface="Cambria" panose="02040503050406030204" pitchFamily="18" charset="0"/>
                <a:ea typeface="Cambria" panose="02040503050406030204" pitchFamily="18" charset="0"/>
                <a:cs typeface="Mali Medium" panose="00000600000000000000" pitchFamily="2" charset="-34"/>
              </a:rPr>
              <a:t>H</a:t>
            </a:r>
            <a:r>
              <a:rPr kumimoji="0" lang="vi-VN" sz="3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Medium" panose="00000600000000000000" pitchFamily="2" charset="-34"/>
              </a:rPr>
              <a:t>ình ảnh ngôi nhà đang xây - giống như một đứa trẻ, cần thời gian để hoàn thiện, cao lớn lên từng ngày và chứa đựng những hi vọng và ước mơ cao đẹp. Dòng thơ này gợi lên cảm giác gần gũi, yêu thương và niềm tin vào sự phát triển bền vững và mạnh mẽ. </a:t>
            </a: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DAF7AE3D-0580-E935-6D9C-6D20385CCC1C}"/>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87A61F4E-A16A-8C61-9032-C596DC6A36E5}"/>
              </a:ext>
            </a:extLst>
          </p:cNvPr>
          <p:cNvGrpSpPr/>
          <p:nvPr/>
        </p:nvGrpSpPr>
        <p:grpSpPr>
          <a:xfrm>
            <a:off x="635" y="495300"/>
            <a:ext cx="12190730" cy="6362065"/>
            <a:chOff x="1" y="780"/>
            <a:chExt cx="19198" cy="10019"/>
          </a:xfrm>
        </p:grpSpPr>
        <p:pic>
          <p:nvPicPr>
            <p:cNvPr id="5" name="图片 4" descr="4 (3)">
              <a:extLst>
                <a:ext uri="{FF2B5EF4-FFF2-40B4-BE49-F238E27FC236}">
                  <a16:creationId xmlns:a16="http://schemas.microsoft.com/office/drawing/2014/main" id="{905BC062-B014-AEBB-780F-F8E8F2B92F0C}"/>
                </a:ext>
              </a:extLst>
            </p:cNvPr>
            <p:cNvPicPr>
              <a:picLocks noChangeAspect="1"/>
            </p:cNvPicPr>
            <p:nvPr/>
          </p:nvPicPr>
          <p:blipFill>
            <a:blip r:embed="rId3"/>
            <a:srcRect t="46020"/>
            <a:stretch>
              <a:fillRect/>
            </a:stretch>
          </p:blipFill>
          <p:spPr>
            <a:xfrm>
              <a:off x="1" y="6769"/>
              <a:ext cx="19199" cy="4031"/>
            </a:xfrm>
            <a:prstGeom prst="rect">
              <a:avLst/>
            </a:prstGeom>
          </p:spPr>
        </p:pic>
        <p:sp>
          <p:nvSpPr>
            <p:cNvPr id="3" name="矩形 2">
              <a:extLst>
                <a:ext uri="{FF2B5EF4-FFF2-40B4-BE49-F238E27FC236}">
                  <a16:creationId xmlns:a16="http://schemas.microsoft.com/office/drawing/2014/main" id="{050BD0A2-4E38-CE9C-F793-D9F2541FF952}"/>
                </a:ext>
              </a:extLst>
            </p:cNvPr>
            <p:cNvSpPr/>
            <p:nvPr/>
          </p:nvSpPr>
          <p:spPr>
            <a:xfrm>
              <a:off x="450" y="780"/>
              <a:ext cx="18300" cy="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Group 6">
            <a:extLst>
              <a:ext uri="{FF2B5EF4-FFF2-40B4-BE49-F238E27FC236}">
                <a16:creationId xmlns:a16="http://schemas.microsoft.com/office/drawing/2014/main" id="{E6B46B03-AFEC-954E-E5ED-3E982B5BBE46}"/>
              </a:ext>
            </a:extLst>
          </p:cNvPr>
          <p:cNvGrpSpPr/>
          <p:nvPr/>
        </p:nvGrpSpPr>
        <p:grpSpPr>
          <a:xfrm>
            <a:off x="1024812" y="420758"/>
            <a:ext cx="10601130" cy="1352057"/>
            <a:chOff x="4748250" y="2099960"/>
            <a:chExt cx="6780908" cy="11354367"/>
          </a:xfrm>
        </p:grpSpPr>
        <p:sp>
          <p:nvSpPr>
            <p:cNvPr id="9" name="Rectangle: Rounded Corners 8">
              <a:extLst>
                <a:ext uri="{FF2B5EF4-FFF2-40B4-BE49-F238E27FC236}">
                  <a16:creationId xmlns:a16="http://schemas.microsoft.com/office/drawing/2014/main" id="{756F8EBA-193F-72BA-CFC4-7081A3D79E4B}"/>
                </a:ext>
              </a:extLst>
            </p:cNvPr>
            <p:cNvSpPr/>
            <p:nvPr/>
          </p:nvSpPr>
          <p:spPr>
            <a:xfrm>
              <a:off x="4748250" y="2099960"/>
              <a:ext cx="6780908" cy="11354367"/>
            </a:xfrm>
            <a:custGeom>
              <a:avLst/>
              <a:gdLst>
                <a:gd name="connsiteX0" fmla="*/ 0 w 10601130"/>
                <a:gd name="connsiteY0" fmla="*/ 57124 h 1352057"/>
                <a:gd name="connsiteX1" fmla="*/ 57124 w 10601130"/>
                <a:gd name="connsiteY1" fmla="*/ 0 h 1352057"/>
                <a:gd name="connsiteX2" fmla="*/ 546512 w 10601130"/>
                <a:gd name="connsiteY2" fmla="*/ 0 h 1352057"/>
                <a:gd name="connsiteX3" fmla="*/ 1245637 w 10601130"/>
                <a:gd name="connsiteY3" fmla="*/ 0 h 1352057"/>
                <a:gd name="connsiteX4" fmla="*/ 1630156 w 10601130"/>
                <a:gd name="connsiteY4" fmla="*/ 0 h 1352057"/>
                <a:gd name="connsiteX5" fmla="*/ 2539019 w 10601130"/>
                <a:gd name="connsiteY5" fmla="*/ 0 h 1352057"/>
                <a:gd name="connsiteX6" fmla="*/ 3133276 w 10601130"/>
                <a:gd name="connsiteY6" fmla="*/ 0 h 1352057"/>
                <a:gd name="connsiteX7" fmla="*/ 3622664 w 10601130"/>
                <a:gd name="connsiteY7" fmla="*/ 0 h 1352057"/>
                <a:gd name="connsiteX8" fmla="*/ 4216921 w 10601130"/>
                <a:gd name="connsiteY8" fmla="*/ 0 h 1352057"/>
                <a:gd name="connsiteX9" fmla="*/ 4601440 w 10601130"/>
                <a:gd name="connsiteY9" fmla="*/ 0 h 1352057"/>
                <a:gd name="connsiteX10" fmla="*/ 5405434 w 10601130"/>
                <a:gd name="connsiteY10" fmla="*/ 0 h 1352057"/>
                <a:gd name="connsiteX11" fmla="*/ 6104559 w 10601130"/>
                <a:gd name="connsiteY11" fmla="*/ 0 h 1352057"/>
                <a:gd name="connsiteX12" fmla="*/ 6698816 w 10601130"/>
                <a:gd name="connsiteY12" fmla="*/ 0 h 1352057"/>
                <a:gd name="connsiteX13" fmla="*/ 7083335 w 10601130"/>
                <a:gd name="connsiteY13" fmla="*/ 0 h 1352057"/>
                <a:gd name="connsiteX14" fmla="*/ 7992198 w 10601130"/>
                <a:gd name="connsiteY14" fmla="*/ 0 h 1352057"/>
                <a:gd name="connsiteX15" fmla="*/ 8376717 w 10601130"/>
                <a:gd name="connsiteY15" fmla="*/ 0 h 1352057"/>
                <a:gd name="connsiteX16" fmla="*/ 9285580 w 10601130"/>
                <a:gd name="connsiteY16" fmla="*/ 0 h 1352057"/>
                <a:gd name="connsiteX17" fmla="*/ 10544006 w 10601130"/>
                <a:gd name="connsiteY17" fmla="*/ 0 h 1352057"/>
                <a:gd name="connsiteX18" fmla="*/ 10601130 w 10601130"/>
                <a:gd name="connsiteY18" fmla="*/ 57124 h 1352057"/>
                <a:gd name="connsiteX19" fmla="*/ 10601130 w 10601130"/>
                <a:gd name="connsiteY19" fmla="*/ 651272 h 1352057"/>
                <a:gd name="connsiteX20" fmla="*/ 10601130 w 10601130"/>
                <a:gd name="connsiteY20" fmla="*/ 1294933 h 1352057"/>
                <a:gd name="connsiteX21" fmla="*/ 10544006 w 10601130"/>
                <a:gd name="connsiteY21" fmla="*/ 1352057 h 1352057"/>
                <a:gd name="connsiteX22" fmla="*/ 10159487 w 10601130"/>
                <a:gd name="connsiteY22" fmla="*/ 1352057 h 1352057"/>
                <a:gd name="connsiteX23" fmla="*/ 9565230 w 10601130"/>
                <a:gd name="connsiteY23" fmla="*/ 1352057 h 1352057"/>
                <a:gd name="connsiteX24" fmla="*/ 9075843 w 10601130"/>
                <a:gd name="connsiteY24" fmla="*/ 1352057 h 1352057"/>
                <a:gd name="connsiteX25" fmla="*/ 8376717 w 10601130"/>
                <a:gd name="connsiteY25" fmla="*/ 1352057 h 1352057"/>
                <a:gd name="connsiteX26" fmla="*/ 7887329 w 10601130"/>
                <a:gd name="connsiteY26" fmla="*/ 1352057 h 1352057"/>
                <a:gd name="connsiteX27" fmla="*/ 7502810 w 10601130"/>
                <a:gd name="connsiteY27" fmla="*/ 1352057 h 1352057"/>
                <a:gd name="connsiteX28" fmla="*/ 6803685 w 10601130"/>
                <a:gd name="connsiteY28" fmla="*/ 1352057 h 1352057"/>
                <a:gd name="connsiteX29" fmla="*/ 6104559 w 10601130"/>
                <a:gd name="connsiteY29" fmla="*/ 1352057 h 1352057"/>
                <a:gd name="connsiteX30" fmla="*/ 5405434 w 10601130"/>
                <a:gd name="connsiteY30" fmla="*/ 1352057 h 1352057"/>
                <a:gd name="connsiteX31" fmla="*/ 4811177 w 10601130"/>
                <a:gd name="connsiteY31" fmla="*/ 1352057 h 1352057"/>
                <a:gd name="connsiteX32" fmla="*/ 3902314 w 10601130"/>
                <a:gd name="connsiteY32" fmla="*/ 1352057 h 1352057"/>
                <a:gd name="connsiteX33" fmla="*/ 3308057 w 10601130"/>
                <a:gd name="connsiteY33" fmla="*/ 1352057 h 1352057"/>
                <a:gd name="connsiteX34" fmla="*/ 2399194 w 10601130"/>
                <a:gd name="connsiteY34" fmla="*/ 1352057 h 1352057"/>
                <a:gd name="connsiteX35" fmla="*/ 1700069 w 10601130"/>
                <a:gd name="connsiteY35" fmla="*/ 1352057 h 1352057"/>
                <a:gd name="connsiteX36" fmla="*/ 1000943 w 10601130"/>
                <a:gd name="connsiteY36" fmla="*/ 1352057 h 1352057"/>
                <a:gd name="connsiteX37" fmla="*/ 57124 w 10601130"/>
                <a:gd name="connsiteY37" fmla="*/ 1352057 h 1352057"/>
                <a:gd name="connsiteX38" fmla="*/ 0 w 10601130"/>
                <a:gd name="connsiteY38" fmla="*/ 1294933 h 1352057"/>
                <a:gd name="connsiteX39" fmla="*/ 0 w 10601130"/>
                <a:gd name="connsiteY39" fmla="*/ 663650 h 1352057"/>
                <a:gd name="connsiteX40" fmla="*/ 0 w 10601130"/>
                <a:gd name="connsiteY40" fmla="*/ 57124 h 135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601130" h="1352057" fill="none" extrusionOk="0">
                  <a:moveTo>
                    <a:pt x="0" y="57124"/>
                  </a:moveTo>
                  <a:cubicBezTo>
                    <a:pt x="-4202" y="19762"/>
                    <a:pt x="21021" y="-265"/>
                    <a:pt x="57124" y="0"/>
                  </a:cubicBezTo>
                  <a:cubicBezTo>
                    <a:pt x="199802" y="7579"/>
                    <a:pt x="406148" y="21201"/>
                    <a:pt x="546512" y="0"/>
                  </a:cubicBezTo>
                  <a:cubicBezTo>
                    <a:pt x="686876" y="-21201"/>
                    <a:pt x="903015" y="5751"/>
                    <a:pt x="1245637" y="0"/>
                  </a:cubicBezTo>
                  <a:cubicBezTo>
                    <a:pt x="1588260" y="-5751"/>
                    <a:pt x="1551212" y="4471"/>
                    <a:pt x="1630156" y="0"/>
                  </a:cubicBezTo>
                  <a:cubicBezTo>
                    <a:pt x="1709100" y="-4471"/>
                    <a:pt x="2124366" y="31983"/>
                    <a:pt x="2539019" y="0"/>
                  </a:cubicBezTo>
                  <a:cubicBezTo>
                    <a:pt x="2953672" y="-31983"/>
                    <a:pt x="2992690" y="4677"/>
                    <a:pt x="3133276" y="0"/>
                  </a:cubicBezTo>
                  <a:cubicBezTo>
                    <a:pt x="3273862" y="-4677"/>
                    <a:pt x="3391222" y="-13"/>
                    <a:pt x="3622664" y="0"/>
                  </a:cubicBezTo>
                  <a:cubicBezTo>
                    <a:pt x="3854106" y="13"/>
                    <a:pt x="3945279" y="28941"/>
                    <a:pt x="4216921" y="0"/>
                  </a:cubicBezTo>
                  <a:cubicBezTo>
                    <a:pt x="4488563" y="-28941"/>
                    <a:pt x="4510830" y="-6167"/>
                    <a:pt x="4601440" y="0"/>
                  </a:cubicBezTo>
                  <a:cubicBezTo>
                    <a:pt x="4692050" y="6167"/>
                    <a:pt x="5089590" y="8030"/>
                    <a:pt x="5405434" y="0"/>
                  </a:cubicBezTo>
                  <a:cubicBezTo>
                    <a:pt x="5721278" y="-8030"/>
                    <a:pt x="5755137" y="-9767"/>
                    <a:pt x="6104559" y="0"/>
                  </a:cubicBezTo>
                  <a:cubicBezTo>
                    <a:pt x="6453982" y="9767"/>
                    <a:pt x="6577495" y="-29492"/>
                    <a:pt x="6698816" y="0"/>
                  </a:cubicBezTo>
                  <a:cubicBezTo>
                    <a:pt x="6820137" y="29492"/>
                    <a:pt x="6894183" y="-3786"/>
                    <a:pt x="7083335" y="0"/>
                  </a:cubicBezTo>
                  <a:cubicBezTo>
                    <a:pt x="7272487" y="3786"/>
                    <a:pt x="7561720" y="-10208"/>
                    <a:pt x="7992198" y="0"/>
                  </a:cubicBezTo>
                  <a:cubicBezTo>
                    <a:pt x="8422676" y="10208"/>
                    <a:pt x="8193459" y="11826"/>
                    <a:pt x="8376717" y="0"/>
                  </a:cubicBezTo>
                  <a:cubicBezTo>
                    <a:pt x="8559975" y="-11826"/>
                    <a:pt x="8925914" y="-6145"/>
                    <a:pt x="9285580" y="0"/>
                  </a:cubicBezTo>
                  <a:cubicBezTo>
                    <a:pt x="9645246" y="6145"/>
                    <a:pt x="10096794" y="14809"/>
                    <a:pt x="10544006" y="0"/>
                  </a:cubicBezTo>
                  <a:cubicBezTo>
                    <a:pt x="10579743" y="-3548"/>
                    <a:pt x="10595399" y="26996"/>
                    <a:pt x="10601130" y="57124"/>
                  </a:cubicBezTo>
                  <a:cubicBezTo>
                    <a:pt x="10581149" y="180760"/>
                    <a:pt x="10577099" y="510977"/>
                    <a:pt x="10601130" y="651272"/>
                  </a:cubicBezTo>
                  <a:cubicBezTo>
                    <a:pt x="10625161" y="791567"/>
                    <a:pt x="10583050" y="985070"/>
                    <a:pt x="10601130" y="1294933"/>
                  </a:cubicBezTo>
                  <a:cubicBezTo>
                    <a:pt x="10607698" y="1323457"/>
                    <a:pt x="10580852" y="1351143"/>
                    <a:pt x="10544006" y="1352057"/>
                  </a:cubicBezTo>
                  <a:cubicBezTo>
                    <a:pt x="10434029" y="1352549"/>
                    <a:pt x="10338656" y="1339406"/>
                    <a:pt x="10159487" y="1352057"/>
                  </a:cubicBezTo>
                  <a:cubicBezTo>
                    <a:pt x="9980318" y="1364708"/>
                    <a:pt x="9696600" y="1343056"/>
                    <a:pt x="9565230" y="1352057"/>
                  </a:cubicBezTo>
                  <a:cubicBezTo>
                    <a:pt x="9433860" y="1361058"/>
                    <a:pt x="9296098" y="1361735"/>
                    <a:pt x="9075843" y="1352057"/>
                  </a:cubicBezTo>
                  <a:cubicBezTo>
                    <a:pt x="8855588" y="1342379"/>
                    <a:pt x="8628315" y="1369288"/>
                    <a:pt x="8376717" y="1352057"/>
                  </a:cubicBezTo>
                  <a:cubicBezTo>
                    <a:pt x="8125119" y="1334826"/>
                    <a:pt x="8063393" y="1344999"/>
                    <a:pt x="7887329" y="1352057"/>
                  </a:cubicBezTo>
                  <a:cubicBezTo>
                    <a:pt x="7711265" y="1359115"/>
                    <a:pt x="7624329" y="1368271"/>
                    <a:pt x="7502810" y="1352057"/>
                  </a:cubicBezTo>
                  <a:cubicBezTo>
                    <a:pt x="7381291" y="1335843"/>
                    <a:pt x="6983610" y="1344480"/>
                    <a:pt x="6803685" y="1352057"/>
                  </a:cubicBezTo>
                  <a:cubicBezTo>
                    <a:pt x="6623760" y="1359634"/>
                    <a:pt x="6376301" y="1381239"/>
                    <a:pt x="6104559" y="1352057"/>
                  </a:cubicBezTo>
                  <a:cubicBezTo>
                    <a:pt x="5832817" y="1322875"/>
                    <a:pt x="5681226" y="1319305"/>
                    <a:pt x="5405434" y="1352057"/>
                  </a:cubicBezTo>
                  <a:cubicBezTo>
                    <a:pt x="5129643" y="1384809"/>
                    <a:pt x="4966537" y="1334883"/>
                    <a:pt x="4811177" y="1352057"/>
                  </a:cubicBezTo>
                  <a:cubicBezTo>
                    <a:pt x="4655817" y="1369231"/>
                    <a:pt x="4174155" y="1395090"/>
                    <a:pt x="3902314" y="1352057"/>
                  </a:cubicBezTo>
                  <a:cubicBezTo>
                    <a:pt x="3630473" y="1309024"/>
                    <a:pt x="3590438" y="1332168"/>
                    <a:pt x="3308057" y="1352057"/>
                  </a:cubicBezTo>
                  <a:cubicBezTo>
                    <a:pt x="3025676" y="1371946"/>
                    <a:pt x="2739165" y="1334082"/>
                    <a:pt x="2399194" y="1352057"/>
                  </a:cubicBezTo>
                  <a:cubicBezTo>
                    <a:pt x="2059223" y="1370032"/>
                    <a:pt x="1849489" y="1319538"/>
                    <a:pt x="1700069" y="1352057"/>
                  </a:cubicBezTo>
                  <a:cubicBezTo>
                    <a:pt x="1550650" y="1384576"/>
                    <a:pt x="1224394" y="1369476"/>
                    <a:pt x="1000943" y="1352057"/>
                  </a:cubicBezTo>
                  <a:cubicBezTo>
                    <a:pt x="777492" y="1334638"/>
                    <a:pt x="460297" y="1391349"/>
                    <a:pt x="57124" y="1352057"/>
                  </a:cubicBezTo>
                  <a:cubicBezTo>
                    <a:pt x="22379" y="1355547"/>
                    <a:pt x="921" y="1328347"/>
                    <a:pt x="0" y="1294933"/>
                  </a:cubicBezTo>
                  <a:cubicBezTo>
                    <a:pt x="20888" y="1114953"/>
                    <a:pt x="3324" y="816394"/>
                    <a:pt x="0" y="663650"/>
                  </a:cubicBezTo>
                  <a:cubicBezTo>
                    <a:pt x="-3324" y="510906"/>
                    <a:pt x="25163" y="264865"/>
                    <a:pt x="0" y="57124"/>
                  </a:cubicBezTo>
                  <a:close/>
                </a:path>
                <a:path w="10601130" h="1352057" stroke="0" extrusionOk="0">
                  <a:moveTo>
                    <a:pt x="0" y="57124"/>
                  </a:moveTo>
                  <a:cubicBezTo>
                    <a:pt x="5271" y="28081"/>
                    <a:pt x="23451" y="-1645"/>
                    <a:pt x="57124" y="0"/>
                  </a:cubicBezTo>
                  <a:cubicBezTo>
                    <a:pt x="354375" y="27474"/>
                    <a:pt x="532172" y="19965"/>
                    <a:pt x="756249" y="0"/>
                  </a:cubicBezTo>
                  <a:cubicBezTo>
                    <a:pt x="980326" y="-19965"/>
                    <a:pt x="1136120" y="-15933"/>
                    <a:pt x="1350506" y="0"/>
                  </a:cubicBezTo>
                  <a:cubicBezTo>
                    <a:pt x="1564892" y="15933"/>
                    <a:pt x="1573741" y="-5175"/>
                    <a:pt x="1735025" y="0"/>
                  </a:cubicBezTo>
                  <a:cubicBezTo>
                    <a:pt x="1896309" y="5175"/>
                    <a:pt x="2179652" y="-6305"/>
                    <a:pt x="2539019" y="0"/>
                  </a:cubicBezTo>
                  <a:cubicBezTo>
                    <a:pt x="2898386" y="6305"/>
                    <a:pt x="3048407" y="35576"/>
                    <a:pt x="3343014" y="0"/>
                  </a:cubicBezTo>
                  <a:cubicBezTo>
                    <a:pt x="3637621" y="-35576"/>
                    <a:pt x="3631272" y="-13970"/>
                    <a:pt x="3727533" y="0"/>
                  </a:cubicBezTo>
                  <a:cubicBezTo>
                    <a:pt x="3823794" y="13970"/>
                    <a:pt x="4290687" y="30497"/>
                    <a:pt x="4636396" y="0"/>
                  </a:cubicBezTo>
                  <a:cubicBezTo>
                    <a:pt x="4982105" y="-30497"/>
                    <a:pt x="4920239" y="-2520"/>
                    <a:pt x="5020915" y="0"/>
                  </a:cubicBezTo>
                  <a:cubicBezTo>
                    <a:pt x="5121591" y="2520"/>
                    <a:pt x="5576680" y="-22205"/>
                    <a:pt x="5720040" y="0"/>
                  </a:cubicBezTo>
                  <a:cubicBezTo>
                    <a:pt x="5863400" y="22205"/>
                    <a:pt x="6104183" y="10708"/>
                    <a:pt x="6209428" y="0"/>
                  </a:cubicBezTo>
                  <a:cubicBezTo>
                    <a:pt x="6314673" y="-10708"/>
                    <a:pt x="6628970" y="39663"/>
                    <a:pt x="7013422" y="0"/>
                  </a:cubicBezTo>
                  <a:cubicBezTo>
                    <a:pt x="7397874" y="-39663"/>
                    <a:pt x="7382692" y="6816"/>
                    <a:pt x="7502810" y="0"/>
                  </a:cubicBezTo>
                  <a:cubicBezTo>
                    <a:pt x="7622928" y="-6816"/>
                    <a:pt x="7782630" y="-2135"/>
                    <a:pt x="7887329" y="0"/>
                  </a:cubicBezTo>
                  <a:cubicBezTo>
                    <a:pt x="7992028" y="2135"/>
                    <a:pt x="8581205" y="22953"/>
                    <a:pt x="8796192" y="0"/>
                  </a:cubicBezTo>
                  <a:cubicBezTo>
                    <a:pt x="9011179" y="-22953"/>
                    <a:pt x="9500422" y="-34276"/>
                    <a:pt x="9705055" y="0"/>
                  </a:cubicBezTo>
                  <a:cubicBezTo>
                    <a:pt x="9909688" y="34276"/>
                    <a:pt x="10220456" y="34591"/>
                    <a:pt x="10544006" y="0"/>
                  </a:cubicBezTo>
                  <a:cubicBezTo>
                    <a:pt x="10579728" y="1609"/>
                    <a:pt x="10596481" y="30472"/>
                    <a:pt x="10601130" y="57124"/>
                  </a:cubicBezTo>
                  <a:cubicBezTo>
                    <a:pt x="10627032" y="279321"/>
                    <a:pt x="10612903" y="472383"/>
                    <a:pt x="10601130" y="638894"/>
                  </a:cubicBezTo>
                  <a:cubicBezTo>
                    <a:pt x="10589358" y="805405"/>
                    <a:pt x="10614831" y="974053"/>
                    <a:pt x="10601130" y="1294933"/>
                  </a:cubicBezTo>
                  <a:cubicBezTo>
                    <a:pt x="10605601" y="1329322"/>
                    <a:pt x="10576204" y="1351489"/>
                    <a:pt x="10544006" y="1352057"/>
                  </a:cubicBezTo>
                  <a:cubicBezTo>
                    <a:pt x="10182019" y="1316153"/>
                    <a:pt x="9934417" y="1350626"/>
                    <a:pt x="9635143" y="1352057"/>
                  </a:cubicBezTo>
                  <a:cubicBezTo>
                    <a:pt x="9335869" y="1353488"/>
                    <a:pt x="9341110" y="1351166"/>
                    <a:pt x="9145755" y="1352057"/>
                  </a:cubicBezTo>
                  <a:cubicBezTo>
                    <a:pt x="8950400" y="1352948"/>
                    <a:pt x="8814835" y="1361278"/>
                    <a:pt x="8656367" y="1352057"/>
                  </a:cubicBezTo>
                  <a:cubicBezTo>
                    <a:pt x="8497899" y="1342836"/>
                    <a:pt x="8172405" y="1388485"/>
                    <a:pt x="7852373" y="1352057"/>
                  </a:cubicBezTo>
                  <a:cubicBezTo>
                    <a:pt x="7532341" y="1315629"/>
                    <a:pt x="7272019" y="1357386"/>
                    <a:pt x="6943510" y="1352057"/>
                  </a:cubicBezTo>
                  <a:cubicBezTo>
                    <a:pt x="6615001" y="1346728"/>
                    <a:pt x="6747483" y="1353373"/>
                    <a:pt x="6558991" y="1352057"/>
                  </a:cubicBezTo>
                  <a:cubicBezTo>
                    <a:pt x="6370499" y="1350741"/>
                    <a:pt x="6261351" y="1340594"/>
                    <a:pt x="6069603" y="1352057"/>
                  </a:cubicBezTo>
                  <a:cubicBezTo>
                    <a:pt x="5877855" y="1363520"/>
                    <a:pt x="5674968" y="1370106"/>
                    <a:pt x="5475346" y="1352057"/>
                  </a:cubicBezTo>
                  <a:cubicBezTo>
                    <a:pt x="5275724" y="1334008"/>
                    <a:pt x="5142907" y="1344215"/>
                    <a:pt x="4881090" y="1352057"/>
                  </a:cubicBezTo>
                  <a:cubicBezTo>
                    <a:pt x="4619273" y="1359899"/>
                    <a:pt x="4642909" y="1348098"/>
                    <a:pt x="4496571" y="1352057"/>
                  </a:cubicBezTo>
                  <a:cubicBezTo>
                    <a:pt x="4350233" y="1356016"/>
                    <a:pt x="4289640" y="1348391"/>
                    <a:pt x="4112052" y="1352057"/>
                  </a:cubicBezTo>
                  <a:cubicBezTo>
                    <a:pt x="3934464" y="1355723"/>
                    <a:pt x="3691485" y="1364394"/>
                    <a:pt x="3412926" y="1352057"/>
                  </a:cubicBezTo>
                  <a:cubicBezTo>
                    <a:pt x="3134367" y="1339720"/>
                    <a:pt x="2741916" y="1344070"/>
                    <a:pt x="2504063" y="1352057"/>
                  </a:cubicBezTo>
                  <a:cubicBezTo>
                    <a:pt x="2266210" y="1360044"/>
                    <a:pt x="1933127" y="1311594"/>
                    <a:pt x="1595200" y="1352057"/>
                  </a:cubicBezTo>
                  <a:cubicBezTo>
                    <a:pt x="1257273" y="1392520"/>
                    <a:pt x="997757" y="1355745"/>
                    <a:pt x="686337" y="1352057"/>
                  </a:cubicBezTo>
                  <a:cubicBezTo>
                    <a:pt x="374917" y="1348369"/>
                    <a:pt x="371073" y="1358900"/>
                    <a:pt x="57124" y="1352057"/>
                  </a:cubicBezTo>
                  <a:cubicBezTo>
                    <a:pt x="22905" y="1346166"/>
                    <a:pt x="652" y="1327437"/>
                    <a:pt x="0" y="1294933"/>
                  </a:cubicBezTo>
                  <a:cubicBezTo>
                    <a:pt x="-1313" y="1115763"/>
                    <a:pt x="18489" y="823316"/>
                    <a:pt x="0" y="676029"/>
                  </a:cubicBezTo>
                  <a:cubicBezTo>
                    <a:pt x="-18489" y="528742"/>
                    <a:pt x="-2572" y="197976"/>
                    <a:pt x="0" y="57124"/>
                  </a:cubicBezTo>
                  <a:close/>
                </a:path>
              </a:pathLst>
            </a:custGeom>
            <a:solidFill>
              <a:schemeClr val="bg1">
                <a:alpha val="85000"/>
              </a:schemeClr>
            </a:solidFill>
            <a:ln w="38100">
              <a:solidFill>
                <a:schemeClr val="tx1"/>
              </a:solidFill>
              <a:extLst>
                <a:ext uri="{C807C97D-BFC1-408E-A445-0C87EB9F89A2}">
                  <ask:lineSketchStyleProps xmln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7850054E-1C28-2965-E375-38AEE7C8C3AD}"/>
                </a:ext>
              </a:extLst>
            </p:cNvPr>
            <p:cNvSpPr txBox="1"/>
            <p:nvPr/>
          </p:nvSpPr>
          <p:spPr>
            <a:xfrm>
              <a:off x="4993674" y="2754639"/>
              <a:ext cx="6451403" cy="930478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rPr>
                <a:t>Theo em, hình ảnh ngôi nhà đang xây nói lên điều gì về cuộc sống trên đất nước ta? </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grpSp>
      <p:pic>
        <p:nvPicPr>
          <p:cNvPr id="8" name="Picture 7">
            <a:extLst>
              <a:ext uri="{FF2B5EF4-FFF2-40B4-BE49-F238E27FC236}">
                <a16:creationId xmlns:a16="http://schemas.microsoft.com/office/drawing/2014/main" id="{C765AF36-C0CA-A63E-751E-5204F5D1EE07}"/>
              </a:ext>
            </a:extLst>
          </p:cNvPr>
          <p:cNvPicPr>
            <a:picLocks noChangeAspect="1"/>
          </p:cNvPicPr>
          <p:nvPr/>
        </p:nvPicPr>
        <p:blipFill>
          <a:blip r:embed="rId4"/>
          <a:stretch>
            <a:fillRect/>
          </a:stretch>
        </p:blipFill>
        <p:spPr>
          <a:xfrm>
            <a:off x="158154" y="495300"/>
            <a:ext cx="1161816" cy="1152227"/>
          </a:xfrm>
          <a:prstGeom prst="rect">
            <a:avLst/>
          </a:prstGeom>
        </p:spPr>
      </p:pic>
      <p:pic>
        <p:nvPicPr>
          <p:cNvPr id="14" name="Picture 13" descr="A group of men working on a building&#10;&#10;AI-generated content may be incorrect.">
            <a:extLst>
              <a:ext uri="{FF2B5EF4-FFF2-40B4-BE49-F238E27FC236}">
                <a16:creationId xmlns:a16="http://schemas.microsoft.com/office/drawing/2014/main" id="{1C0FFF56-9B74-1C49-1B6F-C1277B923F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1063" y="2559685"/>
            <a:ext cx="5020282" cy="4023754"/>
          </a:xfrm>
          <a:prstGeom prst="rect">
            <a:avLst/>
          </a:prstGeom>
        </p:spPr>
      </p:pic>
      <p:grpSp>
        <p:nvGrpSpPr>
          <p:cNvPr id="15" name="Group 14">
            <a:extLst>
              <a:ext uri="{FF2B5EF4-FFF2-40B4-BE49-F238E27FC236}">
                <a16:creationId xmlns:a16="http://schemas.microsoft.com/office/drawing/2014/main" id="{0E5CE44C-C4FF-3D86-D828-4026FF2B7450}"/>
              </a:ext>
            </a:extLst>
          </p:cNvPr>
          <p:cNvGrpSpPr/>
          <p:nvPr/>
        </p:nvGrpSpPr>
        <p:grpSpPr>
          <a:xfrm>
            <a:off x="4861250" y="2154215"/>
            <a:ext cx="6923314" cy="4498511"/>
            <a:chOff x="4748249" y="2099967"/>
            <a:chExt cx="6774939" cy="5109446"/>
          </a:xfrm>
        </p:grpSpPr>
        <p:sp>
          <p:nvSpPr>
            <p:cNvPr id="16" name="Rectangle: Rounded Corners 15">
              <a:extLst>
                <a:ext uri="{FF2B5EF4-FFF2-40B4-BE49-F238E27FC236}">
                  <a16:creationId xmlns:a16="http://schemas.microsoft.com/office/drawing/2014/main" id="{2A32CDA6-0C75-C4D4-72D1-A4F2E87EC885}"/>
                </a:ext>
              </a:extLst>
            </p:cNvPr>
            <p:cNvSpPr/>
            <p:nvPr/>
          </p:nvSpPr>
          <p:spPr>
            <a:xfrm>
              <a:off x="4748249" y="2099967"/>
              <a:ext cx="6774939" cy="5109446"/>
            </a:xfrm>
            <a:custGeom>
              <a:avLst/>
              <a:gdLst>
                <a:gd name="connsiteX0" fmla="*/ 0 w 6923314"/>
                <a:gd name="connsiteY0" fmla="*/ 190062 h 4498511"/>
                <a:gd name="connsiteX1" fmla="*/ 190062 w 6923314"/>
                <a:gd name="connsiteY1" fmla="*/ 0 h 4498511"/>
                <a:gd name="connsiteX2" fmla="*/ 713517 w 6923314"/>
                <a:gd name="connsiteY2" fmla="*/ 0 h 4498511"/>
                <a:gd name="connsiteX3" fmla="*/ 1171541 w 6923314"/>
                <a:gd name="connsiteY3" fmla="*/ 0 h 4498511"/>
                <a:gd name="connsiteX4" fmla="*/ 1825860 w 6923314"/>
                <a:gd name="connsiteY4" fmla="*/ 0 h 4498511"/>
                <a:gd name="connsiteX5" fmla="*/ 2283883 w 6923314"/>
                <a:gd name="connsiteY5" fmla="*/ 0 h 4498511"/>
                <a:gd name="connsiteX6" fmla="*/ 2807338 w 6923314"/>
                <a:gd name="connsiteY6" fmla="*/ 0 h 4498511"/>
                <a:gd name="connsiteX7" fmla="*/ 3396225 w 6923314"/>
                <a:gd name="connsiteY7" fmla="*/ 0 h 4498511"/>
                <a:gd name="connsiteX8" fmla="*/ 4050544 w 6923314"/>
                <a:gd name="connsiteY8" fmla="*/ 0 h 4498511"/>
                <a:gd name="connsiteX9" fmla="*/ 4508567 w 6923314"/>
                <a:gd name="connsiteY9" fmla="*/ 0 h 4498511"/>
                <a:gd name="connsiteX10" fmla="*/ 5293750 w 6923314"/>
                <a:gd name="connsiteY10" fmla="*/ 0 h 4498511"/>
                <a:gd name="connsiteX11" fmla="*/ 5882637 w 6923314"/>
                <a:gd name="connsiteY11" fmla="*/ 0 h 4498511"/>
                <a:gd name="connsiteX12" fmla="*/ 6733252 w 6923314"/>
                <a:gd name="connsiteY12" fmla="*/ 0 h 4498511"/>
                <a:gd name="connsiteX13" fmla="*/ 6923314 w 6923314"/>
                <a:gd name="connsiteY13" fmla="*/ 190062 h 4498511"/>
                <a:gd name="connsiteX14" fmla="*/ 6923314 w 6923314"/>
                <a:gd name="connsiteY14" fmla="*/ 752908 h 4498511"/>
                <a:gd name="connsiteX15" fmla="*/ 6923314 w 6923314"/>
                <a:gd name="connsiteY15" fmla="*/ 1439306 h 4498511"/>
                <a:gd name="connsiteX16" fmla="*/ 6923314 w 6923314"/>
                <a:gd name="connsiteY16" fmla="*/ 2084520 h 4498511"/>
                <a:gd name="connsiteX17" fmla="*/ 6923314 w 6923314"/>
                <a:gd name="connsiteY17" fmla="*/ 2647366 h 4498511"/>
                <a:gd name="connsiteX18" fmla="*/ 6923314 w 6923314"/>
                <a:gd name="connsiteY18" fmla="*/ 3416132 h 4498511"/>
                <a:gd name="connsiteX19" fmla="*/ 6923314 w 6923314"/>
                <a:gd name="connsiteY19" fmla="*/ 4308449 h 4498511"/>
                <a:gd name="connsiteX20" fmla="*/ 6733252 w 6923314"/>
                <a:gd name="connsiteY20" fmla="*/ 4498511 h 4498511"/>
                <a:gd name="connsiteX21" fmla="*/ 6144365 w 6923314"/>
                <a:gd name="connsiteY21" fmla="*/ 4498511 h 4498511"/>
                <a:gd name="connsiteX22" fmla="*/ 5424614 w 6923314"/>
                <a:gd name="connsiteY22" fmla="*/ 4498511 h 4498511"/>
                <a:gd name="connsiteX23" fmla="*/ 4966591 w 6923314"/>
                <a:gd name="connsiteY23" fmla="*/ 4498511 h 4498511"/>
                <a:gd name="connsiteX24" fmla="*/ 4508567 w 6923314"/>
                <a:gd name="connsiteY24" fmla="*/ 4498511 h 4498511"/>
                <a:gd name="connsiteX25" fmla="*/ 3788817 w 6923314"/>
                <a:gd name="connsiteY25" fmla="*/ 4498511 h 4498511"/>
                <a:gd name="connsiteX26" fmla="*/ 3330793 w 6923314"/>
                <a:gd name="connsiteY26" fmla="*/ 4498511 h 4498511"/>
                <a:gd name="connsiteX27" fmla="*/ 2807338 w 6923314"/>
                <a:gd name="connsiteY27" fmla="*/ 4498511 h 4498511"/>
                <a:gd name="connsiteX28" fmla="*/ 2218451 w 6923314"/>
                <a:gd name="connsiteY28" fmla="*/ 4498511 h 4498511"/>
                <a:gd name="connsiteX29" fmla="*/ 1694996 w 6923314"/>
                <a:gd name="connsiteY29" fmla="*/ 4498511 h 4498511"/>
                <a:gd name="connsiteX30" fmla="*/ 1040677 w 6923314"/>
                <a:gd name="connsiteY30" fmla="*/ 4498511 h 4498511"/>
                <a:gd name="connsiteX31" fmla="*/ 190062 w 6923314"/>
                <a:gd name="connsiteY31" fmla="*/ 4498511 h 4498511"/>
                <a:gd name="connsiteX32" fmla="*/ 0 w 6923314"/>
                <a:gd name="connsiteY32" fmla="*/ 4308449 h 4498511"/>
                <a:gd name="connsiteX33" fmla="*/ 0 w 6923314"/>
                <a:gd name="connsiteY33" fmla="*/ 3704419 h 4498511"/>
                <a:gd name="connsiteX34" fmla="*/ 0 w 6923314"/>
                <a:gd name="connsiteY34" fmla="*/ 3018021 h 4498511"/>
                <a:gd name="connsiteX35" fmla="*/ 0 w 6923314"/>
                <a:gd name="connsiteY35" fmla="*/ 2372807 h 4498511"/>
                <a:gd name="connsiteX36" fmla="*/ 0 w 6923314"/>
                <a:gd name="connsiteY36" fmla="*/ 1604042 h 4498511"/>
                <a:gd name="connsiteX37" fmla="*/ 0 w 6923314"/>
                <a:gd name="connsiteY37" fmla="*/ 958828 h 4498511"/>
                <a:gd name="connsiteX38" fmla="*/ 0 w 6923314"/>
                <a:gd name="connsiteY38" fmla="*/ 190062 h 449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23314" h="4498511" fill="none" extrusionOk="0">
                  <a:moveTo>
                    <a:pt x="0" y="190062"/>
                  </a:moveTo>
                  <a:cubicBezTo>
                    <a:pt x="-24223" y="87369"/>
                    <a:pt x="96176" y="4772"/>
                    <a:pt x="190062" y="0"/>
                  </a:cubicBezTo>
                  <a:cubicBezTo>
                    <a:pt x="335227" y="-11531"/>
                    <a:pt x="469647" y="15489"/>
                    <a:pt x="713517" y="0"/>
                  </a:cubicBezTo>
                  <a:cubicBezTo>
                    <a:pt x="957387" y="-15489"/>
                    <a:pt x="1074074" y="6707"/>
                    <a:pt x="1171541" y="0"/>
                  </a:cubicBezTo>
                  <a:cubicBezTo>
                    <a:pt x="1269008" y="-6707"/>
                    <a:pt x="1676187" y="-6413"/>
                    <a:pt x="1825860" y="0"/>
                  </a:cubicBezTo>
                  <a:cubicBezTo>
                    <a:pt x="1975533" y="6413"/>
                    <a:pt x="2190036" y="21927"/>
                    <a:pt x="2283883" y="0"/>
                  </a:cubicBezTo>
                  <a:cubicBezTo>
                    <a:pt x="2377730" y="-21927"/>
                    <a:pt x="2695114" y="15532"/>
                    <a:pt x="2807338" y="0"/>
                  </a:cubicBezTo>
                  <a:cubicBezTo>
                    <a:pt x="2919562" y="-15532"/>
                    <a:pt x="3186098" y="13731"/>
                    <a:pt x="3396225" y="0"/>
                  </a:cubicBezTo>
                  <a:cubicBezTo>
                    <a:pt x="3606352" y="-13731"/>
                    <a:pt x="3875127" y="22926"/>
                    <a:pt x="4050544" y="0"/>
                  </a:cubicBezTo>
                  <a:cubicBezTo>
                    <a:pt x="4225961" y="-22926"/>
                    <a:pt x="4297075" y="3182"/>
                    <a:pt x="4508567" y="0"/>
                  </a:cubicBezTo>
                  <a:cubicBezTo>
                    <a:pt x="4720059" y="-3182"/>
                    <a:pt x="5034973" y="19555"/>
                    <a:pt x="5293750" y="0"/>
                  </a:cubicBezTo>
                  <a:cubicBezTo>
                    <a:pt x="5552527" y="-19555"/>
                    <a:pt x="5685412" y="18307"/>
                    <a:pt x="5882637" y="0"/>
                  </a:cubicBezTo>
                  <a:cubicBezTo>
                    <a:pt x="6079862" y="-18307"/>
                    <a:pt x="6414747" y="24505"/>
                    <a:pt x="6733252" y="0"/>
                  </a:cubicBezTo>
                  <a:cubicBezTo>
                    <a:pt x="6850810" y="-9002"/>
                    <a:pt x="6931688" y="101976"/>
                    <a:pt x="6923314" y="190062"/>
                  </a:cubicBezTo>
                  <a:cubicBezTo>
                    <a:pt x="6931034" y="326734"/>
                    <a:pt x="6907150" y="507253"/>
                    <a:pt x="6923314" y="752908"/>
                  </a:cubicBezTo>
                  <a:cubicBezTo>
                    <a:pt x="6939478" y="998563"/>
                    <a:pt x="6948676" y="1228378"/>
                    <a:pt x="6923314" y="1439306"/>
                  </a:cubicBezTo>
                  <a:cubicBezTo>
                    <a:pt x="6897952" y="1650234"/>
                    <a:pt x="6941758" y="1891667"/>
                    <a:pt x="6923314" y="2084520"/>
                  </a:cubicBezTo>
                  <a:cubicBezTo>
                    <a:pt x="6904870" y="2277373"/>
                    <a:pt x="6936993" y="2428255"/>
                    <a:pt x="6923314" y="2647366"/>
                  </a:cubicBezTo>
                  <a:cubicBezTo>
                    <a:pt x="6909635" y="2866477"/>
                    <a:pt x="6913472" y="3118702"/>
                    <a:pt x="6923314" y="3416132"/>
                  </a:cubicBezTo>
                  <a:cubicBezTo>
                    <a:pt x="6933156" y="3713562"/>
                    <a:pt x="6892077" y="3899815"/>
                    <a:pt x="6923314" y="4308449"/>
                  </a:cubicBezTo>
                  <a:cubicBezTo>
                    <a:pt x="6930688" y="4427311"/>
                    <a:pt x="6855195" y="4502786"/>
                    <a:pt x="6733252" y="4498511"/>
                  </a:cubicBezTo>
                  <a:cubicBezTo>
                    <a:pt x="6462412" y="4496592"/>
                    <a:pt x="6319674" y="4512565"/>
                    <a:pt x="6144365" y="4498511"/>
                  </a:cubicBezTo>
                  <a:cubicBezTo>
                    <a:pt x="5969056" y="4484457"/>
                    <a:pt x="5722152" y="4474996"/>
                    <a:pt x="5424614" y="4498511"/>
                  </a:cubicBezTo>
                  <a:cubicBezTo>
                    <a:pt x="5127076" y="4522026"/>
                    <a:pt x="5111270" y="4482739"/>
                    <a:pt x="4966591" y="4498511"/>
                  </a:cubicBezTo>
                  <a:cubicBezTo>
                    <a:pt x="4821912" y="4514283"/>
                    <a:pt x="4695268" y="4518047"/>
                    <a:pt x="4508567" y="4498511"/>
                  </a:cubicBezTo>
                  <a:cubicBezTo>
                    <a:pt x="4321866" y="4478975"/>
                    <a:pt x="3947577" y="4531352"/>
                    <a:pt x="3788817" y="4498511"/>
                  </a:cubicBezTo>
                  <a:cubicBezTo>
                    <a:pt x="3630057" y="4465671"/>
                    <a:pt x="3431597" y="4482605"/>
                    <a:pt x="3330793" y="4498511"/>
                  </a:cubicBezTo>
                  <a:cubicBezTo>
                    <a:pt x="3229989" y="4514417"/>
                    <a:pt x="2961053" y="4476451"/>
                    <a:pt x="2807338" y="4498511"/>
                  </a:cubicBezTo>
                  <a:cubicBezTo>
                    <a:pt x="2653624" y="4520571"/>
                    <a:pt x="2360319" y="4473349"/>
                    <a:pt x="2218451" y="4498511"/>
                  </a:cubicBezTo>
                  <a:cubicBezTo>
                    <a:pt x="2076583" y="4523673"/>
                    <a:pt x="1908907" y="4513160"/>
                    <a:pt x="1694996" y="4498511"/>
                  </a:cubicBezTo>
                  <a:cubicBezTo>
                    <a:pt x="1481086" y="4483862"/>
                    <a:pt x="1265058" y="4494686"/>
                    <a:pt x="1040677" y="4498511"/>
                  </a:cubicBezTo>
                  <a:cubicBezTo>
                    <a:pt x="816296" y="4502336"/>
                    <a:pt x="373895" y="4519252"/>
                    <a:pt x="190062" y="4498511"/>
                  </a:cubicBezTo>
                  <a:cubicBezTo>
                    <a:pt x="94706" y="4514716"/>
                    <a:pt x="11045" y="4398720"/>
                    <a:pt x="0" y="4308449"/>
                  </a:cubicBezTo>
                  <a:cubicBezTo>
                    <a:pt x="-24650" y="4155867"/>
                    <a:pt x="-10213" y="3868508"/>
                    <a:pt x="0" y="3704419"/>
                  </a:cubicBezTo>
                  <a:cubicBezTo>
                    <a:pt x="10213" y="3540330"/>
                    <a:pt x="9037" y="3310172"/>
                    <a:pt x="0" y="3018021"/>
                  </a:cubicBezTo>
                  <a:cubicBezTo>
                    <a:pt x="-9037" y="2725870"/>
                    <a:pt x="-15411" y="2556517"/>
                    <a:pt x="0" y="2372807"/>
                  </a:cubicBezTo>
                  <a:cubicBezTo>
                    <a:pt x="15411" y="2189097"/>
                    <a:pt x="31001" y="1975492"/>
                    <a:pt x="0" y="1604042"/>
                  </a:cubicBezTo>
                  <a:cubicBezTo>
                    <a:pt x="-31001" y="1232593"/>
                    <a:pt x="29379" y="1172507"/>
                    <a:pt x="0" y="958828"/>
                  </a:cubicBezTo>
                  <a:cubicBezTo>
                    <a:pt x="-29379" y="745149"/>
                    <a:pt x="32893" y="398232"/>
                    <a:pt x="0" y="190062"/>
                  </a:cubicBezTo>
                  <a:close/>
                </a:path>
                <a:path w="6923314" h="4498511" stroke="0" extrusionOk="0">
                  <a:moveTo>
                    <a:pt x="0" y="190062"/>
                  </a:moveTo>
                  <a:cubicBezTo>
                    <a:pt x="15064" y="92256"/>
                    <a:pt x="74022" y="-8573"/>
                    <a:pt x="190062" y="0"/>
                  </a:cubicBezTo>
                  <a:cubicBezTo>
                    <a:pt x="414344" y="17894"/>
                    <a:pt x="576867" y="3355"/>
                    <a:pt x="844381" y="0"/>
                  </a:cubicBezTo>
                  <a:cubicBezTo>
                    <a:pt x="1111895" y="-3355"/>
                    <a:pt x="1250034" y="-4626"/>
                    <a:pt x="1433268" y="0"/>
                  </a:cubicBezTo>
                  <a:cubicBezTo>
                    <a:pt x="1616502" y="4626"/>
                    <a:pt x="1664733" y="-820"/>
                    <a:pt x="1891291" y="0"/>
                  </a:cubicBezTo>
                  <a:cubicBezTo>
                    <a:pt x="2117849" y="820"/>
                    <a:pt x="2297920" y="-10319"/>
                    <a:pt x="2611042" y="0"/>
                  </a:cubicBezTo>
                  <a:cubicBezTo>
                    <a:pt x="2924164" y="10319"/>
                    <a:pt x="3136989" y="-27708"/>
                    <a:pt x="3330793" y="0"/>
                  </a:cubicBezTo>
                  <a:cubicBezTo>
                    <a:pt x="3524597" y="27708"/>
                    <a:pt x="3670631" y="-21167"/>
                    <a:pt x="3788817" y="0"/>
                  </a:cubicBezTo>
                  <a:cubicBezTo>
                    <a:pt x="3907003" y="21167"/>
                    <a:pt x="4299524" y="-20215"/>
                    <a:pt x="4573999" y="0"/>
                  </a:cubicBezTo>
                  <a:cubicBezTo>
                    <a:pt x="4848474" y="20215"/>
                    <a:pt x="4921546" y="-5036"/>
                    <a:pt x="5032023" y="0"/>
                  </a:cubicBezTo>
                  <a:cubicBezTo>
                    <a:pt x="5142500" y="5036"/>
                    <a:pt x="5478199" y="27400"/>
                    <a:pt x="5686342" y="0"/>
                  </a:cubicBezTo>
                  <a:cubicBezTo>
                    <a:pt x="5894485" y="-27400"/>
                    <a:pt x="6371878" y="6870"/>
                    <a:pt x="6733252" y="0"/>
                  </a:cubicBezTo>
                  <a:cubicBezTo>
                    <a:pt x="6830297" y="-13772"/>
                    <a:pt x="6924490" y="81095"/>
                    <a:pt x="6923314" y="190062"/>
                  </a:cubicBezTo>
                  <a:cubicBezTo>
                    <a:pt x="6912636" y="542906"/>
                    <a:pt x="6956376" y="584079"/>
                    <a:pt x="6923314" y="958828"/>
                  </a:cubicBezTo>
                  <a:cubicBezTo>
                    <a:pt x="6890252" y="1333577"/>
                    <a:pt x="6899292" y="1383875"/>
                    <a:pt x="6923314" y="1727593"/>
                  </a:cubicBezTo>
                  <a:cubicBezTo>
                    <a:pt x="6947336" y="2071311"/>
                    <a:pt x="6922451" y="2198562"/>
                    <a:pt x="6923314" y="2496359"/>
                  </a:cubicBezTo>
                  <a:cubicBezTo>
                    <a:pt x="6924177" y="2794156"/>
                    <a:pt x="6953851" y="3054448"/>
                    <a:pt x="6923314" y="3223940"/>
                  </a:cubicBezTo>
                  <a:cubicBezTo>
                    <a:pt x="6892777" y="3393432"/>
                    <a:pt x="6920851" y="4039216"/>
                    <a:pt x="6923314" y="4308449"/>
                  </a:cubicBezTo>
                  <a:cubicBezTo>
                    <a:pt x="6905395" y="4398983"/>
                    <a:pt x="6836103" y="4485594"/>
                    <a:pt x="6733252" y="4498511"/>
                  </a:cubicBezTo>
                  <a:cubicBezTo>
                    <a:pt x="6440084" y="4527992"/>
                    <a:pt x="6326668" y="4489141"/>
                    <a:pt x="6013501" y="4498511"/>
                  </a:cubicBezTo>
                  <a:cubicBezTo>
                    <a:pt x="5700334" y="4507881"/>
                    <a:pt x="5508943" y="4478512"/>
                    <a:pt x="5293750" y="4498511"/>
                  </a:cubicBezTo>
                  <a:cubicBezTo>
                    <a:pt x="5078557" y="4518510"/>
                    <a:pt x="4724165" y="4520672"/>
                    <a:pt x="4573999" y="4498511"/>
                  </a:cubicBezTo>
                  <a:cubicBezTo>
                    <a:pt x="4423833" y="4476350"/>
                    <a:pt x="4241987" y="4497435"/>
                    <a:pt x="4115976" y="4498511"/>
                  </a:cubicBezTo>
                  <a:cubicBezTo>
                    <a:pt x="3989965" y="4499587"/>
                    <a:pt x="3748850" y="4493623"/>
                    <a:pt x="3592521" y="4498511"/>
                  </a:cubicBezTo>
                  <a:cubicBezTo>
                    <a:pt x="3436192" y="4503399"/>
                    <a:pt x="3278832" y="4475440"/>
                    <a:pt x="3069066" y="4498511"/>
                  </a:cubicBezTo>
                  <a:cubicBezTo>
                    <a:pt x="2859301" y="4521582"/>
                    <a:pt x="2557887" y="4469263"/>
                    <a:pt x="2349315" y="4498511"/>
                  </a:cubicBezTo>
                  <a:cubicBezTo>
                    <a:pt x="2140743" y="4527759"/>
                    <a:pt x="1930280" y="4486265"/>
                    <a:pt x="1564132" y="4498511"/>
                  </a:cubicBezTo>
                  <a:cubicBezTo>
                    <a:pt x="1197984" y="4510757"/>
                    <a:pt x="1312540" y="4512295"/>
                    <a:pt x="1106109" y="4498511"/>
                  </a:cubicBezTo>
                  <a:cubicBezTo>
                    <a:pt x="899678" y="4484727"/>
                    <a:pt x="573758" y="4516588"/>
                    <a:pt x="190062" y="4498511"/>
                  </a:cubicBezTo>
                  <a:cubicBezTo>
                    <a:pt x="70153" y="4494300"/>
                    <a:pt x="-4490" y="4413276"/>
                    <a:pt x="0" y="4308449"/>
                  </a:cubicBezTo>
                  <a:cubicBezTo>
                    <a:pt x="-28137" y="4088509"/>
                    <a:pt x="13790" y="3919750"/>
                    <a:pt x="0" y="3580867"/>
                  </a:cubicBezTo>
                  <a:cubicBezTo>
                    <a:pt x="-13790" y="3241984"/>
                    <a:pt x="-27048" y="3212651"/>
                    <a:pt x="0" y="3018021"/>
                  </a:cubicBezTo>
                  <a:cubicBezTo>
                    <a:pt x="27048" y="2823391"/>
                    <a:pt x="23326" y="2572445"/>
                    <a:pt x="0" y="2331623"/>
                  </a:cubicBezTo>
                  <a:cubicBezTo>
                    <a:pt x="-23326" y="2090801"/>
                    <a:pt x="19796" y="1940781"/>
                    <a:pt x="0" y="1562858"/>
                  </a:cubicBezTo>
                  <a:cubicBezTo>
                    <a:pt x="-19796" y="1184936"/>
                    <a:pt x="-27976" y="1034076"/>
                    <a:pt x="0" y="794092"/>
                  </a:cubicBezTo>
                  <a:cubicBezTo>
                    <a:pt x="27976" y="554108"/>
                    <a:pt x="26851" y="466043"/>
                    <a:pt x="0" y="190062"/>
                  </a:cubicBezTo>
                  <a:close/>
                </a:path>
              </a:pathLst>
            </a:custGeom>
            <a:solidFill>
              <a:schemeClr val="accent4">
                <a:lumMod val="20000"/>
                <a:lumOff val="80000"/>
                <a:alpha val="85000"/>
              </a:schemeClr>
            </a:solidFill>
            <a:ln w="38100">
              <a:solidFill>
                <a:schemeClr val="tx1"/>
              </a:solidFill>
              <a:extLst>
                <a:ext uri="{C807C97D-BFC1-408E-A445-0C87EB9F89A2}">
                  <ask:lineSketchStyleProps xmlns="" xmlns:ask="http://schemas.microsoft.com/office/drawing/2018/sketchyshapes" sd="1860289983">
                    <a:prstGeom prst="roundRect">
                      <a:avLst>
                        <a:gd name="adj" fmla="val 422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TextBox 16">
              <a:extLst>
                <a:ext uri="{FF2B5EF4-FFF2-40B4-BE49-F238E27FC236}">
                  <a16:creationId xmlns:a16="http://schemas.microsoft.com/office/drawing/2014/main" id="{40F2C71B-952A-CC78-9EAC-3639DA333420}"/>
                </a:ext>
              </a:extLst>
            </p:cNvPr>
            <p:cNvSpPr txBox="1"/>
            <p:nvPr/>
          </p:nvSpPr>
          <p:spPr>
            <a:xfrm>
              <a:off x="4866058" y="2153076"/>
              <a:ext cx="6552536" cy="489405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Medium" panose="00000600000000000000" pitchFamily="2" charset="-34"/>
                </a:rPr>
                <a:t>Đất nước ta đang mọc lên nhiều công trình xây dựng, đổi mới từng ngày. Hình ảnh ngôi nhà đang xây gợi liên tưởng về một đất nước đang trên đà phát triển, ngày một lớn mạnh và giàu đẹp. Những liên tưởng, tưởng tượng này có đúng không còn phụ thuộc vào khát vọng, ý thức, trách nhiệm của mỗi công dân, trong đó có chúng ta. Đó cũng là sự tiếp bước cha ông làm cho đất nước ngày càng tươi đẹp, lớn mạnh. </a:t>
              </a:r>
              <a:endParaRPr kumimoji="0" lang="en-US" sz="280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Medium" panose="00000600000000000000" pitchFamily="2" charset="-34"/>
              </a:endParaRPr>
            </a:p>
          </p:txBody>
        </p:sp>
      </p:grpSp>
    </p:spTree>
    <p:extLst>
      <p:ext uri="{BB962C8B-B14F-4D97-AF65-F5344CB8AC3E}">
        <p14:creationId xmlns:p14="http://schemas.microsoft.com/office/powerpoint/2010/main" val="2009969164"/>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14" presetClass="entr" presetSubtype="1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descr="1 (12)"/>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12" name="图片 7">
            <a:extLst>
              <a:ext uri="{FF2B5EF4-FFF2-40B4-BE49-F238E27FC236}">
                <a16:creationId xmlns:a16="http://schemas.microsoft.com/office/drawing/2014/main" id="{5DCDA248-23FA-4F1A-B97D-5B4D682CAD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8380" y="-909932"/>
            <a:ext cx="6755644" cy="6755644"/>
          </a:xfrm>
          <a:prstGeom prst="rect">
            <a:avLst/>
          </a:prstGeom>
        </p:spPr>
      </p:pic>
      <p:sp>
        <p:nvSpPr>
          <p:cNvPr id="13" name="TextBox 12">
            <a:extLst>
              <a:ext uri="{FF2B5EF4-FFF2-40B4-BE49-F238E27FC236}">
                <a16:creationId xmlns:a16="http://schemas.microsoft.com/office/drawing/2014/main" id="{1E81A5B4-E5C6-3E7D-E946-1D4524FE4DD5}"/>
              </a:ext>
            </a:extLst>
          </p:cNvPr>
          <p:cNvSpPr txBox="1"/>
          <p:nvPr/>
        </p:nvSpPr>
        <p:spPr>
          <a:xfrm>
            <a:off x="5446872" y="2255274"/>
            <a:ext cx="5626298" cy="1938992"/>
          </a:xfrm>
          <a:prstGeom prst="rect">
            <a:avLst/>
          </a:prstGeom>
          <a:noFill/>
        </p:spPr>
        <p:txBody>
          <a:bodyPr wrap="square" rtlCol="0">
            <a:spAutoFit/>
          </a:bodyPr>
          <a:lstStyle/>
          <a:p>
            <a:pPr algn="ctr"/>
            <a:r>
              <a:rPr lang="vi-VN" sz="6000" b="1" dirty="0">
                <a:solidFill>
                  <a:srgbClr val="00B0F0"/>
                </a:solidFill>
                <a:latin typeface="Cambria" panose="02040503050406030204" pitchFamily="18" charset="0"/>
                <a:ea typeface="Cambria" panose="02040503050406030204" pitchFamily="18" charset="0"/>
              </a:rPr>
              <a:t>Bài đọc muốn nói điều gì?</a:t>
            </a:r>
            <a:endParaRPr lang="en-US" sz="6000" b="1" dirty="0">
              <a:solidFill>
                <a:srgbClr val="00B0F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3E1AA842-D5A0-7D0F-404D-5AF883C0442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4760" t="134" r="-3945" b="-134"/>
          <a:stretch/>
        </p:blipFill>
        <p:spPr>
          <a:xfrm>
            <a:off x="139960" y="1371416"/>
            <a:ext cx="3690580" cy="5327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CCCF4752-1259-2392-E63A-F06C07714D64}"/>
            </a:ext>
          </a:extLst>
        </p:cNvPr>
        <p:cNvGrpSpPr/>
        <p:nvPr/>
      </p:nvGrpSpPr>
      <p:grpSpPr>
        <a:xfrm>
          <a:off x="0" y="0"/>
          <a:ext cx="0" cy="0"/>
          <a:chOff x="0" y="0"/>
          <a:chExt cx="0" cy="0"/>
        </a:xfrm>
      </p:grpSpPr>
      <p:pic>
        <p:nvPicPr>
          <p:cNvPr id="20" name="图片 19" descr="1 (12)">
            <a:extLst>
              <a:ext uri="{FF2B5EF4-FFF2-40B4-BE49-F238E27FC236}">
                <a16:creationId xmlns:a16="http://schemas.microsoft.com/office/drawing/2014/main" id="{A3D232FD-C5F1-859A-0FB4-74574BB948FB}"/>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534A2E5F-97C5-0F09-BE8D-7716A591AC0F}"/>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1DEAE8C7-BFD0-A478-1343-76A7A0DC29D3}"/>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1CD4B53D-E627-8974-E134-094CFF6E3EFC}"/>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0338E460-E7EC-B011-D5C9-4445F35386FA}"/>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12" name="图片 7">
            <a:extLst>
              <a:ext uri="{FF2B5EF4-FFF2-40B4-BE49-F238E27FC236}">
                <a16:creationId xmlns:a16="http://schemas.microsoft.com/office/drawing/2014/main" id="{17A3EE46-1FD1-78BB-C9F4-729FE9C64F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2158" y="-1301819"/>
            <a:ext cx="8675717" cy="8533044"/>
          </a:xfrm>
          <a:prstGeom prst="rect">
            <a:avLst/>
          </a:prstGeom>
        </p:spPr>
      </p:pic>
      <p:sp>
        <p:nvSpPr>
          <p:cNvPr id="13" name="TextBox 12">
            <a:extLst>
              <a:ext uri="{FF2B5EF4-FFF2-40B4-BE49-F238E27FC236}">
                <a16:creationId xmlns:a16="http://schemas.microsoft.com/office/drawing/2014/main" id="{50EE0254-945E-62C9-6D00-8C4D1DEAAA7F}"/>
              </a:ext>
            </a:extLst>
          </p:cNvPr>
          <p:cNvSpPr txBox="1"/>
          <p:nvPr/>
        </p:nvSpPr>
        <p:spPr>
          <a:xfrm>
            <a:off x="4451127" y="2400961"/>
            <a:ext cx="7028156" cy="3046988"/>
          </a:xfrm>
          <a:prstGeom prst="rect">
            <a:avLst/>
          </a:prstGeom>
          <a:noFill/>
        </p:spPr>
        <p:txBody>
          <a:bodyPr wrap="square" rtlCol="0">
            <a:spAutoFit/>
          </a:bodyPr>
          <a:lstStyle/>
          <a:p>
            <a:pPr algn="just"/>
            <a:r>
              <a:rPr lang="vi-VN" sz="3200" dirty="0">
                <a:solidFill>
                  <a:srgbClr val="002060"/>
                </a:solidFill>
                <a:latin typeface="Cambria" panose="02040503050406030204" pitchFamily="18" charset="0"/>
                <a:ea typeface="Cambria" panose="02040503050406030204" pitchFamily="18" charset="0"/>
              </a:rPr>
              <a:t>Qua hình ảnh ngôi nhà đang xây hứa hẹn những công trình lớn, đồ sộ sắp hoàn thành, nhà thơ muốn diễn tả sự thay da đổi thịt từng ngày trên đất nước ta; một cuộc sống mới, tươi đẹp hơn, ấm no, hạnh phúc hơn đang đến.</a:t>
            </a:r>
            <a:endParaRPr lang="en-US" sz="3200" dirty="0">
              <a:solidFill>
                <a:srgbClr val="002060"/>
              </a:solidFill>
              <a:latin typeface="Cambria" panose="02040503050406030204" pitchFamily="18" charset="0"/>
              <a:ea typeface="Cambria" panose="02040503050406030204" pitchFamily="18" charset="0"/>
            </a:endParaRPr>
          </a:p>
        </p:txBody>
      </p:sp>
      <p:pic>
        <p:nvPicPr>
          <p:cNvPr id="4" name="Picture 3" descr="A cartoon of a child wearing a yellow hard hat and a yellow vest&#10;&#10;AI-generated content may be incorrect.">
            <a:extLst>
              <a:ext uri="{FF2B5EF4-FFF2-40B4-BE49-F238E27FC236}">
                <a16:creationId xmlns:a16="http://schemas.microsoft.com/office/drawing/2014/main" id="{EFAEA7F5-FD75-A7F1-6182-78F97764339D}"/>
              </a:ext>
            </a:extLst>
          </p:cNvPr>
          <p:cNvPicPr>
            <a:picLocks noChangeAspect="1"/>
          </p:cNvPicPr>
          <p:nvPr/>
        </p:nvPicPr>
        <p:blipFill>
          <a:blip r:embed="rId9">
            <a:extLst>
              <a:ext uri="{28A0092B-C50C-407E-A947-70E740481C1C}">
                <a14:useLocalDpi xmlns:a14="http://schemas.microsoft.com/office/drawing/2010/main" val="0"/>
              </a:ext>
            </a:extLst>
          </a:blip>
          <a:srcRect l="30698" r="25141"/>
          <a:stretch/>
        </p:blipFill>
        <p:spPr>
          <a:xfrm flipH="1">
            <a:off x="-63146" y="647700"/>
            <a:ext cx="3785681" cy="6858000"/>
          </a:xfrm>
          <a:prstGeom prst="rect">
            <a:avLst/>
          </a:prstGeom>
        </p:spPr>
      </p:pic>
    </p:spTree>
    <p:extLst>
      <p:ext uri="{BB962C8B-B14F-4D97-AF65-F5344CB8AC3E}">
        <p14:creationId xmlns:p14="http://schemas.microsoft.com/office/powerpoint/2010/main" val="3706594470"/>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D767CFAD-F815-DEED-847F-DA7928825747}"/>
            </a:ext>
          </a:extLst>
        </p:cNvPr>
        <p:cNvGrpSpPr/>
        <p:nvPr/>
      </p:nvGrpSpPr>
      <p:grpSpPr>
        <a:xfrm>
          <a:off x="0" y="0"/>
          <a:ext cx="0" cy="0"/>
          <a:chOff x="0" y="0"/>
          <a:chExt cx="0" cy="0"/>
        </a:xfrm>
      </p:grpSpPr>
      <p:pic>
        <p:nvPicPr>
          <p:cNvPr id="20" name="图片 19" descr="1 (12)">
            <a:extLst>
              <a:ext uri="{FF2B5EF4-FFF2-40B4-BE49-F238E27FC236}">
                <a16:creationId xmlns:a16="http://schemas.microsoft.com/office/drawing/2014/main" id="{479350E3-117D-4229-DA6B-9F4DE7CF289A}"/>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8F360A32-6765-B0CC-1E3F-A202170639E2}"/>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5C7987BD-3879-D46A-A32F-BD9CB47738A5}"/>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4FC27B6D-0CA2-C201-FABF-4643BD606FCC}"/>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4674C137-867F-A18F-D002-74CB9BDC49D6}"/>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9" name="Picture 8">
            <a:extLst>
              <a:ext uri="{FF2B5EF4-FFF2-40B4-BE49-F238E27FC236}">
                <a16:creationId xmlns:a16="http://schemas.microsoft.com/office/drawing/2014/main" id="{1CCCF0ED-261E-3333-0894-A5BCD0107B91}"/>
              </a:ext>
            </a:extLst>
          </p:cNvPr>
          <p:cNvPicPr>
            <a:picLocks noChangeAspect="1"/>
          </p:cNvPicPr>
          <p:nvPr/>
        </p:nvPicPr>
        <p:blipFill>
          <a:blip r:embed="rId8"/>
          <a:stretch>
            <a:fillRect/>
          </a:stretch>
        </p:blipFill>
        <p:spPr>
          <a:xfrm>
            <a:off x="2880340" y="894038"/>
            <a:ext cx="8992379" cy="1835055"/>
          </a:xfrm>
          <a:prstGeom prst="rect">
            <a:avLst/>
          </a:prstGeom>
        </p:spPr>
      </p:pic>
      <p:pic>
        <p:nvPicPr>
          <p:cNvPr id="11" name="Picture 10" descr="A cartoon of kids reading books&#10;&#10;AI-generated content may be incorrect.">
            <a:extLst>
              <a:ext uri="{FF2B5EF4-FFF2-40B4-BE49-F238E27FC236}">
                <a16:creationId xmlns:a16="http://schemas.microsoft.com/office/drawing/2014/main" id="{4B444BE1-331F-0E96-66C2-4AAC7E864DD2}"/>
              </a:ext>
            </a:extLst>
          </p:cNvPr>
          <p:cNvPicPr>
            <a:picLocks noChangeAspect="1"/>
          </p:cNvPicPr>
          <p:nvPr/>
        </p:nvPicPr>
        <p:blipFill>
          <a:blip r:embed="rId9" cstate="print">
            <a:extLst>
              <a:ext uri="{28A0092B-C50C-407E-A947-70E740481C1C}">
                <a14:useLocalDpi xmlns:a14="http://schemas.microsoft.com/office/drawing/2010/main" val="0"/>
              </a:ext>
            </a:extLst>
          </a:blip>
          <a:srcRect b="22819"/>
          <a:stretch/>
        </p:blipFill>
        <p:spPr>
          <a:xfrm>
            <a:off x="6096001" y="3219785"/>
            <a:ext cx="6096000" cy="3675046"/>
          </a:xfrm>
          <a:prstGeom prst="rect">
            <a:avLst/>
          </a:prstGeom>
        </p:spPr>
      </p:pic>
    </p:spTree>
    <p:extLst>
      <p:ext uri="{BB962C8B-B14F-4D97-AF65-F5344CB8AC3E}">
        <p14:creationId xmlns:p14="http://schemas.microsoft.com/office/powerpoint/2010/main" val="3039608937"/>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descr="1 (12)"/>
          <p:cNvPicPr>
            <a:picLocks noChangeAspect="1"/>
          </p:cNvPicPr>
          <p:nvPr/>
        </p:nvPicPr>
        <p:blipFill>
          <a:blip r:embed="rId3"/>
          <a:srcRect l="1263" r="2020" b="74009"/>
          <a:stretch>
            <a:fillRect/>
          </a:stretch>
        </p:blipFill>
        <p:spPr>
          <a:xfrm>
            <a:off x="-15875" y="-9060"/>
            <a:ext cx="12207875" cy="1421130"/>
          </a:xfrm>
          <a:prstGeom prst="rect">
            <a:avLst/>
          </a:prstGeom>
        </p:spPr>
      </p:pic>
      <p:pic>
        <p:nvPicPr>
          <p:cNvPr id="19" name="图片 18" descr="10 (13)"/>
          <p:cNvPicPr>
            <a:picLocks noChangeAspect="1"/>
          </p:cNvPicPr>
          <p:nvPr/>
        </p:nvPicPr>
        <p:blipFill>
          <a:blip r:embed="rId4"/>
          <a:srcRect l="57955" r="5156"/>
          <a:stretch>
            <a:fillRect/>
          </a:stretch>
        </p:blipFill>
        <p:spPr>
          <a:xfrm flipH="1">
            <a:off x="-7620" y="-26670"/>
            <a:ext cx="4902200" cy="6327140"/>
          </a:xfrm>
          <a:prstGeom prst="rect">
            <a:avLst/>
          </a:prstGeom>
        </p:spPr>
      </p:pic>
      <p:pic>
        <p:nvPicPr>
          <p:cNvPr id="2" name="图片 1" descr="4 (3)"/>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4" name="图片 3" descr="2 (9)"/>
          <p:cNvPicPr>
            <a:picLocks noChangeAspect="1"/>
          </p:cNvPicPr>
          <p:nvPr/>
        </p:nvPicPr>
        <p:blipFill>
          <a:blip r:embed="rId7"/>
          <a:srcRect t="33586" r="57776" b="41408"/>
          <a:stretch>
            <a:fillRect/>
          </a:stretch>
        </p:blipFill>
        <p:spPr>
          <a:xfrm flipH="1">
            <a:off x="10558145" y="469900"/>
            <a:ext cx="1633855" cy="1452245"/>
          </a:xfrm>
          <a:prstGeom prst="rect">
            <a:avLst/>
          </a:prstGeom>
        </p:spPr>
      </p:pic>
      <p:grpSp>
        <p:nvGrpSpPr>
          <p:cNvPr id="10" name="Group 9">
            <a:extLst>
              <a:ext uri="{FF2B5EF4-FFF2-40B4-BE49-F238E27FC236}">
                <a16:creationId xmlns:a16="http://schemas.microsoft.com/office/drawing/2014/main" id="{5B345D9C-DD4C-D8B9-3C4F-8C85DDBC7B0D}"/>
              </a:ext>
            </a:extLst>
          </p:cNvPr>
          <p:cNvGrpSpPr/>
          <p:nvPr/>
        </p:nvGrpSpPr>
        <p:grpSpPr>
          <a:xfrm>
            <a:off x="1187495" y="362961"/>
            <a:ext cx="10313580" cy="1421130"/>
            <a:chOff x="1187495" y="362961"/>
            <a:chExt cx="10313580" cy="1421130"/>
          </a:xfrm>
        </p:grpSpPr>
        <p:sp>
          <p:nvSpPr>
            <p:cNvPr id="29" name="文本框 28"/>
            <p:cNvSpPr txBox="1"/>
            <p:nvPr/>
          </p:nvSpPr>
          <p:spPr>
            <a:xfrm>
              <a:off x="1187495" y="362961"/>
              <a:ext cx="10313580" cy="1421130"/>
            </a:xfrm>
            <a:prstGeom prst="roundRect">
              <a:avLst/>
            </a:prstGeom>
            <a:gradFill>
              <a:gsLst>
                <a:gs pos="0">
                  <a:schemeClr val="accent5"/>
                </a:gs>
                <a:gs pos="18000">
                  <a:srgbClr val="017AA7"/>
                </a:gs>
                <a:gs pos="83000">
                  <a:srgbClr val="017AA7"/>
                </a:gs>
                <a:gs pos="100000">
                  <a:schemeClr val="accent1"/>
                </a:gs>
              </a:gsLst>
              <a:lin ang="5400000" scaled="0"/>
            </a:gradFill>
            <a:ln>
              <a:solidFill>
                <a:schemeClr val="bg1"/>
              </a:solidFill>
            </a:ln>
          </p:spPr>
          <p:txBody>
            <a:bodyPr wrap="square" rtlCol="0">
              <a:spAutoFit/>
            </a:bodyPr>
            <a:lstStyle/>
            <a:p>
              <a:pPr algn="ctr">
                <a:lnSpc>
                  <a:spcPct val="130000"/>
                </a:lnSpc>
              </a:pPr>
              <a:endParaRPr lang="zh-CN" altLang="en-US" sz="1600" dirty="0">
                <a:solidFill>
                  <a:schemeClr val="bg1"/>
                </a:solidFill>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9" name="TextBox 8">
              <a:extLst>
                <a:ext uri="{FF2B5EF4-FFF2-40B4-BE49-F238E27FC236}">
                  <a16:creationId xmlns:a16="http://schemas.microsoft.com/office/drawing/2014/main" id="{85B488E9-8A8A-2815-410A-736479B95C96}"/>
                </a:ext>
              </a:extLst>
            </p:cNvPr>
            <p:cNvSpPr txBox="1"/>
            <p:nvPr/>
          </p:nvSpPr>
          <p:spPr>
            <a:xfrm>
              <a:off x="1313207" y="433070"/>
              <a:ext cx="10187868" cy="1323439"/>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Giới thiệu một công trình xây dựng mà em yêu thích. </a:t>
              </a:r>
              <a:endParaRPr lang="en-US" sz="4000" b="1" dirty="0">
                <a:solidFill>
                  <a:schemeClr val="bg1"/>
                </a:solidFill>
                <a:latin typeface="Cambria" panose="02040503050406030204" pitchFamily="18" charset="0"/>
                <a:ea typeface="Cambria" panose="02040503050406030204" pitchFamily="18" charset="0"/>
              </a:endParaRPr>
            </a:p>
          </p:txBody>
        </p:sp>
      </p:grpSp>
      <p:sp>
        <p:nvSpPr>
          <p:cNvPr id="11" name="圆角矩形 6"/>
          <p:cNvSpPr/>
          <p:nvPr/>
        </p:nvSpPr>
        <p:spPr>
          <a:xfrm>
            <a:off x="5645746" y="2078444"/>
            <a:ext cx="6082834" cy="3753189"/>
          </a:xfrm>
          <a:prstGeom prst="roundRect">
            <a:avLst/>
          </a:prstGeom>
          <a:solidFill>
            <a:schemeClr val="bg1">
              <a:alpha val="6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descr="A cartoon of a child holding a blueprint&#10;&#10;AI-generated content may be incorrect.">
            <a:extLst>
              <a:ext uri="{FF2B5EF4-FFF2-40B4-BE49-F238E27FC236}">
                <a16:creationId xmlns:a16="http://schemas.microsoft.com/office/drawing/2014/main" id="{D9F801B3-BB94-B0C8-5C3C-15C822751D60}"/>
              </a:ext>
            </a:extLst>
          </p:cNvPr>
          <p:cNvPicPr>
            <a:picLocks noChangeAspect="1"/>
          </p:cNvPicPr>
          <p:nvPr/>
        </p:nvPicPr>
        <p:blipFill>
          <a:blip r:embed="rId8" cstate="print">
            <a:extLst>
              <a:ext uri="{28A0092B-C50C-407E-A947-70E740481C1C}">
                <a14:useLocalDpi xmlns:a14="http://schemas.microsoft.com/office/drawing/2010/main" val="0"/>
              </a:ext>
            </a:extLst>
          </a:blip>
          <a:srcRect l="13872"/>
          <a:stretch/>
        </p:blipFill>
        <p:spPr>
          <a:xfrm>
            <a:off x="83975" y="1918262"/>
            <a:ext cx="5629373" cy="5228872"/>
          </a:xfrm>
          <a:prstGeom prst="rect">
            <a:avLst/>
          </a:prstGeom>
        </p:spPr>
      </p:pic>
      <p:pic>
        <p:nvPicPr>
          <p:cNvPr id="14" name="Picture 13">
            <a:extLst>
              <a:ext uri="{FF2B5EF4-FFF2-40B4-BE49-F238E27FC236}">
                <a16:creationId xmlns:a16="http://schemas.microsoft.com/office/drawing/2014/main" id="{054804F9-DFEC-2372-4FA0-55BBA2D21DAC}"/>
              </a:ext>
            </a:extLst>
          </p:cNvPr>
          <p:cNvPicPr>
            <a:picLocks noChangeAspect="1"/>
          </p:cNvPicPr>
          <p:nvPr/>
        </p:nvPicPr>
        <p:blipFill>
          <a:blip r:embed="rId9"/>
          <a:stretch>
            <a:fillRect/>
          </a:stretch>
        </p:blipFill>
        <p:spPr>
          <a:xfrm>
            <a:off x="7619666" y="2060655"/>
            <a:ext cx="1847248" cy="1072989"/>
          </a:xfrm>
          <a:prstGeom prst="rect">
            <a:avLst/>
          </a:prstGeom>
        </p:spPr>
      </p:pic>
      <p:sp>
        <p:nvSpPr>
          <p:cNvPr id="15" name="TextBox 14">
            <a:extLst>
              <a:ext uri="{FF2B5EF4-FFF2-40B4-BE49-F238E27FC236}">
                <a16:creationId xmlns:a16="http://schemas.microsoft.com/office/drawing/2014/main" id="{A85C406B-884B-9C1B-4775-58B7A256E752}"/>
              </a:ext>
            </a:extLst>
          </p:cNvPr>
          <p:cNvSpPr txBox="1"/>
          <p:nvPr/>
        </p:nvSpPr>
        <p:spPr>
          <a:xfrm>
            <a:off x="5713348" y="3073921"/>
            <a:ext cx="5913334" cy="2401683"/>
          </a:xfrm>
          <a:prstGeom prst="rect">
            <a:avLst/>
          </a:prstGeom>
          <a:noFill/>
        </p:spPr>
        <p:txBody>
          <a:bodyPr wrap="square" rtlCol="0">
            <a:spAutoFit/>
          </a:bodyPr>
          <a:lstStyle/>
          <a:p>
            <a:pPr marL="457200" indent="-457200" algn="just">
              <a:lnSpc>
                <a:spcPct val="120000"/>
              </a:lnSpc>
              <a:buFontTx/>
              <a:buChar char="-"/>
            </a:pPr>
            <a:r>
              <a:rPr lang="vi-VN" sz="3200" b="1" dirty="0">
                <a:latin typeface="Cambria" panose="02040503050406030204" pitchFamily="18" charset="0"/>
                <a:ea typeface="Cambria" panose="02040503050406030204" pitchFamily="18" charset="0"/>
              </a:rPr>
              <a:t>Đó là công trình nào?</a:t>
            </a:r>
          </a:p>
          <a:p>
            <a:pPr marL="457200" indent="-457200" algn="just">
              <a:lnSpc>
                <a:spcPct val="120000"/>
              </a:lnSpc>
              <a:buFontTx/>
              <a:buChar char="-"/>
            </a:pPr>
            <a:r>
              <a:rPr lang="vi-VN" sz="3200" b="1" dirty="0">
                <a:latin typeface="Cambria" panose="02040503050406030204" pitchFamily="18" charset="0"/>
                <a:ea typeface="Cambria" panose="02040503050406030204" pitchFamily="18" charset="0"/>
              </a:rPr>
              <a:t>Công trình đó có gì đặc biệt?</a:t>
            </a:r>
          </a:p>
          <a:p>
            <a:pPr marL="457200" indent="-457200" algn="just">
              <a:lnSpc>
                <a:spcPct val="120000"/>
              </a:lnSpc>
              <a:buFontTx/>
              <a:buChar char="-"/>
            </a:pPr>
            <a:r>
              <a:rPr lang="vi-VN" sz="3200" b="1" dirty="0">
                <a:latin typeface="Cambria" panose="02040503050406030204" pitchFamily="18" charset="0"/>
                <a:ea typeface="Cambria" panose="02040503050406030204" pitchFamily="18" charset="0"/>
              </a:rPr>
              <a:t>Vì sao em yêu thích công trình đó? </a:t>
            </a:r>
            <a:endParaRPr lang="en-US" sz="32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72450913-34A7-54B7-8864-832192B63719}"/>
            </a:ext>
          </a:extLst>
        </p:cNvPr>
        <p:cNvGrpSpPr/>
        <p:nvPr/>
      </p:nvGrpSpPr>
      <p:grpSpPr>
        <a:xfrm>
          <a:off x="0" y="0"/>
          <a:ext cx="0" cy="0"/>
          <a:chOff x="0" y="0"/>
          <a:chExt cx="0" cy="0"/>
        </a:xfrm>
      </p:grpSpPr>
      <p:pic>
        <p:nvPicPr>
          <p:cNvPr id="20" name="图片 19" descr="1 (12)">
            <a:extLst>
              <a:ext uri="{FF2B5EF4-FFF2-40B4-BE49-F238E27FC236}">
                <a16:creationId xmlns:a16="http://schemas.microsoft.com/office/drawing/2014/main" id="{99FAB2DD-A610-5769-C402-41827BB91D02}"/>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96BAFE34-4A28-17DF-D8BF-57C9A9943351}"/>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05BCBFEC-9268-F173-1B44-39BA8D076E99}"/>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382B2CBE-2E1C-10B5-55BF-A04526D055F3}"/>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C8E3BF82-9D6B-B5AA-4568-E28B027032AC}"/>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2" name="Picture 1">
            <a:extLst>
              <a:ext uri="{FF2B5EF4-FFF2-40B4-BE49-F238E27FC236}">
                <a16:creationId xmlns:a16="http://schemas.microsoft.com/office/drawing/2014/main" id="{64FCBB44-FB32-CDC5-91F6-AB8A9B62D415}"/>
              </a:ext>
            </a:extLst>
          </p:cNvPr>
          <p:cNvPicPr>
            <a:picLocks noChangeAspect="1"/>
          </p:cNvPicPr>
          <p:nvPr/>
        </p:nvPicPr>
        <p:blipFill>
          <a:blip r:embed="rId8"/>
          <a:stretch>
            <a:fillRect/>
          </a:stretch>
        </p:blipFill>
        <p:spPr>
          <a:xfrm>
            <a:off x="902089" y="3205080"/>
            <a:ext cx="10387821" cy="3800949"/>
          </a:xfrm>
          <a:prstGeom prst="rect">
            <a:avLst/>
          </a:prstGeom>
        </p:spPr>
      </p:pic>
      <p:pic>
        <p:nvPicPr>
          <p:cNvPr id="4" name="Picture 3">
            <a:extLst>
              <a:ext uri="{FF2B5EF4-FFF2-40B4-BE49-F238E27FC236}">
                <a16:creationId xmlns:a16="http://schemas.microsoft.com/office/drawing/2014/main" id="{754710DB-B8B8-051B-BA35-4C1339FC3156}"/>
              </a:ext>
            </a:extLst>
          </p:cNvPr>
          <p:cNvPicPr>
            <a:picLocks noChangeAspect="1"/>
          </p:cNvPicPr>
          <p:nvPr/>
        </p:nvPicPr>
        <p:blipFill>
          <a:blip r:embed="rId9"/>
          <a:stretch>
            <a:fillRect/>
          </a:stretch>
        </p:blipFill>
        <p:spPr>
          <a:xfrm>
            <a:off x="3544602" y="647700"/>
            <a:ext cx="5102794" cy="1761897"/>
          </a:xfrm>
          <a:prstGeom prst="rect">
            <a:avLst/>
          </a:prstGeom>
        </p:spPr>
      </p:pic>
    </p:spTree>
    <p:extLst>
      <p:ext uri="{BB962C8B-B14F-4D97-AF65-F5344CB8AC3E}">
        <p14:creationId xmlns:p14="http://schemas.microsoft.com/office/powerpoint/2010/main" val="18655077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635" y="495300"/>
            <a:ext cx="12190730" cy="6362065"/>
            <a:chOff x="1" y="780"/>
            <a:chExt cx="19198" cy="10019"/>
          </a:xfrm>
        </p:grpSpPr>
        <p:pic>
          <p:nvPicPr>
            <p:cNvPr id="5" name="图片 4" descr="4 (3)"/>
            <p:cNvPicPr>
              <a:picLocks noChangeAspect="1"/>
            </p:cNvPicPr>
            <p:nvPr/>
          </p:nvPicPr>
          <p:blipFill>
            <a:blip r:embed="rId4"/>
            <a:srcRect t="46020"/>
            <a:stretch>
              <a:fillRect/>
            </a:stretch>
          </p:blipFill>
          <p:spPr>
            <a:xfrm>
              <a:off x="1" y="6769"/>
              <a:ext cx="19199" cy="4031"/>
            </a:xfrm>
            <a:prstGeom prst="rect">
              <a:avLst/>
            </a:prstGeom>
          </p:spPr>
        </p:pic>
        <p:sp>
          <p:nvSpPr>
            <p:cNvPr id="4" name="矩形 3"/>
            <p:cNvSpPr/>
            <p:nvPr/>
          </p:nvSpPr>
          <p:spPr>
            <a:xfrm>
              <a:off x="450" y="780"/>
              <a:ext cx="18300" cy="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descr="千库网_午后阳光可爱边框_元素编号13662447"/>
          <p:cNvPicPr>
            <a:picLocks noChangeAspect="1"/>
          </p:cNvPicPr>
          <p:nvPr/>
        </p:nvPicPr>
        <p:blipFill>
          <a:blip r:embed="rId5"/>
          <a:stretch>
            <a:fillRect/>
          </a:stretch>
        </p:blipFill>
        <p:spPr>
          <a:xfrm>
            <a:off x="285750" y="1081961"/>
            <a:ext cx="6643370" cy="5376545"/>
          </a:xfrm>
          <a:prstGeom prst="rect">
            <a:avLst/>
          </a:prstGeom>
        </p:spPr>
      </p:pic>
      <p:pic>
        <p:nvPicPr>
          <p:cNvPr id="8" name="Picture 7">
            <a:extLst>
              <a:ext uri="{FF2B5EF4-FFF2-40B4-BE49-F238E27FC236}">
                <a16:creationId xmlns:a16="http://schemas.microsoft.com/office/drawing/2014/main" id="{9B1A9A95-0A9D-445C-BA28-D8B9CC28AA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0815"/>
          <a:stretch/>
        </p:blipFill>
        <p:spPr>
          <a:xfrm>
            <a:off x="7969091" y="1145327"/>
            <a:ext cx="3810521" cy="5500211"/>
          </a:xfrm>
          <a:prstGeom prst="rect">
            <a:avLst/>
          </a:prstGeom>
        </p:spPr>
      </p:pic>
      <p:pic>
        <p:nvPicPr>
          <p:cNvPr id="10" name="Picture 9">
            <a:extLst>
              <a:ext uri="{FF2B5EF4-FFF2-40B4-BE49-F238E27FC236}">
                <a16:creationId xmlns:a16="http://schemas.microsoft.com/office/drawing/2014/main" id="{50A7DA90-C53D-B889-D482-4F607D3CED11}"/>
              </a:ext>
            </a:extLst>
          </p:cNvPr>
          <p:cNvPicPr>
            <a:picLocks noChangeAspect="1"/>
          </p:cNvPicPr>
          <p:nvPr/>
        </p:nvPicPr>
        <p:blipFill>
          <a:blip r:embed="rId7"/>
          <a:stretch>
            <a:fillRect/>
          </a:stretch>
        </p:blipFill>
        <p:spPr>
          <a:xfrm>
            <a:off x="1609847" y="-51104"/>
            <a:ext cx="4818946" cy="2579907"/>
          </a:xfrm>
          <a:prstGeom prst="rect">
            <a:avLst/>
          </a:prstGeom>
        </p:spPr>
      </p:pic>
      <p:sp>
        <p:nvSpPr>
          <p:cNvPr id="11" name="TextBox 10">
            <a:extLst>
              <a:ext uri="{FF2B5EF4-FFF2-40B4-BE49-F238E27FC236}">
                <a16:creationId xmlns:a16="http://schemas.microsoft.com/office/drawing/2014/main" id="{0D792F19-7AB1-48BE-664A-DA443B32BAD6}"/>
              </a:ext>
            </a:extLst>
          </p:cNvPr>
          <p:cNvSpPr txBox="1"/>
          <p:nvPr/>
        </p:nvSpPr>
        <p:spPr>
          <a:xfrm>
            <a:off x="1080222" y="2367170"/>
            <a:ext cx="5015778" cy="2554545"/>
          </a:xfrm>
          <a:prstGeom prst="rect">
            <a:avLst/>
          </a:prstGeom>
          <a:noFill/>
        </p:spPr>
        <p:txBody>
          <a:bodyPr wrap="square" rtlCol="0">
            <a:spAutoFit/>
          </a:bodyPr>
          <a:lstStyle/>
          <a:p>
            <a:pPr algn="just"/>
            <a:r>
              <a:rPr lang="vi-VN" sz="4000" b="1" dirty="0">
                <a:solidFill>
                  <a:srgbClr val="00B0F0"/>
                </a:solidFill>
                <a:latin typeface="Cambria" panose="02040503050406030204" pitchFamily="18" charset="0"/>
                <a:ea typeface="Cambria" panose="02040503050406030204" pitchFamily="18" charset="0"/>
              </a:rPr>
              <a:t>- Học thuộc lòng bài thơ.</a:t>
            </a:r>
          </a:p>
          <a:p>
            <a:pPr algn="just"/>
            <a:r>
              <a:rPr lang="vi-VN" sz="4000" b="1" dirty="0">
                <a:solidFill>
                  <a:srgbClr val="00B0F0"/>
                </a:solidFill>
                <a:latin typeface="Cambria" panose="02040503050406030204" pitchFamily="18" charset="0"/>
                <a:ea typeface="Cambria" panose="02040503050406030204" pitchFamily="18" charset="0"/>
              </a:rPr>
              <a:t>- Chia sẻ bài học với người thân.</a:t>
            </a:r>
            <a:endParaRPr lang="en-US" sz="6600" b="1" dirty="0">
              <a:solidFill>
                <a:srgbClr val="00B0F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descr="1 (12)"/>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2" name="Picture 1">
            <a:extLst>
              <a:ext uri="{FF2B5EF4-FFF2-40B4-BE49-F238E27FC236}">
                <a16:creationId xmlns:a16="http://schemas.microsoft.com/office/drawing/2014/main" id="{8FE0DAD6-740B-9BA3-C139-DE211A8B27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5075" y="1616562"/>
            <a:ext cx="8526392" cy="3342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 calcmode="lin" valueType="num">
                                      <p:cBhvr>
                                        <p:cTn id="19" dur="500" fill="hold"/>
                                        <p:tgtEl>
                                          <p:spTgt spid="2"/>
                                        </p:tgtEl>
                                        <p:attrNameLst>
                                          <p:attrName>style.rotation</p:attrName>
                                        </p:attrNameLst>
                                      </p:cBhvr>
                                      <p:tavLst>
                                        <p:tav tm="0">
                                          <p:val>
                                            <p:fltVal val="90"/>
                                          </p:val>
                                        </p:tav>
                                        <p:tav tm="100000">
                                          <p:val>
                                            <p:fltVal val="0"/>
                                          </p:val>
                                        </p:tav>
                                      </p:tavLst>
                                    </p:anim>
                                    <p:animEffect transition="in" filter="fade">
                                      <p:cBhvr>
                                        <p:cTn id="20" dur="500"/>
                                        <p:tgtEl>
                                          <p:spTgt spid="2"/>
                                        </p:tgtEl>
                                      </p:cBhvr>
                                    </p:animEffect>
                                  </p:childTnLst>
                                </p:cTn>
                              </p:par>
                              <p:par>
                                <p:cTn id="21" presetID="32" presetClass="emph" presetSubtype="0" fill="hold" nodeType="withEffect">
                                  <p:stCondLst>
                                    <p:cond delay="250"/>
                                  </p:stCondLst>
                                  <p:childTnLst>
                                    <p:animRot by="120000">
                                      <p:cBhvr>
                                        <p:cTn id="22" dur="75" fill="hold">
                                          <p:stCondLst>
                                            <p:cond delay="0"/>
                                          </p:stCondLst>
                                        </p:cTn>
                                        <p:tgtEl>
                                          <p:spTgt spid="2"/>
                                        </p:tgtEl>
                                        <p:attrNameLst>
                                          <p:attrName>r</p:attrName>
                                        </p:attrNameLst>
                                      </p:cBhvr>
                                    </p:animRot>
                                    <p:animRot by="-240000">
                                      <p:cBhvr>
                                        <p:cTn id="23" dur="150" fill="hold">
                                          <p:stCondLst>
                                            <p:cond delay="150"/>
                                          </p:stCondLst>
                                        </p:cTn>
                                        <p:tgtEl>
                                          <p:spTgt spid="2"/>
                                        </p:tgtEl>
                                        <p:attrNameLst>
                                          <p:attrName>r</p:attrName>
                                        </p:attrNameLst>
                                      </p:cBhvr>
                                    </p:animRot>
                                    <p:animRot by="240000">
                                      <p:cBhvr>
                                        <p:cTn id="24" dur="150" fill="hold">
                                          <p:stCondLst>
                                            <p:cond delay="300"/>
                                          </p:stCondLst>
                                        </p:cTn>
                                        <p:tgtEl>
                                          <p:spTgt spid="2"/>
                                        </p:tgtEl>
                                        <p:attrNameLst>
                                          <p:attrName>r</p:attrName>
                                        </p:attrNameLst>
                                      </p:cBhvr>
                                    </p:animRot>
                                    <p:animRot by="-240000">
                                      <p:cBhvr>
                                        <p:cTn id="25" dur="150" fill="hold">
                                          <p:stCondLst>
                                            <p:cond delay="450"/>
                                          </p:stCondLst>
                                        </p:cTn>
                                        <p:tgtEl>
                                          <p:spTgt spid="2"/>
                                        </p:tgtEl>
                                        <p:attrNameLst>
                                          <p:attrName>r</p:attrName>
                                        </p:attrNameLst>
                                      </p:cBhvr>
                                    </p:animRot>
                                    <p:animRot by="120000">
                                      <p:cBhvr>
                                        <p:cTn id="26" dur="150" fill="hold">
                                          <p:stCondLst>
                                            <p:cond delay="6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635" y="495300"/>
            <a:ext cx="12190730" cy="6362065"/>
            <a:chOff x="1" y="780"/>
            <a:chExt cx="19198" cy="10019"/>
          </a:xfrm>
        </p:grpSpPr>
        <p:pic>
          <p:nvPicPr>
            <p:cNvPr id="5" name="图片 4" descr="4 (3)"/>
            <p:cNvPicPr>
              <a:picLocks noChangeAspect="1"/>
            </p:cNvPicPr>
            <p:nvPr/>
          </p:nvPicPr>
          <p:blipFill>
            <a:blip r:embed="rId3"/>
            <a:srcRect t="46020"/>
            <a:stretch>
              <a:fillRect/>
            </a:stretch>
          </p:blipFill>
          <p:spPr>
            <a:xfrm>
              <a:off x="1" y="6769"/>
              <a:ext cx="19199" cy="4031"/>
            </a:xfrm>
            <a:prstGeom prst="rect">
              <a:avLst/>
            </a:prstGeom>
          </p:spPr>
        </p:pic>
        <p:sp>
          <p:nvSpPr>
            <p:cNvPr id="3" name="矩形 2"/>
            <p:cNvSpPr/>
            <p:nvPr/>
          </p:nvSpPr>
          <p:spPr>
            <a:xfrm>
              <a:off x="450" y="780"/>
              <a:ext cx="18300" cy="9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Picture 7">
            <a:extLst>
              <a:ext uri="{FF2B5EF4-FFF2-40B4-BE49-F238E27FC236}">
                <a16:creationId xmlns:a16="http://schemas.microsoft.com/office/drawing/2014/main" id="{C1D643E7-901D-2692-C8F7-EAFD281450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1932"/>
          <a:stretch/>
        </p:blipFill>
        <p:spPr>
          <a:xfrm flipH="1">
            <a:off x="3102735" y="2500500"/>
            <a:ext cx="5545186" cy="3862200"/>
          </a:xfrm>
          <a:prstGeom prst="rect">
            <a:avLst/>
          </a:prstGeom>
        </p:spPr>
      </p:pic>
      <p:pic>
        <p:nvPicPr>
          <p:cNvPr id="9" name="Picture 8">
            <a:extLst>
              <a:ext uri="{FF2B5EF4-FFF2-40B4-BE49-F238E27FC236}">
                <a16:creationId xmlns:a16="http://schemas.microsoft.com/office/drawing/2014/main" id="{64B12D53-DA1F-6FD2-93F4-943716F7A8FF}"/>
              </a:ext>
            </a:extLst>
          </p:cNvPr>
          <p:cNvPicPr>
            <a:picLocks noChangeAspect="1"/>
          </p:cNvPicPr>
          <p:nvPr/>
        </p:nvPicPr>
        <p:blipFill>
          <a:blip r:embed="rId5"/>
          <a:stretch>
            <a:fillRect/>
          </a:stretch>
        </p:blipFill>
        <p:spPr>
          <a:xfrm>
            <a:off x="2339341" y="933673"/>
            <a:ext cx="7071973" cy="126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635" y="158620"/>
            <a:ext cx="12191365" cy="6699414"/>
            <a:chOff x="1" y="780"/>
            <a:chExt cx="19199" cy="10020"/>
          </a:xfrm>
        </p:grpSpPr>
        <p:pic>
          <p:nvPicPr>
            <p:cNvPr id="10" name="图片 9" descr="4 (3)"/>
            <p:cNvPicPr>
              <a:picLocks noChangeAspect="1"/>
            </p:cNvPicPr>
            <p:nvPr/>
          </p:nvPicPr>
          <p:blipFill>
            <a:blip r:embed="rId3"/>
            <a:srcRect t="46020"/>
            <a:stretch>
              <a:fillRect/>
            </a:stretch>
          </p:blipFill>
          <p:spPr>
            <a:xfrm>
              <a:off x="1" y="6769"/>
              <a:ext cx="19199" cy="4031"/>
            </a:xfrm>
            <a:prstGeom prst="rect">
              <a:avLst/>
            </a:prstGeom>
          </p:spPr>
        </p:pic>
        <p:sp>
          <p:nvSpPr>
            <p:cNvPr id="11" name="矩形 10"/>
            <p:cNvSpPr/>
            <p:nvPr/>
          </p:nvSpPr>
          <p:spPr>
            <a:xfrm>
              <a:off x="323" y="780"/>
              <a:ext cx="18559" cy="9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4110181" y="4399110"/>
            <a:ext cx="6096000" cy="784189"/>
          </a:xfrm>
          <a:prstGeom prst="rect">
            <a:avLst/>
          </a:prstGeom>
        </p:spPr>
        <p:txBody>
          <a:bodyPr>
            <a:spAutoFit/>
          </a:bodyPr>
          <a:lstStyle/>
          <a:p>
            <a:pPr>
              <a:lnSpc>
                <a:spcPct val="130000"/>
              </a:lnSpc>
            </a:pPr>
            <a:r>
              <a:rPr lang="zh-CN" altLang="en-US" dirty="0">
                <a:cs typeface="思源黑体 CN Bold" panose="020B0800000000000000" pitchFamily="34" charset="-122"/>
              </a:rPr>
              <a:t>                   </a:t>
            </a:r>
          </a:p>
          <a:p>
            <a:pPr>
              <a:lnSpc>
                <a:spcPct val="130000"/>
              </a:lnSpc>
            </a:pPr>
            <a:r>
              <a:rPr lang="en-US" altLang="zh-CN" dirty="0">
                <a:cs typeface="思源黑体 CN Bold" panose="020B0800000000000000" pitchFamily="34" charset="-122"/>
              </a:rPr>
              <a:t>     </a:t>
            </a:r>
          </a:p>
        </p:txBody>
      </p:sp>
      <p:pic>
        <p:nvPicPr>
          <p:cNvPr id="13" name="Picture 12">
            <a:extLst>
              <a:ext uri="{FF2B5EF4-FFF2-40B4-BE49-F238E27FC236}">
                <a16:creationId xmlns:a16="http://schemas.microsoft.com/office/drawing/2014/main" id="{A892D956-44B4-ED92-BDF4-9C757B9321DE}"/>
              </a:ext>
            </a:extLst>
          </p:cNvPr>
          <p:cNvPicPr>
            <a:picLocks noChangeAspect="1"/>
          </p:cNvPicPr>
          <p:nvPr/>
        </p:nvPicPr>
        <p:blipFill>
          <a:blip r:embed="rId4"/>
          <a:stretch>
            <a:fillRect/>
          </a:stretch>
        </p:blipFill>
        <p:spPr>
          <a:xfrm>
            <a:off x="2119725" y="-15017"/>
            <a:ext cx="1575197" cy="914966"/>
          </a:xfrm>
          <a:prstGeom prst="rect">
            <a:avLst/>
          </a:prstGeom>
        </p:spPr>
      </p:pic>
      <p:sp>
        <p:nvSpPr>
          <p:cNvPr id="14" name="TextBox 13">
            <a:extLst>
              <a:ext uri="{FF2B5EF4-FFF2-40B4-BE49-F238E27FC236}">
                <a16:creationId xmlns:a16="http://schemas.microsoft.com/office/drawing/2014/main" id="{4585C822-5F4F-D175-650F-B7356C7A9DD3}"/>
              </a:ext>
            </a:extLst>
          </p:cNvPr>
          <p:cNvSpPr txBox="1"/>
          <p:nvPr/>
        </p:nvSpPr>
        <p:spPr>
          <a:xfrm>
            <a:off x="201930" y="633326"/>
            <a:ext cx="7324981" cy="2492990"/>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  Một công trình xây dựng ở Việt Nam mà em yêu thích là </a:t>
            </a:r>
            <a:r>
              <a:rPr lang="vi-VN" sz="2600" b="1" dirty="0">
                <a:latin typeface="Cambria" panose="02040503050406030204" pitchFamily="18" charset="0"/>
                <a:ea typeface="Cambria" panose="02040503050406030204" pitchFamily="18" charset="0"/>
              </a:rPr>
              <a:t>Cầu Rồng </a:t>
            </a:r>
            <a:r>
              <a:rPr lang="vi-VN" sz="2600" dirty="0">
                <a:latin typeface="Cambria" panose="02040503050406030204" pitchFamily="18" charset="0"/>
                <a:ea typeface="Cambria" panose="02040503050406030204" pitchFamily="18" charset="0"/>
              </a:rPr>
              <a:t>ở Đà Nẵng. Đây là một biểu tượng kiến trúc độc đáo và là điểm nhấn của thành phố biển xinh đẹp này. Cầu Rồng có thiết kế độc đáo với hình dáng cong vút như một con rồng khổng lồ mọc lên từ cửa biển. </a:t>
            </a:r>
            <a:endParaRPr lang="en-US" sz="26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51E641A-F1B8-AF7F-2FAA-5F5D110C8D25}"/>
              </a:ext>
            </a:extLst>
          </p:cNvPr>
          <p:cNvPicPr>
            <a:picLocks noChangeAspect="1"/>
          </p:cNvPicPr>
          <p:nvPr/>
        </p:nvPicPr>
        <p:blipFill>
          <a:blip r:embed="rId5"/>
          <a:stretch>
            <a:fillRect/>
          </a:stretch>
        </p:blipFill>
        <p:spPr>
          <a:xfrm>
            <a:off x="7773204" y="458179"/>
            <a:ext cx="4088574" cy="22998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a:extLst>
              <a:ext uri="{FF2B5EF4-FFF2-40B4-BE49-F238E27FC236}">
                <a16:creationId xmlns:a16="http://schemas.microsoft.com/office/drawing/2014/main" id="{19E23C5D-B8E3-013C-873B-4D4ED49E8836}"/>
              </a:ext>
            </a:extLst>
          </p:cNvPr>
          <p:cNvSpPr txBox="1"/>
          <p:nvPr/>
        </p:nvSpPr>
        <p:spPr>
          <a:xfrm>
            <a:off x="183268" y="3057560"/>
            <a:ext cx="11791315" cy="3693319"/>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    Mỗi đêm, Cầu Rồng trở thành một bức tranh sắc màu với hệ thống đèn LED được lập trình hiện đại. Cảnh quan đẹp mắt và ấn tượng này thu hút hàng nghìn du khách đến tham quan mỗi ngày. Bên trong cầu còn có một hệ thống thang máy, cho phép du khách lên đỉnh cầu để ngắm toàn cảnh thành phố Đà Nẵng từ trên cao. Điều này tạo ra một trải nghiệm du lịch độc đáo và thú vị cho mọi người. Với vẻ đẹp và sự ấn tượng của mình, Cầu Rồng không chỉ là một công trình kiến trúc nổi tiếng ở Việt Nam mà còn là biểu tượng của sự phát triển và tiến bộ của đất nước. Em luôn ngưỡng mộ và tự hào về công trình này với sự sáng tạo và tinh thần kiên trì của con người Việt Nam. </a:t>
            </a:r>
            <a:endParaRPr lang="en-US" sz="2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C9E7EFA9-CB9E-BF68-75C3-50B63D7CEFB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B7EEDB6-1FCF-89A0-C70D-7456ABFC7C86}"/>
              </a:ext>
            </a:extLst>
          </p:cNvPr>
          <p:cNvPicPr>
            <a:picLocks noChangeAspect="1"/>
          </p:cNvPicPr>
          <p:nvPr/>
        </p:nvPicPr>
        <p:blipFill>
          <a:blip r:embed="rId3"/>
          <a:stretch>
            <a:fillRect/>
          </a:stretch>
        </p:blipFill>
        <p:spPr>
          <a:xfrm>
            <a:off x="-81646" y="-228600"/>
            <a:ext cx="12258725" cy="7086600"/>
          </a:xfrm>
          <a:prstGeom prst="rect">
            <a:avLst/>
          </a:prstGeom>
        </p:spPr>
      </p:pic>
    </p:spTree>
    <p:extLst>
      <p:ext uri="{BB962C8B-B14F-4D97-AF65-F5344CB8AC3E}">
        <p14:creationId xmlns:p14="http://schemas.microsoft.com/office/powerpoint/2010/main" val="25322496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9770BA48-2663-3669-D329-74A6570798C4}"/>
            </a:ext>
          </a:extLst>
        </p:cNvPr>
        <p:cNvGrpSpPr/>
        <p:nvPr/>
      </p:nvGrpSpPr>
      <p:grpSpPr>
        <a:xfrm>
          <a:off x="0" y="0"/>
          <a:ext cx="0" cy="0"/>
          <a:chOff x="0" y="0"/>
          <a:chExt cx="0" cy="0"/>
        </a:xfrm>
      </p:grpSpPr>
      <p:sp>
        <p:nvSpPr>
          <p:cNvPr id="7" name="圆角矩形 6">
            <a:extLst>
              <a:ext uri="{FF2B5EF4-FFF2-40B4-BE49-F238E27FC236}">
                <a16:creationId xmlns:a16="http://schemas.microsoft.com/office/drawing/2014/main" id="{BB08A224-0FE3-F227-A361-95AD7272FC62}"/>
              </a:ext>
            </a:extLst>
          </p:cNvPr>
          <p:cNvSpPr/>
          <p:nvPr/>
        </p:nvSpPr>
        <p:spPr>
          <a:xfrm>
            <a:off x="4131309" y="1996750"/>
            <a:ext cx="7821205" cy="3280099"/>
          </a:xfrm>
          <a:prstGeom prst="roundRect">
            <a:avLst/>
          </a:prstGeom>
          <a:solidFill>
            <a:schemeClr val="bg1">
              <a:alpha val="68000"/>
            </a:schemeClr>
          </a:solidFill>
          <a:ln>
            <a:solidFill>
              <a:srgbClr val="017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0" name="图片 19" descr="1 (12)">
            <a:extLst>
              <a:ext uri="{FF2B5EF4-FFF2-40B4-BE49-F238E27FC236}">
                <a16:creationId xmlns:a16="http://schemas.microsoft.com/office/drawing/2014/main" id="{3BCAA6EB-4D72-8D59-9E80-1E988A19AF70}"/>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CDCE5EC7-C72B-FB92-F376-DAC83CE8053C}"/>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8BC0CA50-4CD9-6293-57D2-AAC1AAF79B93}"/>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052F024B-F7A3-0C35-3742-4E17260CF7DC}"/>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F86891E6-B732-4354-2E37-8BD9661FADB8}"/>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5" name="Picture 4" descr="A cartoon of a child wearing a yellow hard hat and gloves&#10;&#10;AI-generated content may be incorrect.">
            <a:extLst>
              <a:ext uri="{FF2B5EF4-FFF2-40B4-BE49-F238E27FC236}">
                <a16:creationId xmlns:a16="http://schemas.microsoft.com/office/drawing/2014/main" id="{6D078F45-954B-C261-C06A-3BF7F8A08CAC}"/>
              </a:ext>
            </a:extLst>
          </p:cNvPr>
          <p:cNvPicPr>
            <a:picLocks noChangeAspect="1"/>
          </p:cNvPicPr>
          <p:nvPr/>
        </p:nvPicPr>
        <p:blipFill>
          <a:blip r:embed="rId8" cstate="print">
            <a:extLst>
              <a:ext uri="{28A0092B-C50C-407E-A947-70E740481C1C}">
                <a14:useLocalDpi xmlns:a14="http://schemas.microsoft.com/office/drawing/2010/main" val="0"/>
              </a:ext>
            </a:extLst>
          </a:blip>
          <a:srcRect l="20012"/>
          <a:stretch/>
        </p:blipFill>
        <p:spPr>
          <a:xfrm>
            <a:off x="-15875" y="954403"/>
            <a:ext cx="6379353" cy="6380273"/>
          </a:xfrm>
          <a:prstGeom prst="rect">
            <a:avLst/>
          </a:prstGeom>
        </p:spPr>
      </p:pic>
      <p:pic>
        <p:nvPicPr>
          <p:cNvPr id="9" name="Picture 8">
            <a:extLst>
              <a:ext uri="{FF2B5EF4-FFF2-40B4-BE49-F238E27FC236}">
                <a16:creationId xmlns:a16="http://schemas.microsoft.com/office/drawing/2014/main" id="{D254DFE0-44CD-9A47-CC43-E74F492F7289}"/>
              </a:ext>
            </a:extLst>
          </p:cNvPr>
          <p:cNvPicPr>
            <a:picLocks noChangeAspect="1"/>
          </p:cNvPicPr>
          <p:nvPr/>
        </p:nvPicPr>
        <p:blipFill>
          <a:blip r:embed="rId9"/>
          <a:stretch>
            <a:fillRect/>
          </a:stretch>
        </p:blipFill>
        <p:spPr>
          <a:xfrm>
            <a:off x="4301782" y="2798546"/>
            <a:ext cx="7480258" cy="1773367"/>
          </a:xfrm>
          <a:prstGeom prst="rect">
            <a:avLst/>
          </a:prstGeom>
        </p:spPr>
      </p:pic>
    </p:spTree>
    <p:extLst>
      <p:ext uri="{BB962C8B-B14F-4D97-AF65-F5344CB8AC3E}">
        <p14:creationId xmlns:p14="http://schemas.microsoft.com/office/powerpoint/2010/main" val="1314313949"/>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F05EAA73-0E13-A717-D1E8-41810E17E790}"/>
            </a:ext>
          </a:extLst>
        </p:cNvPr>
        <p:cNvGrpSpPr/>
        <p:nvPr/>
      </p:nvGrpSpPr>
      <p:grpSpPr>
        <a:xfrm>
          <a:off x="0" y="0"/>
          <a:ext cx="0" cy="0"/>
          <a:chOff x="0" y="0"/>
          <a:chExt cx="0" cy="0"/>
        </a:xfrm>
      </p:grpSpPr>
      <p:sp>
        <p:nvSpPr>
          <p:cNvPr id="7" name="圆角矩形 6">
            <a:extLst>
              <a:ext uri="{FF2B5EF4-FFF2-40B4-BE49-F238E27FC236}">
                <a16:creationId xmlns:a16="http://schemas.microsoft.com/office/drawing/2014/main" id="{BC1AF923-EA20-317E-3C2D-D6457B622DD8}"/>
              </a:ext>
            </a:extLst>
          </p:cNvPr>
          <p:cNvSpPr/>
          <p:nvPr/>
        </p:nvSpPr>
        <p:spPr>
          <a:xfrm>
            <a:off x="1696019" y="270187"/>
            <a:ext cx="9939254" cy="2559686"/>
          </a:xfrm>
          <a:prstGeom prst="roundRect">
            <a:avLst/>
          </a:prstGeom>
          <a:solidFill>
            <a:schemeClr val="bg1">
              <a:alpha val="68000"/>
            </a:schemeClr>
          </a:solidFill>
          <a:ln>
            <a:solidFill>
              <a:srgbClr val="017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0" name="图片 19" descr="1 (12)">
            <a:extLst>
              <a:ext uri="{FF2B5EF4-FFF2-40B4-BE49-F238E27FC236}">
                <a16:creationId xmlns:a16="http://schemas.microsoft.com/office/drawing/2014/main" id="{604485C2-89C8-4E26-360C-744B606AD95E}"/>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5CDB54FC-1FE7-89B7-7894-FFE16E8712ED}"/>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F3A94ABD-F747-D4A8-2DA6-A8FE68D792A8}"/>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8D81810C-F13C-0176-6717-5EE4E3FDD571}"/>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B34663B4-D448-3014-1E75-1598D1E604A3}"/>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2" name="Picture 1">
            <a:extLst>
              <a:ext uri="{FF2B5EF4-FFF2-40B4-BE49-F238E27FC236}">
                <a16:creationId xmlns:a16="http://schemas.microsoft.com/office/drawing/2014/main" id="{CAE51139-3A9F-BAA3-8121-DD4710B9A2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8617" y="265599"/>
            <a:ext cx="9520723" cy="2781131"/>
          </a:xfrm>
          <a:prstGeom prst="rect">
            <a:avLst/>
          </a:prstGeom>
        </p:spPr>
      </p:pic>
      <p:pic>
        <p:nvPicPr>
          <p:cNvPr id="4" name="Picture 3" descr="A cartoon of a child reading a book&#10;&#10;AI-generated content may be incorrect.">
            <a:extLst>
              <a:ext uri="{FF2B5EF4-FFF2-40B4-BE49-F238E27FC236}">
                <a16:creationId xmlns:a16="http://schemas.microsoft.com/office/drawing/2014/main" id="{48F594BF-5426-5BC2-D4D8-B9FB14F4A46D}"/>
              </a:ext>
            </a:extLst>
          </p:cNvPr>
          <p:cNvPicPr>
            <a:picLocks noChangeAspect="1"/>
          </p:cNvPicPr>
          <p:nvPr/>
        </p:nvPicPr>
        <p:blipFill>
          <a:blip r:embed="rId9" cstate="print">
            <a:extLst>
              <a:ext uri="{28A0092B-C50C-407E-A947-70E740481C1C}">
                <a14:useLocalDpi xmlns:a14="http://schemas.microsoft.com/office/drawing/2010/main" val="0"/>
              </a:ext>
            </a:extLst>
          </a:blip>
          <a:srcRect b="30236"/>
          <a:stretch/>
        </p:blipFill>
        <p:spPr>
          <a:xfrm>
            <a:off x="7110596" y="2783485"/>
            <a:ext cx="5496676" cy="4074515"/>
          </a:xfrm>
          <a:prstGeom prst="rect">
            <a:avLst/>
          </a:prstGeom>
        </p:spPr>
      </p:pic>
    </p:spTree>
    <p:extLst>
      <p:ext uri="{BB962C8B-B14F-4D97-AF65-F5344CB8AC3E}">
        <p14:creationId xmlns:p14="http://schemas.microsoft.com/office/powerpoint/2010/main" val="5519581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8CB7EE82-2389-B899-9790-3F69333AC47C}"/>
            </a:ext>
          </a:extLst>
        </p:cNvPr>
        <p:cNvGrpSpPr/>
        <p:nvPr/>
      </p:nvGrpSpPr>
      <p:grpSpPr>
        <a:xfrm>
          <a:off x="0" y="0"/>
          <a:ext cx="0" cy="0"/>
          <a:chOff x="0" y="0"/>
          <a:chExt cx="0" cy="0"/>
        </a:xfrm>
      </p:grpSpPr>
      <p:sp>
        <p:nvSpPr>
          <p:cNvPr id="7" name="圆角矩形 6">
            <a:extLst>
              <a:ext uri="{FF2B5EF4-FFF2-40B4-BE49-F238E27FC236}">
                <a16:creationId xmlns:a16="http://schemas.microsoft.com/office/drawing/2014/main" id="{8EC54D93-9555-297E-7651-CDE4E90CACA6}"/>
              </a:ext>
            </a:extLst>
          </p:cNvPr>
          <p:cNvSpPr/>
          <p:nvPr/>
        </p:nvSpPr>
        <p:spPr>
          <a:xfrm>
            <a:off x="1696019" y="270187"/>
            <a:ext cx="9939254" cy="2559686"/>
          </a:xfrm>
          <a:prstGeom prst="roundRect">
            <a:avLst/>
          </a:prstGeom>
          <a:solidFill>
            <a:schemeClr val="bg1">
              <a:alpha val="68000"/>
            </a:schemeClr>
          </a:solidFill>
          <a:ln>
            <a:solidFill>
              <a:srgbClr val="017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20" name="图片 19" descr="1 (12)">
            <a:extLst>
              <a:ext uri="{FF2B5EF4-FFF2-40B4-BE49-F238E27FC236}">
                <a16:creationId xmlns:a16="http://schemas.microsoft.com/office/drawing/2014/main" id="{6D880DA6-B6B9-2A27-9AC5-EEF31BDE2D92}"/>
              </a:ext>
            </a:extLst>
          </p:cNvPr>
          <p:cNvPicPr>
            <a:picLocks noChangeAspect="1"/>
          </p:cNvPicPr>
          <p:nvPr/>
        </p:nvPicPr>
        <p:blipFill>
          <a:blip r:embed="rId3"/>
          <a:srcRect l="1263" r="2020" b="74009"/>
          <a:stretch>
            <a:fillRect/>
          </a:stretch>
        </p:blipFill>
        <p:spPr>
          <a:xfrm>
            <a:off x="-15875" y="0"/>
            <a:ext cx="12207875" cy="1421130"/>
          </a:xfrm>
          <a:prstGeom prst="rect">
            <a:avLst/>
          </a:prstGeom>
        </p:spPr>
      </p:pic>
      <p:pic>
        <p:nvPicPr>
          <p:cNvPr id="19" name="图片 18" descr="10 (13)">
            <a:extLst>
              <a:ext uri="{FF2B5EF4-FFF2-40B4-BE49-F238E27FC236}">
                <a16:creationId xmlns:a16="http://schemas.microsoft.com/office/drawing/2014/main" id="{E5C2CE0F-33CC-7561-8049-18806D8798BE}"/>
              </a:ext>
            </a:extLst>
          </p:cNvPr>
          <p:cNvPicPr>
            <a:picLocks noChangeAspect="1"/>
          </p:cNvPicPr>
          <p:nvPr/>
        </p:nvPicPr>
        <p:blipFill>
          <a:blip r:embed="rId4"/>
          <a:srcRect l="57955"/>
          <a:stretch>
            <a:fillRect/>
          </a:stretch>
        </p:blipFill>
        <p:spPr>
          <a:xfrm flipH="1">
            <a:off x="0" y="1421130"/>
            <a:ext cx="4229100" cy="4789170"/>
          </a:xfrm>
          <a:prstGeom prst="rect">
            <a:avLst/>
          </a:prstGeom>
        </p:spPr>
      </p:pic>
      <p:pic>
        <p:nvPicPr>
          <p:cNvPr id="3" name="图片 2" descr="4 (3)">
            <a:extLst>
              <a:ext uri="{FF2B5EF4-FFF2-40B4-BE49-F238E27FC236}">
                <a16:creationId xmlns:a16="http://schemas.microsoft.com/office/drawing/2014/main" id="{A7D28E34-6C58-F95C-08F7-7D75959BF6BC}"/>
              </a:ext>
            </a:extLst>
          </p:cNvPr>
          <p:cNvPicPr>
            <a:picLocks noChangeAspect="1"/>
          </p:cNvPicPr>
          <p:nvPr/>
        </p:nvPicPr>
        <p:blipFill>
          <a:blip r:embed="rId5"/>
          <a:srcRect t="46020"/>
          <a:stretch>
            <a:fillRect/>
          </a:stretch>
        </p:blipFill>
        <p:spPr>
          <a:xfrm>
            <a:off x="2075815" y="4298315"/>
            <a:ext cx="10116185" cy="2559685"/>
          </a:xfrm>
          <a:prstGeom prst="rect">
            <a:avLst/>
          </a:prstGeom>
        </p:spPr>
      </p:pic>
      <p:pic>
        <p:nvPicPr>
          <p:cNvPr id="6" name="图片 5" descr="千库网_绿色草丛花草插画_元素编号12052414">
            <a:extLst>
              <a:ext uri="{FF2B5EF4-FFF2-40B4-BE49-F238E27FC236}">
                <a16:creationId xmlns:a16="http://schemas.microsoft.com/office/drawing/2014/main" id="{6E6520FE-D6D3-59D7-11B0-BB63F8128551}"/>
              </a:ext>
            </a:extLst>
          </p:cNvPr>
          <p:cNvPicPr>
            <a:picLocks noChangeAspect="1"/>
          </p:cNvPicPr>
          <p:nvPr/>
        </p:nvPicPr>
        <p:blipFill>
          <a:blip r:embed="rId6"/>
          <a:srcRect l="3157" t="32023" r="8592" b="30769"/>
          <a:stretch>
            <a:fillRect/>
          </a:stretch>
        </p:blipFill>
        <p:spPr>
          <a:xfrm flipH="1">
            <a:off x="-15875" y="4260850"/>
            <a:ext cx="7809865" cy="2633980"/>
          </a:xfrm>
          <a:prstGeom prst="rect">
            <a:avLst/>
          </a:prstGeom>
        </p:spPr>
      </p:pic>
      <p:pic>
        <p:nvPicPr>
          <p:cNvPr id="18" name="图片 17" descr="2 (9)">
            <a:extLst>
              <a:ext uri="{FF2B5EF4-FFF2-40B4-BE49-F238E27FC236}">
                <a16:creationId xmlns:a16="http://schemas.microsoft.com/office/drawing/2014/main" id="{EEE937CC-CED7-36AC-8829-133D3294F640}"/>
              </a:ext>
            </a:extLst>
          </p:cNvPr>
          <p:cNvPicPr>
            <a:picLocks noChangeAspect="1"/>
          </p:cNvPicPr>
          <p:nvPr/>
        </p:nvPicPr>
        <p:blipFill>
          <a:blip r:embed="rId7"/>
          <a:srcRect t="33586" r="57776" b="41408"/>
          <a:stretch>
            <a:fillRect/>
          </a:stretch>
        </p:blipFill>
        <p:spPr>
          <a:xfrm>
            <a:off x="0" y="408940"/>
            <a:ext cx="2505075" cy="2226310"/>
          </a:xfrm>
          <a:prstGeom prst="rect">
            <a:avLst/>
          </a:prstGeom>
        </p:spPr>
      </p:pic>
      <p:pic>
        <p:nvPicPr>
          <p:cNvPr id="5" name="Picture 4" descr="A cartoon of a teacher and a group of kids sitting at desks&#10;&#10;AI-generated content may be incorrect.">
            <a:extLst>
              <a:ext uri="{FF2B5EF4-FFF2-40B4-BE49-F238E27FC236}">
                <a16:creationId xmlns:a16="http://schemas.microsoft.com/office/drawing/2014/main" id="{9605872D-D38F-2A3E-C339-5F47FA49B4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4550" y="2796021"/>
            <a:ext cx="7604327" cy="4061979"/>
          </a:xfrm>
          <a:prstGeom prst="rect">
            <a:avLst/>
          </a:prstGeom>
        </p:spPr>
      </p:pic>
      <p:pic>
        <p:nvPicPr>
          <p:cNvPr id="8" name="Picture 7">
            <a:extLst>
              <a:ext uri="{FF2B5EF4-FFF2-40B4-BE49-F238E27FC236}">
                <a16:creationId xmlns:a16="http://schemas.microsoft.com/office/drawing/2014/main" id="{17FE725F-33EC-CC9D-AA40-DCCC2D8774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8476" y="441400"/>
            <a:ext cx="10014339" cy="2425938"/>
          </a:xfrm>
          <a:prstGeom prst="rect">
            <a:avLst/>
          </a:prstGeom>
        </p:spPr>
      </p:pic>
    </p:spTree>
    <p:extLst>
      <p:ext uri="{BB962C8B-B14F-4D97-AF65-F5344CB8AC3E}">
        <p14:creationId xmlns:p14="http://schemas.microsoft.com/office/powerpoint/2010/main" val="17213225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1290</Words>
  <Application>Microsoft Office PowerPoint</Application>
  <PresentationFormat>Widescreen</PresentationFormat>
  <Paragraphs>104</Paragraphs>
  <Slides>33</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#9Slide02 Noi dung dai</vt:lpstr>
      <vt:lpstr>#9Slide03 Quicksand Medium</vt:lpstr>
      <vt:lpstr>Arial</vt:lpstr>
      <vt:lpstr>Calibri</vt:lpstr>
      <vt:lpstr>Cambria</vt:lpstr>
      <vt:lpstr>Mali Medium</vt:lpstr>
      <vt:lpstr>SVN-Newton</vt:lpstr>
      <vt:lpstr>Times New Roman</vt:lpstr>
      <vt:lpstr>思源黑体 CN Bold</vt:lpstr>
      <vt:lpstr>思源黑体 CN Medium</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Laptop T&amp;T</cp:lastModifiedBy>
  <cp:revision>29</cp:revision>
  <dcterms:created xsi:type="dcterms:W3CDTF">2023-07-02T03:41:00Z</dcterms:created>
  <dcterms:modified xsi:type="dcterms:W3CDTF">2025-03-23T11:01:55Z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