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98" r:id="rId4"/>
    <p:sldId id="257" r:id="rId5"/>
    <p:sldId id="258" r:id="rId6"/>
    <p:sldId id="267" r:id="rId7"/>
    <p:sldId id="299" r:id="rId8"/>
    <p:sldId id="276" r:id="rId9"/>
    <p:sldId id="268" r:id="rId10"/>
    <p:sldId id="259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89" r:id="rId29"/>
    <p:sldId id="290" r:id="rId30"/>
    <p:sldId id="291" r:id="rId31"/>
    <p:sldId id="293" r:id="rId32"/>
    <p:sldId id="287" r:id="rId33"/>
    <p:sldId id="294" r:id="rId34"/>
    <p:sldId id="295" r:id="rId35"/>
    <p:sldId id="296" r:id="rId36"/>
  </p:sldIdLst>
  <p:sldSz cx="18288000" cy="10287000"/>
  <p:notesSz cx="6858000" cy="9144000"/>
  <p:embeddedFontLst>
    <p:embeddedFont>
      <p:font typeface="SVN-Newton" panose="02040603050506020204" pitchFamily="18" charset="0"/>
      <p:regular r:id="rId38"/>
    </p:embeddedFont>
    <p:embeddedFont>
      <p:font typeface="#9Slide06 Stephen Type" pitchFamily="2" charset="0"/>
      <p:regular r:id="rId39"/>
    </p:embeddedFont>
    <p:embeddedFont>
      <p:font typeface="#9Slide06 SVNDope Script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50"/>
    <a:srgbClr val="FCC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41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7D18F-9256-4E01-8D4A-80125D01A944}" type="datetimeFigureOut">
              <a:rPr lang="en-GB" smtClean="0"/>
              <a:t>22/03/2025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EB26C-DDE6-4402-B8E5-9517572CDB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9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5023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6832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480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7204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1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4476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95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120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3873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2768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1481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7239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27606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8348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85413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1577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33419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80386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28467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04981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41793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5129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/>
          <p:cNvSpPr/>
          <p:nvPr userDrawn="1"/>
        </p:nvSpPr>
        <p:spPr>
          <a:xfrm flipH="1">
            <a:off x="-4300292" y="-3218435"/>
            <a:ext cx="25450655" cy="9512182"/>
          </a:xfrm>
          <a:custGeom>
            <a:avLst/>
            <a:gdLst/>
            <a:ahLst/>
            <a:cxnLst/>
            <a:rect l="l" t="t" r="r" b="b"/>
            <a:pathLst>
              <a:path w="25450655" h="9512182">
                <a:moveTo>
                  <a:pt x="25450655" y="0"/>
                </a:moveTo>
                <a:lnTo>
                  <a:pt x="0" y="0"/>
                </a:lnTo>
                <a:lnTo>
                  <a:pt x="0" y="9512182"/>
                </a:lnTo>
                <a:lnTo>
                  <a:pt x="25450655" y="9512182"/>
                </a:lnTo>
                <a:lnTo>
                  <a:pt x="25450655" y="0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</p:sp>
      <p:sp>
        <p:nvSpPr>
          <p:cNvPr id="8" name="Freeform 5"/>
          <p:cNvSpPr/>
          <p:nvPr userDrawn="1"/>
        </p:nvSpPr>
        <p:spPr>
          <a:xfrm flipV="1">
            <a:off x="-5567489" y="542037"/>
            <a:ext cx="25450655" cy="9512182"/>
          </a:xfrm>
          <a:custGeom>
            <a:avLst/>
            <a:gdLst/>
            <a:ahLst/>
            <a:cxnLst/>
            <a:rect l="l" t="t" r="r" b="b"/>
            <a:pathLst>
              <a:path w="25450655" h="9512182">
                <a:moveTo>
                  <a:pt x="0" y="9512183"/>
                </a:moveTo>
                <a:lnTo>
                  <a:pt x="25450655" y="9512183"/>
                </a:lnTo>
                <a:lnTo>
                  <a:pt x="25450655" y="0"/>
                </a:lnTo>
                <a:lnTo>
                  <a:pt x="0" y="0"/>
                </a:lnTo>
                <a:lnTo>
                  <a:pt x="0" y="9512183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145000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6 Stephen Type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/>
          <p:cNvSpPr/>
          <p:nvPr userDrawn="1"/>
        </p:nvSpPr>
        <p:spPr>
          <a:xfrm flipH="1">
            <a:off x="-4300292" y="-3218435"/>
            <a:ext cx="25450655" cy="9512182"/>
          </a:xfrm>
          <a:custGeom>
            <a:avLst/>
            <a:gdLst/>
            <a:ahLst/>
            <a:cxnLst/>
            <a:rect l="l" t="t" r="r" b="b"/>
            <a:pathLst>
              <a:path w="25450655" h="9512182">
                <a:moveTo>
                  <a:pt x="25450655" y="0"/>
                </a:moveTo>
                <a:lnTo>
                  <a:pt x="0" y="0"/>
                </a:lnTo>
                <a:lnTo>
                  <a:pt x="0" y="9512182"/>
                </a:lnTo>
                <a:lnTo>
                  <a:pt x="25450655" y="9512182"/>
                </a:lnTo>
                <a:lnTo>
                  <a:pt x="25450655" y="0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</p:sp>
      <p:sp>
        <p:nvSpPr>
          <p:cNvPr id="8" name="Freeform 5"/>
          <p:cNvSpPr/>
          <p:nvPr userDrawn="1"/>
        </p:nvSpPr>
        <p:spPr>
          <a:xfrm flipV="1">
            <a:off x="-5567489" y="542037"/>
            <a:ext cx="25450655" cy="9512182"/>
          </a:xfrm>
          <a:custGeom>
            <a:avLst/>
            <a:gdLst/>
            <a:ahLst/>
            <a:cxnLst/>
            <a:rect l="l" t="t" r="r" b="b"/>
            <a:pathLst>
              <a:path w="25450655" h="9512182">
                <a:moveTo>
                  <a:pt x="0" y="9512183"/>
                </a:moveTo>
                <a:lnTo>
                  <a:pt x="25450655" y="9512183"/>
                </a:lnTo>
                <a:lnTo>
                  <a:pt x="25450655" y="0"/>
                </a:lnTo>
                <a:lnTo>
                  <a:pt x="0" y="0"/>
                </a:lnTo>
                <a:lnTo>
                  <a:pt x="0" y="9512183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4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7145000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6 Stephen Type" pitchFamily="2" charset="0"/>
              <a:ea typeface="+mn-ea"/>
              <a:cs typeface="+mn-cs"/>
            </a:endParaRPr>
          </a:p>
        </p:txBody>
      </p:sp>
      <p:grpSp>
        <p:nvGrpSpPr>
          <p:cNvPr id="9" name="Group 18"/>
          <p:cNvGrpSpPr/>
          <p:nvPr userDrawn="1"/>
        </p:nvGrpSpPr>
        <p:grpSpPr>
          <a:xfrm>
            <a:off x="241726" y="262415"/>
            <a:ext cx="17817675" cy="9791803"/>
            <a:chOff x="-207269" y="-128733"/>
            <a:chExt cx="4692721" cy="2578911"/>
          </a:xfrm>
        </p:grpSpPr>
        <p:sp>
          <p:nvSpPr>
            <p:cNvPr id="10" name="Freeform 19"/>
            <p:cNvSpPr/>
            <p:nvPr/>
          </p:nvSpPr>
          <p:spPr>
            <a:xfrm>
              <a:off x="-207269" y="-128733"/>
              <a:ext cx="4692721" cy="2578911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1" name="TextBox 20"/>
            <p:cNvSpPr txBox="1"/>
            <p:nvPr/>
          </p:nvSpPr>
          <p:spPr>
            <a:xfrm>
              <a:off x="0" y="-38100"/>
              <a:ext cx="4274726" cy="2351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077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145000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tephen Typ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01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1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42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36250" t="3248" r="10463" b="66439"/>
          <a:stretch/>
        </p:blipFill>
        <p:spPr>
          <a:xfrm>
            <a:off x="5715000" y="114300"/>
            <a:ext cx="11201400" cy="426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0255" y="4215160"/>
            <a:ext cx="13101440" cy="30238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80" y="93612"/>
            <a:ext cx="2316681" cy="23166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9584" y="7430135"/>
            <a:ext cx="426757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9308" y="324287"/>
            <a:ext cx="942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QUÊ HƯƠNG TA</a:t>
            </a:r>
          </a:p>
          <a:p>
            <a:pPr algn="ctr"/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9"/>
          <p:cNvSpPr/>
          <p:nvPr/>
        </p:nvSpPr>
        <p:spPr>
          <a:xfrm>
            <a:off x="15147370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8233594" y="7349784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8763000" y="1600200"/>
            <a:ext cx="8458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Tay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(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1714500"/>
            <a:ext cx="83058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bùn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hung</a:t>
            </a: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7862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48090" y="1762317"/>
            <a:ext cx="12540559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09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9308" y="324287"/>
            <a:ext cx="942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QUÊ HƯƠNG TA</a:t>
            </a:r>
          </a:p>
          <a:p>
            <a:pPr algn="ctr"/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9"/>
          <p:cNvSpPr/>
          <p:nvPr/>
        </p:nvSpPr>
        <p:spPr>
          <a:xfrm>
            <a:off x="15147370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8233594" y="7349784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8763000" y="1600200"/>
            <a:ext cx="8458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Tay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(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1714500"/>
            <a:ext cx="83058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bùn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hung</a:t>
            </a: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442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13929202" y="2445360"/>
            <a:ext cx="3545238" cy="1452797"/>
            <a:chOff x="5674962" y="2311919"/>
            <a:chExt cx="3545238" cy="1452797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3545238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5907014" y="2514985"/>
              <a:ext cx="308113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endParaRPr lang="en-GB" sz="36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827362" y="2464319"/>
            <a:ext cx="3545238" cy="1452797"/>
            <a:chOff x="5674962" y="2311919"/>
            <a:chExt cx="3545238" cy="1452797"/>
          </a:xfrm>
        </p:grpSpPr>
        <p:sp>
          <p:nvSpPr>
            <p:cNvPr id="25" name="Freeform 19"/>
            <p:cNvSpPr/>
            <p:nvPr/>
          </p:nvSpPr>
          <p:spPr>
            <a:xfrm>
              <a:off x="5674962" y="2311919"/>
              <a:ext cx="3545238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6" name="Rectangle 25"/>
            <p:cNvSpPr/>
            <p:nvPr/>
          </p:nvSpPr>
          <p:spPr>
            <a:xfrm>
              <a:off x="5907014" y="2514985"/>
              <a:ext cx="308113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lúa</a:t>
              </a:r>
              <a:endParaRPr lang="en-GB" sz="36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888107" y="2445360"/>
            <a:ext cx="3545238" cy="1452797"/>
            <a:chOff x="5674962" y="2311919"/>
            <a:chExt cx="3545238" cy="1452797"/>
          </a:xfrm>
        </p:grpSpPr>
        <p:sp>
          <p:nvSpPr>
            <p:cNvPr id="28" name="Freeform 19"/>
            <p:cNvSpPr/>
            <p:nvPr/>
          </p:nvSpPr>
          <p:spPr>
            <a:xfrm>
              <a:off x="5674962" y="2311919"/>
              <a:ext cx="3545238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9" name="Rectangle 28"/>
            <p:cNvSpPr/>
            <p:nvPr/>
          </p:nvSpPr>
          <p:spPr>
            <a:xfrm>
              <a:off x="5907014" y="2514985"/>
              <a:ext cx="308113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bay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lả</a:t>
              </a:r>
              <a:endParaRPr lang="en-GB" sz="36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929202" y="4486361"/>
            <a:ext cx="3545238" cy="1452797"/>
            <a:chOff x="5674962" y="2311919"/>
            <a:chExt cx="3545238" cy="1452797"/>
          </a:xfrm>
        </p:grpSpPr>
        <p:sp>
          <p:nvSpPr>
            <p:cNvPr id="31" name="Freeform 19"/>
            <p:cNvSpPr/>
            <p:nvPr/>
          </p:nvSpPr>
          <p:spPr>
            <a:xfrm>
              <a:off x="5674962" y="2311919"/>
              <a:ext cx="3545238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32" name="Rectangle 31"/>
            <p:cNvSpPr/>
            <p:nvPr/>
          </p:nvSpPr>
          <p:spPr>
            <a:xfrm>
              <a:off x="5694612" y="2517681"/>
              <a:ext cx="341938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long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lanh</a:t>
              </a:r>
              <a:endParaRPr lang="en-GB" sz="3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27362" y="4505320"/>
            <a:ext cx="3545238" cy="1452797"/>
            <a:chOff x="5674962" y="2311919"/>
            <a:chExt cx="3545238" cy="1452797"/>
          </a:xfrm>
        </p:grpSpPr>
        <p:sp>
          <p:nvSpPr>
            <p:cNvPr id="34" name="Freeform 19"/>
            <p:cNvSpPr/>
            <p:nvPr/>
          </p:nvSpPr>
          <p:spPr>
            <a:xfrm>
              <a:off x="5674962" y="2311919"/>
              <a:ext cx="3545238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35" name="Rectangle 34"/>
            <p:cNvSpPr/>
            <p:nvPr/>
          </p:nvSpPr>
          <p:spPr>
            <a:xfrm>
              <a:off x="5907014" y="2514985"/>
              <a:ext cx="308113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endParaRPr lang="en-GB" sz="3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88107" y="4486361"/>
            <a:ext cx="3545238" cy="1452797"/>
            <a:chOff x="5674962" y="2311919"/>
            <a:chExt cx="3545238" cy="1452797"/>
          </a:xfrm>
        </p:grpSpPr>
        <p:sp>
          <p:nvSpPr>
            <p:cNvPr id="43" name="Freeform 19"/>
            <p:cNvSpPr/>
            <p:nvPr/>
          </p:nvSpPr>
          <p:spPr>
            <a:xfrm>
              <a:off x="5674962" y="2311919"/>
              <a:ext cx="3545238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4" name="Rectangle 43"/>
            <p:cNvSpPr/>
            <p:nvPr/>
          </p:nvSpPr>
          <p:spPr>
            <a:xfrm>
              <a:off x="5781163" y="2498965"/>
              <a:ext cx="333283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endParaRPr lang="en-GB" sz="36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750796" y="6493634"/>
            <a:ext cx="4672629" cy="1452797"/>
            <a:chOff x="4547571" y="2311919"/>
            <a:chExt cx="4672629" cy="1452797"/>
          </a:xfrm>
        </p:grpSpPr>
        <p:sp>
          <p:nvSpPr>
            <p:cNvPr id="49" name="Freeform 19"/>
            <p:cNvSpPr/>
            <p:nvPr/>
          </p:nvSpPr>
          <p:spPr>
            <a:xfrm>
              <a:off x="4547571" y="2311919"/>
              <a:ext cx="4672629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50" name="Rectangle 49"/>
            <p:cNvSpPr/>
            <p:nvPr/>
          </p:nvSpPr>
          <p:spPr>
            <a:xfrm>
              <a:off x="4801018" y="2514985"/>
              <a:ext cx="41871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36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2388635" y="6453045"/>
            <a:ext cx="3545238" cy="1452797"/>
            <a:chOff x="5674962" y="2311919"/>
            <a:chExt cx="3545238" cy="1452797"/>
          </a:xfrm>
        </p:grpSpPr>
        <p:sp>
          <p:nvSpPr>
            <p:cNvPr id="52" name="Freeform 19"/>
            <p:cNvSpPr/>
            <p:nvPr/>
          </p:nvSpPr>
          <p:spPr>
            <a:xfrm>
              <a:off x="5674962" y="2311919"/>
              <a:ext cx="3545238" cy="1452797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53" name="Rectangle 52"/>
            <p:cNvSpPr/>
            <p:nvPr/>
          </p:nvSpPr>
          <p:spPr>
            <a:xfrm>
              <a:off x="5781163" y="2498965"/>
              <a:ext cx="333283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lùng</a:t>
              </a:r>
              <a:endParaRPr lang="en-GB" sz="36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7649" y="444427"/>
            <a:ext cx="1488772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4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0158" y="1404984"/>
            <a:ext cx="14741406" cy="84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14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9308" y="324287"/>
            <a:ext cx="942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QUÊ HƯƠNG TA</a:t>
            </a:r>
          </a:p>
          <a:p>
            <a:pPr algn="ctr"/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9"/>
          <p:cNvSpPr/>
          <p:nvPr/>
        </p:nvSpPr>
        <p:spPr>
          <a:xfrm>
            <a:off x="15147370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8233594" y="7349784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8763000" y="1600200"/>
            <a:ext cx="8458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Tay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(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1714500"/>
            <a:ext cx="83058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bùn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hung</a:t>
            </a: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371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30952" y="1503667"/>
            <a:ext cx="11113971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8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5665933" y="2944175"/>
            <a:ext cx="11480712" cy="4928912"/>
            <a:chOff x="5674962" y="2311919"/>
            <a:chExt cx="11480712" cy="4928912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6001215" y="2965590"/>
              <a:ext cx="10828206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SGK/118</a:t>
              </a:r>
            </a:p>
            <a:p>
              <a:pPr lvl="0" algn="just"/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Chia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2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4671" y="719548"/>
            <a:ext cx="1118103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ẾM NGƯỢC 5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419100"/>
            <a:ext cx="16002000" cy="90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60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5455" y="1224826"/>
            <a:ext cx="12493186" cy="65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09476" y="1018427"/>
            <a:ext cx="12365143" cy="78409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6144370" y="371662"/>
            <a:ext cx="11480712" cy="9116750"/>
            <a:chOff x="5674962" y="2311919"/>
            <a:chExt cx="11480712" cy="4928912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6037818" y="2367402"/>
              <a:ext cx="10908243" cy="4808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+ “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Mênh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lúa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”: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mênh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trù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lùa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+ “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cò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bay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lả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rập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rờn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ả.</a:t>
              </a:r>
            </a:p>
            <a:p>
              <a:pPr lvl="0" algn="just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+ “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Mây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mờ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che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ẹp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/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=&gt;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lúa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tươi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GB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1177" y="2262734"/>
            <a:ext cx="5311203" cy="6880029"/>
            <a:chOff x="5674962" y="2311919"/>
            <a:chExt cx="11480712" cy="4928912"/>
          </a:xfrm>
        </p:grpSpPr>
        <p:sp>
          <p:nvSpPr>
            <p:cNvPr id="2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7" name="Rectangle 26"/>
            <p:cNvSpPr/>
            <p:nvPr/>
          </p:nvSpPr>
          <p:spPr>
            <a:xfrm>
              <a:off x="6081661" y="2663994"/>
              <a:ext cx="10828206" cy="4035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6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841" y="315505"/>
            <a:ext cx="507840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77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6144370" y="371662"/>
            <a:ext cx="11480712" cy="9116750"/>
            <a:chOff x="5674962" y="2311919"/>
            <a:chExt cx="11480712" cy="4928912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5981280" y="2559343"/>
              <a:ext cx="10908243" cy="4376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361950" algn="just">
                <a:buFontTx/>
                <a:buChar char="-"/>
              </a:pP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in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nhuộm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bùn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lam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lũ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lấm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bùn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đức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cha ta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xưa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indent="361950" algn="just">
                <a:buFontTx/>
                <a:buChar char="-"/>
              </a:pP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mẽ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(3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3),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dị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súng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gươm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xưa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1177" y="2262734"/>
            <a:ext cx="5311203" cy="6880029"/>
            <a:chOff x="5674962" y="2311919"/>
            <a:chExt cx="11480712" cy="4928912"/>
          </a:xfrm>
        </p:grpSpPr>
        <p:sp>
          <p:nvSpPr>
            <p:cNvPr id="2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7" name="Rectangle 26"/>
            <p:cNvSpPr/>
            <p:nvPr/>
          </p:nvSpPr>
          <p:spPr>
            <a:xfrm>
              <a:off x="6096542" y="2497341"/>
              <a:ext cx="10828206" cy="4696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6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601" y="316954"/>
            <a:ext cx="5047926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1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6" name="Freeform 19"/>
          <p:cNvSpPr/>
          <p:nvPr/>
        </p:nvSpPr>
        <p:spPr>
          <a:xfrm>
            <a:off x="6144370" y="371662"/>
            <a:ext cx="11480712" cy="9116750"/>
          </a:xfrm>
          <a:custGeom>
            <a:avLst/>
            <a:gdLst/>
            <a:ahLst/>
            <a:cxnLst/>
            <a:rect l="l" t="t" r="r" b="b"/>
            <a:pathLst>
              <a:path w="4274726" h="2313640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289313"/>
                </a:lnTo>
                <a:cubicBezTo>
                  <a:pt x="4274726" y="2302749"/>
                  <a:pt x="4263834" y="2313640"/>
                  <a:pt x="4250399" y="2313640"/>
                </a:cubicBezTo>
                <a:lnTo>
                  <a:pt x="24327" y="2313640"/>
                </a:lnTo>
                <a:cubicBezTo>
                  <a:pt x="10891" y="2313640"/>
                  <a:pt x="0" y="2302749"/>
                  <a:pt x="0" y="2289313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</p:sp>
      <p:grpSp>
        <p:nvGrpSpPr>
          <p:cNvPr id="25" name="Group 24"/>
          <p:cNvGrpSpPr/>
          <p:nvPr/>
        </p:nvGrpSpPr>
        <p:grpSpPr>
          <a:xfrm>
            <a:off x="341177" y="2262734"/>
            <a:ext cx="5311203" cy="6880029"/>
            <a:chOff x="5674962" y="2311919"/>
            <a:chExt cx="11480712" cy="4928912"/>
          </a:xfrm>
        </p:grpSpPr>
        <p:sp>
          <p:nvSpPr>
            <p:cNvPr id="2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7" name="Rectangle 26"/>
            <p:cNvSpPr/>
            <p:nvPr/>
          </p:nvSpPr>
          <p:spPr>
            <a:xfrm>
              <a:off x="6074329" y="2639448"/>
              <a:ext cx="10828206" cy="4035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con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qua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6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450688" y="829309"/>
            <a:ext cx="109082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buFontTx/>
              <a:buChar char="-"/>
            </a:pP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i="1" dirty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4400" b="1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GB" sz="2400" b="1" i="1" dirty="0">
              <a:solidFill>
                <a:srgbClr val="38385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06470" y="2664838"/>
            <a:ext cx="109082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“Tre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léo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44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400" dirty="0">
              <a:solidFill>
                <a:srgbClr val="3838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984" y="254176"/>
            <a:ext cx="5102794" cy="165215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428552" y="907363"/>
            <a:ext cx="10908243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GB" sz="3600" i="1" dirty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just"/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0" algn="just"/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600" b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b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600" i="1" dirty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ay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náo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nức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lùng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i="1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600" dirty="0" smtClean="0">
                <a:solidFill>
                  <a:srgbClr val="3838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GB" dirty="0">
              <a:solidFill>
                <a:srgbClr val="3838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59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6144370" y="371662"/>
            <a:ext cx="11480712" cy="9116750"/>
            <a:chOff x="5674962" y="2311919"/>
            <a:chExt cx="11480712" cy="4928912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5922894" y="2559343"/>
              <a:ext cx="10908243" cy="4376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gũi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bó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mến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lvl="0" algn="just"/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hào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(qua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Mênh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lúa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lvl="0" algn="just"/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đời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hi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(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vất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in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Gái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trai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nâu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nhuộm</a:t>
              </a:r>
              <a:r>
                <a:rPr lang="en-GB" sz="4000" i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i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bùn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lvl="0" algn="just"/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Khâm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ngưỡng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</a:t>
              </a:r>
              <a:r>
                <a:rPr lang="en-GB" sz="40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(qua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ca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ngợi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Nam).</a:t>
              </a:r>
              <a:endParaRPr lang="en-GB" sz="2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1177" y="2262734"/>
            <a:ext cx="5311203" cy="6880029"/>
            <a:chOff x="5674962" y="2311919"/>
            <a:chExt cx="11480712" cy="4928912"/>
          </a:xfrm>
        </p:grpSpPr>
        <p:sp>
          <p:nvSpPr>
            <p:cNvPr id="26" name="Freeform 19"/>
            <p:cNvSpPr/>
            <p:nvPr/>
          </p:nvSpPr>
          <p:spPr>
            <a:xfrm>
              <a:off x="5674962" y="2311919"/>
              <a:ext cx="11480712" cy="4928912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7" name="Rectangle 26"/>
            <p:cNvSpPr/>
            <p:nvPr/>
          </p:nvSpPr>
          <p:spPr>
            <a:xfrm>
              <a:off x="6096542" y="2497341"/>
              <a:ext cx="10828206" cy="4696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36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551" y="407113"/>
            <a:ext cx="5102794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5610323" y="3654528"/>
            <a:ext cx="11480712" cy="3620453"/>
            <a:chOff x="5674962" y="2311919"/>
            <a:chExt cx="11480712" cy="3620453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11480712" cy="3620453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6001215" y="2965590"/>
              <a:ext cx="1082820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0209" y="919965"/>
            <a:ext cx="1118103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22714" y="867415"/>
            <a:ext cx="14442676" cy="83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7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1229" y="1406668"/>
            <a:ext cx="15808298" cy="72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29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341177" y="386301"/>
            <a:ext cx="17565823" cy="3165118"/>
            <a:chOff x="5674962" y="2310487"/>
            <a:chExt cx="11480712" cy="1200088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11480712" cy="1198656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6697048" y="2310487"/>
              <a:ext cx="10295269" cy="1155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in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đậm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lvl="0" algn="ctr"/>
              <a:r>
                <a:rPr lang="en-GB" sz="4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tiên</a:t>
              </a:r>
              <a:endParaRPr lang="en-GB" sz="4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tre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dệt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8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1176" y="3742314"/>
            <a:ext cx="17565823" cy="6404145"/>
            <a:chOff x="5674962" y="2311919"/>
            <a:chExt cx="11480712" cy="1198656"/>
          </a:xfrm>
        </p:grpSpPr>
        <p:sp>
          <p:nvSpPr>
            <p:cNvPr id="27" name="Freeform 19"/>
            <p:cNvSpPr/>
            <p:nvPr/>
          </p:nvSpPr>
          <p:spPr>
            <a:xfrm>
              <a:off x="5674962" y="2311919"/>
              <a:ext cx="11480712" cy="1198656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8" name="Rectangle 27"/>
            <p:cNvSpPr/>
            <p:nvPr/>
          </p:nvSpPr>
          <p:spPr>
            <a:xfrm>
              <a:off x="5762366" y="2359672"/>
              <a:ext cx="11229952" cy="112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buFontTx/>
                <a:buChar char="-"/>
              </a:pP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điển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marL="342900" lvl="0" indent="-342900" algn="just">
                <a:buFontTx/>
                <a:buChar char="-"/>
              </a:pP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dệt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dệt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điển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sợi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,…”.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“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dệt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dệt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  <a:endParaRPr lang="en-GB" sz="28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17665" y="627978"/>
            <a:ext cx="378594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341176" y="4780265"/>
            <a:ext cx="17565823" cy="3544670"/>
            <a:chOff x="5674962" y="2311919"/>
            <a:chExt cx="11480712" cy="1198656"/>
          </a:xfrm>
        </p:grpSpPr>
        <p:sp>
          <p:nvSpPr>
            <p:cNvPr id="27" name="Freeform 19"/>
            <p:cNvSpPr/>
            <p:nvPr/>
          </p:nvSpPr>
          <p:spPr>
            <a:xfrm>
              <a:off x="5674962" y="2311919"/>
              <a:ext cx="11480712" cy="1198656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28" name="Rectangle 27"/>
            <p:cNvSpPr/>
            <p:nvPr/>
          </p:nvSpPr>
          <p:spPr>
            <a:xfrm>
              <a:off x="5762366" y="2554852"/>
              <a:ext cx="11229952" cy="362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buFontTx/>
                <a:buChar char="-"/>
              </a:pP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  <a:p>
              <a:pPr marL="571500" lvl="0" indent="-571500" algn="just">
                <a:buFontTx/>
                <a:buChar char="-"/>
              </a:pP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Vất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nhọc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nhọc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nhằn</a:t>
              </a:r>
              <a:r>
                <a:rPr lang="en-GB" sz="6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lang="en-GB" sz="3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432051" y="919040"/>
            <a:ext cx="18339050" cy="3161341"/>
            <a:chOff x="-432050" y="1354089"/>
            <a:chExt cx="18339050" cy="3161341"/>
          </a:xfrm>
        </p:grpSpPr>
        <p:sp>
          <p:nvSpPr>
            <p:cNvPr id="36" name="Freeform 19"/>
            <p:cNvSpPr/>
            <p:nvPr/>
          </p:nvSpPr>
          <p:spPr>
            <a:xfrm>
              <a:off x="341177" y="1354089"/>
              <a:ext cx="17565823" cy="3161341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31" name="Rectangle 30"/>
            <p:cNvSpPr/>
            <p:nvPr/>
          </p:nvSpPr>
          <p:spPr>
            <a:xfrm>
              <a:off x="2102591" y="1853341"/>
              <a:ext cx="1575206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6000" i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6000" i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000" i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vất</a:t>
              </a:r>
              <a:r>
                <a:rPr lang="en-GB" sz="6000" i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vả</a:t>
              </a:r>
              <a:r>
                <a:rPr lang="en-GB" sz="6000" i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60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solidFill>
                  <a:srgbClr val="C00000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32050" y="1906613"/>
              <a:ext cx="3889585" cy="1615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02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2343727" y="1679534"/>
            <a:ext cx="14810401" cy="5683508"/>
            <a:chOff x="5674962" y="2311919"/>
            <a:chExt cx="11480712" cy="3620453"/>
          </a:xfrm>
        </p:grpSpPr>
        <p:sp>
          <p:nvSpPr>
            <p:cNvPr id="36" name="Freeform 19"/>
            <p:cNvSpPr/>
            <p:nvPr/>
          </p:nvSpPr>
          <p:spPr>
            <a:xfrm>
              <a:off x="5674962" y="2311919"/>
              <a:ext cx="11480712" cy="3620453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7723370" y="3287254"/>
              <a:ext cx="8778570" cy="1470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– 2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2.</a:t>
              </a:r>
              <a:endParaRPr lang="en-GB" sz="44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8358" y="3246091"/>
            <a:ext cx="352379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11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5664288" y="1714501"/>
            <a:ext cx="11480712" cy="5370832"/>
            <a:chOff x="5664288" y="1714501"/>
            <a:chExt cx="11480712" cy="5370832"/>
          </a:xfrm>
        </p:grpSpPr>
        <p:grpSp>
          <p:nvGrpSpPr>
            <p:cNvPr id="18" name="Group 18"/>
            <p:cNvGrpSpPr/>
            <p:nvPr/>
          </p:nvGrpSpPr>
          <p:grpSpPr>
            <a:xfrm>
              <a:off x="5664288" y="1714501"/>
              <a:ext cx="11480712" cy="5370832"/>
              <a:chOff x="0" y="0"/>
              <a:chExt cx="4274726" cy="23136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4726" cy="2313640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13640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289313"/>
                    </a:lnTo>
                    <a:cubicBezTo>
                      <a:pt x="4274726" y="2302749"/>
                      <a:pt x="4263834" y="2313640"/>
                      <a:pt x="4250399" y="2313640"/>
                    </a:cubicBezTo>
                    <a:lnTo>
                      <a:pt x="24327" y="2313640"/>
                    </a:lnTo>
                    <a:cubicBezTo>
                      <a:pt x="10891" y="2313640"/>
                      <a:pt x="0" y="2302749"/>
                      <a:pt x="0" y="2289313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chemeClr val="bg1">
                  <a:alpha val="74902"/>
                </a:schemeClr>
              </a:solidFill>
              <a:ln>
                <a:solidFill>
                  <a:schemeClr val="accent1"/>
                </a:solidFill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4274726" cy="2351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729976" y="2859603"/>
              <a:ext cx="942442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4301" y="658002"/>
            <a:ext cx="11156647" cy="84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7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76451" y="8836370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5453858" y="2239927"/>
            <a:ext cx="11949738" cy="4303439"/>
            <a:chOff x="6182636" y="2682439"/>
            <a:chExt cx="10611550" cy="2741335"/>
          </a:xfrm>
        </p:grpSpPr>
        <p:sp>
          <p:nvSpPr>
            <p:cNvPr id="36" name="Freeform 19"/>
            <p:cNvSpPr/>
            <p:nvPr/>
          </p:nvSpPr>
          <p:spPr>
            <a:xfrm>
              <a:off x="6182636" y="2682439"/>
              <a:ext cx="10611550" cy="2741335"/>
            </a:xfrm>
            <a:custGeom>
              <a:avLst/>
              <a:gdLst/>
              <a:ahLst/>
              <a:cxnLst/>
              <a:rect l="l" t="t" r="r" b="b"/>
              <a:pathLst>
                <a:path w="4274726" h="23136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289313"/>
                  </a:lnTo>
                  <a:cubicBezTo>
                    <a:pt x="4274726" y="2302749"/>
                    <a:pt x="4263834" y="2313640"/>
                    <a:pt x="4250399" y="2313640"/>
                  </a:cubicBezTo>
                  <a:lnTo>
                    <a:pt x="24327" y="2313640"/>
                  </a:lnTo>
                  <a:cubicBezTo>
                    <a:pt x="10891" y="2313640"/>
                    <a:pt x="0" y="2302749"/>
                    <a:pt x="0" y="228931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/>
              </a:solidFill>
            </a:ln>
          </p:spPr>
        </p:sp>
        <p:sp>
          <p:nvSpPr>
            <p:cNvPr id="41" name="Rectangle 40"/>
            <p:cNvSpPr/>
            <p:nvPr/>
          </p:nvSpPr>
          <p:spPr>
            <a:xfrm>
              <a:off x="7012178" y="3315060"/>
              <a:ext cx="8778570" cy="1470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7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7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9273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8093" y="1098029"/>
            <a:ext cx="11156647" cy="84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78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4800" y="-23241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64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5664288" y="1714501"/>
            <a:ext cx="11480712" cy="5370832"/>
            <a:chOff x="5664288" y="1714501"/>
            <a:chExt cx="11480712" cy="5370832"/>
          </a:xfrm>
        </p:grpSpPr>
        <p:grpSp>
          <p:nvGrpSpPr>
            <p:cNvPr id="18" name="Group 18"/>
            <p:cNvGrpSpPr/>
            <p:nvPr/>
          </p:nvGrpSpPr>
          <p:grpSpPr>
            <a:xfrm>
              <a:off x="5664288" y="1714501"/>
              <a:ext cx="11480712" cy="5370832"/>
              <a:chOff x="0" y="0"/>
              <a:chExt cx="4274726" cy="23136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274726" cy="2313640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13640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289313"/>
                    </a:lnTo>
                    <a:cubicBezTo>
                      <a:pt x="4274726" y="2302749"/>
                      <a:pt x="4263834" y="2313640"/>
                      <a:pt x="4250399" y="2313640"/>
                    </a:cubicBezTo>
                    <a:lnTo>
                      <a:pt x="24327" y="2313640"/>
                    </a:lnTo>
                    <a:cubicBezTo>
                      <a:pt x="10891" y="2313640"/>
                      <a:pt x="0" y="2302749"/>
                      <a:pt x="0" y="2289313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chemeClr val="bg1">
                  <a:alpha val="74902"/>
                </a:schemeClr>
              </a:solidFill>
              <a:ln>
                <a:solidFill>
                  <a:schemeClr val="accent1"/>
                </a:solidFill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4274726" cy="23517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729976" y="2859603"/>
              <a:ext cx="942442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họa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SGK/117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6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868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36250" t="3248" r="10463" b="66439"/>
          <a:stretch/>
        </p:blipFill>
        <p:spPr>
          <a:xfrm>
            <a:off x="5715000" y="114300"/>
            <a:ext cx="11201400" cy="426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0255" y="4215160"/>
            <a:ext cx="13101440" cy="30238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80" y="93612"/>
            <a:ext cx="2316681" cy="23166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9584" y="7430135"/>
            <a:ext cx="426757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55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6127" y="1264588"/>
            <a:ext cx="11465275" cy="73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763000" y="1600200"/>
            <a:ext cx="8458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Tay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(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9308" y="324287"/>
            <a:ext cx="942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QUÊ HƯƠNG TA</a:t>
            </a:r>
          </a:p>
          <a:p>
            <a:pPr algn="ctr"/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714500"/>
            <a:ext cx="83058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bùn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/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hung</a:t>
            </a: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lang="en-GB" sz="3600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gươm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9"/>
          <p:cNvSpPr/>
          <p:nvPr/>
        </p:nvSpPr>
        <p:spPr>
          <a:xfrm>
            <a:off x="15147370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8233594" y="7349784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1802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9"/>
          <p:cNvSpPr/>
          <p:nvPr/>
        </p:nvSpPr>
        <p:spPr>
          <a:xfrm>
            <a:off x="5674962" y="2311919"/>
            <a:ext cx="11480712" cy="6816702"/>
          </a:xfrm>
          <a:custGeom>
            <a:avLst/>
            <a:gdLst/>
            <a:ahLst/>
            <a:cxnLst/>
            <a:rect l="l" t="t" r="r" b="b"/>
            <a:pathLst>
              <a:path w="4274726" h="2313640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289313"/>
                </a:lnTo>
                <a:cubicBezTo>
                  <a:pt x="4274726" y="2302749"/>
                  <a:pt x="4263834" y="2313640"/>
                  <a:pt x="4250399" y="2313640"/>
                </a:cubicBezTo>
                <a:lnTo>
                  <a:pt x="24327" y="2313640"/>
                </a:lnTo>
                <a:cubicBezTo>
                  <a:pt x="10891" y="2313640"/>
                  <a:pt x="0" y="2302749"/>
                  <a:pt x="0" y="2289313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</p:sp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177" y="683429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01821" y="7179680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9971" y="6040280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7"/>
          <p:cNvSpPr/>
          <p:nvPr/>
        </p:nvSpPr>
        <p:spPr>
          <a:xfrm>
            <a:off x="8869894" y="10597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1" name="Rectangle 40"/>
          <p:cNvSpPr/>
          <p:nvPr/>
        </p:nvSpPr>
        <p:spPr>
          <a:xfrm>
            <a:off x="5986667" y="2470476"/>
            <a:ext cx="1082820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GB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5;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xót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2;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khâm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2875" y="379295"/>
            <a:ext cx="11241998" cy="18533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298" y="8262934"/>
            <a:ext cx="10146579" cy="5504519"/>
          </a:xfrm>
          <a:custGeom>
            <a:avLst/>
            <a:gdLst/>
            <a:ahLst/>
            <a:cxnLst/>
            <a:rect l="l" t="t" r="r" b="b"/>
            <a:pathLst>
              <a:path w="10146579" h="5504519">
                <a:moveTo>
                  <a:pt x="0" y="0"/>
                </a:moveTo>
                <a:lnTo>
                  <a:pt x="10146579" y="0"/>
                </a:lnTo>
                <a:lnTo>
                  <a:pt x="10146579" y="5504520"/>
                </a:lnTo>
                <a:lnTo>
                  <a:pt x="0" y="5504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3068" y="6560447"/>
            <a:ext cx="5916908" cy="3104387"/>
          </a:xfrm>
          <a:custGeom>
            <a:avLst/>
            <a:gdLst/>
            <a:ahLst/>
            <a:cxnLst/>
            <a:rect l="l" t="t" r="r" b="b"/>
            <a:pathLst>
              <a:path w="5916908" h="3104387">
                <a:moveTo>
                  <a:pt x="0" y="0"/>
                </a:moveTo>
                <a:lnTo>
                  <a:pt x="5916908" y="0"/>
                </a:lnTo>
                <a:lnTo>
                  <a:pt x="5916908" y="3104387"/>
                </a:lnTo>
                <a:lnTo>
                  <a:pt x="0" y="310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6332" y="1293831"/>
            <a:ext cx="6292459" cy="8229600"/>
          </a:xfrm>
          <a:custGeom>
            <a:avLst/>
            <a:gdLst/>
            <a:ahLst/>
            <a:cxnLst/>
            <a:rect l="l" t="t" r="r" b="b"/>
            <a:pathLst>
              <a:path w="6292459" h="8229600">
                <a:moveTo>
                  <a:pt x="0" y="0"/>
                </a:moveTo>
                <a:lnTo>
                  <a:pt x="6292459" y="0"/>
                </a:lnTo>
                <a:lnTo>
                  <a:pt x="629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7494" y="907363"/>
            <a:ext cx="2943232" cy="1099756"/>
          </a:xfrm>
          <a:custGeom>
            <a:avLst/>
            <a:gdLst/>
            <a:ahLst/>
            <a:cxnLst/>
            <a:rect l="l" t="t" r="r" b="b"/>
            <a:pathLst>
              <a:path w="2943232" h="1099756">
                <a:moveTo>
                  <a:pt x="0" y="0"/>
                </a:moveTo>
                <a:lnTo>
                  <a:pt x="2943232" y="0"/>
                </a:lnTo>
                <a:lnTo>
                  <a:pt x="2943232" y="1099757"/>
                </a:lnTo>
                <a:lnTo>
                  <a:pt x="0" y="1099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524780" y="8836371"/>
            <a:ext cx="5763220" cy="1656926"/>
          </a:xfrm>
          <a:custGeom>
            <a:avLst/>
            <a:gdLst/>
            <a:ahLst/>
            <a:cxnLst/>
            <a:rect l="l" t="t" r="r" b="b"/>
            <a:pathLst>
              <a:path w="5763220" h="1656926">
                <a:moveTo>
                  <a:pt x="0" y="0"/>
                </a:moveTo>
                <a:lnTo>
                  <a:pt x="5763220" y="0"/>
                </a:lnTo>
                <a:lnTo>
                  <a:pt x="5763220" y="1656926"/>
                </a:lnTo>
                <a:lnTo>
                  <a:pt x="0" y="165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8128" y="7040556"/>
            <a:ext cx="2646563" cy="3313381"/>
          </a:xfrm>
          <a:custGeom>
            <a:avLst/>
            <a:gdLst/>
            <a:ahLst/>
            <a:cxnLst/>
            <a:rect l="l" t="t" r="r" b="b"/>
            <a:pathLst>
              <a:path w="2646563" h="3313381">
                <a:moveTo>
                  <a:pt x="0" y="0"/>
                </a:moveTo>
                <a:lnTo>
                  <a:pt x="2646563" y="0"/>
                </a:lnTo>
                <a:lnTo>
                  <a:pt x="2646563" y="3313381"/>
                </a:lnTo>
                <a:lnTo>
                  <a:pt x="0" y="33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54671" y="8938039"/>
            <a:ext cx="5706055" cy="1904396"/>
          </a:xfrm>
          <a:custGeom>
            <a:avLst/>
            <a:gdLst/>
            <a:ahLst/>
            <a:cxnLst/>
            <a:rect l="l" t="t" r="r" b="b"/>
            <a:pathLst>
              <a:path w="5706055" h="1904396">
                <a:moveTo>
                  <a:pt x="0" y="0"/>
                </a:moveTo>
                <a:lnTo>
                  <a:pt x="5706055" y="0"/>
                </a:lnTo>
                <a:lnTo>
                  <a:pt x="5706055" y="1904396"/>
                </a:lnTo>
                <a:lnTo>
                  <a:pt x="0" y="1904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92048" y="8938039"/>
            <a:ext cx="3461255" cy="1736396"/>
          </a:xfrm>
          <a:custGeom>
            <a:avLst/>
            <a:gdLst/>
            <a:ahLst/>
            <a:cxnLst/>
            <a:rect l="l" t="t" r="r" b="b"/>
            <a:pathLst>
              <a:path w="3461255" h="1736396">
                <a:moveTo>
                  <a:pt x="0" y="0"/>
                </a:moveTo>
                <a:lnTo>
                  <a:pt x="3461255" y="0"/>
                </a:lnTo>
                <a:lnTo>
                  <a:pt x="3461255" y="1736396"/>
                </a:lnTo>
                <a:lnTo>
                  <a:pt x="0" y="1736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20461" y="8975731"/>
            <a:ext cx="4800717" cy="1378206"/>
          </a:xfrm>
          <a:custGeom>
            <a:avLst/>
            <a:gdLst/>
            <a:ahLst/>
            <a:cxnLst/>
            <a:rect l="l" t="t" r="r" b="b"/>
            <a:pathLst>
              <a:path w="4800717" h="1378206">
                <a:moveTo>
                  <a:pt x="4800717" y="0"/>
                </a:moveTo>
                <a:lnTo>
                  <a:pt x="0" y="0"/>
                </a:lnTo>
                <a:lnTo>
                  <a:pt x="0" y="1378206"/>
                </a:lnTo>
                <a:lnTo>
                  <a:pt x="4800717" y="1378206"/>
                </a:lnTo>
                <a:lnTo>
                  <a:pt x="4800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42136" y="6843671"/>
            <a:ext cx="626156" cy="688544"/>
          </a:xfrm>
          <a:custGeom>
            <a:avLst/>
            <a:gdLst/>
            <a:ahLst/>
            <a:cxnLst/>
            <a:rect l="l" t="t" r="r" b="b"/>
            <a:pathLst>
              <a:path w="626156" h="688544">
                <a:moveTo>
                  <a:pt x="0" y="0"/>
                </a:moveTo>
                <a:lnTo>
                  <a:pt x="626156" y="0"/>
                </a:lnTo>
                <a:lnTo>
                  <a:pt x="626156" y="688544"/>
                </a:lnTo>
                <a:lnTo>
                  <a:pt x="0" y="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98639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0" y="0"/>
                </a:moveTo>
                <a:lnTo>
                  <a:pt x="1581617" y="0"/>
                </a:lnTo>
                <a:lnTo>
                  <a:pt x="1581617" y="2697853"/>
                </a:lnTo>
                <a:lnTo>
                  <a:pt x="0" y="26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8769" y="9258300"/>
            <a:ext cx="1381078" cy="1298213"/>
          </a:xfrm>
          <a:custGeom>
            <a:avLst/>
            <a:gdLst/>
            <a:ahLst/>
            <a:cxnLst/>
            <a:rect l="l" t="t" r="r" b="b"/>
            <a:pathLst>
              <a:path w="1381078" h="1298213">
                <a:moveTo>
                  <a:pt x="0" y="0"/>
                </a:moveTo>
                <a:lnTo>
                  <a:pt x="1381077" y="0"/>
                </a:lnTo>
                <a:lnTo>
                  <a:pt x="1381077" y="1298213"/>
                </a:lnTo>
                <a:lnTo>
                  <a:pt x="0" y="12982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289376" y="7795444"/>
            <a:ext cx="1581616" cy="2697853"/>
          </a:xfrm>
          <a:custGeom>
            <a:avLst/>
            <a:gdLst/>
            <a:ahLst/>
            <a:cxnLst/>
            <a:rect l="l" t="t" r="r" b="b"/>
            <a:pathLst>
              <a:path w="1581616" h="2697853">
                <a:moveTo>
                  <a:pt x="1581616" y="0"/>
                </a:moveTo>
                <a:lnTo>
                  <a:pt x="0" y="0"/>
                </a:lnTo>
                <a:lnTo>
                  <a:pt x="0" y="2697853"/>
                </a:lnTo>
                <a:lnTo>
                  <a:pt x="1581616" y="2697853"/>
                </a:lnTo>
                <a:lnTo>
                  <a:pt x="158161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74907" y="8234521"/>
            <a:ext cx="338161" cy="1819699"/>
          </a:xfrm>
          <a:custGeom>
            <a:avLst/>
            <a:gdLst/>
            <a:ahLst/>
            <a:cxnLst/>
            <a:rect l="l" t="t" r="r" b="b"/>
            <a:pathLst>
              <a:path w="338161" h="1819699">
                <a:moveTo>
                  <a:pt x="0" y="0"/>
                </a:moveTo>
                <a:lnTo>
                  <a:pt x="338161" y="0"/>
                </a:lnTo>
                <a:lnTo>
                  <a:pt x="338161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79457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0" y="0"/>
                </a:moveTo>
                <a:lnTo>
                  <a:pt x="812844" y="0"/>
                </a:lnTo>
                <a:lnTo>
                  <a:pt x="812844" y="970569"/>
                </a:lnTo>
                <a:lnTo>
                  <a:pt x="0" y="970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811276" y="3828507"/>
            <a:ext cx="812844" cy="970569"/>
          </a:xfrm>
          <a:custGeom>
            <a:avLst/>
            <a:gdLst/>
            <a:ahLst/>
            <a:cxnLst/>
            <a:rect l="l" t="t" r="r" b="b"/>
            <a:pathLst>
              <a:path w="812844" h="970569">
                <a:moveTo>
                  <a:pt x="812844" y="0"/>
                </a:moveTo>
                <a:lnTo>
                  <a:pt x="0" y="0"/>
                </a:lnTo>
                <a:lnTo>
                  <a:pt x="0" y="970569"/>
                </a:lnTo>
                <a:lnTo>
                  <a:pt x="812844" y="970569"/>
                </a:lnTo>
                <a:lnTo>
                  <a:pt x="81284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r="-379359"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7616" y="1659214"/>
            <a:ext cx="14407075" cy="91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7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1170</Words>
  <Application>Microsoft Office PowerPoint</Application>
  <PresentationFormat>Custom</PresentationFormat>
  <Paragraphs>149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Times New Roman</vt:lpstr>
      <vt:lpstr>SVN-Newton</vt:lpstr>
      <vt:lpstr>#9Slide06 Stephen Type</vt:lpstr>
      <vt:lpstr>#9Slide06 SVNDope Script</vt:lpstr>
      <vt:lpstr>Calibri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đọc</dc:title>
  <cp:lastModifiedBy>Laptop T&amp;T</cp:lastModifiedBy>
  <cp:revision>37</cp:revision>
  <dcterms:created xsi:type="dcterms:W3CDTF">2006-08-16T00:00:00Z</dcterms:created>
  <dcterms:modified xsi:type="dcterms:W3CDTF">2025-03-22T13:12:24Z</dcterms:modified>
  <dc:identifier>DAGiUt3hguM</dc:identifier>
</cp:coreProperties>
</file>