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28"/>
  </p:notesMasterIdLst>
  <p:sldIdLst>
    <p:sldId id="256" r:id="rId4"/>
    <p:sldId id="280" r:id="rId5"/>
    <p:sldId id="257" r:id="rId6"/>
    <p:sldId id="258" r:id="rId7"/>
    <p:sldId id="259" r:id="rId8"/>
    <p:sldId id="260" r:id="rId9"/>
    <p:sldId id="274" r:id="rId10"/>
    <p:sldId id="261" r:id="rId11"/>
    <p:sldId id="275" r:id="rId12"/>
    <p:sldId id="283" r:id="rId13"/>
    <p:sldId id="262" r:id="rId14"/>
    <p:sldId id="281" r:id="rId15"/>
    <p:sldId id="263" r:id="rId16"/>
    <p:sldId id="264" r:id="rId17"/>
    <p:sldId id="276" r:id="rId18"/>
    <p:sldId id="265" r:id="rId19"/>
    <p:sldId id="277" r:id="rId20"/>
    <p:sldId id="273" r:id="rId21"/>
    <p:sldId id="284" r:id="rId22"/>
    <p:sldId id="267" r:id="rId23"/>
    <p:sldId id="268" r:id="rId24"/>
    <p:sldId id="279" r:id="rId25"/>
    <p:sldId id="278" r:id="rId26"/>
    <p:sldId id="282" r:id="rId27"/>
  </p:sldIdLst>
  <p:sldSz cx="18288000" cy="10287000"/>
  <p:notesSz cx="6858000" cy="9144000"/>
  <p:embeddedFontLst>
    <p:embeddedFont>
      <p:font typeface="SVN-Newton" panose="02040603050506020204" pitchFamily="18" charset="0"/>
      <p:regular r:id="rId29"/>
    </p:embeddedFont>
    <p:embeddedFont>
      <p:font typeface="Bugaki" panose="020B060402020202020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#9Slide07 IcielBaliho Script" pitchFamily="2" charset="0"/>
      <p:regular r:id="rId33"/>
    </p:embeddedFont>
    <p:embeddedFont>
      <p:font typeface="Quicksand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Quicksand" panose="020B0604020202020204" charset="0"/>
      <p:regular r:id="rId39"/>
    </p:embeddedFont>
    <p:embeddedFont>
      <p:font typeface="Times New Roman Bold" panose="02020803070505020304" pitchFamily="18" charset="0"/>
      <p:bold r:id="rId40"/>
    </p:embeddedFont>
    <p:embeddedFont>
      <p:font typeface="Clear Sans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621"/>
    <a:srgbClr val="FFA520"/>
    <a:srgbClr val="72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74613-2452-4D23-B86A-E3F6E23AA6B7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8470C-37ED-430F-BEBE-B53E3A03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7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https://www.youtube.com/watch?v=32kxaufJVFs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8470C-37ED-430F-BEBE-B53E3A03D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7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413E4-CE0C-438B-DD1E-40965D7CD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10338-42BF-FDFF-1605-3C0680396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A2749-559B-C1A8-D73E-C3AFC954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15357-1D87-EEEE-9BF4-0593FCCD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C57E5-BC80-6F2A-3CDF-FCA40CE97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5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CE9BA-1B9F-657E-21FB-83D18CE5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12C3-86E2-9617-0218-178E843A6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67862-2196-D7C9-D78D-67060655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23B76-84B8-F082-8D86-C74EA58E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EFD7-629B-FBDB-DE44-4443DFC7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594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E7F4-CC2F-45AD-BF65-96331DEC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D7B0F-7DFF-3668-B52B-17DE85B8B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750F-320B-9FE5-31E2-584E5E68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5B4E9-CF41-5197-7E48-B4AEDC8A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3E09-E956-CE57-BA26-2B379237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137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2B12-5099-2DB6-8034-ADE8AD44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20BFD-40B5-93B3-402A-7D8C8AE3A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966D8-EB66-5CCC-E850-C1004CEBD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68C74-FB5C-481C-8FF5-BCA8C1FA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1D35A-1878-3063-5676-C3181E1C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07424-DAD8-601A-2670-7998AB78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067BE-1759-96B7-E6B1-6EB251CA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4000C-CC43-62BF-B658-807A2902E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19FCD-4C2E-58B5-8565-C71387BAE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00242-4C38-663E-4512-DABACEFC5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237B3-80D9-6DCB-42EA-4CC0A9962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9DFB44-EA95-475F-C02B-F1078AD9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A9C87-C10F-C243-9ACF-F28B03D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CFD9-7ADC-6F08-8C93-0C15429E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15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010E-F4A0-F0A1-9AA4-849C1F00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ADA10-AC42-9398-8E9F-95787FB9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BAE5A-7390-6A52-FBEE-C9C40809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E571-11D7-2E2D-297D-167B805E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59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222F5A-33CE-C166-52EC-4F9064A8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3CB08-A9B3-0603-F30E-7EFA8E42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1E107-939E-2397-6273-6CC29CBB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415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2D92-65A4-0CE8-007F-ADF48293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C0EF0-1BB6-C5AE-6846-A5C0C3A9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88B64-D8F1-404F-4AA6-53ED8021A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B8926-952A-72FB-2BAD-2919E96C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58348-D634-4E0F-2BCA-53FA6784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42B97-13DD-83CD-A737-A66164C2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24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97B2-ADF5-FDA1-28F9-ED5252A0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D88836-B832-8D08-634D-EBDD88741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3FF2A-CE9E-701E-5C5F-265D65D8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328FC-2B1F-171D-EC45-A7C25D86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18347-023F-7988-5F30-C768C264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5B3AF-B9D1-F51B-9F4C-2D4BE9FD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10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5DF1-30EC-F545-99E8-59AA7E0C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1DEB9-FB7D-CF85-1C25-748CE9260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2F6FB-F687-4FAB-E5DC-418B62D00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81F19-3E7A-BE91-4456-8F9DF53A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9E309-C70C-9FD0-363A-EB61EE0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53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1A6E50-96EF-4DB3-47D2-461B06DC1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7C476-A76C-68B5-DB53-BC8BF2644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BE45D-D7BD-93EE-CE2D-43A79AFC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B19DC-5DF1-DBF9-237A-012E58F7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5351-AEF1-80BB-EB90-870345C5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085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680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413E4-CE0C-438B-DD1E-40965D7CD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10338-42BF-FDFF-1605-3C0680396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A2749-559B-C1A8-D73E-C3AFC954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15357-1D87-EEEE-9BF4-0593FCCD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C57E5-BC80-6F2A-3CDF-FCA40CE97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689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CE9BA-1B9F-657E-21FB-83D18CE5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12C3-86E2-9617-0218-178E843A6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67862-2196-D7C9-D78D-67060655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23B76-84B8-F082-8D86-C74EA58E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EFD7-629B-FBDB-DE44-4443DFC7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8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E7F4-CC2F-45AD-BF65-96331DEC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D7B0F-7DFF-3668-B52B-17DE85B8B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750F-320B-9FE5-31E2-584E5E68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5B4E9-CF41-5197-7E48-B4AEDC8A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3E09-E956-CE57-BA26-2B379237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24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2B12-5099-2DB6-8034-ADE8AD44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20BFD-40B5-93B3-402A-7D8C8AE3A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966D8-EB66-5CCC-E850-C1004CEBD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68C74-FB5C-481C-8FF5-BCA8C1FA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1D35A-1878-3063-5676-C3181E1C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07424-DAD8-601A-2670-7998AB78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849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067BE-1759-96B7-E6B1-6EB251CA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4000C-CC43-62BF-B658-807A2902E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19FCD-4C2E-58B5-8565-C71387BAE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00242-4C38-663E-4512-DABACEFC5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237B3-80D9-6DCB-42EA-4CC0A9962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9DFB44-EA95-475F-C02B-F1078AD9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A9C87-C10F-C243-9ACF-F28B03D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CFD9-7ADC-6F08-8C93-0C15429E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504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010E-F4A0-F0A1-9AA4-849C1F00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ADA10-AC42-9398-8E9F-95787FB9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BAE5A-7390-6A52-FBEE-C9C40809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E571-11D7-2E2D-297D-167B805E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81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222F5A-33CE-C166-52EC-4F9064A8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3CB08-A9B3-0603-F30E-7EFA8E42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1E107-939E-2397-6273-6CC29CBB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011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2D92-65A4-0CE8-007F-ADF48293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C0EF0-1BB6-C5AE-6846-A5C0C3A9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88B64-D8F1-404F-4AA6-53ED8021A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B8926-952A-72FB-2BAD-2919E96C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58348-D634-4E0F-2BCA-53FA6784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42B97-13DD-83CD-A737-A66164C2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5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97B2-ADF5-FDA1-28F9-ED5252A0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D88836-B832-8D08-634D-EBDD88741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3FF2A-CE9E-701E-5C5F-265D65D8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328FC-2B1F-171D-EC45-A7C25D86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18347-023F-7988-5F30-C768C264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5B3AF-B9D1-F51B-9F4C-2D4BE9FD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522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5DF1-30EC-F545-99E8-59AA7E0C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1DEB9-FB7D-CF85-1C25-748CE9260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2F6FB-F687-4FAB-E5DC-418B62D00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81F19-3E7A-BE91-4456-8F9DF53A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9E309-C70C-9FD0-363A-EB61EE0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76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1A6E50-96EF-4DB3-47D2-461B06DC1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7C476-A76C-68B5-DB53-BC8BF2644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BE45D-D7BD-93EE-CE2D-43A79AFC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B19DC-5DF1-DBF9-237A-012E58F7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5351-AEF1-80BB-EB90-870345C5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56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4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4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9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8382000" y="-342900"/>
            <a:ext cx="28053849" cy="17792837"/>
            <a:chOff x="-6324600" y="-419100"/>
            <a:chExt cx="25932498" cy="16447394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6324600" y="-419100"/>
              <a:ext cx="21003321" cy="16447394"/>
              <a:chOff x="-4189157" y="-216676"/>
              <a:chExt cx="14323787" cy="119558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-83790" y="9813276"/>
                <a:ext cx="10218420" cy="15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14">
                      <a:extLst>
                        <a:ext uri="{A12FA001-AC4F-418D-AE19-62706E023703}">
                          <ahyp:hlinkClr xmlns:lc="http://schemas.openxmlformats.org/drawingml/2006/lockedCanvas" xmlns:ahyp="http://schemas.microsoft.com/office/drawing/2018/hyperlinkcolor" xmlns="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199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2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2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39025" y="7925761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-4189157" y="2789461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6968101" y="190500"/>
              <a:ext cx="2639797" cy="49381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3F7059-AF5C-26FD-B4EA-4D368A5D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E6966-4B2F-7389-DC49-1FB561D74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BE154-1AE2-771D-CB0C-247FDBF1F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5EEC-0244-64AC-0ABA-78E2B66FE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F6A5B-F4A6-C5FC-FC69-14CFE0D23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E5796-8086-C596-1A97-B60832FC6D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1"/>
          <a:stretch/>
        </p:blipFill>
        <p:spPr>
          <a:xfrm>
            <a:off x="-2597200" y="204788"/>
            <a:ext cx="18050561" cy="126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4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3F7059-AF5C-26FD-B4EA-4D368A5D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E6966-4B2F-7389-DC49-1FB561D74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BE154-1AE2-771D-CB0C-247FDBF1F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AB0C1-BFBE-446A-8CB8-E45A7900CB6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5EEC-0244-64AC-0ABA-78E2B66FE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F6A5B-F4A6-C5FC-FC69-14CFE0D23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A17-ED43-4960-B2DD-47FF1A63D85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E5796-8086-C596-1A97-B60832FC6D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1"/>
          <a:stretch/>
        </p:blipFill>
        <p:spPr>
          <a:xfrm>
            <a:off x="-2597200" y="204788"/>
            <a:ext cx="18050561" cy="126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4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4.svg"/><Relationship Id="rId18" Type="http://schemas.openxmlformats.org/officeDocument/2006/relationships/image" Target="../media/image49.png"/><Relationship Id="rId3" Type="http://schemas.openxmlformats.org/officeDocument/2006/relationships/image" Target="../media/image6.sv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8.png"/><Relationship Id="rId2" Type="http://schemas.openxmlformats.org/officeDocument/2006/relationships/image" Target="../media/image9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2.svg"/><Relationship Id="rId5" Type="http://schemas.openxmlformats.org/officeDocument/2006/relationships/image" Target="../media/image51.svg"/><Relationship Id="rId1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23.png"/><Relationship Id="rId12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5" Type="http://schemas.openxmlformats.org/officeDocument/2006/relationships/image" Target="../media/image60.png"/><Relationship Id="rId10" Type="http://schemas.openxmlformats.org/officeDocument/2006/relationships/image" Target="../media/image45.svg"/><Relationship Id="rId4" Type="http://schemas.openxmlformats.org/officeDocument/2006/relationships/image" Target="../media/image41.svg"/><Relationship Id="rId9" Type="http://schemas.openxmlformats.org/officeDocument/2006/relationships/image" Target="../media/image58.png"/><Relationship Id="rId1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5.svg"/><Relationship Id="rId5" Type="http://schemas.openxmlformats.org/officeDocument/2006/relationships/image" Target="../media/image24.png"/><Relationship Id="rId15" Type="http://schemas.openxmlformats.org/officeDocument/2006/relationships/image" Target="../media/image62.jpe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3.svg"/><Relationship Id="rId1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39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3.svg"/><Relationship Id="rId1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4.svg"/><Relationship Id="rId18" Type="http://schemas.openxmlformats.org/officeDocument/2006/relationships/image" Target="../media/image49.png"/><Relationship Id="rId3" Type="http://schemas.openxmlformats.org/officeDocument/2006/relationships/image" Target="../media/image6.sv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8.png"/><Relationship Id="rId2" Type="http://schemas.openxmlformats.org/officeDocument/2006/relationships/image" Target="../media/image9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2.svg"/><Relationship Id="rId5" Type="http://schemas.openxmlformats.org/officeDocument/2006/relationships/image" Target="../media/image51.svg"/><Relationship Id="rId1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svg"/><Relationship Id="rId7" Type="http://schemas.openxmlformats.org/officeDocument/2006/relationships/image" Target="../media/image23.png"/><Relationship Id="rId12" Type="http://schemas.openxmlformats.org/officeDocument/2006/relationships/image" Target="../media/image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3.svg"/><Relationship Id="rId5" Type="http://schemas.openxmlformats.org/officeDocument/2006/relationships/image" Target="../media/image41.svg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4.svg"/><Relationship Id="rId18" Type="http://schemas.openxmlformats.org/officeDocument/2006/relationships/image" Target="../media/image49.png"/><Relationship Id="rId3" Type="http://schemas.openxmlformats.org/officeDocument/2006/relationships/image" Target="../media/image6.sv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8.png"/><Relationship Id="rId2" Type="http://schemas.openxmlformats.org/officeDocument/2006/relationships/image" Target="../media/image9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2.svg"/><Relationship Id="rId5" Type="http://schemas.openxmlformats.org/officeDocument/2006/relationships/image" Target="../media/image51.svg"/><Relationship Id="rId1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8.png"/><Relationship Id="rId5" Type="http://schemas.openxmlformats.org/officeDocument/2006/relationships/image" Target="../media/image39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3.svg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png"/><Relationship Id="rId3" Type="http://schemas.openxmlformats.org/officeDocument/2006/relationships/image" Target="../media/image6.sv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5.svg"/><Relationship Id="rId5" Type="http://schemas.openxmlformats.org/officeDocument/2006/relationships/image" Target="../media/image24.png"/><Relationship Id="rId15" Type="http://schemas.openxmlformats.org/officeDocument/2006/relationships/image" Target="../media/image66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3.sv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3.sv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85" t="-595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65775" y="4832898"/>
            <a:ext cx="7228328" cy="5454102"/>
          </a:xfrm>
          <a:custGeom>
            <a:avLst/>
            <a:gdLst/>
            <a:ahLst/>
            <a:cxnLst/>
            <a:rect l="l" t="t" r="r" b="b"/>
            <a:pathLst>
              <a:path w="7228328" h="5454102">
                <a:moveTo>
                  <a:pt x="0" y="0"/>
                </a:moveTo>
                <a:lnTo>
                  <a:pt x="7228328" y="0"/>
                </a:lnTo>
                <a:lnTo>
                  <a:pt x="7228328" y="5454102"/>
                </a:lnTo>
                <a:lnTo>
                  <a:pt x="0" y="5454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67307" y="4114800"/>
            <a:ext cx="7663693" cy="6638674"/>
          </a:xfrm>
          <a:custGeom>
            <a:avLst/>
            <a:gdLst/>
            <a:ahLst/>
            <a:cxnLst/>
            <a:rect l="l" t="t" r="r" b="b"/>
            <a:pathLst>
              <a:path w="7663693" h="6638674">
                <a:moveTo>
                  <a:pt x="0" y="0"/>
                </a:moveTo>
                <a:lnTo>
                  <a:pt x="7663693" y="0"/>
                </a:lnTo>
                <a:lnTo>
                  <a:pt x="7663693" y="6638674"/>
                </a:lnTo>
                <a:lnTo>
                  <a:pt x="0" y="6638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05439" y="185639"/>
            <a:ext cx="3416957" cy="1745754"/>
          </a:xfrm>
          <a:custGeom>
            <a:avLst/>
            <a:gdLst/>
            <a:ahLst/>
            <a:cxnLst/>
            <a:rect l="l" t="t" r="r" b="b"/>
            <a:pathLst>
              <a:path w="3416957" h="1745754">
                <a:moveTo>
                  <a:pt x="0" y="0"/>
                </a:moveTo>
                <a:lnTo>
                  <a:pt x="3416956" y="0"/>
                </a:lnTo>
                <a:lnTo>
                  <a:pt x="3416956" y="1745754"/>
                </a:lnTo>
                <a:lnTo>
                  <a:pt x="0" y="1745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71934" y="185639"/>
            <a:ext cx="3045624" cy="2425425"/>
          </a:xfrm>
          <a:custGeom>
            <a:avLst/>
            <a:gdLst/>
            <a:ahLst/>
            <a:cxnLst/>
            <a:rect l="l" t="t" r="r" b="b"/>
            <a:pathLst>
              <a:path w="3045624" h="2425425">
                <a:moveTo>
                  <a:pt x="0" y="0"/>
                </a:moveTo>
                <a:lnTo>
                  <a:pt x="3045624" y="0"/>
                </a:lnTo>
                <a:lnTo>
                  <a:pt x="3045624" y="2425424"/>
                </a:lnTo>
                <a:lnTo>
                  <a:pt x="0" y="2425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02754" y="5669823"/>
            <a:ext cx="7882492" cy="80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1"/>
              </a:lnSpc>
              <a:spcBef>
                <a:spcPct val="0"/>
              </a:spcBef>
            </a:pPr>
            <a:r>
              <a:rPr lang="en-US" sz="4679" b="1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Tuần 31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4686" y="2529261"/>
            <a:ext cx="12418628" cy="1914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8328" y="4420641"/>
            <a:ext cx="4586488" cy="1818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12" y="199110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>
            <a:off x="0" y="220382"/>
            <a:ext cx="3164235" cy="1616636"/>
          </a:xfrm>
          <a:custGeom>
            <a:avLst/>
            <a:gdLst/>
            <a:ahLst/>
            <a:cxnLst/>
            <a:rect l="l" t="t" r="r" b="b"/>
            <a:pathLst>
              <a:path w="3164235" h="1616636">
                <a:moveTo>
                  <a:pt x="0" y="0"/>
                </a:moveTo>
                <a:lnTo>
                  <a:pt x="3164235" y="0"/>
                </a:lnTo>
                <a:lnTo>
                  <a:pt x="3164235" y="1616636"/>
                </a:lnTo>
                <a:lnTo>
                  <a:pt x="0" y="1616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/>
          <p:cNvSpPr/>
          <p:nvPr/>
        </p:nvSpPr>
        <p:spPr>
          <a:xfrm>
            <a:off x="-3578484" y="8564586"/>
            <a:ext cx="26309829" cy="5316778"/>
          </a:xfrm>
          <a:custGeom>
            <a:avLst/>
            <a:gdLst/>
            <a:ahLst/>
            <a:cxnLst/>
            <a:rect l="l" t="t" r="r" b="b"/>
            <a:pathLst>
              <a:path w="26309829" h="5316778">
                <a:moveTo>
                  <a:pt x="0" y="0"/>
                </a:moveTo>
                <a:lnTo>
                  <a:pt x="26309828" y="0"/>
                </a:lnTo>
                <a:lnTo>
                  <a:pt x="26309828" y="5316778"/>
                </a:lnTo>
                <a:lnTo>
                  <a:pt x="0" y="531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4"/>
          <p:cNvSpPr/>
          <p:nvPr/>
        </p:nvSpPr>
        <p:spPr>
          <a:xfrm>
            <a:off x="9369263" y="-363831"/>
            <a:ext cx="9003876" cy="9786822"/>
          </a:xfrm>
          <a:custGeom>
            <a:avLst/>
            <a:gdLst/>
            <a:ahLst/>
            <a:cxnLst/>
            <a:rect l="l" t="t" r="r" b="b"/>
            <a:pathLst>
              <a:path w="9003876" h="9786822">
                <a:moveTo>
                  <a:pt x="0" y="0"/>
                </a:moveTo>
                <a:lnTo>
                  <a:pt x="9003876" y="0"/>
                </a:lnTo>
                <a:lnTo>
                  <a:pt x="9003876" y="9786822"/>
                </a:lnTo>
                <a:lnTo>
                  <a:pt x="0" y="9786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6484542" y="614582"/>
            <a:ext cx="2414074" cy="1233373"/>
          </a:xfrm>
          <a:custGeom>
            <a:avLst/>
            <a:gdLst/>
            <a:ahLst/>
            <a:cxnLst/>
            <a:rect l="l" t="t" r="r" b="b"/>
            <a:pathLst>
              <a:path w="2414074" h="1233373">
                <a:moveTo>
                  <a:pt x="0" y="0"/>
                </a:moveTo>
                <a:lnTo>
                  <a:pt x="2414075" y="0"/>
                </a:lnTo>
                <a:lnTo>
                  <a:pt x="2414075" y="1233372"/>
                </a:lnTo>
                <a:lnTo>
                  <a:pt x="0" y="1233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36" r="-10130" b="-97511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477919" y="7639034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 flipH="1">
            <a:off x="-767157" y="4538525"/>
            <a:ext cx="13103222" cy="6016563"/>
          </a:xfrm>
          <a:custGeom>
            <a:avLst/>
            <a:gdLst/>
            <a:ahLst/>
            <a:cxnLst/>
            <a:rect l="l" t="t" r="r" b="b"/>
            <a:pathLst>
              <a:path w="13103222" h="6016563">
                <a:moveTo>
                  <a:pt x="13103223" y="0"/>
                </a:moveTo>
                <a:lnTo>
                  <a:pt x="0" y="0"/>
                </a:lnTo>
                <a:lnTo>
                  <a:pt x="0" y="6016562"/>
                </a:lnTo>
                <a:lnTo>
                  <a:pt x="13103223" y="6016562"/>
                </a:lnTo>
                <a:lnTo>
                  <a:pt x="1310322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30013" y="7321288"/>
            <a:ext cx="3473551" cy="3137774"/>
          </a:xfrm>
          <a:custGeom>
            <a:avLst/>
            <a:gdLst/>
            <a:ahLst/>
            <a:cxnLst/>
            <a:rect l="l" t="t" r="r" b="b"/>
            <a:pathLst>
              <a:path w="3473551" h="3137774">
                <a:moveTo>
                  <a:pt x="0" y="0"/>
                </a:moveTo>
                <a:lnTo>
                  <a:pt x="3473551" y="0"/>
                </a:lnTo>
                <a:lnTo>
                  <a:pt x="3473551" y="3137774"/>
                </a:lnTo>
                <a:lnTo>
                  <a:pt x="0" y="31377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80331" y="4183514"/>
            <a:ext cx="2439619" cy="6275548"/>
          </a:xfrm>
          <a:custGeom>
            <a:avLst/>
            <a:gdLst/>
            <a:ahLst/>
            <a:cxnLst/>
            <a:rect l="l" t="t" r="r" b="b"/>
            <a:pathLst>
              <a:path w="2439619" h="6275548">
                <a:moveTo>
                  <a:pt x="0" y="0"/>
                </a:moveTo>
                <a:lnTo>
                  <a:pt x="2439620" y="0"/>
                </a:lnTo>
                <a:lnTo>
                  <a:pt x="2439620" y="6275549"/>
                </a:lnTo>
                <a:lnTo>
                  <a:pt x="0" y="627554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0997" y="8532440"/>
            <a:ext cx="5302331" cy="252302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593510" y="1028101"/>
            <a:ext cx="20984251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9936" b="-253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" y="283298"/>
            <a:ext cx="2891325" cy="1477204"/>
          </a:xfrm>
          <a:custGeom>
            <a:avLst/>
            <a:gdLst/>
            <a:ahLst/>
            <a:cxnLst/>
            <a:rect l="l" t="t" r="r" b="b"/>
            <a:pathLst>
              <a:path w="2891325" h="1477204">
                <a:moveTo>
                  <a:pt x="0" y="0"/>
                </a:moveTo>
                <a:lnTo>
                  <a:pt x="2891325" y="0"/>
                </a:lnTo>
                <a:lnTo>
                  <a:pt x="2891325" y="1477205"/>
                </a:lnTo>
                <a:lnTo>
                  <a:pt x="0" y="1477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38906" y="2057400"/>
            <a:ext cx="7949094" cy="8229600"/>
          </a:xfrm>
          <a:custGeom>
            <a:avLst/>
            <a:gdLst/>
            <a:ahLst/>
            <a:cxnLst/>
            <a:rect l="l" t="t" r="r" b="b"/>
            <a:pathLst>
              <a:path w="7949094" h="8229600">
                <a:moveTo>
                  <a:pt x="0" y="0"/>
                </a:moveTo>
                <a:lnTo>
                  <a:pt x="7949094" y="0"/>
                </a:lnTo>
                <a:lnTo>
                  <a:pt x="79490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23536" y="7252217"/>
            <a:ext cx="7931898" cy="5580252"/>
          </a:xfrm>
          <a:custGeom>
            <a:avLst/>
            <a:gdLst/>
            <a:ahLst/>
            <a:cxnLst/>
            <a:rect l="l" t="t" r="r" b="b"/>
            <a:pathLst>
              <a:path w="7931898" h="5580252">
                <a:moveTo>
                  <a:pt x="0" y="0"/>
                </a:moveTo>
                <a:lnTo>
                  <a:pt x="7931898" y="0"/>
                </a:lnTo>
                <a:lnTo>
                  <a:pt x="7931898" y="5580252"/>
                </a:lnTo>
                <a:lnTo>
                  <a:pt x="0" y="5580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2000" y="3314700"/>
            <a:ext cx="9959568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Trình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bày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kế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hoạch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để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vận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người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thân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hàng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xóm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cùng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tham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gia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hoạt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giữ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gìn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vệ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sinh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môi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trường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khu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dân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cư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8200" y="1204277"/>
            <a:ext cx="14552413" cy="182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7CF4A-67FA-38B0-9D32-E3DFFCD2C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2739B7-DBA4-A660-B83F-31EA31BF6194}"/>
              </a:ext>
            </a:extLst>
          </p:cNvPr>
          <p:cNvSpPr/>
          <p:nvPr/>
        </p:nvSpPr>
        <p:spPr>
          <a:xfrm>
            <a:off x="-1436914" y="1937657"/>
            <a:ext cx="23883257" cy="1654628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09642-21EA-8C4F-A400-2D0454BF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180" y="1049542"/>
            <a:ext cx="15521640" cy="35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1887" y="5143500"/>
            <a:ext cx="20732643" cy="10158995"/>
          </a:xfrm>
          <a:custGeom>
            <a:avLst/>
            <a:gdLst/>
            <a:ahLst/>
            <a:cxnLst/>
            <a:rect l="l" t="t" r="r" b="b"/>
            <a:pathLst>
              <a:path w="20732643" h="10158995">
                <a:moveTo>
                  <a:pt x="0" y="0"/>
                </a:moveTo>
                <a:lnTo>
                  <a:pt x="20732643" y="0"/>
                </a:lnTo>
                <a:lnTo>
                  <a:pt x="20732643" y="10158995"/>
                </a:lnTo>
                <a:lnTo>
                  <a:pt x="0" y="1015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98100" y="8751510"/>
            <a:ext cx="3352670" cy="1471488"/>
          </a:xfrm>
          <a:custGeom>
            <a:avLst/>
            <a:gdLst/>
            <a:ahLst/>
            <a:cxnLst/>
            <a:rect l="l" t="t" r="r" b="b"/>
            <a:pathLst>
              <a:path w="3352670" h="1471488">
                <a:moveTo>
                  <a:pt x="0" y="0"/>
                </a:moveTo>
                <a:lnTo>
                  <a:pt x="3352670" y="0"/>
                </a:lnTo>
                <a:lnTo>
                  <a:pt x="3352670" y="1471488"/>
                </a:lnTo>
                <a:lnTo>
                  <a:pt x="0" y="1471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66448" y="9106493"/>
            <a:ext cx="855529" cy="1116505"/>
          </a:xfrm>
          <a:custGeom>
            <a:avLst/>
            <a:gdLst/>
            <a:ahLst/>
            <a:cxnLst/>
            <a:rect l="l" t="t" r="r" b="b"/>
            <a:pathLst>
              <a:path w="855529" h="1116505">
                <a:moveTo>
                  <a:pt x="0" y="0"/>
                </a:moveTo>
                <a:lnTo>
                  <a:pt x="855529" y="0"/>
                </a:lnTo>
                <a:lnTo>
                  <a:pt x="855529" y="1116505"/>
                </a:lnTo>
                <a:lnTo>
                  <a:pt x="0" y="1116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17000" y="-6066932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1" y="0"/>
                </a:lnTo>
                <a:lnTo>
                  <a:pt x="94729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078464" y="-6503267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6" y="0"/>
                </a:lnTo>
                <a:lnTo>
                  <a:pt x="11926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33842" y="7658810"/>
            <a:ext cx="4782334" cy="4114800"/>
          </a:xfrm>
          <a:custGeom>
            <a:avLst/>
            <a:gdLst/>
            <a:ahLst/>
            <a:cxnLst/>
            <a:rect l="l" t="t" r="r" b="b"/>
            <a:pathLst>
              <a:path w="4782334" h="4114800">
                <a:moveTo>
                  <a:pt x="0" y="0"/>
                </a:moveTo>
                <a:lnTo>
                  <a:pt x="4782334" y="0"/>
                </a:lnTo>
                <a:lnTo>
                  <a:pt x="47823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694894" y="3629822"/>
            <a:ext cx="5593106" cy="6762446"/>
          </a:xfrm>
          <a:custGeom>
            <a:avLst/>
            <a:gdLst/>
            <a:ahLst/>
            <a:cxnLst/>
            <a:rect l="l" t="t" r="r" b="b"/>
            <a:pathLst>
              <a:path w="5593106" h="6762446">
                <a:moveTo>
                  <a:pt x="5593106" y="0"/>
                </a:moveTo>
                <a:lnTo>
                  <a:pt x="0" y="0"/>
                </a:lnTo>
                <a:lnTo>
                  <a:pt x="0" y="6762446"/>
                </a:lnTo>
                <a:lnTo>
                  <a:pt x="5593106" y="6762446"/>
                </a:lnTo>
                <a:lnTo>
                  <a:pt x="559310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4" y="3666226"/>
            <a:ext cx="2316681" cy="2316681"/>
          </a:xfrm>
          <a:prstGeom prst="rect">
            <a:avLst/>
          </a:prstGeom>
        </p:spPr>
      </p:pic>
      <p:sp>
        <p:nvSpPr>
          <p:cNvPr id="14" name="Freeform 5"/>
          <p:cNvSpPr/>
          <p:nvPr/>
        </p:nvSpPr>
        <p:spPr>
          <a:xfrm rot="21228380">
            <a:off x="11589395" y="3213203"/>
            <a:ext cx="2495340" cy="2495340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556" y="1237759"/>
            <a:ext cx="14491448" cy="5230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8452281"/>
            <a:ext cx="19620899" cy="5698236"/>
          </a:xfrm>
          <a:custGeom>
            <a:avLst/>
            <a:gdLst/>
            <a:ahLst/>
            <a:cxnLst/>
            <a:rect l="l" t="t" r="r" b="b"/>
            <a:pathLst>
              <a:path w="19620899" h="5698236">
                <a:moveTo>
                  <a:pt x="0" y="0"/>
                </a:moveTo>
                <a:lnTo>
                  <a:pt x="19620899" y="0"/>
                </a:lnTo>
                <a:lnTo>
                  <a:pt x="19620899" y="5698236"/>
                </a:lnTo>
                <a:lnTo>
                  <a:pt x="0" y="569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50944" y="-7184579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1" y="0"/>
                </a:lnTo>
                <a:lnTo>
                  <a:pt x="94729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7347" y="-4866181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6" y="0"/>
                </a:lnTo>
                <a:lnTo>
                  <a:pt x="11926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5840" y="4937919"/>
            <a:ext cx="5202621" cy="4114800"/>
          </a:xfrm>
          <a:custGeom>
            <a:avLst/>
            <a:gdLst/>
            <a:ahLst/>
            <a:cxnLst/>
            <a:rect l="l" t="t" r="r" b="b"/>
            <a:pathLst>
              <a:path w="5202621" h="4114800">
                <a:moveTo>
                  <a:pt x="0" y="0"/>
                </a:moveTo>
                <a:lnTo>
                  <a:pt x="5202621" y="0"/>
                </a:lnTo>
                <a:lnTo>
                  <a:pt x="52026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25314" y="7973596"/>
            <a:ext cx="4464465" cy="2313404"/>
          </a:xfrm>
          <a:custGeom>
            <a:avLst/>
            <a:gdLst/>
            <a:ahLst/>
            <a:cxnLst/>
            <a:rect l="l" t="t" r="r" b="b"/>
            <a:pathLst>
              <a:path w="4464465" h="2313404">
                <a:moveTo>
                  <a:pt x="0" y="0"/>
                </a:moveTo>
                <a:lnTo>
                  <a:pt x="4464465" y="0"/>
                </a:lnTo>
                <a:lnTo>
                  <a:pt x="4464465" y="2313404"/>
                </a:lnTo>
                <a:lnTo>
                  <a:pt x="0" y="2313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0"/>
            <a:ext cx="3564445" cy="4114800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3564445" y="0"/>
                </a:moveTo>
                <a:lnTo>
                  <a:pt x="0" y="0"/>
                </a:lnTo>
                <a:lnTo>
                  <a:pt x="0" y="4114800"/>
                </a:lnTo>
                <a:lnTo>
                  <a:pt x="3564445" y="4114800"/>
                </a:lnTo>
                <a:lnTo>
                  <a:pt x="35644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896016"/>
            <a:ext cx="5254909" cy="2390984"/>
          </a:xfrm>
          <a:custGeom>
            <a:avLst/>
            <a:gdLst/>
            <a:ahLst/>
            <a:cxnLst/>
            <a:rect l="l" t="t" r="r" b="b"/>
            <a:pathLst>
              <a:path w="5254909" h="2390984">
                <a:moveTo>
                  <a:pt x="0" y="0"/>
                </a:moveTo>
                <a:lnTo>
                  <a:pt x="5254909" y="0"/>
                </a:lnTo>
                <a:lnTo>
                  <a:pt x="5254909" y="2390984"/>
                </a:lnTo>
                <a:lnTo>
                  <a:pt x="0" y="239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5670" y="494829"/>
            <a:ext cx="16736661" cy="9297341"/>
            <a:chOff x="0" y="0"/>
            <a:chExt cx="4408009" cy="2448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8010" cy="2448683"/>
            </a:xfrm>
            <a:custGeom>
              <a:avLst/>
              <a:gdLst/>
              <a:ahLst/>
              <a:cxnLst/>
              <a:rect l="l" t="t" r="r" b="b"/>
              <a:pathLst>
                <a:path w="4408010" h="2448683">
                  <a:moveTo>
                    <a:pt x="23591" y="0"/>
                  </a:moveTo>
                  <a:lnTo>
                    <a:pt x="4384418" y="0"/>
                  </a:lnTo>
                  <a:cubicBezTo>
                    <a:pt x="4390675" y="0"/>
                    <a:pt x="4396676" y="2485"/>
                    <a:pt x="4401100" y="6910"/>
                  </a:cubicBezTo>
                  <a:cubicBezTo>
                    <a:pt x="4405524" y="11334"/>
                    <a:pt x="4408010" y="17334"/>
                    <a:pt x="4408010" y="23591"/>
                  </a:cubicBezTo>
                  <a:lnTo>
                    <a:pt x="4408010" y="2425091"/>
                  </a:lnTo>
                  <a:cubicBezTo>
                    <a:pt x="4408010" y="2431348"/>
                    <a:pt x="4405524" y="2437349"/>
                    <a:pt x="4401100" y="2441773"/>
                  </a:cubicBezTo>
                  <a:cubicBezTo>
                    <a:pt x="4396676" y="2446197"/>
                    <a:pt x="4390675" y="2448683"/>
                    <a:pt x="4384418" y="2448683"/>
                  </a:cubicBezTo>
                  <a:lnTo>
                    <a:pt x="23591" y="2448683"/>
                  </a:lnTo>
                  <a:cubicBezTo>
                    <a:pt x="17334" y="2448683"/>
                    <a:pt x="11334" y="2446197"/>
                    <a:pt x="6910" y="2441773"/>
                  </a:cubicBezTo>
                  <a:cubicBezTo>
                    <a:pt x="2485" y="2437349"/>
                    <a:pt x="0" y="2431348"/>
                    <a:pt x="0" y="2425091"/>
                  </a:cubicBezTo>
                  <a:lnTo>
                    <a:pt x="0" y="23591"/>
                  </a:lnTo>
                  <a:cubicBezTo>
                    <a:pt x="0" y="17334"/>
                    <a:pt x="2485" y="11334"/>
                    <a:pt x="6910" y="6910"/>
                  </a:cubicBezTo>
                  <a:cubicBezTo>
                    <a:pt x="11334" y="2485"/>
                    <a:pt x="17334" y="0"/>
                    <a:pt x="2359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205D1C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08009" cy="2486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915986" y="3311455"/>
            <a:ext cx="12889066" cy="1546688"/>
          </a:xfrm>
          <a:custGeom>
            <a:avLst/>
            <a:gdLst/>
            <a:ahLst/>
            <a:cxnLst/>
            <a:rect l="l" t="t" r="r" b="b"/>
            <a:pathLst>
              <a:path w="12889066" h="1546688">
                <a:moveTo>
                  <a:pt x="0" y="0"/>
                </a:moveTo>
                <a:lnTo>
                  <a:pt x="12889066" y="0"/>
                </a:lnTo>
                <a:lnTo>
                  <a:pt x="12889066" y="1546688"/>
                </a:lnTo>
                <a:lnTo>
                  <a:pt x="0" y="1546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69" r="-76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19866" y="5615680"/>
            <a:ext cx="9274881" cy="1379639"/>
          </a:xfrm>
          <a:custGeom>
            <a:avLst/>
            <a:gdLst/>
            <a:ahLst/>
            <a:cxnLst/>
            <a:rect l="l" t="t" r="r" b="b"/>
            <a:pathLst>
              <a:path w="9274881" h="1379639">
                <a:moveTo>
                  <a:pt x="0" y="0"/>
                </a:moveTo>
                <a:lnTo>
                  <a:pt x="9274882" y="0"/>
                </a:lnTo>
                <a:lnTo>
                  <a:pt x="9274882" y="1379639"/>
                </a:lnTo>
                <a:lnTo>
                  <a:pt x="0" y="137963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733855"/>
            <a:ext cx="16230600" cy="883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Báo</a:t>
            </a:r>
            <a:r>
              <a:rPr lang="en-US" sz="48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cáo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kết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quả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vận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thân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hàng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xóm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tham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gia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lao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công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ích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Chia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sẻ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cách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vận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thân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cô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bác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hàng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xóm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tham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gia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lao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532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Kể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ý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phản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hồi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vận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532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Nêu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vận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vận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tham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gia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lao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endParaRPr lang="en-US" sz="38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Thái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tinh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thần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mọi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tham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gia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lao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ý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tham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gia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lao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xuyên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kì</a:t>
            </a:r>
            <a:r>
              <a:rPr lang="en-US" sz="38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1887" y="5143500"/>
            <a:ext cx="20732643" cy="10158995"/>
          </a:xfrm>
          <a:custGeom>
            <a:avLst/>
            <a:gdLst/>
            <a:ahLst/>
            <a:cxnLst/>
            <a:rect l="l" t="t" r="r" b="b"/>
            <a:pathLst>
              <a:path w="20732643" h="10158995">
                <a:moveTo>
                  <a:pt x="0" y="0"/>
                </a:moveTo>
                <a:lnTo>
                  <a:pt x="20732643" y="0"/>
                </a:lnTo>
                <a:lnTo>
                  <a:pt x="20732643" y="10158995"/>
                </a:lnTo>
                <a:lnTo>
                  <a:pt x="0" y="1015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0337" y="8860917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060482" y="8562050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2439" y="2780187"/>
            <a:ext cx="6093030" cy="7506813"/>
          </a:xfrm>
          <a:custGeom>
            <a:avLst/>
            <a:gdLst/>
            <a:ahLst/>
            <a:cxnLst/>
            <a:rect l="l" t="t" r="r" b="b"/>
            <a:pathLst>
              <a:path w="6093030" h="7506813">
                <a:moveTo>
                  <a:pt x="0" y="0"/>
                </a:moveTo>
                <a:lnTo>
                  <a:pt x="6093030" y="0"/>
                </a:lnTo>
                <a:lnTo>
                  <a:pt x="6093030" y="7506813"/>
                </a:lnTo>
                <a:lnTo>
                  <a:pt x="0" y="75068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5391" y="471136"/>
            <a:ext cx="15077217" cy="270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  <a:spcBef>
                <a:spcPct val="0"/>
              </a:spcBef>
            </a:pPr>
            <a:r>
              <a:rPr lang="en-US" sz="7373">
                <a:solidFill>
                  <a:srgbClr val="FFFFFF"/>
                </a:solidFill>
                <a:latin typeface="Bugaki"/>
                <a:ea typeface="Bugaki"/>
                <a:cs typeface="Bugaki"/>
                <a:sym typeface="Bugaki"/>
              </a:rPr>
              <a:t>Green Practices and Eco-Friendly Lifestyle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0" y="859084"/>
            <a:ext cx="12291560" cy="7355860"/>
            <a:chOff x="1550263" y="1211280"/>
            <a:chExt cx="14540384" cy="7355860"/>
          </a:xfrm>
        </p:grpSpPr>
        <p:sp>
          <p:nvSpPr>
            <p:cNvPr id="13" name="TextBox 12"/>
            <p:cNvSpPr txBox="1"/>
            <p:nvPr/>
          </p:nvSpPr>
          <p:spPr>
            <a:xfrm>
              <a:off x="1550263" y="1211280"/>
              <a:ext cx="14540384" cy="73558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vi-VN" sz="23900" dirty="0">
                  <a:ln w="190500">
                    <a:solidFill>
                      <a:schemeClr val="tx1"/>
                    </a:solidFill>
                  </a:ln>
                  <a:latin typeface="#9Slide07 IcielBaliho Script" pitchFamily="2" charset="0"/>
                  <a:ea typeface="Bugaki"/>
                  <a:cs typeface="Bugaki"/>
                  <a:sym typeface="Bugaki"/>
                </a:rPr>
                <a:t>CÙNG CHIA SẺ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50263" y="1211280"/>
              <a:ext cx="14540384" cy="73558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3900" dirty="0" smtClean="0">
                  <a:ln>
                    <a:solidFill>
                      <a:schemeClr val="bg1"/>
                    </a:solidFill>
                  </a:ln>
                  <a:solidFill>
                    <a:srgbClr val="FFA520"/>
                  </a:solidFill>
                  <a:latin typeface="#9Slide07 IcielBaliho Script" pitchFamily="2" charset="0"/>
                  <a:ea typeface="Bugaki"/>
                  <a:cs typeface="Bugaki"/>
                  <a:sym typeface="Bugaki"/>
                </a:rPr>
                <a:t>CÙNG CHIA SẺ</a:t>
              </a:r>
              <a:endParaRPr lang="vi-VN" sz="23900" dirty="0">
                <a:ln>
                  <a:solidFill>
                    <a:schemeClr val="bg1"/>
                  </a:solidFill>
                </a:ln>
                <a:solidFill>
                  <a:srgbClr val="FFA520"/>
                </a:solidFill>
                <a:latin typeface="#9Slide07 IcielBaliho Script" pitchFamily="2" charset="0"/>
                <a:ea typeface="Bugaki"/>
                <a:cs typeface="Bugaki"/>
                <a:sym typeface="Bugak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2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8452281"/>
            <a:ext cx="19620899" cy="5698236"/>
          </a:xfrm>
          <a:custGeom>
            <a:avLst/>
            <a:gdLst/>
            <a:ahLst/>
            <a:cxnLst/>
            <a:rect l="l" t="t" r="r" b="b"/>
            <a:pathLst>
              <a:path w="19620899" h="5698236">
                <a:moveTo>
                  <a:pt x="0" y="0"/>
                </a:moveTo>
                <a:lnTo>
                  <a:pt x="19620899" y="0"/>
                </a:lnTo>
                <a:lnTo>
                  <a:pt x="19620899" y="5698236"/>
                </a:lnTo>
                <a:lnTo>
                  <a:pt x="0" y="569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50944" y="-7184579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1" y="0"/>
                </a:lnTo>
                <a:lnTo>
                  <a:pt x="94729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7347" y="-4866181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6" y="0"/>
                </a:lnTo>
                <a:lnTo>
                  <a:pt x="11926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5840" y="4937919"/>
            <a:ext cx="5202621" cy="4114800"/>
          </a:xfrm>
          <a:custGeom>
            <a:avLst/>
            <a:gdLst/>
            <a:ahLst/>
            <a:cxnLst/>
            <a:rect l="l" t="t" r="r" b="b"/>
            <a:pathLst>
              <a:path w="5202621" h="4114800">
                <a:moveTo>
                  <a:pt x="0" y="0"/>
                </a:moveTo>
                <a:lnTo>
                  <a:pt x="5202621" y="0"/>
                </a:lnTo>
                <a:lnTo>
                  <a:pt x="52026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25314" y="7973596"/>
            <a:ext cx="4464465" cy="2313404"/>
          </a:xfrm>
          <a:custGeom>
            <a:avLst/>
            <a:gdLst/>
            <a:ahLst/>
            <a:cxnLst/>
            <a:rect l="l" t="t" r="r" b="b"/>
            <a:pathLst>
              <a:path w="4464465" h="2313404">
                <a:moveTo>
                  <a:pt x="0" y="0"/>
                </a:moveTo>
                <a:lnTo>
                  <a:pt x="4464465" y="0"/>
                </a:lnTo>
                <a:lnTo>
                  <a:pt x="4464465" y="2313404"/>
                </a:lnTo>
                <a:lnTo>
                  <a:pt x="0" y="2313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0"/>
            <a:ext cx="3564445" cy="4114800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3564445" y="0"/>
                </a:moveTo>
                <a:lnTo>
                  <a:pt x="0" y="0"/>
                </a:lnTo>
                <a:lnTo>
                  <a:pt x="0" y="4114800"/>
                </a:lnTo>
                <a:lnTo>
                  <a:pt x="3564445" y="4114800"/>
                </a:lnTo>
                <a:lnTo>
                  <a:pt x="35644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896016"/>
            <a:ext cx="5254909" cy="2390984"/>
          </a:xfrm>
          <a:custGeom>
            <a:avLst/>
            <a:gdLst/>
            <a:ahLst/>
            <a:cxnLst/>
            <a:rect l="l" t="t" r="r" b="b"/>
            <a:pathLst>
              <a:path w="5254909" h="2390984">
                <a:moveTo>
                  <a:pt x="0" y="0"/>
                </a:moveTo>
                <a:lnTo>
                  <a:pt x="5254909" y="0"/>
                </a:lnTo>
                <a:lnTo>
                  <a:pt x="5254909" y="2390984"/>
                </a:lnTo>
                <a:lnTo>
                  <a:pt x="0" y="239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5670" y="494829"/>
            <a:ext cx="16736661" cy="9297341"/>
            <a:chOff x="0" y="0"/>
            <a:chExt cx="4408009" cy="2448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8010" cy="2448683"/>
            </a:xfrm>
            <a:custGeom>
              <a:avLst/>
              <a:gdLst/>
              <a:ahLst/>
              <a:cxnLst/>
              <a:rect l="l" t="t" r="r" b="b"/>
              <a:pathLst>
                <a:path w="4408010" h="2448683">
                  <a:moveTo>
                    <a:pt x="23591" y="0"/>
                  </a:moveTo>
                  <a:lnTo>
                    <a:pt x="4384418" y="0"/>
                  </a:lnTo>
                  <a:cubicBezTo>
                    <a:pt x="4390675" y="0"/>
                    <a:pt x="4396676" y="2485"/>
                    <a:pt x="4401100" y="6910"/>
                  </a:cubicBezTo>
                  <a:cubicBezTo>
                    <a:pt x="4405524" y="11334"/>
                    <a:pt x="4408010" y="17334"/>
                    <a:pt x="4408010" y="23591"/>
                  </a:cubicBezTo>
                  <a:lnTo>
                    <a:pt x="4408010" y="2425091"/>
                  </a:lnTo>
                  <a:cubicBezTo>
                    <a:pt x="4408010" y="2431348"/>
                    <a:pt x="4405524" y="2437349"/>
                    <a:pt x="4401100" y="2441773"/>
                  </a:cubicBezTo>
                  <a:cubicBezTo>
                    <a:pt x="4396676" y="2446197"/>
                    <a:pt x="4390675" y="2448683"/>
                    <a:pt x="4384418" y="2448683"/>
                  </a:cubicBezTo>
                  <a:lnTo>
                    <a:pt x="23591" y="2448683"/>
                  </a:lnTo>
                  <a:cubicBezTo>
                    <a:pt x="17334" y="2448683"/>
                    <a:pt x="11334" y="2446197"/>
                    <a:pt x="6910" y="2441773"/>
                  </a:cubicBezTo>
                  <a:cubicBezTo>
                    <a:pt x="2485" y="2437349"/>
                    <a:pt x="0" y="2431348"/>
                    <a:pt x="0" y="2425091"/>
                  </a:cubicBezTo>
                  <a:lnTo>
                    <a:pt x="0" y="23591"/>
                  </a:lnTo>
                  <a:cubicBezTo>
                    <a:pt x="0" y="17334"/>
                    <a:pt x="2485" y="11334"/>
                    <a:pt x="6910" y="6910"/>
                  </a:cubicBezTo>
                  <a:cubicBezTo>
                    <a:pt x="11334" y="2485"/>
                    <a:pt x="17334" y="0"/>
                    <a:pt x="2359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205D1C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08009" cy="2486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586692" y="4697777"/>
            <a:ext cx="9114617" cy="4952692"/>
          </a:xfrm>
          <a:custGeom>
            <a:avLst/>
            <a:gdLst/>
            <a:ahLst/>
            <a:cxnLst/>
            <a:rect l="l" t="t" r="r" b="b"/>
            <a:pathLst>
              <a:path w="9114617" h="4952692">
                <a:moveTo>
                  <a:pt x="0" y="0"/>
                </a:moveTo>
                <a:lnTo>
                  <a:pt x="9114616" y="0"/>
                </a:lnTo>
                <a:lnTo>
                  <a:pt x="9114616" y="4952692"/>
                </a:lnTo>
                <a:lnTo>
                  <a:pt x="0" y="49526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293" r="-384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73232" y="735377"/>
            <a:ext cx="16230600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Tạo</a:t>
            </a:r>
            <a:r>
              <a:rPr lang="en-US" sz="48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hình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khu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rừng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xanh</a:t>
            </a:r>
            <a:endParaRPr lang="en-US" sz="4800" b="1" dirty="0">
              <a:solidFill>
                <a:srgbClr val="C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Liệt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kê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hành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mà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bạn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trong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nhóm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đã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đang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sẽ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bảo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vệ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môi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trường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Viết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từng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hành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miếng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bìa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chiếc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lá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Gắn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chiếc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nhánh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cây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nhóm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mình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1887" y="5143500"/>
            <a:ext cx="20732643" cy="10158995"/>
          </a:xfrm>
          <a:custGeom>
            <a:avLst/>
            <a:gdLst/>
            <a:ahLst/>
            <a:cxnLst/>
            <a:rect l="l" t="t" r="r" b="b"/>
            <a:pathLst>
              <a:path w="20732643" h="10158995">
                <a:moveTo>
                  <a:pt x="0" y="0"/>
                </a:moveTo>
                <a:lnTo>
                  <a:pt x="20732643" y="0"/>
                </a:lnTo>
                <a:lnTo>
                  <a:pt x="20732643" y="10158995"/>
                </a:lnTo>
                <a:lnTo>
                  <a:pt x="0" y="1015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0337" y="8860917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060482" y="8562050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2439" y="2780187"/>
            <a:ext cx="6093030" cy="7506813"/>
          </a:xfrm>
          <a:custGeom>
            <a:avLst/>
            <a:gdLst/>
            <a:ahLst/>
            <a:cxnLst/>
            <a:rect l="l" t="t" r="r" b="b"/>
            <a:pathLst>
              <a:path w="6093030" h="7506813">
                <a:moveTo>
                  <a:pt x="0" y="0"/>
                </a:moveTo>
                <a:lnTo>
                  <a:pt x="6093030" y="0"/>
                </a:lnTo>
                <a:lnTo>
                  <a:pt x="6093030" y="7506813"/>
                </a:lnTo>
                <a:lnTo>
                  <a:pt x="0" y="75068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5391" y="471136"/>
            <a:ext cx="15077217" cy="270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  <a:spcBef>
                <a:spcPct val="0"/>
              </a:spcBef>
            </a:pPr>
            <a:r>
              <a:rPr lang="en-US" sz="7373" dirty="0">
                <a:solidFill>
                  <a:srgbClr val="FFFFFF"/>
                </a:solidFill>
                <a:latin typeface="Bugaki"/>
                <a:ea typeface="Bugaki"/>
                <a:cs typeface="Bugaki"/>
                <a:sym typeface="Bugaki"/>
              </a:rPr>
              <a:t>Green Practices and Eco-Friendly Lifestyle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0942" y="870102"/>
            <a:ext cx="14022015" cy="74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>
            <a:off x="0" y="220382"/>
            <a:ext cx="3164235" cy="1616636"/>
          </a:xfrm>
          <a:custGeom>
            <a:avLst/>
            <a:gdLst/>
            <a:ahLst/>
            <a:cxnLst/>
            <a:rect l="l" t="t" r="r" b="b"/>
            <a:pathLst>
              <a:path w="3164235" h="1616636">
                <a:moveTo>
                  <a:pt x="0" y="0"/>
                </a:moveTo>
                <a:lnTo>
                  <a:pt x="3164235" y="0"/>
                </a:lnTo>
                <a:lnTo>
                  <a:pt x="3164235" y="1616636"/>
                </a:lnTo>
                <a:lnTo>
                  <a:pt x="0" y="1616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/>
          <p:cNvSpPr/>
          <p:nvPr/>
        </p:nvSpPr>
        <p:spPr>
          <a:xfrm>
            <a:off x="-3578484" y="8564586"/>
            <a:ext cx="26309829" cy="5316778"/>
          </a:xfrm>
          <a:custGeom>
            <a:avLst/>
            <a:gdLst/>
            <a:ahLst/>
            <a:cxnLst/>
            <a:rect l="l" t="t" r="r" b="b"/>
            <a:pathLst>
              <a:path w="26309829" h="5316778">
                <a:moveTo>
                  <a:pt x="0" y="0"/>
                </a:moveTo>
                <a:lnTo>
                  <a:pt x="26309828" y="0"/>
                </a:lnTo>
                <a:lnTo>
                  <a:pt x="26309828" y="5316778"/>
                </a:lnTo>
                <a:lnTo>
                  <a:pt x="0" y="531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4"/>
          <p:cNvSpPr/>
          <p:nvPr/>
        </p:nvSpPr>
        <p:spPr>
          <a:xfrm>
            <a:off x="9369263" y="-363831"/>
            <a:ext cx="9003876" cy="9786822"/>
          </a:xfrm>
          <a:custGeom>
            <a:avLst/>
            <a:gdLst/>
            <a:ahLst/>
            <a:cxnLst/>
            <a:rect l="l" t="t" r="r" b="b"/>
            <a:pathLst>
              <a:path w="9003876" h="9786822">
                <a:moveTo>
                  <a:pt x="0" y="0"/>
                </a:moveTo>
                <a:lnTo>
                  <a:pt x="9003876" y="0"/>
                </a:lnTo>
                <a:lnTo>
                  <a:pt x="9003876" y="9786822"/>
                </a:lnTo>
                <a:lnTo>
                  <a:pt x="0" y="9786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6484542" y="614582"/>
            <a:ext cx="2414074" cy="1233373"/>
          </a:xfrm>
          <a:custGeom>
            <a:avLst/>
            <a:gdLst/>
            <a:ahLst/>
            <a:cxnLst/>
            <a:rect l="l" t="t" r="r" b="b"/>
            <a:pathLst>
              <a:path w="2414074" h="1233373">
                <a:moveTo>
                  <a:pt x="0" y="0"/>
                </a:moveTo>
                <a:lnTo>
                  <a:pt x="2414075" y="0"/>
                </a:lnTo>
                <a:lnTo>
                  <a:pt x="2414075" y="1233372"/>
                </a:lnTo>
                <a:lnTo>
                  <a:pt x="0" y="1233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36" r="-10130" b="-97511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477919" y="7639034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 flipH="1">
            <a:off x="-767157" y="4538525"/>
            <a:ext cx="13103222" cy="6016563"/>
          </a:xfrm>
          <a:custGeom>
            <a:avLst/>
            <a:gdLst/>
            <a:ahLst/>
            <a:cxnLst/>
            <a:rect l="l" t="t" r="r" b="b"/>
            <a:pathLst>
              <a:path w="13103222" h="6016563">
                <a:moveTo>
                  <a:pt x="13103223" y="0"/>
                </a:moveTo>
                <a:lnTo>
                  <a:pt x="0" y="0"/>
                </a:lnTo>
                <a:lnTo>
                  <a:pt x="0" y="6016562"/>
                </a:lnTo>
                <a:lnTo>
                  <a:pt x="13103223" y="6016562"/>
                </a:lnTo>
                <a:lnTo>
                  <a:pt x="1310322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30013" y="7321288"/>
            <a:ext cx="3473551" cy="3137774"/>
          </a:xfrm>
          <a:custGeom>
            <a:avLst/>
            <a:gdLst/>
            <a:ahLst/>
            <a:cxnLst/>
            <a:rect l="l" t="t" r="r" b="b"/>
            <a:pathLst>
              <a:path w="3473551" h="3137774">
                <a:moveTo>
                  <a:pt x="0" y="0"/>
                </a:moveTo>
                <a:lnTo>
                  <a:pt x="3473551" y="0"/>
                </a:lnTo>
                <a:lnTo>
                  <a:pt x="3473551" y="3137774"/>
                </a:lnTo>
                <a:lnTo>
                  <a:pt x="0" y="31377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80331" y="4183514"/>
            <a:ext cx="2439619" cy="6275548"/>
          </a:xfrm>
          <a:custGeom>
            <a:avLst/>
            <a:gdLst/>
            <a:ahLst/>
            <a:cxnLst/>
            <a:rect l="l" t="t" r="r" b="b"/>
            <a:pathLst>
              <a:path w="2439619" h="6275548">
                <a:moveTo>
                  <a:pt x="0" y="0"/>
                </a:moveTo>
                <a:lnTo>
                  <a:pt x="2439620" y="0"/>
                </a:lnTo>
                <a:lnTo>
                  <a:pt x="2439620" y="6275549"/>
                </a:lnTo>
                <a:lnTo>
                  <a:pt x="0" y="627554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0997" y="8532440"/>
            <a:ext cx="5302331" cy="252302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593510" y="1028101"/>
            <a:ext cx="20984251" cy="3682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CÔNG NAM x UNILEVER _ BÀI CA TÁCH NHỰA _ OFFICIAL MUSIC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8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2FD02-0396-9D1B-8481-D8BE7503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43" y="1"/>
            <a:ext cx="18271058" cy="102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9936" b="-253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23536" y="-552964"/>
            <a:ext cx="2891325" cy="1477204"/>
          </a:xfrm>
          <a:custGeom>
            <a:avLst/>
            <a:gdLst/>
            <a:ahLst/>
            <a:cxnLst/>
            <a:rect l="l" t="t" r="r" b="b"/>
            <a:pathLst>
              <a:path w="2891325" h="1477204">
                <a:moveTo>
                  <a:pt x="0" y="0"/>
                </a:moveTo>
                <a:lnTo>
                  <a:pt x="2891325" y="0"/>
                </a:lnTo>
                <a:lnTo>
                  <a:pt x="2891325" y="1477205"/>
                </a:lnTo>
                <a:lnTo>
                  <a:pt x="0" y="1477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38906" y="2057400"/>
            <a:ext cx="7949094" cy="8229600"/>
          </a:xfrm>
          <a:custGeom>
            <a:avLst/>
            <a:gdLst/>
            <a:ahLst/>
            <a:cxnLst/>
            <a:rect l="l" t="t" r="r" b="b"/>
            <a:pathLst>
              <a:path w="7949094" h="8229600">
                <a:moveTo>
                  <a:pt x="0" y="0"/>
                </a:moveTo>
                <a:lnTo>
                  <a:pt x="7949094" y="0"/>
                </a:lnTo>
                <a:lnTo>
                  <a:pt x="79490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23536" y="7252217"/>
            <a:ext cx="7931898" cy="5580252"/>
          </a:xfrm>
          <a:custGeom>
            <a:avLst/>
            <a:gdLst/>
            <a:ahLst/>
            <a:cxnLst/>
            <a:rect l="l" t="t" r="r" b="b"/>
            <a:pathLst>
              <a:path w="7931898" h="5580252">
                <a:moveTo>
                  <a:pt x="0" y="0"/>
                </a:moveTo>
                <a:lnTo>
                  <a:pt x="7931898" y="0"/>
                </a:lnTo>
                <a:lnTo>
                  <a:pt x="7931898" y="5580252"/>
                </a:lnTo>
                <a:lnTo>
                  <a:pt x="0" y="5580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3590" y="3038475"/>
            <a:ext cx="9959568" cy="397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-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Thực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hiện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buổi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lao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công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ích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theo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kế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hoạch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đã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xây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dựng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-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Chụp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ảnh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khu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vực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diễn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ra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buổi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lao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công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ích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trước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sau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khi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thực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499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hiện</a:t>
            </a:r>
            <a:r>
              <a:rPr lang="en-US" sz="4499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90600" y="1064795"/>
            <a:ext cx="14552413" cy="182895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8452281"/>
            <a:ext cx="19620899" cy="5698236"/>
          </a:xfrm>
          <a:custGeom>
            <a:avLst/>
            <a:gdLst/>
            <a:ahLst/>
            <a:cxnLst/>
            <a:rect l="l" t="t" r="r" b="b"/>
            <a:pathLst>
              <a:path w="19620899" h="5698236">
                <a:moveTo>
                  <a:pt x="0" y="0"/>
                </a:moveTo>
                <a:lnTo>
                  <a:pt x="19620899" y="0"/>
                </a:lnTo>
                <a:lnTo>
                  <a:pt x="19620899" y="5698236"/>
                </a:lnTo>
                <a:lnTo>
                  <a:pt x="0" y="569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8438" y="8370280"/>
            <a:ext cx="4367098" cy="1916720"/>
          </a:xfrm>
          <a:custGeom>
            <a:avLst/>
            <a:gdLst/>
            <a:ahLst/>
            <a:cxnLst/>
            <a:rect l="l" t="t" r="r" b="b"/>
            <a:pathLst>
              <a:path w="4367098" h="1916720">
                <a:moveTo>
                  <a:pt x="0" y="0"/>
                </a:moveTo>
                <a:lnTo>
                  <a:pt x="4367097" y="0"/>
                </a:lnTo>
                <a:lnTo>
                  <a:pt x="4367097" y="1916720"/>
                </a:lnTo>
                <a:lnTo>
                  <a:pt x="0" y="191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942981"/>
            <a:ext cx="4921902" cy="6344019"/>
          </a:xfrm>
          <a:custGeom>
            <a:avLst/>
            <a:gdLst/>
            <a:ahLst/>
            <a:cxnLst/>
            <a:rect l="l" t="t" r="r" b="b"/>
            <a:pathLst>
              <a:path w="4921902" h="6344019">
                <a:moveTo>
                  <a:pt x="0" y="0"/>
                </a:moveTo>
                <a:lnTo>
                  <a:pt x="4921902" y="0"/>
                </a:lnTo>
                <a:lnTo>
                  <a:pt x="4921902" y="6344019"/>
                </a:lnTo>
                <a:lnTo>
                  <a:pt x="0" y="6344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5330" y="8815512"/>
            <a:ext cx="3352670" cy="1471488"/>
          </a:xfrm>
          <a:custGeom>
            <a:avLst/>
            <a:gdLst/>
            <a:ahLst/>
            <a:cxnLst/>
            <a:rect l="l" t="t" r="r" b="b"/>
            <a:pathLst>
              <a:path w="3352670" h="1471488">
                <a:moveTo>
                  <a:pt x="0" y="0"/>
                </a:moveTo>
                <a:lnTo>
                  <a:pt x="3352670" y="0"/>
                </a:lnTo>
                <a:lnTo>
                  <a:pt x="3352670" y="1471488"/>
                </a:lnTo>
                <a:lnTo>
                  <a:pt x="0" y="1471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50944" y="-7184579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1" y="0"/>
                </a:lnTo>
                <a:lnTo>
                  <a:pt x="94729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72879" y="-5763622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7" y="0"/>
                </a:lnTo>
                <a:lnTo>
                  <a:pt x="11926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75680" y="2044860"/>
            <a:ext cx="13560678" cy="6407420"/>
          </a:xfrm>
          <a:custGeom>
            <a:avLst/>
            <a:gdLst/>
            <a:ahLst/>
            <a:cxnLst/>
            <a:rect l="l" t="t" r="r" b="b"/>
            <a:pathLst>
              <a:path w="13560678" h="6407420">
                <a:moveTo>
                  <a:pt x="0" y="0"/>
                </a:moveTo>
                <a:lnTo>
                  <a:pt x="13560677" y="0"/>
                </a:lnTo>
                <a:lnTo>
                  <a:pt x="13560677" y="6407421"/>
                </a:lnTo>
                <a:lnTo>
                  <a:pt x="0" y="64074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87332" y="7658810"/>
            <a:ext cx="1772661" cy="2313404"/>
          </a:xfrm>
          <a:custGeom>
            <a:avLst/>
            <a:gdLst/>
            <a:ahLst/>
            <a:cxnLst/>
            <a:rect l="l" t="t" r="r" b="b"/>
            <a:pathLst>
              <a:path w="1772661" h="2313404">
                <a:moveTo>
                  <a:pt x="0" y="0"/>
                </a:moveTo>
                <a:lnTo>
                  <a:pt x="1772661" y="0"/>
                </a:lnTo>
                <a:lnTo>
                  <a:pt x="1772661" y="2313404"/>
                </a:lnTo>
                <a:lnTo>
                  <a:pt x="0" y="2313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1849" y="309505"/>
            <a:ext cx="14782800" cy="17781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>
            <a:off x="0" y="220382"/>
            <a:ext cx="3164235" cy="1616636"/>
          </a:xfrm>
          <a:custGeom>
            <a:avLst/>
            <a:gdLst/>
            <a:ahLst/>
            <a:cxnLst/>
            <a:rect l="l" t="t" r="r" b="b"/>
            <a:pathLst>
              <a:path w="3164235" h="1616636">
                <a:moveTo>
                  <a:pt x="0" y="0"/>
                </a:moveTo>
                <a:lnTo>
                  <a:pt x="3164235" y="0"/>
                </a:lnTo>
                <a:lnTo>
                  <a:pt x="3164235" y="1616636"/>
                </a:lnTo>
                <a:lnTo>
                  <a:pt x="0" y="1616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/>
          <p:cNvSpPr/>
          <p:nvPr/>
        </p:nvSpPr>
        <p:spPr>
          <a:xfrm>
            <a:off x="-3578484" y="8564586"/>
            <a:ext cx="26309829" cy="5316778"/>
          </a:xfrm>
          <a:custGeom>
            <a:avLst/>
            <a:gdLst/>
            <a:ahLst/>
            <a:cxnLst/>
            <a:rect l="l" t="t" r="r" b="b"/>
            <a:pathLst>
              <a:path w="26309829" h="5316778">
                <a:moveTo>
                  <a:pt x="0" y="0"/>
                </a:moveTo>
                <a:lnTo>
                  <a:pt x="26309828" y="0"/>
                </a:lnTo>
                <a:lnTo>
                  <a:pt x="26309828" y="5316778"/>
                </a:lnTo>
                <a:lnTo>
                  <a:pt x="0" y="531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4"/>
          <p:cNvSpPr/>
          <p:nvPr/>
        </p:nvSpPr>
        <p:spPr>
          <a:xfrm>
            <a:off x="9369263" y="-363831"/>
            <a:ext cx="9003876" cy="9786822"/>
          </a:xfrm>
          <a:custGeom>
            <a:avLst/>
            <a:gdLst/>
            <a:ahLst/>
            <a:cxnLst/>
            <a:rect l="l" t="t" r="r" b="b"/>
            <a:pathLst>
              <a:path w="9003876" h="9786822">
                <a:moveTo>
                  <a:pt x="0" y="0"/>
                </a:moveTo>
                <a:lnTo>
                  <a:pt x="9003876" y="0"/>
                </a:lnTo>
                <a:lnTo>
                  <a:pt x="9003876" y="9786822"/>
                </a:lnTo>
                <a:lnTo>
                  <a:pt x="0" y="9786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6484542" y="614582"/>
            <a:ext cx="2414074" cy="1233373"/>
          </a:xfrm>
          <a:custGeom>
            <a:avLst/>
            <a:gdLst/>
            <a:ahLst/>
            <a:cxnLst/>
            <a:rect l="l" t="t" r="r" b="b"/>
            <a:pathLst>
              <a:path w="2414074" h="1233373">
                <a:moveTo>
                  <a:pt x="0" y="0"/>
                </a:moveTo>
                <a:lnTo>
                  <a:pt x="2414075" y="0"/>
                </a:lnTo>
                <a:lnTo>
                  <a:pt x="2414075" y="1233372"/>
                </a:lnTo>
                <a:lnTo>
                  <a:pt x="0" y="1233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36" r="-10130" b="-97511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477919" y="7639034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 flipH="1">
            <a:off x="-767157" y="4538525"/>
            <a:ext cx="13103222" cy="6016563"/>
          </a:xfrm>
          <a:custGeom>
            <a:avLst/>
            <a:gdLst/>
            <a:ahLst/>
            <a:cxnLst/>
            <a:rect l="l" t="t" r="r" b="b"/>
            <a:pathLst>
              <a:path w="13103222" h="6016563">
                <a:moveTo>
                  <a:pt x="13103223" y="0"/>
                </a:moveTo>
                <a:lnTo>
                  <a:pt x="0" y="0"/>
                </a:lnTo>
                <a:lnTo>
                  <a:pt x="0" y="6016562"/>
                </a:lnTo>
                <a:lnTo>
                  <a:pt x="13103223" y="6016562"/>
                </a:lnTo>
                <a:lnTo>
                  <a:pt x="1310322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30013" y="7321288"/>
            <a:ext cx="3473551" cy="3137774"/>
          </a:xfrm>
          <a:custGeom>
            <a:avLst/>
            <a:gdLst/>
            <a:ahLst/>
            <a:cxnLst/>
            <a:rect l="l" t="t" r="r" b="b"/>
            <a:pathLst>
              <a:path w="3473551" h="3137774">
                <a:moveTo>
                  <a:pt x="0" y="0"/>
                </a:moveTo>
                <a:lnTo>
                  <a:pt x="3473551" y="0"/>
                </a:lnTo>
                <a:lnTo>
                  <a:pt x="3473551" y="3137774"/>
                </a:lnTo>
                <a:lnTo>
                  <a:pt x="0" y="31377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80331" y="4183514"/>
            <a:ext cx="2439619" cy="6275548"/>
          </a:xfrm>
          <a:custGeom>
            <a:avLst/>
            <a:gdLst/>
            <a:ahLst/>
            <a:cxnLst/>
            <a:rect l="l" t="t" r="r" b="b"/>
            <a:pathLst>
              <a:path w="2439619" h="6275548">
                <a:moveTo>
                  <a:pt x="0" y="0"/>
                </a:moveTo>
                <a:lnTo>
                  <a:pt x="2439620" y="0"/>
                </a:lnTo>
                <a:lnTo>
                  <a:pt x="2439620" y="6275549"/>
                </a:lnTo>
                <a:lnTo>
                  <a:pt x="0" y="627554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0997" y="8532440"/>
            <a:ext cx="5302331" cy="252302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593510" y="1028101"/>
            <a:ext cx="20984251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1887" y="5143500"/>
            <a:ext cx="20732643" cy="10158995"/>
          </a:xfrm>
          <a:custGeom>
            <a:avLst/>
            <a:gdLst/>
            <a:ahLst/>
            <a:cxnLst/>
            <a:rect l="l" t="t" r="r" b="b"/>
            <a:pathLst>
              <a:path w="20732643" h="10158995">
                <a:moveTo>
                  <a:pt x="0" y="0"/>
                </a:moveTo>
                <a:lnTo>
                  <a:pt x="20732643" y="0"/>
                </a:lnTo>
                <a:lnTo>
                  <a:pt x="20732643" y="10158995"/>
                </a:lnTo>
                <a:lnTo>
                  <a:pt x="0" y="1015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0337" y="8860917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060482" y="8562050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2439" y="2780187"/>
            <a:ext cx="6093030" cy="7506813"/>
          </a:xfrm>
          <a:custGeom>
            <a:avLst/>
            <a:gdLst/>
            <a:ahLst/>
            <a:cxnLst/>
            <a:rect l="l" t="t" r="r" b="b"/>
            <a:pathLst>
              <a:path w="6093030" h="7506813">
                <a:moveTo>
                  <a:pt x="0" y="0"/>
                </a:moveTo>
                <a:lnTo>
                  <a:pt x="6093030" y="0"/>
                </a:lnTo>
                <a:lnTo>
                  <a:pt x="6093030" y="7506813"/>
                </a:lnTo>
                <a:lnTo>
                  <a:pt x="0" y="75068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2781" y="467611"/>
            <a:ext cx="12290601" cy="73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kumimoji="0" lang="en-US" sz="3000" b="0" i="0" u="sng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1758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33" t="-17434" r="-6343" b="-229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7413954" y="2312671"/>
            <a:ext cx="100355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41465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0140" y="210987"/>
            <a:ext cx="3164235" cy="1616636"/>
          </a:xfrm>
          <a:custGeom>
            <a:avLst/>
            <a:gdLst/>
            <a:ahLst/>
            <a:cxnLst/>
            <a:rect l="l" t="t" r="r" b="b"/>
            <a:pathLst>
              <a:path w="3164235" h="1616636">
                <a:moveTo>
                  <a:pt x="0" y="0"/>
                </a:moveTo>
                <a:lnTo>
                  <a:pt x="3164234" y="0"/>
                </a:lnTo>
                <a:lnTo>
                  <a:pt x="3164234" y="1616636"/>
                </a:lnTo>
                <a:lnTo>
                  <a:pt x="0" y="1616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32464" y="6172200"/>
            <a:ext cx="23035095" cy="5662794"/>
          </a:xfrm>
          <a:custGeom>
            <a:avLst/>
            <a:gdLst/>
            <a:ahLst/>
            <a:cxnLst/>
            <a:rect l="l" t="t" r="r" b="b"/>
            <a:pathLst>
              <a:path w="23035095" h="5662794">
                <a:moveTo>
                  <a:pt x="0" y="0"/>
                </a:moveTo>
                <a:lnTo>
                  <a:pt x="23035095" y="0"/>
                </a:lnTo>
                <a:lnTo>
                  <a:pt x="23035095" y="5662794"/>
                </a:lnTo>
                <a:lnTo>
                  <a:pt x="0" y="56627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3061" y="2057400"/>
            <a:ext cx="6274113" cy="8421628"/>
          </a:xfrm>
          <a:custGeom>
            <a:avLst/>
            <a:gdLst/>
            <a:ahLst/>
            <a:cxnLst/>
            <a:rect l="l" t="t" r="r" b="b"/>
            <a:pathLst>
              <a:path w="6274113" h="8421628">
                <a:moveTo>
                  <a:pt x="0" y="0"/>
                </a:moveTo>
                <a:lnTo>
                  <a:pt x="6274113" y="0"/>
                </a:lnTo>
                <a:lnTo>
                  <a:pt x="6274113" y="8421628"/>
                </a:lnTo>
                <a:lnTo>
                  <a:pt x="0" y="8421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49574" y="6685708"/>
            <a:ext cx="2952676" cy="3451740"/>
          </a:xfrm>
          <a:custGeom>
            <a:avLst/>
            <a:gdLst/>
            <a:ahLst/>
            <a:cxnLst/>
            <a:rect l="l" t="t" r="r" b="b"/>
            <a:pathLst>
              <a:path w="2952676" h="3451740">
                <a:moveTo>
                  <a:pt x="0" y="0"/>
                </a:moveTo>
                <a:lnTo>
                  <a:pt x="2952676" y="0"/>
                </a:lnTo>
                <a:lnTo>
                  <a:pt x="2952676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154682"/>
            <a:ext cx="5027367" cy="3324347"/>
          </a:xfrm>
          <a:custGeom>
            <a:avLst/>
            <a:gdLst/>
            <a:ahLst/>
            <a:cxnLst/>
            <a:rect l="l" t="t" r="r" b="b"/>
            <a:pathLst>
              <a:path w="5027367" h="3324347">
                <a:moveTo>
                  <a:pt x="0" y="0"/>
                </a:moveTo>
                <a:lnTo>
                  <a:pt x="5027367" y="0"/>
                </a:lnTo>
                <a:lnTo>
                  <a:pt x="5027367" y="3324346"/>
                </a:lnTo>
                <a:lnTo>
                  <a:pt x="0" y="3324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04375" y="7619579"/>
            <a:ext cx="4761416" cy="3277442"/>
          </a:xfrm>
          <a:custGeom>
            <a:avLst/>
            <a:gdLst/>
            <a:ahLst/>
            <a:cxnLst/>
            <a:rect l="l" t="t" r="r" b="b"/>
            <a:pathLst>
              <a:path w="4761416" h="3277442">
                <a:moveTo>
                  <a:pt x="0" y="0"/>
                </a:moveTo>
                <a:lnTo>
                  <a:pt x="4761417" y="0"/>
                </a:lnTo>
                <a:lnTo>
                  <a:pt x="4761417" y="3277442"/>
                </a:lnTo>
                <a:lnTo>
                  <a:pt x="0" y="32774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56941" y="2099099"/>
            <a:ext cx="2186390" cy="1117047"/>
          </a:xfrm>
          <a:custGeom>
            <a:avLst/>
            <a:gdLst/>
            <a:ahLst/>
            <a:cxnLst/>
            <a:rect l="l" t="t" r="r" b="b"/>
            <a:pathLst>
              <a:path w="2186390" h="1117047">
                <a:moveTo>
                  <a:pt x="0" y="0"/>
                </a:moveTo>
                <a:lnTo>
                  <a:pt x="2186390" y="0"/>
                </a:lnTo>
                <a:lnTo>
                  <a:pt x="2186390" y="1117046"/>
                </a:lnTo>
                <a:lnTo>
                  <a:pt x="0" y="111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06627" y="3397936"/>
            <a:ext cx="5218466" cy="6889064"/>
          </a:xfrm>
          <a:custGeom>
            <a:avLst/>
            <a:gdLst/>
            <a:ahLst/>
            <a:cxnLst/>
            <a:rect l="l" t="t" r="r" b="b"/>
            <a:pathLst>
              <a:path w="5218466" h="6889064">
                <a:moveTo>
                  <a:pt x="0" y="0"/>
                </a:moveTo>
                <a:lnTo>
                  <a:pt x="5218465" y="0"/>
                </a:lnTo>
                <a:lnTo>
                  <a:pt x="5218465" y="6889064"/>
                </a:lnTo>
                <a:lnTo>
                  <a:pt x="0" y="6889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077" y="1373514"/>
            <a:ext cx="14540220" cy="48589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5" y="0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8452281"/>
            <a:ext cx="19620899" cy="5698236"/>
          </a:xfrm>
          <a:custGeom>
            <a:avLst/>
            <a:gdLst/>
            <a:ahLst/>
            <a:cxnLst/>
            <a:rect l="l" t="t" r="r" b="b"/>
            <a:pathLst>
              <a:path w="19620899" h="5698236">
                <a:moveTo>
                  <a:pt x="0" y="0"/>
                </a:moveTo>
                <a:lnTo>
                  <a:pt x="19620899" y="0"/>
                </a:lnTo>
                <a:lnTo>
                  <a:pt x="19620899" y="5698236"/>
                </a:lnTo>
                <a:lnTo>
                  <a:pt x="0" y="569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50944" y="-7184579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1" y="0"/>
                </a:lnTo>
                <a:lnTo>
                  <a:pt x="94729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7347" y="-4866181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6" y="0"/>
                </a:lnTo>
                <a:lnTo>
                  <a:pt x="11926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5840" y="4937919"/>
            <a:ext cx="5202621" cy="4114800"/>
          </a:xfrm>
          <a:custGeom>
            <a:avLst/>
            <a:gdLst/>
            <a:ahLst/>
            <a:cxnLst/>
            <a:rect l="l" t="t" r="r" b="b"/>
            <a:pathLst>
              <a:path w="5202621" h="4114800">
                <a:moveTo>
                  <a:pt x="0" y="0"/>
                </a:moveTo>
                <a:lnTo>
                  <a:pt x="5202621" y="0"/>
                </a:lnTo>
                <a:lnTo>
                  <a:pt x="52026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25314" y="7973596"/>
            <a:ext cx="4464465" cy="2313404"/>
          </a:xfrm>
          <a:custGeom>
            <a:avLst/>
            <a:gdLst/>
            <a:ahLst/>
            <a:cxnLst/>
            <a:rect l="l" t="t" r="r" b="b"/>
            <a:pathLst>
              <a:path w="4464465" h="2313404">
                <a:moveTo>
                  <a:pt x="0" y="0"/>
                </a:moveTo>
                <a:lnTo>
                  <a:pt x="4464465" y="0"/>
                </a:lnTo>
                <a:lnTo>
                  <a:pt x="4464465" y="2313404"/>
                </a:lnTo>
                <a:lnTo>
                  <a:pt x="0" y="2313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0"/>
            <a:ext cx="3564445" cy="4114800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3564445" y="0"/>
                </a:moveTo>
                <a:lnTo>
                  <a:pt x="0" y="0"/>
                </a:lnTo>
                <a:lnTo>
                  <a:pt x="0" y="4114800"/>
                </a:lnTo>
                <a:lnTo>
                  <a:pt x="3564445" y="4114800"/>
                </a:lnTo>
                <a:lnTo>
                  <a:pt x="35644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896016"/>
            <a:ext cx="5254909" cy="2390984"/>
          </a:xfrm>
          <a:custGeom>
            <a:avLst/>
            <a:gdLst/>
            <a:ahLst/>
            <a:cxnLst/>
            <a:rect l="l" t="t" r="r" b="b"/>
            <a:pathLst>
              <a:path w="5254909" h="2390984">
                <a:moveTo>
                  <a:pt x="0" y="0"/>
                </a:moveTo>
                <a:lnTo>
                  <a:pt x="5254909" y="0"/>
                </a:lnTo>
                <a:lnTo>
                  <a:pt x="5254909" y="2390984"/>
                </a:lnTo>
                <a:lnTo>
                  <a:pt x="0" y="239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5670" y="494829"/>
            <a:ext cx="16736661" cy="9297341"/>
            <a:chOff x="0" y="0"/>
            <a:chExt cx="4408009" cy="2448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8010" cy="2448683"/>
            </a:xfrm>
            <a:custGeom>
              <a:avLst/>
              <a:gdLst/>
              <a:ahLst/>
              <a:cxnLst/>
              <a:rect l="l" t="t" r="r" b="b"/>
              <a:pathLst>
                <a:path w="4408010" h="2448683">
                  <a:moveTo>
                    <a:pt x="23591" y="0"/>
                  </a:moveTo>
                  <a:lnTo>
                    <a:pt x="4384418" y="0"/>
                  </a:lnTo>
                  <a:cubicBezTo>
                    <a:pt x="4390675" y="0"/>
                    <a:pt x="4396676" y="2485"/>
                    <a:pt x="4401100" y="6910"/>
                  </a:cubicBezTo>
                  <a:cubicBezTo>
                    <a:pt x="4405524" y="11334"/>
                    <a:pt x="4408010" y="17334"/>
                    <a:pt x="4408010" y="23591"/>
                  </a:cubicBezTo>
                  <a:lnTo>
                    <a:pt x="4408010" y="2425091"/>
                  </a:lnTo>
                  <a:cubicBezTo>
                    <a:pt x="4408010" y="2431348"/>
                    <a:pt x="4405524" y="2437349"/>
                    <a:pt x="4401100" y="2441773"/>
                  </a:cubicBezTo>
                  <a:cubicBezTo>
                    <a:pt x="4396676" y="2446197"/>
                    <a:pt x="4390675" y="2448683"/>
                    <a:pt x="4384418" y="2448683"/>
                  </a:cubicBezTo>
                  <a:lnTo>
                    <a:pt x="23591" y="2448683"/>
                  </a:lnTo>
                  <a:cubicBezTo>
                    <a:pt x="17334" y="2448683"/>
                    <a:pt x="11334" y="2446197"/>
                    <a:pt x="6910" y="2441773"/>
                  </a:cubicBezTo>
                  <a:cubicBezTo>
                    <a:pt x="2485" y="2437349"/>
                    <a:pt x="0" y="2431348"/>
                    <a:pt x="0" y="2425091"/>
                  </a:cubicBezTo>
                  <a:lnTo>
                    <a:pt x="0" y="23591"/>
                  </a:lnTo>
                  <a:cubicBezTo>
                    <a:pt x="0" y="17334"/>
                    <a:pt x="2485" y="11334"/>
                    <a:pt x="6910" y="6910"/>
                  </a:cubicBezTo>
                  <a:cubicBezTo>
                    <a:pt x="11334" y="2485"/>
                    <a:pt x="17334" y="0"/>
                    <a:pt x="2359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205D1C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08009" cy="2486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564446" y="3143777"/>
            <a:ext cx="10680385" cy="6394881"/>
          </a:xfrm>
          <a:custGeom>
            <a:avLst/>
            <a:gdLst/>
            <a:ahLst/>
            <a:cxnLst/>
            <a:rect l="l" t="t" r="r" b="b"/>
            <a:pathLst>
              <a:path w="10680385" h="6394881">
                <a:moveTo>
                  <a:pt x="0" y="0"/>
                </a:moveTo>
                <a:lnTo>
                  <a:pt x="10680385" y="0"/>
                </a:lnTo>
                <a:lnTo>
                  <a:pt x="10680385" y="6394880"/>
                </a:lnTo>
                <a:lnTo>
                  <a:pt x="0" y="639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731152"/>
            <a:ext cx="16230600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-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Biểu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diễn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tiểu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phẩm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về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những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tổn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thương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mà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Trái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Đất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phải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chịu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đựng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.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-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Cùng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toàn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trường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cam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kết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hành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động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bảo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vệ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môi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3999" b="1" dirty="0" err="1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trường</a:t>
            </a:r>
            <a:r>
              <a:rPr lang="en-US" sz="3999" b="1" dirty="0">
                <a:solidFill>
                  <a:srgbClr val="F14A58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1132" y="220382"/>
            <a:ext cx="3164235" cy="1616636"/>
          </a:xfrm>
          <a:custGeom>
            <a:avLst/>
            <a:gdLst/>
            <a:ahLst/>
            <a:cxnLst/>
            <a:rect l="l" t="t" r="r" b="b"/>
            <a:pathLst>
              <a:path w="3164235" h="1616636">
                <a:moveTo>
                  <a:pt x="0" y="0"/>
                </a:moveTo>
                <a:lnTo>
                  <a:pt x="3164235" y="0"/>
                </a:lnTo>
                <a:lnTo>
                  <a:pt x="3164235" y="1616636"/>
                </a:lnTo>
                <a:lnTo>
                  <a:pt x="0" y="1616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200" y="8452281"/>
            <a:ext cx="19620899" cy="5698236"/>
          </a:xfrm>
          <a:custGeom>
            <a:avLst/>
            <a:gdLst/>
            <a:ahLst/>
            <a:cxnLst/>
            <a:rect l="l" t="t" r="r" b="b"/>
            <a:pathLst>
              <a:path w="19620899" h="5698236">
                <a:moveTo>
                  <a:pt x="0" y="0"/>
                </a:moveTo>
                <a:lnTo>
                  <a:pt x="19620899" y="0"/>
                </a:lnTo>
                <a:lnTo>
                  <a:pt x="19620899" y="5698236"/>
                </a:lnTo>
                <a:lnTo>
                  <a:pt x="0" y="5698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27241" y="220382"/>
            <a:ext cx="6905149" cy="9258300"/>
          </a:xfrm>
          <a:custGeom>
            <a:avLst/>
            <a:gdLst/>
            <a:ahLst/>
            <a:cxnLst/>
            <a:rect l="l" t="t" r="r" b="b"/>
            <a:pathLst>
              <a:path w="6905149" h="9258300">
                <a:moveTo>
                  <a:pt x="0" y="0"/>
                </a:moveTo>
                <a:lnTo>
                  <a:pt x="6905149" y="0"/>
                </a:lnTo>
                <a:lnTo>
                  <a:pt x="690514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07118" y="6172200"/>
            <a:ext cx="2480882" cy="4114800"/>
          </a:xfrm>
          <a:custGeom>
            <a:avLst/>
            <a:gdLst/>
            <a:ahLst/>
            <a:cxnLst/>
            <a:rect l="l" t="t" r="r" b="b"/>
            <a:pathLst>
              <a:path w="2480882" h="4114800">
                <a:moveTo>
                  <a:pt x="0" y="0"/>
                </a:moveTo>
                <a:lnTo>
                  <a:pt x="2480882" y="0"/>
                </a:lnTo>
                <a:lnTo>
                  <a:pt x="24808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8721" y="2057400"/>
            <a:ext cx="7032879" cy="8229600"/>
          </a:xfrm>
          <a:custGeom>
            <a:avLst/>
            <a:gdLst/>
            <a:ahLst/>
            <a:cxnLst/>
            <a:rect l="l" t="t" r="r" b="b"/>
            <a:pathLst>
              <a:path w="7032879" h="8229600">
                <a:moveTo>
                  <a:pt x="0" y="0"/>
                </a:moveTo>
                <a:lnTo>
                  <a:pt x="7032879" y="0"/>
                </a:lnTo>
                <a:lnTo>
                  <a:pt x="70328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16151" y="220382"/>
            <a:ext cx="7315200" cy="3026664"/>
          </a:xfrm>
          <a:custGeom>
            <a:avLst/>
            <a:gdLst/>
            <a:ahLst/>
            <a:cxnLst/>
            <a:rect l="l" t="t" r="r" b="b"/>
            <a:pathLst>
              <a:path w="7315200" h="3026664">
                <a:moveTo>
                  <a:pt x="0" y="0"/>
                </a:moveTo>
                <a:lnTo>
                  <a:pt x="7315200" y="0"/>
                </a:lnTo>
                <a:lnTo>
                  <a:pt x="7315200" y="3026664"/>
                </a:lnTo>
                <a:lnTo>
                  <a:pt x="0" y="3026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44482" y="5739663"/>
            <a:ext cx="7315200" cy="3026664"/>
          </a:xfrm>
          <a:custGeom>
            <a:avLst/>
            <a:gdLst/>
            <a:ahLst/>
            <a:cxnLst/>
            <a:rect l="l" t="t" r="r" b="b"/>
            <a:pathLst>
              <a:path w="7315200" h="3026664">
                <a:moveTo>
                  <a:pt x="0" y="0"/>
                </a:moveTo>
                <a:lnTo>
                  <a:pt x="7315200" y="0"/>
                </a:lnTo>
                <a:lnTo>
                  <a:pt x="7315200" y="3026664"/>
                </a:lnTo>
                <a:lnTo>
                  <a:pt x="0" y="3026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2742" y="1117117"/>
            <a:ext cx="11956875" cy="17863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57200" y="2903482"/>
            <a:ext cx="14540220" cy="35420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049" y="220382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8452281"/>
            <a:ext cx="19620899" cy="5698236"/>
          </a:xfrm>
          <a:custGeom>
            <a:avLst/>
            <a:gdLst/>
            <a:ahLst/>
            <a:cxnLst/>
            <a:rect l="l" t="t" r="r" b="b"/>
            <a:pathLst>
              <a:path w="19620899" h="5698236">
                <a:moveTo>
                  <a:pt x="0" y="0"/>
                </a:moveTo>
                <a:lnTo>
                  <a:pt x="19620899" y="0"/>
                </a:lnTo>
                <a:lnTo>
                  <a:pt x="19620899" y="5698236"/>
                </a:lnTo>
                <a:lnTo>
                  <a:pt x="0" y="569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50944" y="-7184579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1" y="0"/>
                </a:lnTo>
                <a:lnTo>
                  <a:pt x="94729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7347" y="-4866181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6" y="0"/>
                </a:lnTo>
                <a:lnTo>
                  <a:pt x="11926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5840" y="4937919"/>
            <a:ext cx="5202621" cy="4114800"/>
          </a:xfrm>
          <a:custGeom>
            <a:avLst/>
            <a:gdLst/>
            <a:ahLst/>
            <a:cxnLst/>
            <a:rect l="l" t="t" r="r" b="b"/>
            <a:pathLst>
              <a:path w="5202621" h="4114800">
                <a:moveTo>
                  <a:pt x="0" y="0"/>
                </a:moveTo>
                <a:lnTo>
                  <a:pt x="5202621" y="0"/>
                </a:lnTo>
                <a:lnTo>
                  <a:pt x="52026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25314" y="7973596"/>
            <a:ext cx="4464465" cy="2313404"/>
          </a:xfrm>
          <a:custGeom>
            <a:avLst/>
            <a:gdLst/>
            <a:ahLst/>
            <a:cxnLst/>
            <a:rect l="l" t="t" r="r" b="b"/>
            <a:pathLst>
              <a:path w="4464465" h="2313404">
                <a:moveTo>
                  <a:pt x="0" y="0"/>
                </a:moveTo>
                <a:lnTo>
                  <a:pt x="4464465" y="0"/>
                </a:lnTo>
                <a:lnTo>
                  <a:pt x="4464465" y="2313404"/>
                </a:lnTo>
                <a:lnTo>
                  <a:pt x="0" y="2313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0"/>
            <a:ext cx="3564445" cy="4114800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3564445" y="0"/>
                </a:moveTo>
                <a:lnTo>
                  <a:pt x="0" y="0"/>
                </a:lnTo>
                <a:lnTo>
                  <a:pt x="0" y="4114800"/>
                </a:lnTo>
                <a:lnTo>
                  <a:pt x="3564445" y="4114800"/>
                </a:lnTo>
                <a:lnTo>
                  <a:pt x="35644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896016"/>
            <a:ext cx="5254909" cy="2390984"/>
          </a:xfrm>
          <a:custGeom>
            <a:avLst/>
            <a:gdLst/>
            <a:ahLst/>
            <a:cxnLst/>
            <a:rect l="l" t="t" r="r" b="b"/>
            <a:pathLst>
              <a:path w="5254909" h="2390984">
                <a:moveTo>
                  <a:pt x="0" y="0"/>
                </a:moveTo>
                <a:lnTo>
                  <a:pt x="5254909" y="0"/>
                </a:lnTo>
                <a:lnTo>
                  <a:pt x="5254909" y="2390984"/>
                </a:lnTo>
                <a:lnTo>
                  <a:pt x="0" y="239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5670" y="494829"/>
            <a:ext cx="16736661" cy="9297341"/>
            <a:chOff x="0" y="0"/>
            <a:chExt cx="4408009" cy="2448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8010" cy="2448683"/>
            </a:xfrm>
            <a:custGeom>
              <a:avLst/>
              <a:gdLst/>
              <a:ahLst/>
              <a:cxnLst/>
              <a:rect l="l" t="t" r="r" b="b"/>
              <a:pathLst>
                <a:path w="4408010" h="2448683">
                  <a:moveTo>
                    <a:pt x="23591" y="0"/>
                  </a:moveTo>
                  <a:lnTo>
                    <a:pt x="4384418" y="0"/>
                  </a:lnTo>
                  <a:cubicBezTo>
                    <a:pt x="4390675" y="0"/>
                    <a:pt x="4396676" y="2485"/>
                    <a:pt x="4401100" y="6910"/>
                  </a:cubicBezTo>
                  <a:cubicBezTo>
                    <a:pt x="4405524" y="11334"/>
                    <a:pt x="4408010" y="17334"/>
                    <a:pt x="4408010" y="23591"/>
                  </a:cubicBezTo>
                  <a:lnTo>
                    <a:pt x="4408010" y="2425091"/>
                  </a:lnTo>
                  <a:cubicBezTo>
                    <a:pt x="4408010" y="2431348"/>
                    <a:pt x="4405524" y="2437349"/>
                    <a:pt x="4401100" y="2441773"/>
                  </a:cubicBezTo>
                  <a:cubicBezTo>
                    <a:pt x="4396676" y="2446197"/>
                    <a:pt x="4390675" y="2448683"/>
                    <a:pt x="4384418" y="2448683"/>
                  </a:cubicBezTo>
                  <a:lnTo>
                    <a:pt x="23591" y="2448683"/>
                  </a:lnTo>
                  <a:cubicBezTo>
                    <a:pt x="17334" y="2448683"/>
                    <a:pt x="11334" y="2446197"/>
                    <a:pt x="6910" y="2441773"/>
                  </a:cubicBezTo>
                  <a:cubicBezTo>
                    <a:pt x="2485" y="2437349"/>
                    <a:pt x="0" y="2431348"/>
                    <a:pt x="0" y="2425091"/>
                  </a:cubicBezTo>
                  <a:lnTo>
                    <a:pt x="0" y="23591"/>
                  </a:lnTo>
                  <a:cubicBezTo>
                    <a:pt x="0" y="17334"/>
                    <a:pt x="2485" y="11334"/>
                    <a:pt x="6910" y="6910"/>
                  </a:cubicBezTo>
                  <a:cubicBezTo>
                    <a:pt x="11334" y="2485"/>
                    <a:pt x="17334" y="0"/>
                    <a:pt x="2359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205D1C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08009" cy="2486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968821"/>
            <a:ext cx="1623060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 </a:t>
            </a:r>
            <a:r>
              <a:rPr lang="en-US" sz="5400" b="1" dirty="0" err="1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Báo</a:t>
            </a:r>
            <a:r>
              <a:rPr lang="en-US" sz="54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cáo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kết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quả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khảo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sát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thực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trạng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vệ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sinh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môi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trường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nơi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sinh</a:t>
            </a:r>
            <a:r>
              <a:rPr lang="en-US" sz="54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sống</a:t>
            </a:r>
            <a:endParaRPr lang="en-US" sz="5400" b="1" dirty="0">
              <a:solidFill>
                <a:srgbClr val="C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473155" y="2943313"/>
            <a:ext cx="6093030" cy="7506813"/>
          </a:xfrm>
          <a:custGeom>
            <a:avLst/>
            <a:gdLst/>
            <a:ahLst/>
            <a:cxnLst/>
            <a:rect l="l" t="t" r="r" b="b"/>
            <a:pathLst>
              <a:path w="6093030" h="7506813">
                <a:moveTo>
                  <a:pt x="0" y="0"/>
                </a:moveTo>
                <a:lnTo>
                  <a:pt x="6093030" y="0"/>
                </a:lnTo>
                <a:lnTo>
                  <a:pt x="6093030" y="7506813"/>
                </a:lnTo>
                <a:lnTo>
                  <a:pt x="0" y="75068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6426464" y="2742371"/>
            <a:ext cx="10832835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Đọc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thông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tin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trên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Bảng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tin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môi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trường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lớp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lvl="0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Lắng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nghe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bản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tin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phát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thanh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kênh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Ra –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– ô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Môi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trường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lvl="0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Đại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diện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nhóm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đưa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kết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luận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về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thực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trạng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vệ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sinh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môi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trường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nơi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mình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khảo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sát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lang="en-US" sz="45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1887" y="5143500"/>
            <a:ext cx="20732643" cy="10158995"/>
          </a:xfrm>
          <a:custGeom>
            <a:avLst/>
            <a:gdLst/>
            <a:ahLst/>
            <a:cxnLst/>
            <a:rect l="l" t="t" r="r" b="b"/>
            <a:pathLst>
              <a:path w="20732643" h="10158995">
                <a:moveTo>
                  <a:pt x="0" y="0"/>
                </a:moveTo>
                <a:lnTo>
                  <a:pt x="20732643" y="0"/>
                </a:lnTo>
                <a:lnTo>
                  <a:pt x="20732643" y="10158995"/>
                </a:lnTo>
                <a:lnTo>
                  <a:pt x="0" y="1015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0337" y="8860917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060482" y="8562050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2439" y="2780187"/>
            <a:ext cx="6093030" cy="7506813"/>
          </a:xfrm>
          <a:custGeom>
            <a:avLst/>
            <a:gdLst/>
            <a:ahLst/>
            <a:cxnLst/>
            <a:rect l="l" t="t" r="r" b="b"/>
            <a:pathLst>
              <a:path w="6093030" h="7506813">
                <a:moveTo>
                  <a:pt x="0" y="0"/>
                </a:moveTo>
                <a:lnTo>
                  <a:pt x="6093030" y="0"/>
                </a:lnTo>
                <a:lnTo>
                  <a:pt x="6093030" y="7506813"/>
                </a:lnTo>
                <a:lnTo>
                  <a:pt x="0" y="75068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5391" y="471136"/>
            <a:ext cx="15077217" cy="270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  <a:spcBef>
                <a:spcPct val="0"/>
              </a:spcBef>
            </a:pPr>
            <a:r>
              <a:rPr lang="en-US" sz="7373">
                <a:solidFill>
                  <a:srgbClr val="FFFFFF"/>
                </a:solidFill>
                <a:latin typeface="Bugaki"/>
                <a:ea typeface="Bugaki"/>
                <a:cs typeface="Bugaki"/>
                <a:sym typeface="Bugaki"/>
              </a:rPr>
              <a:t>Green Practices and Eco-Friendly Lifestyle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2781" y="1177163"/>
            <a:ext cx="12290601" cy="7358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8452281"/>
            <a:ext cx="19620899" cy="5698236"/>
          </a:xfrm>
          <a:custGeom>
            <a:avLst/>
            <a:gdLst/>
            <a:ahLst/>
            <a:cxnLst/>
            <a:rect l="l" t="t" r="r" b="b"/>
            <a:pathLst>
              <a:path w="19620899" h="5698236">
                <a:moveTo>
                  <a:pt x="0" y="0"/>
                </a:moveTo>
                <a:lnTo>
                  <a:pt x="19620899" y="0"/>
                </a:lnTo>
                <a:lnTo>
                  <a:pt x="19620899" y="5698236"/>
                </a:lnTo>
                <a:lnTo>
                  <a:pt x="0" y="569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50944" y="-7184579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1" y="0"/>
                </a:lnTo>
                <a:lnTo>
                  <a:pt x="94729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7347" y="-4866181"/>
            <a:ext cx="11926957" cy="8229600"/>
          </a:xfrm>
          <a:custGeom>
            <a:avLst/>
            <a:gdLst/>
            <a:ahLst/>
            <a:cxnLst/>
            <a:rect l="l" t="t" r="r" b="b"/>
            <a:pathLst>
              <a:path w="11926957" h="8229600">
                <a:moveTo>
                  <a:pt x="0" y="0"/>
                </a:moveTo>
                <a:lnTo>
                  <a:pt x="11926956" y="0"/>
                </a:lnTo>
                <a:lnTo>
                  <a:pt x="11926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45840" y="4937919"/>
            <a:ext cx="5202621" cy="4114800"/>
          </a:xfrm>
          <a:custGeom>
            <a:avLst/>
            <a:gdLst/>
            <a:ahLst/>
            <a:cxnLst/>
            <a:rect l="l" t="t" r="r" b="b"/>
            <a:pathLst>
              <a:path w="5202621" h="4114800">
                <a:moveTo>
                  <a:pt x="0" y="0"/>
                </a:moveTo>
                <a:lnTo>
                  <a:pt x="5202621" y="0"/>
                </a:lnTo>
                <a:lnTo>
                  <a:pt x="52026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25314" y="7973596"/>
            <a:ext cx="4464465" cy="2313404"/>
          </a:xfrm>
          <a:custGeom>
            <a:avLst/>
            <a:gdLst/>
            <a:ahLst/>
            <a:cxnLst/>
            <a:rect l="l" t="t" r="r" b="b"/>
            <a:pathLst>
              <a:path w="4464465" h="2313404">
                <a:moveTo>
                  <a:pt x="0" y="0"/>
                </a:moveTo>
                <a:lnTo>
                  <a:pt x="4464465" y="0"/>
                </a:lnTo>
                <a:lnTo>
                  <a:pt x="4464465" y="2313404"/>
                </a:lnTo>
                <a:lnTo>
                  <a:pt x="0" y="2313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0"/>
            <a:ext cx="3564445" cy="4114800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3564445" y="0"/>
                </a:moveTo>
                <a:lnTo>
                  <a:pt x="0" y="0"/>
                </a:lnTo>
                <a:lnTo>
                  <a:pt x="0" y="4114800"/>
                </a:lnTo>
                <a:lnTo>
                  <a:pt x="3564445" y="4114800"/>
                </a:lnTo>
                <a:lnTo>
                  <a:pt x="35644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896016"/>
            <a:ext cx="5254909" cy="2390984"/>
          </a:xfrm>
          <a:custGeom>
            <a:avLst/>
            <a:gdLst/>
            <a:ahLst/>
            <a:cxnLst/>
            <a:rect l="l" t="t" r="r" b="b"/>
            <a:pathLst>
              <a:path w="5254909" h="2390984">
                <a:moveTo>
                  <a:pt x="0" y="0"/>
                </a:moveTo>
                <a:lnTo>
                  <a:pt x="5254909" y="0"/>
                </a:lnTo>
                <a:lnTo>
                  <a:pt x="5254909" y="2390984"/>
                </a:lnTo>
                <a:lnTo>
                  <a:pt x="0" y="239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75670" y="494829"/>
            <a:ext cx="16736661" cy="9297341"/>
            <a:chOff x="0" y="0"/>
            <a:chExt cx="4408009" cy="2448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8010" cy="2448683"/>
            </a:xfrm>
            <a:custGeom>
              <a:avLst/>
              <a:gdLst/>
              <a:ahLst/>
              <a:cxnLst/>
              <a:rect l="l" t="t" r="r" b="b"/>
              <a:pathLst>
                <a:path w="4408010" h="2448683">
                  <a:moveTo>
                    <a:pt x="23591" y="0"/>
                  </a:moveTo>
                  <a:lnTo>
                    <a:pt x="4384418" y="0"/>
                  </a:lnTo>
                  <a:cubicBezTo>
                    <a:pt x="4390675" y="0"/>
                    <a:pt x="4396676" y="2485"/>
                    <a:pt x="4401100" y="6910"/>
                  </a:cubicBezTo>
                  <a:cubicBezTo>
                    <a:pt x="4405524" y="11334"/>
                    <a:pt x="4408010" y="17334"/>
                    <a:pt x="4408010" y="23591"/>
                  </a:cubicBezTo>
                  <a:lnTo>
                    <a:pt x="4408010" y="2425091"/>
                  </a:lnTo>
                  <a:cubicBezTo>
                    <a:pt x="4408010" y="2431348"/>
                    <a:pt x="4405524" y="2437349"/>
                    <a:pt x="4401100" y="2441773"/>
                  </a:cubicBezTo>
                  <a:cubicBezTo>
                    <a:pt x="4396676" y="2446197"/>
                    <a:pt x="4390675" y="2448683"/>
                    <a:pt x="4384418" y="2448683"/>
                  </a:cubicBezTo>
                  <a:lnTo>
                    <a:pt x="23591" y="2448683"/>
                  </a:lnTo>
                  <a:cubicBezTo>
                    <a:pt x="17334" y="2448683"/>
                    <a:pt x="11334" y="2446197"/>
                    <a:pt x="6910" y="2441773"/>
                  </a:cubicBezTo>
                  <a:cubicBezTo>
                    <a:pt x="2485" y="2437349"/>
                    <a:pt x="0" y="2431348"/>
                    <a:pt x="0" y="2425091"/>
                  </a:cubicBezTo>
                  <a:lnTo>
                    <a:pt x="0" y="23591"/>
                  </a:lnTo>
                  <a:cubicBezTo>
                    <a:pt x="0" y="17334"/>
                    <a:pt x="2485" y="11334"/>
                    <a:pt x="6910" y="6910"/>
                  </a:cubicBezTo>
                  <a:cubicBezTo>
                    <a:pt x="11334" y="2485"/>
                    <a:pt x="17334" y="0"/>
                    <a:pt x="23591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205D1C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08009" cy="2486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968821"/>
            <a:ext cx="16230600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Lập</a:t>
            </a:r>
            <a:r>
              <a:rPr lang="en-US" sz="4800" b="1" dirty="0" smtClean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kế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hoạch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tham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gia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lao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công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ích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giữ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gìn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vệ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sinh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môi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ở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khu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dân</a:t>
            </a:r>
            <a:r>
              <a:rPr lang="en-US" sz="4800" b="1" dirty="0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cư</a:t>
            </a:r>
            <a:endParaRPr lang="en-US" sz="4800" b="1" dirty="0">
              <a:solidFill>
                <a:srgbClr val="C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Thảo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luận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về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hoạt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lao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công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ích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cần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thực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hiện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dựa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trên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kết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quả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khảo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sát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Lập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kế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hoạch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cụ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thể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hoạt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động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phù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hợp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mà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thân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thể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tham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gia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Gợi</a:t>
            </a:r>
            <a:r>
              <a:rPr lang="en-US" sz="4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ý: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756741" y="5850677"/>
            <a:ext cx="7900806" cy="3693627"/>
          </a:xfrm>
          <a:custGeom>
            <a:avLst/>
            <a:gdLst/>
            <a:ahLst/>
            <a:cxnLst/>
            <a:rect l="l" t="t" r="r" b="b"/>
            <a:pathLst>
              <a:path w="7900806" h="3693627">
                <a:moveTo>
                  <a:pt x="0" y="0"/>
                </a:moveTo>
                <a:lnTo>
                  <a:pt x="7900806" y="0"/>
                </a:lnTo>
                <a:lnTo>
                  <a:pt x="7900806" y="3693627"/>
                </a:lnTo>
                <a:lnTo>
                  <a:pt x="0" y="36936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1887" y="5143500"/>
            <a:ext cx="20732643" cy="10158995"/>
          </a:xfrm>
          <a:custGeom>
            <a:avLst/>
            <a:gdLst/>
            <a:ahLst/>
            <a:cxnLst/>
            <a:rect l="l" t="t" r="r" b="b"/>
            <a:pathLst>
              <a:path w="20732643" h="10158995">
                <a:moveTo>
                  <a:pt x="0" y="0"/>
                </a:moveTo>
                <a:lnTo>
                  <a:pt x="20732643" y="0"/>
                </a:lnTo>
                <a:lnTo>
                  <a:pt x="20732643" y="10158995"/>
                </a:lnTo>
                <a:lnTo>
                  <a:pt x="0" y="1015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0337" y="8860917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0" y="0"/>
                </a:moveTo>
                <a:lnTo>
                  <a:pt x="7315200" y="0"/>
                </a:lnTo>
                <a:lnTo>
                  <a:pt x="7315200" y="3480816"/>
                </a:lnTo>
                <a:lnTo>
                  <a:pt x="0" y="348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060482" y="8562050"/>
            <a:ext cx="7315200" cy="3480816"/>
          </a:xfrm>
          <a:custGeom>
            <a:avLst/>
            <a:gdLst/>
            <a:ahLst/>
            <a:cxnLst/>
            <a:rect l="l" t="t" r="r" b="b"/>
            <a:pathLst>
              <a:path w="7315200" h="3480816">
                <a:moveTo>
                  <a:pt x="7315200" y="0"/>
                </a:moveTo>
                <a:lnTo>
                  <a:pt x="0" y="0"/>
                </a:lnTo>
                <a:lnTo>
                  <a:pt x="0" y="3480816"/>
                </a:lnTo>
                <a:lnTo>
                  <a:pt x="7315200" y="348081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288" y="0"/>
            <a:ext cx="2085975" cy="2085975"/>
          </a:xfrm>
          <a:custGeom>
            <a:avLst/>
            <a:gdLst/>
            <a:ahLst/>
            <a:cxnLst/>
            <a:rect l="l" t="t" r="r" b="b"/>
            <a:pathLst>
              <a:path w="2085975" h="2085975">
                <a:moveTo>
                  <a:pt x="0" y="0"/>
                </a:moveTo>
                <a:lnTo>
                  <a:pt x="2085976" y="0"/>
                </a:lnTo>
                <a:lnTo>
                  <a:pt x="2085976" y="2085975"/>
                </a:lnTo>
                <a:lnTo>
                  <a:pt x="0" y="208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75732" y="0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2439" y="2780187"/>
            <a:ext cx="6093030" cy="7506813"/>
          </a:xfrm>
          <a:custGeom>
            <a:avLst/>
            <a:gdLst/>
            <a:ahLst/>
            <a:cxnLst/>
            <a:rect l="l" t="t" r="r" b="b"/>
            <a:pathLst>
              <a:path w="6093030" h="7506813">
                <a:moveTo>
                  <a:pt x="0" y="0"/>
                </a:moveTo>
                <a:lnTo>
                  <a:pt x="6093030" y="0"/>
                </a:lnTo>
                <a:lnTo>
                  <a:pt x="6093030" y="7506813"/>
                </a:lnTo>
                <a:lnTo>
                  <a:pt x="0" y="75068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5391" y="471136"/>
            <a:ext cx="15077217" cy="270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  <a:spcBef>
                <a:spcPct val="0"/>
              </a:spcBef>
            </a:pPr>
            <a:r>
              <a:rPr lang="en-US" sz="7373">
                <a:solidFill>
                  <a:srgbClr val="FFFFFF"/>
                </a:solidFill>
                <a:latin typeface="Bugaki"/>
                <a:ea typeface="Bugaki"/>
                <a:cs typeface="Bugaki"/>
                <a:sym typeface="Bugaki"/>
              </a:rPr>
              <a:t>Green Practices and Eco-Friendly Lifestyle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8731" y="1360473"/>
            <a:ext cx="14022015" cy="74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458</Words>
  <Application>Microsoft Office PowerPoint</Application>
  <PresentationFormat>Custom</PresentationFormat>
  <Paragraphs>41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SVN-Newton</vt:lpstr>
      <vt:lpstr>Bugaki</vt:lpstr>
      <vt:lpstr>Calibri Light</vt:lpstr>
      <vt:lpstr>Times New Roman</vt:lpstr>
      <vt:lpstr>#9Slide07 IcielBaliho Script</vt:lpstr>
      <vt:lpstr>Quicksand Bold</vt:lpstr>
      <vt:lpstr>Calibri</vt:lpstr>
      <vt:lpstr>Quicksand</vt:lpstr>
      <vt:lpstr>Times New Roman Bold</vt:lpstr>
      <vt:lpstr>Clear Sans Bold</vt:lpstr>
      <vt:lpstr>Arial</vt:lpstr>
      <vt:lpstr>Arimo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T31_HDTN</dc:title>
  <cp:lastModifiedBy>Laptop T&amp;T</cp:lastModifiedBy>
  <cp:revision>37</cp:revision>
  <dcterms:created xsi:type="dcterms:W3CDTF">2006-08-16T00:00:00Z</dcterms:created>
  <dcterms:modified xsi:type="dcterms:W3CDTF">2025-03-23T16:19:57Z</dcterms:modified>
  <dc:identifier>DAGiiy7UOIM</dc:identifier>
</cp:coreProperties>
</file>