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32" r:id="rId3"/>
    <p:sldId id="310" r:id="rId4"/>
    <p:sldId id="289" r:id="rId5"/>
    <p:sldId id="461" r:id="rId6"/>
    <p:sldId id="264" r:id="rId7"/>
    <p:sldId id="260" r:id="rId8"/>
    <p:sldId id="261" r:id="rId9"/>
    <p:sldId id="453" r:id="rId10"/>
    <p:sldId id="462" r:id="rId11"/>
    <p:sldId id="463" r:id="rId12"/>
    <p:sldId id="469" r:id="rId13"/>
    <p:sldId id="468" r:id="rId14"/>
    <p:sldId id="318" r:id="rId15"/>
    <p:sldId id="4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FE0EC-ECE6-4D82-A252-562F4FDED15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BB34E-8B76-464E-9D3B-B66C0DA80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A98DED-B243-476C-83A2-150E066E34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5" y="256954"/>
            <a:ext cx="1416933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10" Type="http://schemas.openxmlformats.org/officeDocument/2006/relationships/image" Target="../media/image4.jpeg"/><Relationship Id="rId4" Type="http://schemas.openxmlformats.org/officeDocument/2006/relationships/slide" Target="slide2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9.gif"/><Relationship Id="rId17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11" Type="http://schemas.openxmlformats.org/officeDocument/2006/relationships/image" Target="../media/image33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media2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gif"/><Relationship Id="rId1" Type="http://schemas.openxmlformats.org/officeDocument/2006/relationships/tags" Target="../tags/tag9.xml"/><Relationship Id="rId6" Type="http://schemas.openxmlformats.org/officeDocument/2006/relationships/image" Target="../media/image20.jp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3.gif"/><Relationship Id="rId1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image" Target="../media/image30.gif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gif"/><Relationship Id="rId18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12" Type="http://schemas.openxmlformats.org/officeDocument/2006/relationships/image" Target="../media/image33.gif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2619181"/>
            <a:chOff x="2422477" y="30848"/>
            <a:chExt cx="6598692" cy="261918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7BD72C-054E-465C-9978-36A6788BDFDD}"/>
                </a:ext>
              </a:extLst>
            </p:cNvPr>
            <p:cNvSpPr/>
            <p:nvPr/>
          </p:nvSpPr>
          <p:spPr>
            <a:xfrm>
              <a:off x="3667786" y="1203479"/>
              <a:ext cx="5043368" cy="14465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53" y="-696447"/>
            <a:ext cx="10595339" cy="639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987729" y="682399"/>
            <a:ext cx="7314891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d)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Nhiệt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bình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38810" y="2002178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: 35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09808" y="1985044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55883" y="1971979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19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39 0.330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1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711 0.323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5065 0.3430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4284922" y="-248594"/>
            <a:ext cx="3168502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148316" y="405145"/>
            <a:ext cx="932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786810" y="2211572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480 mm + 120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545 mm – 45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840 mm :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1D39B-B696-4D54-97F6-01249BF553EC}"/>
              </a:ext>
            </a:extLst>
          </p:cNvPr>
          <p:cNvSpPr txBox="1"/>
          <p:nvPr/>
        </p:nvSpPr>
        <p:spPr>
          <a:xfrm>
            <a:off x="5092996" y="2158409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465 g + 340 g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g x 5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900 g :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4D379-2F6D-4AD8-9BBE-EBDDF3FAF77A}"/>
              </a:ext>
            </a:extLst>
          </p:cNvPr>
          <p:cNvSpPr txBox="1"/>
          <p:nvPr/>
        </p:nvSpPr>
        <p:spPr>
          <a:xfrm>
            <a:off x="8548577" y="2147776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500 ml + 156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1 000 ml – 500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250 ml x 3</a:t>
            </a:r>
          </a:p>
        </p:txBody>
      </p:sp>
    </p:spTree>
    <p:extLst>
      <p:ext uri="{BB962C8B-B14F-4D97-AF65-F5344CB8AC3E}">
        <p14:creationId xmlns:p14="http://schemas.microsoft.com/office/powerpoint/2010/main" val="4238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4284922" y="-248594"/>
            <a:ext cx="3168502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148316" y="405145"/>
            <a:ext cx="932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786810" y="2211572"/>
            <a:ext cx="530919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480 mm + 120 mm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600 mm </a:t>
            </a: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545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 – 45 mm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500 mm</a:t>
            </a: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840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 : 3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280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1D39B-B696-4D54-97F6-01249BF553EC}"/>
              </a:ext>
            </a:extLst>
          </p:cNvPr>
          <p:cNvSpPr txBox="1"/>
          <p:nvPr/>
        </p:nvSpPr>
        <p:spPr>
          <a:xfrm>
            <a:off x="6931359" y="2178488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465 g + 340 </a:t>
            </a:r>
            <a:r>
              <a:rPr lang="pt-BR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805 </a:t>
            </a:r>
            <a:r>
              <a:rPr lang="pt-BR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200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pt-BR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pt-BR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pt-BR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900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 : 6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pt-BR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pt-BR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4D379-2F6D-4AD8-9BBE-EBDDF3FAF77A}"/>
              </a:ext>
            </a:extLst>
          </p:cNvPr>
          <p:cNvSpPr txBox="1"/>
          <p:nvPr/>
        </p:nvSpPr>
        <p:spPr>
          <a:xfrm>
            <a:off x="3936429" y="4379147"/>
            <a:ext cx="519741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500 ml + 156 ml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656 ml </a:t>
            </a: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1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000 ml – 500 ml =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500 ml</a:t>
            </a:r>
          </a:p>
          <a:p>
            <a:pPr algn="l"/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250 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ml </a:t>
            </a:r>
            <a:r>
              <a:rPr lang="pt-BR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pt-BR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750 </a:t>
            </a:r>
            <a:r>
              <a:rPr lang="pt-BR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1017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596349" y="-248594"/>
            <a:ext cx="11161642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964097" y="447675"/>
            <a:ext cx="10704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gói mì tôm cân nặng 80 g, một hộp sữa cân nặng 455 g. Hỏi 3 gói mì tôm và 1 hộp sữa cân nặng bao nhiêu gam?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CB18B2-A74E-403F-A955-0AAF87A75639}"/>
              </a:ext>
            </a:extLst>
          </p:cNvPr>
          <p:cNvSpPr txBox="1"/>
          <p:nvPr/>
        </p:nvSpPr>
        <p:spPr>
          <a:xfrm>
            <a:off x="2515015" y="2285584"/>
            <a:ext cx="76026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x 3 = 240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+ 455 = 695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695 g</a:t>
            </a:r>
          </a:p>
        </p:txBody>
      </p:sp>
    </p:spTree>
    <p:extLst>
      <p:ext uri="{BB962C8B-B14F-4D97-AF65-F5344CB8AC3E}">
        <p14:creationId xmlns:p14="http://schemas.microsoft.com/office/powerpoint/2010/main" val="25562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45" y="-462285"/>
            <a:ext cx="3556000" cy="3556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49F42DC-7ED6-493F-8F91-51452AEB84E1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1432475" y="3030814"/>
            <a:ext cx="932704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;p27">
            <a:extLst>
              <a:ext uri="{FF2B5EF4-FFF2-40B4-BE49-F238E27FC236}">
                <a16:creationId xmlns:a16="http://schemas.microsoft.com/office/drawing/2014/main" id="{E1BCDFC3-F4D2-401B-9077-8D71BE03E04C}"/>
              </a:ext>
            </a:extLst>
          </p:cNvPr>
          <p:cNvGrpSpPr/>
          <p:nvPr/>
        </p:nvGrpSpPr>
        <p:grpSpPr>
          <a:xfrm>
            <a:off x="0" y="-41232"/>
            <a:ext cx="12192000" cy="6858000"/>
            <a:chOff x="0" y="0"/>
            <a:chExt cx="12192000" cy="6858000"/>
          </a:xfrm>
        </p:grpSpPr>
        <p:sp>
          <p:nvSpPr>
            <p:cNvPr id="4" name="Google Shape;29;p27">
              <a:extLst>
                <a:ext uri="{FF2B5EF4-FFF2-40B4-BE49-F238E27FC236}">
                  <a16:creationId xmlns:a16="http://schemas.microsoft.com/office/drawing/2014/main" id="{3CD2F822-C076-4F08-8EB8-885E76AF36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0;p27">
              <a:extLst>
                <a:ext uri="{FF2B5EF4-FFF2-40B4-BE49-F238E27FC236}">
                  <a16:creationId xmlns:a16="http://schemas.microsoft.com/office/drawing/2014/main" id="{071F7056-0050-4C2D-BBAD-6C7EDF0FCC50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1;p27">
              <a:extLst>
                <a:ext uri="{FF2B5EF4-FFF2-40B4-BE49-F238E27FC236}">
                  <a16:creationId xmlns:a16="http://schemas.microsoft.com/office/drawing/2014/main" id="{62107F9C-F5E8-4ADD-A677-0252D0CCDA04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2;p27">
              <a:extLst>
                <a:ext uri="{FF2B5EF4-FFF2-40B4-BE49-F238E27FC236}">
                  <a16:creationId xmlns:a16="http://schemas.microsoft.com/office/drawing/2014/main" id="{532DD357-D0EF-496D-B9F0-E1039B59D29A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;p27">
              <a:extLst>
                <a:ext uri="{FF2B5EF4-FFF2-40B4-BE49-F238E27FC236}">
                  <a16:creationId xmlns:a16="http://schemas.microsoft.com/office/drawing/2014/main" id="{DE63F259-3C20-422F-B69C-5D8D6D22FFD7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4;p27">
              <a:extLst>
                <a:ext uri="{FF2B5EF4-FFF2-40B4-BE49-F238E27FC236}">
                  <a16:creationId xmlns:a16="http://schemas.microsoft.com/office/drawing/2014/main" id="{3FB32B1A-D2CE-479E-A49C-B1D5CA0DF358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5;p27">
              <a:extLst>
                <a:ext uri="{FF2B5EF4-FFF2-40B4-BE49-F238E27FC236}">
                  <a16:creationId xmlns:a16="http://schemas.microsoft.com/office/drawing/2014/main" id="{800C284E-20D0-49A9-A372-A71AD0F07153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;p27">
              <a:extLst>
                <a:ext uri="{FF2B5EF4-FFF2-40B4-BE49-F238E27FC236}">
                  <a16:creationId xmlns:a16="http://schemas.microsoft.com/office/drawing/2014/main" id="{8E5C5D66-4BFA-443C-A427-486DEB899BCD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7;p27">
              <a:extLst>
                <a:ext uri="{FF2B5EF4-FFF2-40B4-BE49-F238E27FC236}">
                  <a16:creationId xmlns:a16="http://schemas.microsoft.com/office/drawing/2014/main" id="{CFBC1CE5-BF74-4C4A-ACE8-77A6513C36A9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8;p27">
              <a:extLst>
                <a:ext uri="{FF2B5EF4-FFF2-40B4-BE49-F238E27FC236}">
                  <a16:creationId xmlns:a16="http://schemas.microsoft.com/office/drawing/2014/main" id="{1653BAF2-3DD3-4531-B6CB-C27B1DBB9BBC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9;p27">
              <a:extLst>
                <a:ext uri="{FF2B5EF4-FFF2-40B4-BE49-F238E27FC236}">
                  <a16:creationId xmlns:a16="http://schemas.microsoft.com/office/drawing/2014/main" id="{D486FB35-2EBA-40B5-867D-4FEC25390508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0;p27">
              <a:extLst>
                <a:ext uri="{FF2B5EF4-FFF2-40B4-BE49-F238E27FC236}">
                  <a16:creationId xmlns:a16="http://schemas.microsoft.com/office/drawing/2014/main" id="{223D223B-CB93-4302-A1D0-9CD420AB854C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;p27">
              <a:extLst>
                <a:ext uri="{FF2B5EF4-FFF2-40B4-BE49-F238E27FC236}">
                  <a16:creationId xmlns:a16="http://schemas.microsoft.com/office/drawing/2014/main" id="{D3994B58-7B89-4306-B5F0-8D3F58D4861B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2;p27">
              <a:extLst>
                <a:ext uri="{FF2B5EF4-FFF2-40B4-BE49-F238E27FC236}">
                  <a16:creationId xmlns:a16="http://schemas.microsoft.com/office/drawing/2014/main" id="{D43641BF-710F-4308-97F4-7DC5BBB7EE25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3;p27">
              <a:extLst>
                <a:ext uri="{FF2B5EF4-FFF2-40B4-BE49-F238E27FC236}">
                  <a16:creationId xmlns:a16="http://schemas.microsoft.com/office/drawing/2014/main" id="{10057431-3401-42DB-AF84-AB881CE0F56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4;p27">
              <a:extLst>
                <a:ext uri="{FF2B5EF4-FFF2-40B4-BE49-F238E27FC236}">
                  <a16:creationId xmlns:a16="http://schemas.microsoft.com/office/drawing/2014/main" id="{0A095E4E-2AE0-4467-9281-D3D6FFE7E270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5;p27">
              <a:extLst>
                <a:ext uri="{FF2B5EF4-FFF2-40B4-BE49-F238E27FC236}">
                  <a16:creationId xmlns:a16="http://schemas.microsoft.com/office/drawing/2014/main" id="{E98E5E03-F240-41DB-A8A3-3927958E5336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6;p27">
              <a:extLst>
                <a:ext uri="{FF2B5EF4-FFF2-40B4-BE49-F238E27FC236}">
                  <a16:creationId xmlns:a16="http://schemas.microsoft.com/office/drawing/2014/main" id="{30991A4B-58B3-4613-8C11-67AEFB9B5938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7;p27">
              <a:extLst>
                <a:ext uri="{FF2B5EF4-FFF2-40B4-BE49-F238E27FC236}">
                  <a16:creationId xmlns:a16="http://schemas.microsoft.com/office/drawing/2014/main" id="{5E5C5143-6332-42C4-8AD1-0C35891D9D8C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8;p27">
              <a:extLst>
                <a:ext uri="{FF2B5EF4-FFF2-40B4-BE49-F238E27FC236}">
                  <a16:creationId xmlns:a16="http://schemas.microsoft.com/office/drawing/2014/main" id="{8605A1C5-2541-4ED3-BA75-B463D2C09B1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9;p27">
              <a:extLst>
                <a:ext uri="{FF2B5EF4-FFF2-40B4-BE49-F238E27FC236}">
                  <a16:creationId xmlns:a16="http://schemas.microsoft.com/office/drawing/2014/main" id="{61B6B38B-8433-40A4-9BC7-AAF253F22E17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0;p27">
              <a:extLst>
                <a:ext uri="{FF2B5EF4-FFF2-40B4-BE49-F238E27FC236}">
                  <a16:creationId xmlns:a16="http://schemas.microsoft.com/office/drawing/2014/main" id="{720587D1-792B-4728-BAFF-250AEBDEDA5F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1;p27">
              <a:extLst>
                <a:ext uri="{FF2B5EF4-FFF2-40B4-BE49-F238E27FC236}">
                  <a16:creationId xmlns:a16="http://schemas.microsoft.com/office/drawing/2014/main" id="{14678364-A9D6-4F43-8653-5D3EB2FF331E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2;p27">
              <a:extLst>
                <a:ext uri="{FF2B5EF4-FFF2-40B4-BE49-F238E27FC236}">
                  <a16:creationId xmlns:a16="http://schemas.microsoft.com/office/drawing/2014/main" id="{300B49C2-4343-40E9-93C9-27DACDC0414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3;p27">
              <a:extLst>
                <a:ext uri="{FF2B5EF4-FFF2-40B4-BE49-F238E27FC236}">
                  <a16:creationId xmlns:a16="http://schemas.microsoft.com/office/drawing/2014/main" id="{6716515D-C499-461E-8779-306B24A2BBE4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60;p27">
            <a:extLst>
              <a:ext uri="{FF2B5EF4-FFF2-40B4-BE49-F238E27FC236}">
                <a16:creationId xmlns:a16="http://schemas.microsoft.com/office/drawing/2014/main" id="{78EFEECD-B29F-423E-A0BC-A884ABFA9F17}"/>
              </a:ext>
            </a:extLst>
          </p:cNvPr>
          <p:cNvGrpSpPr/>
          <p:nvPr/>
        </p:nvGrpSpPr>
        <p:grpSpPr>
          <a:xfrm flipV="1">
            <a:off x="-1394282" y="-936230"/>
            <a:ext cx="14769137" cy="2606178"/>
            <a:chOff x="-1081536" y="5105780"/>
            <a:chExt cx="14769137" cy="2606178"/>
          </a:xfrm>
        </p:grpSpPr>
        <p:sp>
          <p:nvSpPr>
            <p:cNvPr id="52" name="Google Shape;61;p27">
              <a:extLst>
                <a:ext uri="{FF2B5EF4-FFF2-40B4-BE49-F238E27FC236}">
                  <a16:creationId xmlns:a16="http://schemas.microsoft.com/office/drawing/2014/main" id="{68414425-DC64-46BB-8848-77B1DAB59D35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2;p27">
              <a:extLst>
                <a:ext uri="{FF2B5EF4-FFF2-40B4-BE49-F238E27FC236}">
                  <a16:creationId xmlns:a16="http://schemas.microsoft.com/office/drawing/2014/main" id="{ADC8120A-5067-41AB-AEFE-152E790DB2A9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3;p27">
              <a:extLst>
                <a:ext uri="{FF2B5EF4-FFF2-40B4-BE49-F238E27FC236}">
                  <a16:creationId xmlns:a16="http://schemas.microsoft.com/office/drawing/2014/main" id="{614B4286-08E4-4FA0-93EF-804F9303369B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4;p27">
              <a:extLst>
                <a:ext uri="{FF2B5EF4-FFF2-40B4-BE49-F238E27FC236}">
                  <a16:creationId xmlns:a16="http://schemas.microsoft.com/office/drawing/2014/main" id="{2AA835DC-7CC9-40C5-A0CD-14668A4CCDF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5;p27">
              <a:extLst>
                <a:ext uri="{FF2B5EF4-FFF2-40B4-BE49-F238E27FC236}">
                  <a16:creationId xmlns:a16="http://schemas.microsoft.com/office/drawing/2014/main" id="{E9C4BA50-CD85-42B5-8B2D-5758A31B181F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6;p27">
              <a:extLst>
                <a:ext uri="{FF2B5EF4-FFF2-40B4-BE49-F238E27FC236}">
                  <a16:creationId xmlns:a16="http://schemas.microsoft.com/office/drawing/2014/main" id="{1C5C08C0-3FFA-4F34-AE0A-DD37631F6EC9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7;p27">
              <a:extLst>
                <a:ext uri="{FF2B5EF4-FFF2-40B4-BE49-F238E27FC236}">
                  <a16:creationId xmlns:a16="http://schemas.microsoft.com/office/drawing/2014/main" id="{1870734B-1CAC-4BFC-A550-FD35811BAAC8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8;p27">
              <a:extLst>
                <a:ext uri="{FF2B5EF4-FFF2-40B4-BE49-F238E27FC236}">
                  <a16:creationId xmlns:a16="http://schemas.microsoft.com/office/drawing/2014/main" id="{17B5F755-CE64-4477-91B9-6E6ECBB8F40F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9;p27">
              <a:extLst>
                <a:ext uri="{FF2B5EF4-FFF2-40B4-BE49-F238E27FC236}">
                  <a16:creationId xmlns:a16="http://schemas.microsoft.com/office/drawing/2014/main" id="{4F5B38C3-0DD5-4346-80F0-51B752D22B24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4;p27">
            <a:extLst>
              <a:ext uri="{FF2B5EF4-FFF2-40B4-BE49-F238E27FC236}">
                <a16:creationId xmlns:a16="http://schemas.microsoft.com/office/drawing/2014/main" id="{9FC6FB0F-44EF-43E5-9560-649D42703F23}"/>
              </a:ext>
            </a:extLst>
          </p:cNvPr>
          <p:cNvGrpSpPr/>
          <p:nvPr/>
        </p:nvGrpSpPr>
        <p:grpSpPr>
          <a:xfrm>
            <a:off x="2080199" y="645998"/>
            <a:ext cx="8226780" cy="4855628"/>
            <a:chOff x="3645164" y="1813666"/>
            <a:chExt cx="4766443" cy="2813260"/>
          </a:xfrm>
        </p:grpSpPr>
        <p:sp>
          <p:nvSpPr>
            <p:cNvPr id="30" name="Google Shape;55;p27">
              <a:extLst>
                <a:ext uri="{FF2B5EF4-FFF2-40B4-BE49-F238E27FC236}">
                  <a16:creationId xmlns:a16="http://schemas.microsoft.com/office/drawing/2014/main" id="{F09C869E-513A-462E-A51D-0D992934F496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6;p27">
              <a:extLst>
                <a:ext uri="{FF2B5EF4-FFF2-40B4-BE49-F238E27FC236}">
                  <a16:creationId xmlns:a16="http://schemas.microsoft.com/office/drawing/2014/main" id="{7D18991C-36EE-4E5D-8D35-948E0A6CA284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59;p27">
            <a:extLst>
              <a:ext uri="{FF2B5EF4-FFF2-40B4-BE49-F238E27FC236}">
                <a16:creationId xmlns:a16="http://schemas.microsoft.com/office/drawing/2014/main" id="{EB6DFAA8-D145-4A07-A46E-C716BEEBD1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60;p27">
            <a:extLst>
              <a:ext uri="{FF2B5EF4-FFF2-40B4-BE49-F238E27FC236}">
                <a16:creationId xmlns:a16="http://schemas.microsoft.com/office/drawing/2014/main" id="{7F0BE69E-BAE0-407A-98ED-6161989AB80F}"/>
              </a:ext>
            </a:extLst>
          </p:cNvPr>
          <p:cNvGrpSpPr/>
          <p:nvPr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35" name="Google Shape;61;p27">
              <a:extLst>
                <a:ext uri="{FF2B5EF4-FFF2-40B4-BE49-F238E27FC236}">
                  <a16:creationId xmlns:a16="http://schemas.microsoft.com/office/drawing/2014/main" id="{04C91338-2EB6-4A5A-BE1A-B1190EC4AF4D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;p27">
              <a:extLst>
                <a:ext uri="{FF2B5EF4-FFF2-40B4-BE49-F238E27FC236}">
                  <a16:creationId xmlns:a16="http://schemas.microsoft.com/office/drawing/2014/main" id="{BC008E3C-356D-4F79-95F9-01C1EE32E0B6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3;p27">
              <a:extLst>
                <a:ext uri="{FF2B5EF4-FFF2-40B4-BE49-F238E27FC236}">
                  <a16:creationId xmlns:a16="http://schemas.microsoft.com/office/drawing/2014/main" id="{004D6740-46DF-44D4-B2D4-7BE6BF2D58C1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64;p27">
              <a:extLst>
                <a:ext uri="{FF2B5EF4-FFF2-40B4-BE49-F238E27FC236}">
                  <a16:creationId xmlns:a16="http://schemas.microsoft.com/office/drawing/2014/main" id="{5B35C8A8-7AEA-4FF4-898A-85203D457E4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65;p27">
              <a:extLst>
                <a:ext uri="{FF2B5EF4-FFF2-40B4-BE49-F238E27FC236}">
                  <a16:creationId xmlns:a16="http://schemas.microsoft.com/office/drawing/2014/main" id="{9CFA65A7-3989-4BC8-B659-820E07625190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66;p27">
              <a:extLst>
                <a:ext uri="{FF2B5EF4-FFF2-40B4-BE49-F238E27FC236}">
                  <a16:creationId xmlns:a16="http://schemas.microsoft.com/office/drawing/2014/main" id="{0619622C-3AC0-4128-85C3-55E551EF0A70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7;p27">
              <a:extLst>
                <a:ext uri="{FF2B5EF4-FFF2-40B4-BE49-F238E27FC236}">
                  <a16:creationId xmlns:a16="http://schemas.microsoft.com/office/drawing/2014/main" id="{3BA53432-3836-4E83-99A7-0D0558A97AC2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8;p27">
              <a:extLst>
                <a:ext uri="{FF2B5EF4-FFF2-40B4-BE49-F238E27FC236}">
                  <a16:creationId xmlns:a16="http://schemas.microsoft.com/office/drawing/2014/main" id="{91F27375-B441-42D9-8624-348246F9ACBD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9;p27">
              <a:extLst>
                <a:ext uri="{FF2B5EF4-FFF2-40B4-BE49-F238E27FC236}">
                  <a16:creationId xmlns:a16="http://schemas.microsoft.com/office/drawing/2014/main" id="{55AF28F5-DB1E-4FB3-B70E-71954A1DAA51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57;p27">
            <a:extLst>
              <a:ext uri="{FF2B5EF4-FFF2-40B4-BE49-F238E27FC236}">
                <a16:creationId xmlns:a16="http://schemas.microsoft.com/office/drawing/2014/main" id="{CB041213-4FFF-440C-AE5D-C41B55DE023D}"/>
              </a:ext>
            </a:extLst>
          </p:cNvPr>
          <p:cNvSpPr/>
          <p:nvPr/>
        </p:nvSpPr>
        <p:spPr>
          <a:xfrm rot="790632" flipH="1">
            <a:off x="9112426" y="1698177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E7CB0FED-BB9C-46C1-8CA0-7A62B9D1E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" y="2104068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 TỐT!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D8A5A63-3B3A-4A84-B730-419E06DFF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flipH="1">
            <a:off x="460042" y="-235371"/>
            <a:ext cx="2183160" cy="3387661"/>
          </a:xfrm>
          <a:prstGeom prst="rect">
            <a:avLst/>
          </a:prstGeom>
        </p:spPr>
      </p:pic>
      <p:pic>
        <p:nvPicPr>
          <p:cNvPr id="61" name="Google Shape;58;p27">
            <a:extLst>
              <a:ext uri="{FF2B5EF4-FFF2-40B4-BE49-F238E27FC236}">
                <a16:creationId xmlns:a16="http://schemas.microsoft.com/office/drawing/2014/main" id="{EC1F47AA-10D5-48E7-A7DF-4066D4005F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674642" y="275615"/>
            <a:ext cx="629652" cy="1446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D4F65-9197-4A43-BC25-DBA25F086FD9}"/>
              </a:ext>
            </a:extLst>
          </p:cNvPr>
          <p:cNvSpPr txBox="1"/>
          <p:nvPr/>
        </p:nvSpPr>
        <p:spPr>
          <a:xfrm>
            <a:off x="2721935" y="6858000"/>
            <a:ext cx="69855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-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Zalo</a:t>
            </a:r>
            <a:r>
              <a:rPr lang="en-US" dirty="0">
                <a:solidFill>
                  <a:srgbClr val="FF0000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317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16 L -3.54167E-6 -0.00092 C -0.00781 0.00718 -0.01692 0.01273 -0.02343 0.02384 C -0.0263 0.02824 -0.02552 0.03681 -0.02656 0.04329 C -0.0276 0.04884 -0.02864 0.0544 -0.02968 0.05996 C -0.02708 0.11482 -0.02773 0.17014 -0.02187 0.22431 C -0.02031 0.23935 -0.01354 0.25139 -0.00781 0.26343 C 0.00808 0.29607 0.02058 0.31204 0.04076 0.33287 C 0.05196 0.34468 0.06368 0.35486 0.07526 0.36644 C 0.08477 0.37616 0.0931 0.38982 0.10339 0.39699 C 0.11732 0.40671 0.13256 0.41088 0.14727 0.41644 C 0.18451 0.43056 0.18568 0.42755 0.22396 0.43056 C 0.29558 0.42847 0.36693 0.42963 0.43868 0.42477 C 0.44753 0.42408 0.45625 0.41713 0.46511 0.41366 C 0.475 0.40972 0.48503 0.40648 0.49506 0.40255 C 0.50703 0.39746 0.53217 0.38472 0.54362 0.37755 C 0.56237 0.36528 0.5944 0.3456 0.6125 0.32176 C 0.65951 0.25996 0.66576 0.23982 0.70651 0.16019 C 0.71485 0.14352 0.72422 0.12824 0.73151 0.11019 C 0.74076 0.08681 0.73646 0.09699 0.74414 0.0794 L 0.74414 0.07963 " pathEditMode="relative" rAng="0" ptsTypes="AAAAAAAAAAAAAAAAAAA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6" y="215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BB53F756-A70B-4BD7-E1D8-3DB31ECF65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78.7573" end="66883.38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0" y="2875002"/>
            <a:ext cx="79252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alt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Tính độ dài đường gấp khúc ABCD.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82CEB-5612-4A0F-8A2D-C55853EA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43" y="1668981"/>
            <a:ext cx="5353398" cy="21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EE88-F8A8-456F-BE44-E241C91AEA33}"/>
              </a:ext>
            </a:extLst>
          </p:cNvPr>
          <p:cNvSpPr txBox="1"/>
          <p:nvPr/>
        </p:nvSpPr>
        <p:spPr>
          <a:xfrm>
            <a:off x="1212112" y="4061637"/>
            <a:ext cx="104837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bằng tổng độ dài đoạn thẳng AB, BC, CD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6A543-B474-492F-8B06-6F5FEA78DBDF}"/>
              </a:ext>
            </a:extLst>
          </p:cNvPr>
          <p:cNvSpPr txBox="1"/>
          <p:nvPr/>
        </p:nvSpPr>
        <p:spPr>
          <a:xfrm>
            <a:off x="1180214" y="4710223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là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20EDD-8CBA-453C-AD6A-68DC8949D224}"/>
              </a:ext>
            </a:extLst>
          </p:cNvPr>
          <p:cNvSpPr txBox="1"/>
          <p:nvPr/>
        </p:nvSpPr>
        <p:spPr>
          <a:xfrm>
            <a:off x="1169581" y="532691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84 (mm)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12084C-EBC9-4D9F-8F40-F81E2CDA2324}"/>
              </a:ext>
            </a:extLst>
          </p:cNvPr>
          <p:cNvSpPr txBox="1"/>
          <p:nvPr/>
        </p:nvSpPr>
        <p:spPr>
          <a:xfrm>
            <a:off x="1860698" y="591170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84 mm.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Quả bưởi cân nặng bao nhiêu gam?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13716-B4CD-461B-91F6-F325F78C5BE8}"/>
              </a:ext>
            </a:extLst>
          </p:cNvPr>
          <p:cNvGrpSpPr/>
          <p:nvPr/>
        </p:nvGrpSpPr>
        <p:grpSpPr>
          <a:xfrm>
            <a:off x="3253562" y="1392866"/>
            <a:ext cx="6858000" cy="2977116"/>
            <a:chOff x="4136065" y="2360428"/>
            <a:chExt cx="6411433" cy="2647507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1BEF517-127F-4DC8-B8C4-BB65029F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637" y="2624137"/>
              <a:ext cx="5204861" cy="23837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C5E197-6FDE-4BCA-9CF5-9D79E5A10D0C}"/>
                </a:ext>
              </a:extLst>
            </p:cNvPr>
            <p:cNvSpPr txBox="1"/>
            <p:nvPr/>
          </p:nvSpPr>
          <p:spPr>
            <a:xfrm>
              <a:off x="4136065" y="2360428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E09EFB-BCB0-4810-AD0A-5F2F502C1D35}"/>
                </a:ext>
              </a:extLst>
            </p:cNvPr>
            <p:cNvSpPr txBox="1"/>
            <p:nvPr/>
          </p:nvSpPr>
          <p:spPr>
            <a:xfrm>
              <a:off x="5688419" y="2509284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E8E740-630D-471B-A5FB-70B360D4E852}"/>
                </a:ext>
              </a:extLst>
            </p:cNvPr>
            <p:cNvSpPr txBox="1"/>
            <p:nvPr/>
          </p:nvSpPr>
          <p:spPr>
            <a:xfrm>
              <a:off x="8708065" y="2456121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C766CD-B4D8-4715-B910-B0CD576D6949}"/>
              </a:ext>
            </a:extLst>
          </p:cNvPr>
          <p:cNvGrpSpPr/>
          <p:nvPr/>
        </p:nvGrpSpPr>
        <p:grpSpPr>
          <a:xfrm>
            <a:off x="733646" y="4724557"/>
            <a:ext cx="10940903" cy="1079713"/>
            <a:chOff x="143086" y="260772"/>
            <a:chExt cx="11687829" cy="1079713"/>
          </a:xfrm>
        </p:grpSpPr>
        <p:sp>
          <p:nvSpPr>
            <p:cNvPr id="31" name="Round Single Corner Rectangle 15">
              <a:extLst>
                <a:ext uri="{FF2B5EF4-FFF2-40B4-BE49-F238E27FC236}">
                  <a16:creationId xmlns:a16="http://schemas.microsoft.com/office/drawing/2014/main" id="{F8441D59-119E-4FB6-B6D8-DD15C959BFA2}"/>
                </a:ext>
              </a:extLst>
            </p:cNvPr>
            <p:cNvSpPr/>
            <p:nvPr/>
          </p:nvSpPr>
          <p:spPr>
            <a:xfrm>
              <a:off x="143086" y="260773"/>
              <a:ext cx="11687829" cy="1079712"/>
            </a:xfrm>
            <a:prstGeom prst="round1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Text Box 3">
              <a:extLst>
                <a:ext uri="{FF2B5EF4-FFF2-40B4-BE49-F238E27FC236}">
                  <a16:creationId xmlns:a16="http://schemas.microsoft.com/office/drawing/2014/main" id="{BE79F640-22F1-4A1D-AA27-CFEBC501BF6C}"/>
                </a:ext>
              </a:extLst>
            </p:cNvPr>
            <p:cNvSpPr txBox="1"/>
            <p:nvPr/>
          </p:nvSpPr>
          <p:spPr>
            <a:xfrm>
              <a:off x="143086" y="260772"/>
              <a:ext cx="11479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ĩa cân bên phải gồm quả bưởi và quả cân 100 g nặng bằng đĩa cân bên trái gồm hai quả cân 500 g. </a:t>
              </a:r>
              <a:endParaRPr lang="en-US" sz="2700" b="1" kern="0" dirty="0">
                <a:solidFill>
                  <a:srgbClr val="F4A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BDA024-C39E-4389-A81B-142327DEDEA0}"/>
              </a:ext>
            </a:extLst>
          </p:cNvPr>
          <p:cNvSpPr txBox="1"/>
          <p:nvPr/>
        </p:nvSpPr>
        <p:spPr>
          <a:xfrm>
            <a:off x="2668773" y="440187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quả bưởi cân nặng là: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D760A-84A4-4F60-8D75-B23A3CE1CE3F}"/>
              </a:ext>
            </a:extLst>
          </p:cNvPr>
          <p:cNvSpPr txBox="1"/>
          <p:nvPr/>
        </p:nvSpPr>
        <p:spPr>
          <a:xfrm>
            <a:off x="3062177" y="518868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g + 500 g - 100 g = 900 g.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2BAD74-70C2-486F-8342-BA03BD3554B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CE6E700E-CA7E-484E-A053-8FC974CE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1"/>
            <a:ext cx="7770813" cy="44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6150795-EEBE-4C10-991B-BA907ECBA790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7627" y="1225110"/>
            <a:ext cx="51010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89C5D8-3D0C-43EC-8A03-7D9214A3A74B}"/>
              </a:ext>
            </a:extLst>
          </p:cNvPr>
          <p:cNvSpPr/>
          <p:nvPr/>
        </p:nvSpPr>
        <p:spPr>
          <a:xfrm>
            <a:off x="990600" y="6238167"/>
            <a:ext cx="11188700" cy="619833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21" y="-192542"/>
            <a:ext cx="10396298" cy="46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02" y="437736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636103" y="4004271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73" y="474078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32479" y="538811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98" y="4446495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346100" y="5344290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50" y="4609478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80033" y="534412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823107" y="598637"/>
            <a:ext cx="7655027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a)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Quyển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sách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Toán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3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dày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endParaRPr lang="en-US" sz="3200" b="1" dirty="0">
              <a:solidFill>
                <a:srgbClr val="FC6E5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20085" y="1686870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mm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78983" y="1683684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5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31355" y="1683375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CED236D-1747-4596-9545-087F1A58233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27D88774-AC1C-4253-BB0C-E1744D41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52" y="-228600"/>
            <a:ext cx="9078668" cy="44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F83E76-894F-4E5B-B61A-17F7CAEA42BF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2797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2797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2797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421554" y="601903"/>
            <a:ext cx="6188149" cy="88662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Cái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bút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mực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cân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nặng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01CEDE-AB78-43D7-B441-A3E8F5E645EC}"/>
              </a:ext>
            </a:extLst>
          </p:cNvPr>
          <p:cNvSpPr/>
          <p:nvPr/>
        </p:nvSpPr>
        <p:spPr>
          <a:xfrm>
            <a:off x="990600" y="6117805"/>
            <a:ext cx="11188700" cy="740195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91461" y="1594638"/>
            <a:ext cx="220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15719" y="1613190"/>
            <a:ext cx="2124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0531" y="1645509"/>
            <a:ext cx="205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g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21 0.3713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201 0.328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4675 0.3020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22755ED-B7BD-40CF-A5A8-DF07172677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3BB14F24-FD90-4F8C-8369-5E4CDEF2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37" y="-375894"/>
            <a:ext cx="10464550" cy="51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9611FDF-0A2C-4F3E-8A64-6A4B683BF30C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32" y="211801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32720" y="1902313"/>
            <a:ext cx="3172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ml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328344" y="414942"/>
            <a:ext cx="6269458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CAFFAEC-069B-4BB3-8FFD-D554C4379847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84453"/>
            <a:ext cx="7678834" cy="589588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552402" y="1889929"/>
            <a:ext cx="3172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832820" y="1876142"/>
            <a:ext cx="3172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150 ml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76E0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6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555 0.305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27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09 0.3037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50"/>
                            </p:stCondLst>
                            <p:childTnLst>
                              <p:par>
                                <p:cTn id="1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4466 0.3206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5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471</Words>
  <Application>Microsoft Office PowerPoint</Application>
  <PresentationFormat>Widescreen</PresentationFormat>
  <Paragraphs>71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#9Slide02 Noi dung dai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2022-09-25T06:55:55Z</dcterms:created>
  <dcterms:modified xsi:type="dcterms:W3CDTF">2025-01-09T12:32:23Z</dcterms:modified>
</cp:coreProperties>
</file>