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87" r:id="rId2"/>
    <p:sldId id="324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</p:sldIdLst>
  <p:sldSz cx="9144000" cy="5143500" type="screen16x9"/>
  <p:notesSz cx="6858000" cy="9144000"/>
  <p:embeddedFontLst>
    <p:embeddedFont>
      <p:font typeface="Poppins" charset="0"/>
      <p:regular r:id="rId21"/>
      <p:bold r:id="rId22"/>
      <p:italic r:id="rId23"/>
      <p:boldItalic r:id="rId24"/>
    </p:embeddedFont>
    <p:embeddedFont>
      <p:font typeface="Bahnschrift SemiBold" pitchFamily="34" charset="0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Poppins SemiBold" charset="0"/>
      <p:regular r:id="rId30"/>
      <p:bold r:id="rId31"/>
      <p:italic r:id="rId32"/>
      <p:boldItalic r:id="rId33"/>
    </p:embeddedFont>
    <p:embeddedFont>
      <p:font typeface="Algerian" pitchFamily="82" charset="0"/>
      <p:regular r:id="rId34"/>
    </p:embeddedFont>
    <p:embeddedFont>
      <p:font typeface="Nunito Light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EE6F6F"/>
    <a:srgbClr val="FFFFFF"/>
    <a:srgbClr val="3B7781"/>
    <a:srgbClr val="338D57"/>
    <a:srgbClr val="F47056"/>
    <a:srgbClr val="000000"/>
    <a:srgbClr val="FF6600"/>
    <a:srgbClr val="FFFFD1"/>
    <a:srgbClr val="F6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1766ABD-FEFB-42B2-9CDC-671D5AB8C1B7}">
  <a:tblStyle styleId="{01766ABD-FEFB-42B2-9CDC-671D5AB8C1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97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ff0fcdecba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ff0fcdecba_1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65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56f8a3f16a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56f8a3f16a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13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57683cc8e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57683cc8e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11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6451551" y="-1264076"/>
            <a:ext cx="4210256" cy="3608158"/>
          </a:xfrm>
          <a:custGeom>
            <a:avLst/>
            <a:gdLst/>
            <a:ahLst/>
            <a:cxnLst/>
            <a:rect l="l" t="t" r="r" b="b"/>
            <a:pathLst>
              <a:path w="85583" h="73344" extrusionOk="0">
                <a:moveTo>
                  <a:pt x="46320" y="1"/>
                </a:moveTo>
                <a:cubicBezTo>
                  <a:pt x="42671" y="1"/>
                  <a:pt x="38662" y="1764"/>
                  <a:pt x="34771" y="5444"/>
                </a:cubicBezTo>
                <a:cubicBezTo>
                  <a:pt x="32079" y="7990"/>
                  <a:pt x="29040" y="9549"/>
                  <a:pt x="25397" y="9549"/>
                </a:cubicBezTo>
                <a:cubicBezTo>
                  <a:pt x="24881" y="9549"/>
                  <a:pt x="24352" y="9518"/>
                  <a:pt x="23810" y="9454"/>
                </a:cubicBezTo>
                <a:cubicBezTo>
                  <a:pt x="23511" y="9419"/>
                  <a:pt x="23215" y="9403"/>
                  <a:pt x="22923" y="9403"/>
                </a:cubicBezTo>
                <a:cubicBezTo>
                  <a:pt x="20946" y="9403"/>
                  <a:pt x="19122" y="10152"/>
                  <a:pt x="17361" y="11141"/>
                </a:cubicBezTo>
                <a:cubicBezTo>
                  <a:pt x="11697" y="14333"/>
                  <a:pt x="168" y="33731"/>
                  <a:pt x="151" y="40682"/>
                </a:cubicBezTo>
                <a:cubicBezTo>
                  <a:pt x="1" y="45527"/>
                  <a:pt x="2006" y="49454"/>
                  <a:pt x="7102" y="51793"/>
                </a:cubicBezTo>
                <a:cubicBezTo>
                  <a:pt x="10761" y="53464"/>
                  <a:pt x="14287" y="55319"/>
                  <a:pt x="14972" y="60114"/>
                </a:cubicBezTo>
                <a:cubicBezTo>
                  <a:pt x="16211" y="68679"/>
                  <a:pt x="21304" y="73343"/>
                  <a:pt x="28849" y="73343"/>
                </a:cubicBezTo>
                <a:cubicBezTo>
                  <a:pt x="30356" y="73343"/>
                  <a:pt x="31960" y="73157"/>
                  <a:pt x="33652" y="72779"/>
                </a:cubicBezTo>
                <a:cubicBezTo>
                  <a:pt x="37612" y="71910"/>
                  <a:pt x="41438" y="70674"/>
                  <a:pt x="45147" y="69053"/>
                </a:cubicBezTo>
                <a:cubicBezTo>
                  <a:pt x="50462" y="66735"/>
                  <a:pt x="55823" y="65148"/>
                  <a:pt x="61319" y="65148"/>
                </a:cubicBezTo>
                <a:cubicBezTo>
                  <a:pt x="64617" y="65148"/>
                  <a:pt x="67964" y="65719"/>
                  <a:pt x="71380" y="67048"/>
                </a:cubicBezTo>
                <a:cubicBezTo>
                  <a:pt x="72556" y="67494"/>
                  <a:pt x="73916" y="67591"/>
                  <a:pt x="75255" y="67591"/>
                </a:cubicBezTo>
                <a:cubicBezTo>
                  <a:pt x="75723" y="67591"/>
                  <a:pt x="76189" y="67579"/>
                  <a:pt x="76643" y="67566"/>
                </a:cubicBezTo>
                <a:cubicBezTo>
                  <a:pt x="82174" y="67382"/>
                  <a:pt x="85515" y="63823"/>
                  <a:pt x="85549" y="58259"/>
                </a:cubicBezTo>
                <a:cubicBezTo>
                  <a:pt x="85582" y="52846"/>
                  <a:pt x="82875" y="48619"/>
                  <a:pt x="79116" y="45210"/>
                </a:cubicBezTo>
                <a:cubicBezTo>
                  <a:pt x="72850" y="39529"/>
                  <a:pt x="70812" y="33481"/>
                  <a:pt x="75006" y="25511"/>
                </a:cubicBezTo>
                <a:cubicBezTo>
                  <a:pt x="77529" y="20699"/>
                  <a:pt x="75407" y="16772"/>
                  <a:pt x="70227" y="14784"/>
                </a:cubicBezTo>
                <a:cubicBezTo>
                  <a:pt x="68439" y="14099"/>
                  <a:pt x="66501" y="13765"/>
                  <a:pt x="64646" y="13230"/>
                </a:cubicBezTo>
                <a:cubicBezTo>
                  <a:pt x="61806" y="12411"/>
                  <a:pt x="58915" y="11392"/>
                  <a:pt x="57645" y="8518"/>
                </a:cubicBezTo>
                <a:cubicBezTo>
                  <a:pt x="55158" y="2950"/>
                  <a:pt x="51039" y="1"/>
                  <a:pt x="46320" y="1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97800"/>
            <a:ext cx="7704000" cy="3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rot="-8100000">
            <a:off x="-1806001" y="2599406"/>
            <a:ext cx="4235591" cy="3575127"/>
          </a:xfrm>
          <a:custGeom>
            <a:avLst/>
            <a:gdLst/>
            <a:ahLst/>
            <a:cxnLst/>
            <a:rect l="l" t="t" r="r" b="b"/>
            <a:pathLst>
              <a:path w="71948" h="60729" extrusionOk="0">
                <a:moveTo>
                  <a:pt x="45926" y="0"/>
                </a:moveTo>
                <a:cubicBezTo>
                  <a:pt x="31562" y="0"/>
                  <a:pt x="18964" y="5654"/>
                  <a:pt x="8238" y="16241"/>
                </a:cubicBezTo>
                <a:cubicBezTo>
                  <a:pt x="3075" y="21321"/>
                  <a:pt x="1" y="27703"/>
                  <a:pt x="569" y="34871"/>
                </a:cubicBezTo>
                <a:cubicBezTo>
                  <a:pt x="633" y="43157"/>
                  <a:pt x="2029" y="46166"/>
                  <a:pt x="7348" y="46166"/>
                </a:cubicBezTo>
                <a:cubicBezTo>
                  <a:pt x="8926" y="46166"/>
                  <a:pt x="10848" y="45901"/>
                  <a:pt x="13184" y="45431"/>
                </a:cubicBezTo>
                <a:cubicBezTo>
                  <a:pt x="13434" y="45381"/>
                  <a:pt x="13718" y="45381"/>
                  <a:pt x="13969" y="45297"/>
                </a:cubicBezTo>
                <a:cubicBezTo>
                  <a:pt x="16582" y="44283"/>
                  <a:pt x="19064" y="43826"/>
                  <a:pt x="21439" y="43826"/>
                </a:cubicBezTo>
                <a:cubicBezTo>
                  <a:pt x="27354" y="43826"/>
                  <a:pt x="32607" y="46660"/>
                  <a:pt x="37578" y="50761"/>
                </a:cubicBezTo>
                <a:cubicBezTo>
                  <a:pt x="41087" y="53635"/>
                  <a:pt x="44713" y="56342"/>
                  <a:pt x="48756" y="58464"/>
                </a:cubicBezTo>
                <a:cubicBezTo>
                  <a:pt x="51693" y="59994"/>
                  <a:pt x="54589" y="60729"/>
                  <a:pt x="57281" y="60729"/>
                </a:cubicBezTo>
                <a:cubicBezTo>
                  <a:pt x="63610" y="60729"/>
                  <a:pt x="68805" y="56667"/>
                  <a:pt x="70728" y="49341"/>
                </a:cubicBezTo>
                <a:cubicBezTo>
                  <a:pt x="71614" y="46033"/>
                  <a:pt x="71948" y="42641"/>
                  <a:pt x="71430" y="39082"/>
                </a:cubicBezTo>
                <a:cubicBezTo>
                  <a:pt x="70243" y="31078"/>
                  <a:pt x="67303" y="23392"/>
                  <a:pt x="67186" y="15189"/>
                </a:cubicBezTo>
                <a:cubicBezTo>
                  <a:pt x="67035" y="6467"/>
                  <a:pt x="63476" y="2022"/>
                  <a:pt x="54872" y="702"/>
                </a:cubicBezTo>
                <a:cubicBezTo>
                  <a:pt x="51818" y="232"/>
                  <a:pt x="48835" y="0"/>
                  <a:pt x="45926" y="0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 rot="9235755">
            <a:off x="-812223" y="-1087962"/>
            <a:ext cx="3452221" cy="2677896"/>
          </a:xfrm>
          <a:custGeom>
            <a:avLst/>
            <a:gdLst/>
            <a:ahLst/>
            <a:cxnLst/>
            <a:rect l="l" t="t" r="r" b="b"/>
            <a:pathLst>
              <a:path w="79517" h="66225" extrusionOk="0">
                <a:moveTo>
                  <a:pt x="32455" y="0"/>
                </a:moveTo>
                <a:cubicBezTo>
                  <a:pt x="30508" y="0"/>
                  <a:pt x="28513" y="692"/>
                  <a:pt x="26583" y="1997"/>
                </a:cubicBezTo>
                <a:cubicBezTo>
                  <a:pt x="24762" y="3217"/>
                  <a:pt x="22924" y="4503"/>
                  <a:pt x="21454" y="6107"/>
                </a:cubicBezTo>
                <a:cubicBezTo>
                  <a:pt x="17795" y="10084"/>
                  <a:pt x="13551" y="12791"/>
                  <a:pt x="8271" y="14328"/>
                </a:cubicBezTo>
                <a:cubicBezTo>
                  <a:pt x="2389" y="16015"/>
                  <a:pt x="0" y="20326"/>
                  <a:pt x="501" y="26441"/>
                </a:cubicBezTo>
                <a:cubicBezTo>
                  <a:pt x="735" y="29332"/>
                  <a:pt x="1872" y="31939"/>
                  <a:pt x="3643" y="34044"/>
                </a:cubicBezTo>
                <a:cubicBezTo>
                  <a:pt x="6784" y="37787"/>
                  <a:pt x="7085" y="41897"/>
                  <a:pt x="6283" y="46391"/>
                </a:cubicBezTo>
                <a:cubicBezTo>
                  <a:pt x="5999" y="47962"/>
                  <a:pt x="5848" y="49583"/>
                  <a:pt x="5865" y="51187"/>
                </a:cubicBezTo>
                <a:cubicBezTo>
                  <a:pt x="5898" y="55815"/>
                  <a:pt x="8538" y="59307"/>
                  <a:pt x="12999" y="60544"/>
                </a:cubicBezTo>
                <a:cubicBezTo>
                  <a:pt x="14845" y="61054"/>
                  <a:pt x="16712" y="61444"/>
                  <a:pt x="18600" y="61444"/>
                </a:cubicBezTo>
                <a:cubicBezTo>
                  <a:pt x="19617" y="61444"/>
                  <a:pt x="20641" y="61331"/>
                  <a:pt x="21671" y="61061"/>
                </a:cubicBezTo>
                <a:cubicBezTo>
                  <a:pt x="25561" y="60061"/>
                  <a:pt x="29401" y="59483"/>
                  <a:pt x="33174" y="59483"/>
                </a:cubicBezTo>
                <a:cubicBezTo>
                  <a:pt x="39107" y="59483"/>
                  <a:pt x="44874" y="60914"/>
                  <a:pt x="50410" y="64386"/>
                </a:cubicBezTo>
                <a:cubicBezTo>
                  <a:pt x="51496" y="65072"/>
                  <a:pt x="52849" y="65473"/>
                  <a:pt x="54136" y="65673"/>
                </a:cubicBezTo>
                <a:cubicBezTo>
                  <a:pt x="55860" y="65952"/>
                  <a:pt x="57603" y="66224"/>
                  <a:pt x="59327" y="66224"/>
                </a:cubicBezTo>
                <a:cubicBezTo>
                  <a:pt x="61212" y="66224"/>
                  <a:pt x="63074" y="65899"/>
                  <a:pt x="64863" y="64904"/>
                </a:cubicBezTo>
                <a:cubicBezTo>
                  <a:pt x="72499" y="60660"/>
                  <a:pt x="79516" y="44971"/>
                  <a:pt x="76943" y="36751"/>
                </a:cubicBezTo>
                <a:cubicBezTo>
                  <a:pt x="75339" y="31621"/>
                  <a:pt x="75506" y="26725"/>
                  <a:pt x="76492" y="21663"/>
                </a:cubicBezTo>
                <a:cubicBezTo>
                  <a:pt x="76826" y="19942"/>
                  <a:pt x="77010" y="18204"/>
                  <a:pt x="77077" y="17653"/>
                </a:cubicBezTo>
                <a:cubicBezTo>
                  <a:pt x="77208" y="8466"/>
                  <a:pt x="73296" y="4466"/>
                  <a:pt x="65437" y="4466"/>
                </a:cubicBezTo>
                <a:cubicBezTo>
                  <a:pt x="65291" y="4466"/>
                  <a:pt x="65145" y="4467"/>
                  <a:pt x="64996" y="4470"/>
                </a:cubicBezTo>
                <a:cubicBezTo>
                  <a:pt x="62323" y="4520"/>
                  <a:pt x="59783" y="5171"/>
                  <a:pt x="57244" y="5873"/>
                </a:cubicBezTo>
                <a:cubicBezTo>
                  <a:pt x="54747" y="6555"/>
                  <a:pt x="52318" y="6969"/>
                  <a:pt x="49964" y="6969"/>
                </a:cubicBezTo>
                <a:cubicBezTo>
                  <a:pt x="45859" y="6969"/>
                  <a:pt x="41978" y="5712"/>
                  <a:pt x="38346" y="2431"/>
                </a:cubicBezTo>
                <a:cubicBezTo>
                  <a:pt x="36531" y="779"/>
                  <a:pt x="34521" y="0"/>
                  <a:pt x="32455" y="0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64950" y="445025"/>
            <a:ext cx="7814100" cy="9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 rot="8100000">
            <a:off x="6983458" y="3313917"/>
            <a:ext cx="3493356" cy="2927379"/>
          </a:xfrm>
          <a:custGeom>
            <a:avLst/>
            <a:gdLst/>
            <a:ahLst/>
            <a:cxnLst/>
            <a:rect l="l" t="t" r="r" b="b"/>
            <a:pathLst>
              <a:path w="71413" h="59843" extrusionOk="0">
                <a:moveTo>
                  <a:pt x="42456" y="1"/>
                </a:moveTo>
                <a:cubicBezTo>
                  <a:pt x="41618" y="1"/>
                  <a:pt x="40750" y="121"/>
                  <a:pt x="39867" y="373"/>
                </a:cubicBezTo>
                <a:cubicBezTo>
                  <a:pt x="37210" y="1141"/>
                  <a:pt x="34754" y="2762"/>
                  <a:pt x="32348" y="4232"/>
                </a:cubicBezTo>
                <a:cubicBezTo>
                  <a:pt x="29457" y="6004"/>
                  <a:pt x="26817" y="8226"/>
                  <a:pt x="23877" y="9897"/>
                </a:cubicBezTo>
                <a:cubicBezTo>
                  <a:pt x="22004" y="10965"/>
                  <a:pt x="20114" y="11458"/>
                  <a:pt x="18332" y="11458"/>
                </a:cubicBezTo>
                <a:cubicBezTo>
                  <a:pt x="15043" y="11458"/>
                  <a:pt x="12120" y="9779"/>
                  <a:pt x="10343" y="6939"/>
                </a:cubicBezTo>
                <a:cubicBezTo>
                  <a:pt x="9584" y="5739"/>
                  <a:pt x="8384" y="5087"/>
                  <a:pt x="7130" y="5087"/>
                </a:cubicBezTo>
                <a:cubicBezTo>
                  <a:pt x="6341" y="5087"/>
                  <a:pt x="5531" y="5345"/>
                  <a:pt x="4795" y="5887"/>
                </a:cubicBezTo>
                <a:cubicBezTo>
                  <a:pt x="3475" y="6856"/>
                  <a:pt x="2256" y="8309"/>
                  <a:pt x="1654" y="9813"/>
                </a:cubicBezTo>
                <a:cubicBezTo>
                  <a:pt x="0" y="13890"/>
                  <a:pt x="685" y="17917"/>
                  <a:pt x="3158" y="21459"/>
                </a:cubicBezTo>
                <a:cubicBezTo>
                  <a:pt x="6617" y="26438"/>
                  <a:pt x="6650" y="31584"/>
                  <a:pt x="4578" y="36998"/>
                </a:cubicBezTo>
                <a:cubicBezTo>
                  <a:pt x="4177" y="38034"/>
                  <a:pt x="3776" y="39070"/>
                  <a:pt x="3392" y="40122"/>
                </a:cubicBezTo>
                <a:cubicBezTo>
                  <a:pt x="2022" y="43782"/>
                  <a:pt x="819" y="47491"/>
                  <a:pt x="1537" y="51501"/>
                </a:cubicBezTo>
                <a:cubicBezTo>
                  <a:pt x="2432" y="56404"/>
                  <a:pt x="6404" y="59842"/>
                  <a:pt x="10963" y="59842"/>
                </a:cubicBezTo>
                <a:cubicBezTo>
                  <a:pt x="11935" y="59842"/>
                  <a:pt x="12934" y="59686"/>
                  <a:pt x="13935" y="59354"/>
                </a:cubicBezTo>
                <a:cubicBezTo>
                  <a:pt x="17093" y="58318"/>
                  <a:pt x="20034" y="56430"/>
                  <a:pt x="22857" y="54592"/>
                </a:cubicBezTo>
                <a:cubicBezTo>
                  <a:pt x="25430" y="52921"/>
                  <a:pt x="27703" y="50766"/>
                  <a:pt x="30192" y="48928"/>
                </a:cubicBezTo>
                <a:cubicBezTo>
                  <a:pt x="33414" y="46534"/>
                  <a:pt x="36685" y="45236"/>
                  <a:pt x="40031" y="45236"/>
                </a:cubicBezTo>
                <a:cubicBezTo>
                  <a:pt x="42827" y="45236"/>
                  <a:pt x="45675" y="46143"/>
                  <a:pt x="48589" y="48076"/>
                </a:cubicBezTo>
                <a:cubicBezTo>
                  <a:pt x="50995" y="49680"/>
                  <a:pt x="53568" y="51100"/>
                  <a:pt x="56224" y="52219"/>
                </a:cubicBezTo>
                <a:cubicBezTo>
                  <a:pt x="57925" y="52942"/>
                  <a:pt x="59648" y="53376"/>
                  <a:pt x="61336" y="53376"/>
                </a:cubicBezTo>
                <a:cubicBezTo>
                  <a:pt x="63398" y="53376"/>
                  <a:pt x="65406" y="52728"/>
                  <a:pt x="67252" y="51167"/>
                </a:cubicBezTo>
                <a:cubicBezTo>
                  <a:pt x="70594" y="48343"/>
                  <a:pt x="71412" y="44584"/>
                  <a:pt x="70627" y="40390"/>
                </a:cubicBezTo>
                <a:cubicBezTo>
                  <a:pt x="69641" y="35076"/>
                  <a:pt x="66517" y="31250"/>
                  <a:pt x="62223" y="28192"/>
                </a:cubicBezTo>
                <a:cubicBezTo>
                  <a:pt x="59499" y="26271"/>
                  <a:pt x="56709" y="24416"/>
                  <a:pt x="54152" y="22278"/>
                </a:cubicBezTo>
                <a:cubicBezTo>
                  <a:pt x="51145" y="19755"/>
                  <a:pt x="49825" y="16497"/>
                  <a:pt x="50727" y="12503"/>
                </a:cubicBezTo>
                <a:cubicBezTo>
                  <a:pt x="50961" y="11484"/>
                  <a:pt x="50995" y="10415"/>
                  <a:pt x="51061" y="9746"/>
                </a:cubicBezTo>
                <a:cubicBezTo>
                  <a:pt x="51190" y="4070"/>
                  <a:pt x="47338" y="1"/>
                  <a:pt x="42456" y="1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740975" y="1442450"/>
            <a:ext cx="153075" cy="153100"/>
          </a:xfrm>
          <a:custGeom>
            <a:avLst/>
            <a:gdLst/>
            <a:ahLst/>
            <a:cxnLst/>
            <a:rect l="l" t="t" r="r" b="b"/>
            <a:pathLst>
              <a:path w="6123" h="6124" extrusionOk="0">
                <a:moveTo>
                  <a:pt x="3515" y="0"/>
                </a:moveTo>
                <a:lnTo>
                  <a:pt x="2164" y="1832"/>
                </a:lnTo>
                <a:lnTo>
                  <a:pt x="0" y="2609"/>
                </a:lnTo>
                <a:lnTo>
                  <a:pt x="1850" y="3959"/>
                </a:lnTo>
                <a:lnTo>
                  <a:pt x="2627" y="6123"/>
                </a:lnTo>
                <a:lnTo>
                  <a:pt x="3977" y="4273"/>
                </a:lnTo>
                <a:lnTo>
                  <a:pt x="6123" y="3496"/>
                </a:lnTo>
                <a:lnTo>
                  <a:pt x="4291" y="2146"/>
                </a:lnTo>
                <a:lnTo>
                  <a:pt x="35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326200" y="223488"/>
            <a:ext cx="153075" cy="153100"/>
          </a:xfrm>
          <a:custGeom>
            <a:avLst/>
            <a:gdLst/>
            <a:ahLst/>
            <a:cxnLst/>
            <a:rect l="l" t="t" r="r" b="b"/>
            <a:pathLst>
              <a:path w="6123" h="6124" extrusionOk="0">
                <a:moveTo>
                  <a:pt x="3515" y="0"/>
                </a:moveTo>
                <a:lnTo>
                  <a:pt x="2164" y="1832"/>
                </a:lnTo>
                <a:lnTo>
                  <a:pt x="0" y="2609"/>
                </a:lnTo>
                <a:lnTo>
                  <a:pt x="1850" y="3959"/>
                </a:lnTo>
                <a:lnTo>
                  <a:pt x="2627" y="6123"/>
                </a:lnTo>
                <a:lnTo>
                  <a:pt x="3977" y="4273"/>
                </a:lnTo>
                <a:lnTo>
                  <a:pt x="6123" y="3496"/>
                </a:lnTo>
                <a:lnTo>
                  <a:pt x="4291" y="2146"/>
                </a:lnTo>
                <a:lnTo>
                  <a:pt x="35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042200" y="4854138"/>
            <a:ext cx="76325" cy="76325"/>
          </a:xfrm>
          <a:custGeom>
            <a:avLst/>
            <a:gdLst/>
            <a:ahLst/>
            <a:cxnLst/>
            <a:rect l="l" t="t" r="r" b="b"/>
            <a:pathLst>
              <a:path w="3053" h="3053" extrusionOk="0">
                <a:moveTo>
                  <a:pt x="1517" y="1"/>
                </a:moveTo>
                <a:cubicBezTo>
                  <a:pt x="684" y="1"/>
                  <a:pt x="0" y="685"/>
                  <a:pt x="0" y="1517"/>
                </a:cubicBezTo>
                <a:cubicBezTo>
                  <a:pt x="0" y="2368"/>
                  <a:pt x="684" y="3053"/>
                  <a:pt x="1517" y="3053"/>
                </a:cubicBezTo>
                <a:cubicBezTo>
                  <a:pt x="2368" y="3053"/>
                  <a:pt x="3052" y="2368"/>
                  <a:pt x="3052" y="1517"/>
                </a:cubicBezTo>
                <a:cubicBezTo>
                  <a:pt x="3052" y="685"/>
                  <a:pt x="2368" y="1"/>
                  <a:pt x="15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779350" y="3447750"/>
            <a:ext cx="76325" cy="75875"/>
          </a:xfrm>
          <a:custGeom>
            <a:avLst/>
            <a:gdLst/>
            <a:ahLst/>
            <a:cxnLst/>
            <a:rect l="l" t="t" r="r" b="b"/>
            <a:pathLst>
              <a:path w="3053" h="3035" extrusionOk="0">
                <a:moveTo>
                  <a:pt x="1517" y="0"/>
                </a:moveTo>
                <a:cubicBezTo>
                  <a:pt x="685" y="0"/>
                  <a:pt x="1" y="666"/>
                  <a:pt x="1" y="1517"/>
                </a:cubicBezTo>
                <a:cubicBezTo>
                  <a:pt x="1" y="2350"/>
                  <a:pt x="685" y="3034"/>
                  <a:pt x="1517" y="3034"/>
                </a:cubicBezTo>
                <a:cubicBezTo>
                  <a:pt x="2368" y="3034"/>
                  <a:pt x="3053" y="2350"/>
                  <a:pt x="3053" y="1517"/>
                </a:cubicBezTo>
                <a:cubicBezTo>
                  <a:pt x="3053" y="666"/>
                  <a:pt x="2368" y="0"/>
                  <a:pt x="15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124150" y="4701050"/>
            <a:ext cx="153100" cy="153100"/>
          </a:xfrm>
          <a:custGeom>
            <a:avLst/>
            <a:gdLst/>
            <a:ahLst/>
            <a:cxnLst/>
            <a:rect l="l" t="t" r="r" b="b"/>
            <a:pathLst>
              <a:path w="6124" h="6124" extrusionOk="0">
                <a:moveTo>
                  <a:pt x="2609" y="1"/>
                </a:moveTo>
                <a:lnTo>
                  <a:pt x="1832" y="2147"/>
                </a:lnTo>
                <a:lnTo>
                  <a:pt x="1" y="3515"/>
                </a:lnTo>
                <a:lnTo>
                  <a:pt x="2146" y="4292"/>
                </a:lnTo>
                <a:lnTo>
                  <a:pt x="3515" y="6123"/>
                </a:lnTo>
                <a:lnTo>
                  <a:pt x="4292" y="3978"/>
                </a:lnTo>
                <a:lnTo>
                  <a:pt x="6123" y="2627"/>
                </a:lnTo>
                <a:lnTo>
                  <a:pt x="3978" y="1851"/>
                </a:lnTo>
                <a:lnTo>
                  <a:pt x="2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4833725" y="261875"/>
            <a:ext cx="75850" cy="76325"/>
          </a:xfrm>
          <a:custGeom>
            <a:avLst/>
            <a:gdLst/>
            <a:ahLst/>
            <a:cxnLst/>
            <a:rect l="l" t="t" r="r" b="b"/>
            <a:pathLst>
              <a:path w="3034" h="3053" extrusionOk="0">
                <a:moveTo>
                  <a:pt x="1517" y="0"/>
                </a:moveTo>
                <a:cubicBezTo>
                  <a:pt x="684" y="0"/>
                  <a:pt x="0" y="685"/>
                  <a:pt x="0" y="1517"/>
                </a:cubicBezTo>
                <a:cubicBezTo>
                  <a:pt x="0" y="2368"/>
                  <a:pt x="684" y="3052"/>
                  <a:pt x="1517" y="3052"/>
                </a:cubicBezTo>
                <a:cubicBezTo>
                  <a:pt x="2368" y="3052"/>
                  <a:pt x="3034" y="2368"/>
                  <a:pt x="3034" y="1517"/>
                </a:cubicBezTo>
                <a:cubicBezTo>
                  <a:pt x="3034" y="685"/>
                  <a:pt x="2368" y="0"/>
                  <a:pt x="15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73125" y="2154325"/>
            <a:ext cx="153075" cy="153100"/>
          </a:xfrm>
          <a:custGeom>
            <a:avLst/>
            <a:gdLst/>
            <a:ahLst/>
            <a:cxnLst/>
            <a:rect l="l" t="t" r="r" b="b"/>
            <a:pathLst>
              <a:path w="6123" h="6124" extrusionOk="0">
                <a:moveTo>
                  <a:pt x="3515" y="0"/>
                </a:moveTo>
                <a:lnTo>
                  <a:pt x="2164" y="1832"/>
                </a:lnTo>
                <a:lnTo>
                  <a:pt x="0" y="2609"/>
                </a:lnTo>
                <a:lnTo>
                  <a:pt x="1850" y="3959"/>
                </a:lnTo>
                <a:lnTo>
                  <a:pt x="2627" y="6123"/>
                </a:lnTo>
                <a:lnTo>
                  <a:pt x="3977" y="4273"/>
                </a:lnTo>
                <a:lnTo>
                  <a:pt x="6123" y="3496"/>
                </a:lnTo>
                <a:lnTo>
                  <a:pt x="4291" y="2146"/>
                </a:lnTo>
                <a:lnTo>
                  <a:pt x="35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505450" y="4264325"/>
            <a:ext cx="153075" cy="153100"/>
          </a:xfrm>
          <a:custGeom>
            <a:avLst/>
            <a:gdLst/>
            <a:ahLst/>
            <a:cxnLst/>
            <a:rect l="l" t="t" r="r" b="b"/>
            <a:pathLst>
              <a:path w="6123" h="6124" extrusionOk="0">
                <a:moveTo>
                  <a:pt x="3515" y="0"/>
                </a:moveTo>
                <a:lnTo>
                  <a:pt x="2164" y="1832"/>
                </a:lnTo>
                <a:lnTo>
                  <a:pt x="0" y="2609"/>
                </a:lnTo>
                <a:lnTo>
                  <a:pt x="1850" y="3959"/>
                </a:lnTo>
                <a:lnTo>
                  <a:pt x="2627" y="6123"/>
                </a:lnTo>
                <a:lnTo>
                  <a:pt x="3977" y="4273"/>
                </a:lnTo>
                <a:lnTo>
                  <a:pt x="6123" y="3496"/>
                </a:lnTo>
                <a:lnTo>
                  <a:pt x="4291" y="2146"/>
                </a:lnTo>
                <a:lnTo>
                  <a:pt x="35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3377925" y="223500"/>
            <a:ext cx="153075" cy="153100"/>
          </a:xfrm>
          <a:custGeom>
            <a:avLst/>
            <a:gdLst/>
            <a:ahLst/>
            <a:cxnLst/>
            <a:rect l="l" t="t" r="r" b="b"/>
            <a:pathLst>
              <a:path w="6123" h="6124" extrusionOk="0">
                <a:moveTo>
                  <a:pt x="3515" y="0"/>
                </a:moveTo>
                <a:lnTo>
                  <a:pt x="2164" y="1832"/>
                </a:lnTo>
                <a:lnTo>
                  <a:pt x="0" y="2609"/>
                </a:lnTo>
                <a:lnTo>
                  <a:pt x="1850" y="3959"/>
                </a:lnTo>
                <a:lnTo>
                  <a:pt x="2627" y="6123"/>
                </a:lnTo>
                <a:lnTo>
                  <a:pt x="3977" y="4273"/>
                </a:lnTo>
                <a:lnTo>
                  <a:pt x="6123" y="3496"/>
                </a:lnTo>
                <a:lnTo>
                  <a:pt x="4291" y="2146"/>
                </a:lnTo>
                <a:lnTo>
                  <a:pt x="35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20000" y="453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821100" y="2021500"/>
            <a:ext cx="51201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Char char="●"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rot="1269507">
            <a:off x="7039116" y="-1374150"/>
            <a:ext cx="3193773" cy="2901525"/>
          </a:xfrm>
          <a:custGeom>
            <a:avLst/>
            <a:gdLst/>
            <a:ahLst/>
            <a:cxnLst/>
            <a:rect l="l" t="t" r="r" b="b"/>
            <a:pathLst>
              <a:path w="71948" h="60729" extrusionOk="0">
                <a:moveTo>
                  <a:pt x="45926" y="0"/>
                </a:moveTo>
                <a:cubicBezTo>
                  <a:pt x="31562" y="0"/>
                  <a:pt x="18964" y="5654"/>
                  <a:pt x="8238" y="16241"/>
                </a:cubicBezTo>
                <a:cubicBezTo>
                  <a:pt x="3075" y="21321"/>
                  <a:pt x="1" y="27703"/>
                  <a:pt x="569" y="34871"/>
                </a:cubicBezTo>
                <a:cubicBezTo>
                  <a:pt x="633" y="43157"/>
                  <a:pt x="2029" y="46166"/>
                  <a:pt x="7348" y="46166"/>
                </a:cubicBezTo>
                <a:cubicBezTo>
                  <a:pt x="8926" y="46166"/>
                  <a:pt x="10848" y="45901"/>
                  <a:pt x="13184" y="45431"/>
                </a:cubicBezTo>
                <a:cubicBezTo>
                  <a:pt x="13434" y="45381"/>
                  <a:pt x="13718" y="45381"/>
                  <a:pt x="13969" y="45297"/>
                </a:cubicBezTo>
                <a:cubicBezTo>
                  <a:pt x="16582" y="44283"/>
                  <a:pt x="19064" y="43826"/>
                  <a:pt x="21439" y="43826"/>
                </a:cubicBezTo>
                <a:cubicBezTo>
                  <a:pt x="27354" y="43826"/>
                  <a:pt x="32607" y="46660"/>
                  <a:pt x="37578" y="50761"/>
                </a:cubicBezTo>
                <a:cubicBezTo>
                  <a:pt x="41087" y="53635"/>
                  <a:pt x="44713" y="56342"/>
                  <a:pt x="48756" y="58464"/>
                </a:cubicBezTo>
                <a:cubicBezTo>
                  <a:pt x="51693" y="59994"/>
                  <a:pt x="54589" y="60729"/>
                  <a:pt x="57281" y="60729"/>
                </a:cubicBezTo>
                <a:cubicBezTo>
                  <a:pt x="63610" y="60729"/>
                  <a:pt x="68805" y="56667"/>
                  <a:pt x="70728" y="49341"/>
                </a:cubicBezTo>
                <a:cubicBezTo>
                  <a:pt x="71614" y="46033"/>
                  <a:pt x="71948" y="42641"/>
                  <a:pt x="71430" y="39082"/>
                </a:cubicBezTo>
                <a:cubicBezTo>
                  <a:pt x="70243" y="31078"/>
                  <a:pt x="67303" y="23392"/>
                  <a:pt x="67186" y="15189"/>
                </a:cubicBezTo>
                <a:cubicBezTo>
                  <a:pt x="67035" y="6467"/>
                  <a:pt x="63476" y="2022"/>
                  <a:pt x="54872" y="702"/>
                </a:cubicBezTo>
                <a:cubicBezTo>
                  <a:pt x="51818" y="232"/>
                  <a:pt x="48835" y="0"/>
                  <a:pt x="45926" y="0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1269507">
            <a:off x="-1132134" y="3331800"/>
            <a:ext cx="3193773" cy="2901525"/>
          </a:xfrm>
          <a:custGeom>
            <a:avLst/>
            <a:gdLst/>
            <a:ahLst/>
            <a:cxnLst/>
            <a:rect l="l" t="t" r="r" b="b"/>
            <a:pathLst>
              <a:path w="71948" h="60729" extrusionOk="0">
                <a:moveTo>
                  <a:pt x="45926" y="0"/>
                </a:moveTo>
                <a:cubicBezTo>
                  <a:pt x="31562" y="0"/>
                  <a:pt x="18964" y="5654"/>
                  <a:pt x="8238" y="16241"/>
                </a:cubicBezTo>
                <a:cubicBezTo>
                  <a:pt x="3075" y="21321"/>
                  <a:pt x="1" y="27703"/>
                  <a:pt x="569" y="34871"/>
                </a:cubicBezTo>
                <a:cubicBezTo>
                  <a:pt x="633" y="43157"/>
                  <a:pt x="2029" y="46166"/>
                  <a:pt x="7348" y="46166"/>
                </a:cubicBezTo>
                <a:cubicBezTo>
                  <a:pt x="8926" y="46166"/>
                  <a:pt x="10848" y="45901"/>
                  <a:pt x="13184" y="45431"/>
                </a:cubicBezTo>
                <a:cubicBezTo>
                  <a:pt x="13434" y="45381"/>
                  <a:pt x="13718" y="45381"/>
                  <a:pt x="13969" y="45297"/>
                </a:cubicBezTo>
                <a:cubicBezTo>
                  <a:pt x="16582" y="44283"/>
                  <a:pt x="19064" y="43826"/>
                  <a:pt x="21439" y="43826"/>
                </a:cubicBezTo>
                <a:cubicBezTo>
                  <a:pt x="27354" y="43826"/>
                  <a:pt x="32607" y="46660"/>
                  <a:pt x="37578" y="50761"/>
                </a:cubicBezTo>
                <a:cubicBezTo>
                  <a:pt x="41087" y="53635"/>
                  <a:pt x="44713" y="56342"/>
                  <a:pt x="48756" y="58464"/>
                </a:cubicBezTo>
                <a:cubicBezTo>
                  <a:pt x="51693" y="59994"/>
                  <a:pt x="54589" y="60729"/>
                  <a:pt x="57281" y="60729"/>
                </a:cubicBezTo>
                <a:cubicBezTo>
                  <a:pt x="63610" y="60729"/>
                  <a:pt x="68805" y="56667"/>
                  <a:pt x="70728" y="49341"/>
                </a:cubicBezTo>
                <a:cubicBezTo>
                  <a:pt x="71614" y="46033"/>
                  <a:pt x="71948" y="42641"/>
                  <a:pt x="71430" y="39082"/>
                </a:cubicBezTo>
                <a:cubicBezTo>
                  <a:pt x="70243" y="31078"/>
                  <a:pt x="67303" y="23392"/>
                  <a:pt x="67186" y="15189"/>
                </a:cubicBezTo>
                <a:cubicBezTo>
                  <a:pt x="67035" y="6467"/>
                  <a:pt x="63476" y="2022"/>
                  <a:pt x="54872" y="702"/>
                </a:cubicBezTo>
                <a:cubicBezTo>
                  <a:pt x="51818" y="232"/>
                  <a:pt x="48835" y="0"/>
                  <a:pt x="45926" y="0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/>
          <p:nvPr/>
        </p:nvSpPr>
        <p:spPr>
          <a:xfrm rot="3282199">
            <a:off x="-1257052" y="-744981"/>
            <a:ext cx="3493341" cy="2927366"/>
          </a:xfrm>
          <a:custGeom>
            <a:avLst/>
            <a:gdLst/>
            <a:ahLst/>
            <a:cxnLst/>
            <a:rect l="l" t="t" r="r" b="b"/>
            <a:pathLst>
              <a:path w="71413" h="59843" extrusionOk="0">
                <a:moveTo>
                  <a:pt x="42456" y="1"/>
                </a:moveTo>
                <a:cubicBezTo>
                  <a:pt x="41618" y="1"/>
                  <a:pt x="40750" y="121"/>
                  <a:pt x="39867" y="373"/>
                </a:cubicBezTo>
                <a:cubicBezTo>
                  <a:pt x="37210" y="1141"/>
                  <a:pt x="34754" y="2762"/>
                  <a:pt x="32348" y="4232"/>
                </a:cubicBezTo>
                <a:cubicBezTo>
                  <a:pt x="29457" y="6004"/>
                  <a:pt x="26817" y="8226"/>
                  <a:pt x="23877" y="9897"/>
                </a:cubicBezTo>
                <a:cubicBezTo>
                  <a:pt x="22004" y="10965"/>
                  <a:pt x="20114" y="11458"/>
                  <a:pt x="18332" y="11458"/>
                </a:cubicBezTo>
                <a:cubicBezTo>
                  <a:pt x="15043" y="11458"/>
                  <a:pt x="12120" y="9779"/>
                  <a:pt x="10343" y="6939"/>
                </a:cubicBezTo>
                <a:cubicBezTo>
                  <a:pt x="9584" y="5739"/>
                  <a:pt x="8384" y="5087"/>
                  <a:pt x="7130" y="5087"/>
                </a:cubicBezTo>
                <a:cubicBezTo>
                  <a:pt x="6341" y="5087"/>
                  <a:pt x="5531" y="5345"/>
                  <a:pt x="4795" y="5887"/>
                </a:cubicBezTo>
                <a:cubicBezTo>
                  <a:pt x="3475" y="6856"/>
                  <a:pt x="2256" y="8309"/>
                  <a:pt x="1654" y="9813"/>
                </a:cubicBezTo>
                <a:cubicBezTo>
                  <a:pt x="0" y="13890"/>
                  <a:pt x="685" y="17917"/>
                  <a:pt x="3158" y="21459"/>
                </a:cubicBezTo>
                <a:cubicBezTo>
                  <a:pt x="6617" y="26438"/>
                  <a:pt x="6650" y="31584"/>
                  <a:pt x="4578" y="36998"/>
                </a:cubicBezTo>
                <a:cubicBezTo>
                  <a:pt x="4177" y="38034"/>
                  <a:pt x="3776" y="39070"/>
                  <a:pt x="3392" y="40122"/>
                </a:cubicBezTo>
                <a:cubicBezTo>
                  <a:pt x="2022" y="43782"/>
                  <a:pt x="819" y="47491"/>
                  <a:pt x="1537" y="51501"/>
                </a:cubicBezTo>
                <a:cubicBezTo>
                  <a:pt x="2432" y="56404"/>
                  <a:pt x="6404" y="59842"/>
                  <a:pt x="10963" y="59842"/>
                </a:cubicBezTo>
                <a:cubicBezTo>
                  <a:pt x="11935" y="59842"/>
                  <a:pt x="12934" y="59686"/>
                  <a:pt x="13935" y="59354"/>
                </a:cubicBezTo>
                <a:cubicBezTo>
                  <a:pt x="17093" y="58318"/>
                  <a:pt x="20034" y="56430"/>
                  <a:pt x="22857" y="54592"/>
                </a:cubicBezTo>
                <a:cubicBezTo>
                  <a:pt x="25430" y="52921"/>
                  <a:pt x="27703" y="50766"/>
                  <a:pt x="30192" y="48928"/>
                </a:cubicBezTo>
                <a:cubicBezTo>
                  <a:pt x="33414" y="46534"/>
                  <a:pt x="36685" y="45236"/>
                  <a:pt x="40031" y="45236"/>
                </a:cubicBezTo>
                <a:cubicBezTo>
                  <a:pt x="42827" y="45236"/>
                  <a:pt x="45675" y="46143"/>
                  <a:pt x="48589" y="48076"/>
                </a:cubicBezTo>
                <a:cubicBezTo>
                  <a:pt x="50995" y="49680"/>
                  <a:pt x="53568" y="51100"/>
                  <a:pt x="56224" y="52219"/>
                </a:cubicBezTo>
                <a:cubicBezTo>
                  <a:pt x="57925" y="52942"/>
                  <a:pt x="59648" y="53376"/>
                  <a:pt x="61336" y="53376"/>
                </a:cubicBezTo>
                <a:cubicBezTo>
                  <a:pt x="63398" y="53376"/>
                  <a:pt x="65406" y="52728"/>
                  <a:pt x="67252" y="51167"/>
                </a:cubicBezTo>
                <a:cubicBezTo>
                  <a:pt x="70594" y="48343"/>
                  <a:pt x="71412" y="44584"/>
                  <a:pt x="70627" y="40390"/>
                </a:cubicBezTo>
                <a:cubicBezTo>
                  <a:pt x="69641" y="35076"/>
                  <a:pt x="66517" y="31250"/>
                  <a:pt x="62223" y="28192"/>
                </a:cubicBezTo>
                <a:cubicBezTo>
                  <a:pt x="59499" y="26271"/>
                  <a:pt x="56709" y="24416"/>
                  <a:pt x="54152" y="22278"/>
                </a:cubicBezTo>
                <a:cubicBezTo>
                  <a:pt x="51145" y="19755"/>
                  <a:pt x="49825" y="16497"/>
                  <a:pt x="50727" y="12503"/>
                </a:cubicBezTo>
                <a:cubicBezTo>
                  <a:pt x="50961" y="11484"/>
                  <a:pt x="50995" y="10415"/>
                  <a:pt x="51061" y="9746"/>
                </a:cubicBezTo>
                <a:cubicBezTo>
                  <a:pt x="51190" y="4070"/>
                  <a:pt x="47338" y="1"/>
                  <a:pt x="42456" y="1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 rot="8230260">
            <a:off x="6304087" y="2741867"/>
            <a:ext cx="4688820" cy="3929160"/>
          </a:xfrm>
          <a:custGeom>
            <a:avLst/>
            <a:gdLst/>
            <a:ahLst/>
            <a:cxnLst/>
            <a:rect l="l" t="t" r="r" b="b"/>
            <a:pathLst>
              <a:path w="71413" h="59843" extrusionOk="0">
                <a:moveTo>
                  <a:pt x="42456" y="1"/>
                </a:moveTo>
                <a:cubicBezTo>
                  <a:pt x="41618" y="1"/>
                  <a:pt x="40750" y="121"/>
                  <a:pt x="39867" y="373"/>
                </a:cubicBezTo>
                <a:cubicBezTo>
                  <a:pt x="37210" y="1141"/>
                  <a:pt x="34754" y="2762"/>
                  <a:pt x="32348" y="4232"/>
                </a:cubicBezTo>
                <a:cubicBezTo>
                  <a:pt x="29457" y="6004"/>
                  <a:pt x="26817" y="8226"/>
                  <a:pt x="23877" y="9897"/>
                </a:cubicBezTo>
                <a:cubicBezTo>
                  <a:pt x="22004" y="10965"/>
                  <a:pt x="20114" y="11458"/>
                  <a:pt x="18332" y="11458"/>
                </a:cubicBezTo>
                <a:cubicBezTo>
                  <a:pt x="15043" y="11458"/>
                  <a:pt x="12120" y="9779"/>
                  <a:pt x="10343" y="6939"/>
                </a:cubicBezTo>
                <a:cubicBezTo>
                  <a:pt x="9584" y="5739"/>
                  <a:pt x="8384" y="5087"/>
                  <a:pt x="7130" y="5087"/>
                </a:cubicBezTo>
                <a:cubicBezTo>
                  <a:pt x="6341" y="5087"/>
                  <a:pt x="5531" y="5345"/>
                  <a:pt x="4795" y="5887"/>
                </a:cubicBezTo>
                <a:cubicBezTo>
                  <a:pt x="3475" y="6856"/>
                  <a:pt x="2256" y="8309"/>
                  <a:pt x="1654" y="9813"/>
                </a:cubicBezTo>
                <a:cubicBezTo>
                  <a:pt x="0" y="13890"/>
                  <a:pt x="685" y="17917"/>
                  <a:pt x="3158" y="21459"/>
                </a:cubicBezTo>
                <a:cubicBezTo>
                  <a:pt x="6617" y="26438"/>
                  <a:pt x="6650" y="31584"/>
                  <a:pt x="4578" y="36998"/>
                </a:cubicBezTo>
                <a:cubicBezTo>
                  <a:pt x="4177" y="38034"/>
                  <a:pt x="3776" y="39070"/>
                  <a:pt x="3392" y="40122"/>
                </a:cubicBezTo>
                <a:cubicBezTo>
                  <a:pt x="2022" y="43782"/>
                  <a:pt x="819" y="47491"/>
                  <a:pt x="1537" y="51501"/>
                </a:cubicBezTo>
                <a:cubicBezTo>
                  <a:pt x="2432" y="56404"/>
                  <a:pt x="6404" y="59842"/>
                  <a:pt x="10963" y="59842"/>
                </a:cubicBezTo>
                <a:cubicBezTo>
                  <a:pt x="11935" y="59842"/>
                  <a:pt x="12934" y="59686"/>
                  <a:pt x="13935" y="59354"/>
                </a:cubicBezTo>
                <a:cubicBezTo>
                  <a:pt x="17093" y="58318"/>
                  <a:pt x="20034" y="56430"/>
                  <a:pt x="22857" y="54592"/>
                </a:cubicBezTo>
                <a:cubicBezTo>
                  <a:pt x="25430" y="52921"/>
                  <a:pt x="27703" y="50766"/>
                  <a:pt x="30192" y="48928"/>
                </a:cubicBezTo>
                <a:cubicBezTo>
                  <a:pt x="33414" y="46534"/>
                  <a:pt x="36685" y="45236"/>
                  <a:pt x="40031" y="45236"/>
                </a:cubicBezTo>
                <a:cubicBezTo>
                  <a:pt x="42827" y="45236"/>
                  <a:pt x="45675" y="46143"/>
                  <a:pt x="48589" y="48076"/>
                </a:cubicBezTo>
                <a:cubicBezTo>
                  <a:pt x="50995" y="49680"/>
                  <a:pt x="53568" y="51100"/>
                  <a:pt x="56224" y="52219"/>
                </a:cubicBezTo>
                <a:cubicBezTo>
                  <a:pt x="57925" y="52942"/>
                  <a:pt x="59648" y="53376"/>
                  <a:pt x="61336" y="53376"/>
                </a:cubicBezTo>
                <a:cubicBezTo>
                  <a:pt x="63398" y="53376"/>
                  <a:pt x="65406" y="52728"/>
                  <a:pt x="67252" y="51167"/>
                </a:cubicBezTo>
                <a:cubicBezTo>
                  <a:pt x="70594" y="48343"/>
                  <a:pt x="71412" y="44584"/>
                  <a:pt x="70627" y="40390"/>
                </a:cubicBezTo>
                <a:cubicBezTo>
                  <a:pt x="69641" y="35076"/>
                  <a:pt x="66517" y="31250"/>
                  <a:pt x="62223" y="28192"/>
                </a:cubicBezTo>
                <a:cubicBezTo>
                  <a:pt x="59499" y="26271"/>
                  <a:pt x="56709" y="24416"/>
                  <a:pt x="54152" y="22278"/>
                </a:cubicBezTo>
                <a:cubicBezTo>
                  <a:pt x="51145" y="19755"/>
                  <a:pt x="49825" y="16497"/>
                  <a:pt x="50727" y="12503"/>
                </a:cubicBezTo>
                <a:cubicBezTo>
                  <a:pt x="50961" y="11484"/>
                  <a:pt x="50995" y="10415"/>
                  <a:pt x="51061" y="9746"/>
                </a:cubicBezTo>
                <a:cubicBezTo>
                  <a:pt x="51190" y="4070"/>
                  <a:pt x="47338" y="1"/>
                  <a:pt x="42456" y="1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 rot="3224413">
            <a:off x="-1533697" y="3192784"/>
            <a:ext cx="4017546" cy="3345976"/>
          </a:xfrm>
          <a:custGeom>
            <a:avLst/>
            <a:gdLst/>
            <a:ahLst/>
            <a:cxnLst/>
            <a:rect l="l" t="t" r="r" b="b"/>
            <a:pathLst>
              <a:path w="79517" h="66225" extrusionOk="0">
                <a:moveTo>
                  <a:pt x="32455" y="0"/>
                </a:moveTo>
                <a:cubicBezTo>
                  <a:pt x="30508" y="0"/>
                  <a:pt x="28513" y="692"/>
                  <a:pt x="26583" y="1997"/>
                </a:cubicBezTo>
                <a:cubicBezTo>
                  <a:pt x="24762" y="3217"/>
                  <a:pt x="22924" y="4503"/>
                  <a:pt x="21454" y="6107"/>
                </a:cubicBezTo>
                <a:cubicBezTo>
                  <a:pt x="17795" y="10084"/>
                  <a:pt x="13551" y="12791"/>
                  <a:pt x="8271" y="14328"/>
                </a:cubicBezTo>
                <a:cubicBezTo>
                  <a:pt x="2389" y="16015"/>
                  <a:pt x="0" y="20326"/>
                  <a:pt x="501" y="26441"/>
                </a:cubicBezTo>
                <a:cubicBezTo>
                  <a:pt x="735" y="29332"/>
                  <a:pt x="1872" y="31939"/>
                  <a:pt x="3643" y="34044"/>
                </a:cubicBezTo>
                <a:cubicBezTo>
                  <a:pt x="6784" y="37787"/>
                  <a:pt x="7085" y="41897"/>
                  <a:pt x="6283" y="46391"/>
                </a:cubicBezTo>
                <a:cubicBezTo>
                  <a:pt x="5999" y="47962"/>
                  <a:pt x="5848" y="49583"/>
                  <a:pt x="5865" y="51187"/>
                </a:cubicBezTo>
                <a:cubicBezTo>
                  <a:pt x="5898" y="55815"/>
                  <a:pt x="8538" y="59307"/>
                  <a:pt x="12999" y="60544"/>
                </a:cubicBezTo>
                <a:cubicBezTo>
                  <a:pt x="14845" y="61054"/>
                  <a:pt x="16712" y="61444"/>
                  <a:pt x="18600" y="61444"/>
                </a:cubicBezTo>
                <a:cubicBezTo>
                  <a:pt x="19617" y="61444"/>
                  <a:pt x="20641" y="61331"/>
                  <a:pt x="21671" y="61061"/>
                </a:cubicBezTo>
                <a:cubicBezTo>
                  <a:pt x="25561" y="60061"/>
                  <a:pt x="29401" y="59483"/>
                  <a:pt x="33174" y="59483"/>
                </a:cubicBezTo>
                <a:cubicBezTo>
                  <a:pt x="39107" y="59483"/>
                  <a:pt x="44874" y="60914"/>
                  <a:pt x="50410" y="64386"/>
                </a:cubicBezTo>
                <a:cubicBezTo>
                  <a:pt x="51496" y="65072"/>
                  <a:pt x="52849" y="65473"/>
                  <a:pt x="54136" y="65673"/>
                </a:cubicBezTo>
                <a:cubicBezTo>
                  <a:pt x="55860" y="65952"/>
                  <a:pt x="57603" y="66224"/>
                  <a:pt x="59327" y="66224"/>
                </a:cubicBezTo>
                <a:cubicBezTo>
                  <a:pt x="61212" y="66224"/>
                  <a:pt x="63074" y="65899"/>
                  <a:pt x="64863" y="64904"/>
                </a:cubicBezTo>
                <a:cubicBezTo>
                  <a:pt x="72499" y="60660"/>
                  <a:pt x="79516" y="44971"/>
                  <a:pt x="76943" y="36751"/>
                </a:cubicBezTo>
                <a:cubicBezTo>
                  <a:pt x="75339" y="31621"/>
                  <a:pt x="75506" y="26725"/>
                  <a:pt x="76492" y="21663"/>
                </a:cubicBezTo>
                <a:cubicBezTo>
                  <a:pt x="76826" y="19942"/>
                  <a:pt x="77010" y="18204"/>
                  <a:pt x="77077" y="17653"/>
                </a:cubicBezTo>
                <a:cubicBezTo>
                  <a:pt x="77208" y="8466"/>
                  <a:pt x="73296" y="4466"/>
                  <a:pt x="65437" y="4466"/>
                </a:cubicBezTo>
                <a:cubicBezTo>
                  <a:pt x="65291" y="4466"/>
                  <a:pt x="65145" y="4467"/>
                  <a:pt x="64996" y="4470"/>
                </a:cubicBezTo>
                <a:cubicBezTo>
                  <a:pt x="62323" y="4520"/>
                  <a:pt x="59783" y="5171"/>
                  <a:pt x="57244" y="5873"/>
                </a:cubicBezTo>
                <a:cubicBezTo>
                  <a:pt x="54747" y="6555"/>
                  <a:pt x="52318" y="6969"/>
                  <a:pt x="49964" y="6969"/>
                </a:cubicBezTo>
                <a:cubicBezTo>
                  <a:pt x="45859" y="6969"/>
                  <a:pt x="41978" y="5712"/>
                  <a:pt x="38346" y="2431"/>
                </a:cubicBezTo>
                <a:cubicBezTo>
                  <a:pt x="36531" y="779"/>
                  <a:pt x="34521" y="0"/>
                  <a:pt x="32455" y="0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9"/>
          <p:cNvSpPr/>
          <p:nvPr/>
        </p:nvSpPr>
        <p:spPr>
          <a:xfrm rot="-8222388">
            <a:off x="5850411" y="-1316689"/>
            <a:ext cx="4458675" cy="3713367"/>
          </a:xfrm>
          <a:custGeom>
            <a:avLst/>
            <a:gdLst/>
            <a:ahLst/>
            <a:cxnLst/>
            <a:rect l="l" t="t" r="r" b="b"/>
            <a:pathLst>
              <a:path w="79517" h="66225" extrusionOk="0">
                <a:moveTo>
                  <a:pt x="32455" y="0"/>
                </a:moveTo>
                <a:cubicBezTo>
                  <a:pt x="30508" y="0"/>
                  <a:pt x="28513" y="692"/>
                  <a:pt x="26583" y="1997"/>
                </a:cubicBezTo>
                <a:cubicBezTo>
                  <a:pt x="24762" y="3217"/>
                  <a:pt x="22924" y="4503"/>
                  <a:pt x="21454" y="6107"/>
                </a:cubicBezTo>
                <a:cubicBezTo>
                  <a:pt x="17795" y="10084"/>
                  <a:pt x="13551" y="12791"/>
                  <a:pt x="8271" y="14328"/>
                </a:cubicBezTo>
                <a:cubicBezTo>
                  <a:pt x="2389" y="16015"/>
                  <a:pt x="0" y="20326"/>
                  <a:pt x="501" y="26441"/>
                </a:cubicBezTo>
                <a:cubicBezTo>
                  <a:pt x="735" y="29332"/>
                  <a:pt x="1872" y="31939"/>
                  <a:pt x="3643" y="34044"/>
                </a:cubicBezTo>
                <a:cubicBezTo>
                  <a:pt x="6784" y="37787"/>
                  <a:pt x="7085" y="41897"/>
                  <a:pt x="6283" y="46391"/>
                </a:cubicBezTo>
                <a:cubicBezTo>
                  <a:pt x="5999" y="47962"/>
                  <a:pt x="5848" y="49583"/>
                  <a:pt x="5865" y="51187"/>
                </a:cubicBezTo>
                <a:cubicBezTo>
                  <a:pt x="5898" y="55815"/>
                  <a:pt x="8538" y="59307"/>
                  <a:pt x="12999" y="60544"/>
                </a:cubicBezTo>
                <a:cubicBezTo>
                  <a:pt x="14845" y="61054"/>
                  <a:pt x="16712" y="61444"/>
                  <a:pt x="18600" y="61444"/>
                </a:cubicBezTo>
                <a:cubicBezTo>
                  <a:pt x="19617" y="61444"/>
                  <a:pt x="20641" y="61331"/>
                  <a:pt x="21671" y="61061"/>
                </a:cubicBezTo>
                <a:cubicBezTo>
                  <a:pt x="25561" y="60061"/>
                  <a:pt x="29401" y="59483"/>
                  <a:pt x="33174" y="59483"/>
                </a:cubicBezTo>
                <a:cubicBezTo>
                  <a:pt x="39107" y="59483"/>
                  <a:pt x="44874" y="60914"/>
                  <a:pt x="50410" y="64386"/>
                </a:cubicBezTo>
                <a:cubicBezTo>
                  <a:pt x="51496" y="65072"/>
                  <a:pt x="52849" y="65473"/>
                  <a:pt x="54136" y="65673"/>
                </a:cubicBezTo>
                <a:cubicBezTo>
                  <a:pt x="55860" y="65952"/>
                  <a:pt x="57603" y="66224"/>
                  <a:pt x="59327" y="66224"/>
                </a:cubicBezTo>
                <a:cubicBezTo>
                  <a:pt x="61212" y="66224"/>
                  <a:pt x="63074" y="65899"/>
                  <a:pt x="64863" y="64904"/>
                </a:cubicBezTo>
                <a:cubicBezTo>
                  <a:pt x="72499" y="60660"/>
                  <a:pt x="79516" y="44971"/>
                  <a:pt x="76943" y="36751"/>
                </a:cubicBezTo>
                <a:cubicBezTo>
                  <a:pt x="75339" y="31621"/>
                  <a:pt x="75506" y="26725"/>
                  <a:pt x="76492" y="21663"/>
                </a:cubicBezTo>
                <a:cubicBezTo>
                  <a:pt x="76826" y="19942"/>
                  <a:pt x="77010" y="18204"/>
                  <a:pt x="77077" y="17653"/>
                </a:cubicBezTo>
                <a:cubicBezTo>
                  <a:pt x="77208" y="8466"/>
                  <a:pt x="73296" y="4466"/>
                  <a:pt x="65437" y="4466"/>
                </a:cubicBezTo>
                <a:cubicBezTo>
                  <a:pt x="65291" y="4466"/>
                  <a:pt x="65145" y="4467"/>
                  <a:pt x="64996" y="4470"/>
                </a:cubicBezTo>
                <a:cubicBezTo>
                  <a:pt x="62323" y="4520"/>
                  <a:pt x="59783" y="5171"/>
                  <a:pt x="57244" y="5873"/>
                </a:cubicBezTo>
                <a:cubicBezTo>
                  <a:pt x="54747" y="6555"/>
                  <a:pt x="52318" y="6969"/>
                  <a:pt x="49964" y="6969"/>
                </a:cubicBezTo>
                <a:cubicBezTo>
                  <a:pt x="45859" y="6969"/>
                  <a:pt x="41978" y="5712"/>
                  <a:pt x="38346" y="2431"/>
                </a:cubicBezTo>
                <a:cubicBezTo>
                  <a:pt x="36531" y="779"/>
                  <a:pt x="34521" y="0"/>
                  <a:pt x="32455" y="0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 rot="2257311">
            <a:off x="-979492" y="-790151"/>
            <a:ext cx="2576625" cy="2167873"/>
          </a:xfrm>
          <a:custGeom>
            <a:avLst/>
            <a:gdLst/>
            <a:ahLst/>
            <a:cxnLst/>
            <a:rect l="l" t="t" r="r" b="b"/>
            <a:pathLst>
              <a:path w="71414" h="60085" extrusionOk="0">
                <a:moveTo>
                  <a:pt x="53601" y="1"/>
                </a:moveTo>
                <a:cubicBezTo>
                  <a:pt x="48557" y="1"/>
                  <a:pt x="43605" y="1401"/>
                  <a:pt x="38731" y="3743"/>
                </a:cubicBezTo>
                <a:cubicBezTo>
                  <a:pt x="34237" y="5899"/>
                  <a:pt x="30845" y="9458"/>
                  <a:pt x="27486" y="13016"/>
                </a:cubicBezTo>
                <a:cubicBezTo>
                  <a:pt x="23460" y="17294"/>
                  <a:pt x="18831" y="20552"/>
                  <a:pt x="13200" y="22373"/>
                </a:cubicBezTo>
                <a:cubicBezTo>
                  <a:pt x="11379" y="22958"/>
                  <a:pt x="9608" y="23727"/>
                  <a:pt x="7887" y="24529"/>
                </a:cubicBezTo>
                <a:cubicBezTo>
                  <a:pt x="2641" y="27001"/>
                  <a:pt x="1" y="31195"/>
                  <a:pt x="118" y="36960"/>
                </a:cubicBezTo>
                <a:cubicBezTo>
                  <a:pt x="251" y="44144"/>
                  <a:pt x="4195" y="49124"/>
                  <a:pt x="10059" y="52699"/>
                </a:cubicBezTo>
                <a:cubicBezTo>
                  <a:pt x="18631" y="57946"/>
                  <a:pt x="28221" y="59500"/>
                  <a:pt x="39032" y="60084"/>
                </a:cubicBezTo>
                <a:cubicBezTo>
                  <a:pt x="41438" y="59800"/>
                  <a:pt x="44830" y="59483"/>
                  <a:pt x="48188" y="58982"/>
                </a:cubicBezTo>
                <a:cubicBezTo>
                  <a:pt x="50076" y="58714"/>
                  <a:pt x="51964" y="58246"/>
                  <a:pt x="53786" y="57695"/>
                </a:cubicBezTo>
                <a:cubicBezTo>
                  <a:pt x="58447" y="56291"/>
                  <a:pt x="62908" y="54454"/>
                  <a:pt x="66568" y="51145"/>
                </a:cubicBezTo>
                <a:cubicBezTo>
                  <a:pt x="70828" y="47302"/>
                  <a:pt x="71413" y="43092"/>
                  <a:pt x="68372" y="38196"/>
                </a:cubicBezTo>
                <a:cubicBezTo>
                  <a:pt x="67219" y="36358"/>
                  <a:pt x="65899" y="34637"/>
                  <a:pt x="64680" y="32849"/>
                </a:cubicBezTo>
                <a:cubicBezTo>
                  <a:pt x="61204" y="27770"/>
                  <a:pt x="61271" y="24629"/>
                  <a:pt x="64914" y="19633"/>
                </a:cubicBezTo>
                <a:cubicBezTo>
                  <a:pt x="66334" y="17695"/>
                  <a:pt x="67921" y="15840"/>
                  <a:pt x="69124" y="13768"/>
                </a:cubicBezTo>
                <a:cubicBezTo>
                  <a:pt x="71196" y="10243"/>
                  <a:pt x="70477" y="6751"/>
                  <a:pt x="67303" y="4161"/>
                </a:cubicBezTo>
                <a:cubicBezTo>
                  <a:pt x="66267" y="3309"/>
                  <a:pt x="65097" y="2523"/>
                  <a:pt x="63861" y="2022"/>
                </a:cubicBezTo>
                <a:cubicBezTo>
                  <a:pt x="60397" y="629"/>
                  <a:pt x="56978" y="1"/>
                  <a:pt x="53601" y="1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719997" y="2552025"/>
            <a:ext cx="23460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2"/>
          </p:nvPr>
        </p:nvSpPr>
        <p:spPr>
          <a:xfrm>
            <a:off x="3369379" y="1882550"/>
            <a:ext cx="23460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3"/>
          </p:nvPr>
        </p:nvSpPr>
        <p:spPr>
          <a:xfrm>
            <a:off x="6018749" y="2552025"/>
            <a:ext cx="23460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4"/>
          </p:nvPr>
        </p:nvSpPr>
        <p:spPr>
          <a:xfrm>
            <a:off x="719997" y="1869775"/>
            <a:ext cx="23460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5"/>
          </p:nvPr>
        </p:nvSpPr>
        <p:spPr>
          <a:xfrm>
            <a:off x="3369379" y="1201675"/>
            <a:ext cx="23460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6"/>
          </p:nvPr>
        </p:nvSpPr>
        <p:spPr>
          <a:xfrm>
            <a:off x="6018749" y="1869775"/>
            <a:ext cx="23460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 SemiBold"/>
              <a:buNone/>
              <a:defRPr sz="1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/>
          <p:nvPr/>
        </p:nvSpPr>
        <p:spPr>
          <a:xfrm rot="-1221210">
            <a:off x="7440856" y="3653865"/>
            <a:ext cx="2280441" cy="1901061"/>
          </a:xfrm>
          <a:custGeom>
            <a:avLst/>
            <a:gdLst/>
            <a:ahLst/>
            <a:cxnLst/>
            <a:rect l="l" t="t" r="r" b="b"/>
            <a:pathLst>
              <a:path w="71747" h="59811" extrusionOk="0">
                <a:moveTo>
                  <a:pt x="57515" y="1"/>
                </a:moveTo>
                <a:cubicBezTo>
                  <a:pt x="54386" y="1"/>
                  <a:pt x="51293" y="821"/>
                  <a:pt x="48321" y="2297"/>
                </a:cubicBezTo>
                <a:cubicBezTo>
                  <a:pt x="44813" y="4052"/>
                  <a:pt x="41688" y="6575"/>
                  <a:pt x="38463" y="8847"/>
                </a:cubicBezTo>
                <a:cubicBezTo>
                  <a:pt x="33852" y="12088"/>
                  <a:pt x="28923" y="14260"/>
                  <a:pt x="23158" y="14260"/>
                </a:cubicBezTo>
                <a:cubicBezTo>
                  <a:pt x="21638" y="14260"/>
                  <a:pt x="20084" y="14595"/>
                  <a:pt x="18580" y="14945"/>
                </a:cubicBezTo>
                <a:cubicBezTo>
                  <a:pt x="10477" y="16884"/>
                  <a:pt x="4361" y="21178"/>
                  <a:pt x="1771" y="29482"/>
                </a:cubicBezTo>
                <a:cubicBezTo>
                  <a:pt x="535" y="33442"/>
                  <a:pt x="0" y="37502"/>
                  <a:pt x="501" y="41596"/>
                </a:cubicBezTo>
                <a:cubicBezTo>
                  <a:pt x="1387" y="48713"/>
                  <a:pt x="4528" y="54528"/>
                  <a:pt x="11379" y="57502"/>
                </a:cubicBezTo>
                <a:cubicBezTo>
                  <a:pt x="14832" y="58996"/>
                  <a:pt x="18306" y="59810"/>
                  <a:pt x="21782" y="59810"/>
                </a:cubicBezTo>
                <a:cubicBezTo>
                  <a:pt x="25303" y="59810"/>
                  <a:pt x="28826" y="58975"/>
                  <a:pt x="32331" y="57168"/>
                </a:cubicBezTo>
                <a:cubicBezTo>
                  <a:pt x="36441" y="55070"/>
                  <a:pt x="40769" y="53777"/>
                  <a:pt x="45359" y="53777"/>
                </a:cubicBezTo>
                <a:cubicBezTo>
                  <a:pt x="46144" y="53777"/>
                  <a:pt x="46936" y="53815"/>
                  <a:pt x="47737" y="53893"/>
                </a:cubicBezTo>
                <a:cubicBezTo>
                  <a:pt x="49591" y="54060"/>
                  <a:pt x="51446" y="54144"/>
                  <a:pt x="53367" y="54261"/>
                </a:cubicBezTo>
                <a:cubicBezTo>
                  <a:pt x="57294" y="54160"/>
                  <a:pt x="61137" y="54194"/>
                  <a:pt x="64529" y="51136"/>
                </a:cubicBezTo>
                <a:cubicBezTo>
                  <a:pt x="66250" y="49599"/>
                  <a:pt x="67403" y="48129"/>
                  <a:pt x="67687" y="46040"/>
                </a:cubicBezTo>
                <a:cubicBezTo>
                  <a:pt x="67921" y="44403"/>
                  <a:pt x="67971" y="42665"/>
                  <a:pt x="67687" y="41061"/>
                </a:cubicBezTo>
                <a:cubicBezTo>
                  <a:pt x="67169" y="38154"/>
                  <a:pt x="66417" y="35263"/>
                  <a:pt x="65648" y="32406"/>
                </a:cubicBezTo>
                <a:cubicBezTo>
                  <a:pt x="64529" y="28262"/>
                  <a:pt x="64930" y="24336"/>
                  <a:pt x="66835" y="20509"/>
                </a:cubicBezTo>
                <a:cubicBezTo>
                  <a:pt x="67971" y="18254"/>
                  <a:pt x="69107" y="15965"/>
                  <a:pt x="69959" y="13592"/>
                </a:cubicBezTo>
                <a:cubicBezTo>
                  <a:pt x="71747" y="8546"/>
                  <a:pt x="69725" y="3684"/>
                  <a:pt x="64829" y="1562"/>
                </a:cubicBezTo>
                <a:cubicBezTo>
                  <a:pt x="62397" y="495"/>
                  <a:pt x="59945" y="1"/>
                  <a:pt x="57515" y="1"/>
                </a:cubicBezTo>
                <a:close/>
              </a:path>
            </a:pathLst>
          </a:custGeom>
          <a:solidFill>
            <a:srgbClr val="FFFFFF">
              <a:alpha val="44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>
            <a:spLocks noGrp="1"/>
          </p:cNvSpPr>
          <p:nvPr>
            <p:ph type="body" idx="1"/>
          </p:nvPr>
        </p:nvSpPr>
        <p:spPr>
          <a:xfrm>
            <a:off x="4748375" y="1244800"/>
            <a:ext cx="3675600" cy="3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35"/>
          <p:cNvSpPr txBox="1">
            <a:spLocks noGrp="1"/>
          </p:cNvSpPr>
          <p:nvPr>
            <p:ph type="body" idx="2"/>
          </p:nvPr>
        </p:nvSpPr>
        <p:spPr>
          <a:xfrm>
            <a:off x="720025" y="1244800"/>
            <a:ext cx="3675600" cy="3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-151450" y="1624793"/>
            <a:ext cx="328497" cy="326771"/>
          </a:xfrm>
          <a:custGeom>
            <a:avLst/>
            <a:gdLst/>
            <a:ahLst/>
            <a:cxnLst/>
            <a:rect l="l" t="t" r="r" b="b"/>
            <a:pathLst>
              <a:path w="5900" h="5869" extrusionOk="0">
                <a:moveTo>
                  <a:pt x="2943" y="1"/>
                </a:moveTo>
                <a:cubicBezTo>
                  <a:pt x="2939" y="1"/>
                  <a:pt x="2935" y="1"/>
                  <a:pt x="2931" y="1"/>
                </a:cubicBezTo>
                <a:cubicBezTo>
                  <a:pt x="1315" y="7"/>
                  <a:pt x="4" y="1319"/>
                  <a:pt x="4" y="2935"/>
                </a:cubicBezTo>
                <a:cubicBezTo>
                  <a:pt x="1" y="4576"/>
                  <a:pt x="1294" y="5869"/>
                  <a:pt x="2941" y="5869"/>
                </a:cubicBezTo>
                <a:cubicBezTo>
                  <a:pt x="2943" y="5869"/>
                  <a:pt x="2945" y="5869"/>
                  <a:pt x="2947" y="5869"/>
                </a:cubicBezTo>
                <a:cubicBezTo>
                  <a:pt x="4579" y="5869"/>
                  <a:pt x="5900" y="4555"/>
                  <a:pt x="5897" y="2935"/>
                </a:cubicBezTo>
                <a:cubicBezTo>
                  <a:pt x="5897" y="1335"/>
                  <a:pt x="4551" y="1"/>
                  <a:pt x="294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0" name="Google Shape;450;p35"/>
          <p:cNvSpPr/>
          <p:nvPr/>
        </p:nvSpPr>
        <p:spPr>
          <a:xfrm>
            <a:off x="251000" y="223225"/>
            <a:ext cx="328500" cy="328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60428" y="-291399"/>
            <a:ext cx="936749" cy="936749"/>
            <a:chOff x="245275" y="-61949"/>
            <a:chExt cx="936749" cy="936749"/>
          </a:xfrm>
        </p:grpSpPr>
        <p:sp>
          <p:nvSpPr>
            <p:cNvPr id="452" name="Google Shape;452;p35"/>
            <p:cNvSpPr/>
            <p:nvPr/>
          </p:nvSpPr>
          <p:spPr>
            <a:xfrm>
              <a:off x="245275" y="761100"/>
              <a:ext cx="113700" cy="11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453" name="Google Shape;453;p35"/>
            <p:cNvCxnSpPr>
              <a:stCxn id="452" idx="7"/>
            </p:cNvCxnSpPr>
            <p:nvPr/>
          </p:nvCxnSpPr>
          <p:spPr>
            <a:xfrm rot="10800000" flipH="1">
              <a:off x="342324" y="-61949"/>
              <a:ext cx="839700" cy="83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149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8" r:id="rId4"/>
    <p:sldLayoutId id="2147483674" r:id="rId5"/>
    <p:sldLayoutId id="2147483675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eanjohn.net/wp-content/uploads/2022/03/33177b605f7d466b90396330f2e7d2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798285"/>
            <a:ext cx="9144000" cy="37619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77" y="113172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>
                <a:solidFill>
                  <a:srgbClr val="7030A0"/>
                </a:solidFill>
              </a:rPr>
              <a:t>CHỦ ĐỀ </a:t>
            </a:r>
            <a:r>
              <a:rPr lang="en-US" sz="5000" b="1">
                <a:solidFill>
                  <a:srgbClr val="7030A0"/>
                </a:solidFill>
              </a:rPr>
              <a:t>5 – BÀI 5: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195016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>
                <a:solidFill>
                  <a:srgbClr val="C00000"/>
                </a:solidFill>
              </a:rPr>
              <a:t>BẢO VỆ </a:t>
            </a:r>
            <a:endParaRPr lang="en-US" sz="50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5000" b="1">
                <a:solidFill>
                  <a:srgbClr val="C00000"/>
                </a:solidFill>
              </a:rPr>
              <a:t>MÔI TRƯỜNG</a:t>
            </a:r>
            <a:r>
              <a:rPr lang="en-US" sz="5000" b="1">
                <a:solidFill>
                  <a:srgbClr val="C00000"/>
                </a:solidFill>
              </a:rPr>
              <a:t> SỐNG</a:t>
            </a:r>
          </a:p>
        </p:txBody>
      </p:sp>
    </p:spTree>
    <p:extLst>
      <p:ext uri="{BB962C8B-B14F-4D97-AF65-F5344CB8AC3E}">
        <p14:creationId xmlns:p14="http://schemas.microsoft.com/office/powerpoint/2010/main" val="7239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6417" y="454778"/>
            <a:ext cx="7513597" cy="1015663"/>
            <a:chOff x="605200" y="2456835"/>
            <a:chExt cx="7513597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605201" y="2456835"/>
              <a:ext cx="7513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    </a:t>
              </a:r>
              <a:r>
                <a:rPr lang="vi-VN" sz="2000" b="1">
                  <a:solidFill>
                    <a:srgbClr val="7030A0"/>
                  </a:solidFill>
                </a:rPr>
                <a:t>d. Tuyên truyền bảo vệ môi trường</a:t>
              </a:r>
              <a:r>
                <a:rPr lang="en-US" sz="2000" b="1">
                  <a:solidFill>
                    <a:srgbClr val="7030A0"/>
                  </a:solidFill>
                </a:rPr>
                <a:t>: </a:t>
              </a:r>
              <a:r>
                <a:rPr lang="vi-VN" sz="2000"/>
                <a:t>Giúp người xung quanh nâng cao ý thức và có việc làm thiết thực để bảo vệ môi trường.</a:t>
              </a:r>
              <a:endParaRPr lang="en-US" sz="2000"/>
            </a:p>
          </p:txBody>
        </p:sp>
        <p:pic>
          <p:nvPicPr>
            <p:cNvPr id="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938" name="Picture 2" descr="https://media.baoquangninh.vn/upload/image/202309/medium/2126511_1_085429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3133"/>
          <a:stretch/>
        </p:blipFill>
        <p:spPr bwMode="auto">
          <a:xfrm>
            <a:off x="241300" y="1735218"/>
            <a:ext cx="3428999" cy="236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https://nld.mediacdn.vn/291774122806476800/2023/7/9/z449914010051400500f4b9d0a29e3c283a34f76730cd1-16888708955023769142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16628"/>
          <a:stretch/>
        </p:blipFill>
        <p:spPr bwMode="auto">
          <a:xfrm>
            <a:off x="3846540" y="1735218"/>
            <a:ext cx="2421265" cy="236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4" name="Picture 8" descr="https://lh5.googleusercontent.com/proxy/YqIuhalACiIdwzZNtQNBJFqzT2SvrlzoEkcGslfeqIDzQbAsrKZPcjRna8DvCn-G5B6s2LRNhbaGO-6gnPVHXVLud0kww-359o6RtVoZmCoIw-ebL1sFRRqyLpMeJlQBQjpdeWVDztRcDx2dxr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r="13177"/>
          <a:stretch/>
        </p:blipFill>
        <p:spPr bwMode="auto">
          <a:xfrm>
            <a:off x="6446844" y="1735216"/>
            <a:ext cx="2482136" cy="236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8306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65488" y="819450"/>
            <a:ext cx="3130283" cy="3785652"/>
            <a:chOff x="605200" y="2456835"/>
            <a:chExt cx="3130283" cy="3785652"/>
          </a:xfrm>
        </p:grpSpPr>
        <p:sp>
          <p:nvSpPr>
            <p:cNvPr id="8" name="TextBox 7"/>
            <p:cNvSpPr txBox="1"/>
            <p:nvPr/>
          </p:nvSpPr>
          <p:spPr>
            <a:xfrm>
              <a:off x="605201" y="2456835"/>
              <a:ext cx="313028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    </a:t>
              </a:r>
              <a:r>
                <a:rPr lang="vi-VN" sz="2000" b="1">
                  <a:solidFill>
                    <a:srgbClr val="7030A0"/>
                  </a:solidFill>
                </a:rPr>
                <a:t>e. Sử dụng túi vải, một số loại lá, giấy,... để gói, đựng sản phẩm thay cho túi ni-lông</a:t>
              </a:r>
              <a:r>
                <a:rPr lang="en-US" sz="2000" b="1">
                  <a:solidFill>
                    <a:srgbClr val="7030A0"/>
                  </a:solidFill>
                </a:rPr>
                <a:t>: </a:t>
              </a:r>
              <a:r>
                <a:rPr lang="vi-VN" sz="2000"/>
                <a:t>Giúp hạn chế rác thải, loại bỏ rác thải không thể phân huỷ, tiết kiệm chi phí sản xuất túi đựng.</a:t>
              </a:r>
              <a:endParaRPr lang="en-US" sz="2000"/>
            </a:p>
          </p:txBody>
        </p:sp>
        <p:pic>
          <p:nvPicPr>
            <p:cNvPr id="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66" name="Picture 6" descr="https://baobidaiphat.org/wp-content/uploads/2021/09/in-tui-vai-khong-det-tai-ha-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6" y="383026"/>
            <a:ext cx="3488642" cy="20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s://pm2ec.s3.amazonaws.com/cms/posts/cua-hang-dau-tien-o-ha-tinh-tinh-phi-khi-dung-tui-nilon/019d5bf0311648e6a05b1bf55bfb920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r="14995"/>
          <a:stretch/>
        </p:blipFill>
        <p:spPr bwMode="auto">
          <a:xfrm>
            <a:off x="944906" y="2591220"/>
            <a:ext cx="3483366" cy="221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3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47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b="1">
                <a:solidFill>
                  <a:srgbClr val="C00000"/>
                </a:solidFill>
              </a:rPr>
              <a:t>Bài tập 3: Bày tỏ ý kiến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84963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Em đồng tình hay không đồng tình </a:t>
            </a:r>
            <a:endParaRPr lang="en-US" sz="2000"/>
          </a:p>
          <a:p>
            <a:pPr algn="ctr">
              <a:lnSpc>
                <a:spcPct val="150000"/>
              </a:lnSpc>
            </a:pPr>
            <a:r>
              <a:rPr lang="vi-VN" sz="2000"/>
              <a:t>với những việc làm nào dưới đây? Vì sao? </a:t>
            </a:r>
          </a:p>
        </p:txBody>
      </p:sp>
      <p:sp>
        <p:nvSpPr>
          <p:cNvPr id="66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508558" y="1869753"/>
            <a:ext cx="3250084" cy="1526590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a. Một số người dân trong thôn thường đốt rơm rạ sau khi thu hoạch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4034971" y="1869753"/>
            <a:ext cx="4688115" cy="1526590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b. Bạn Kim báo bác tổ trưởng dân phố khi thấy có gia đình trong khu phố v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ứ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t rác không đúng nơi quy định.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508558" y="3720324"/>
            <a:ext cx="4267200" cy="1011333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c. Lâm đề nghị một người đàn ông không hút thuốc lá trên xa buýt. 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4" descr="https://img.freepik.com/premium-vector/set-study-work-set-up-cartoon-style-design-good-educational-design_868993-142.jpg?size=626&amp;ext=jpg&amp;ga=GA1.1.1413502914.1696982400&amp;semt=a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7" y="3514932"/>
            <a:ext cx="3258119" cy="19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04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47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b="1">
                <a:solidFill>
                  <a:srgbClr val="C00000"/>
                </a:solidFill>
              </a:rPr>
              <a:t>Bài tập 3: Bày tỏ ý kiến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84963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Em đồng tình hay không đồng tình </a:t>
            </a:r>
            <a:endParaRPr lang="en-US" sz="2000"/>
          </a:p>
          <a:p>
            <a:pPr algn="ctr">
              <a:lnSpc>
                <a:spcPct val="150000"/>
              </a:lnSpc>
            </a:pPr>
            <a:r>
              <a:rPr lang="vi-VN" sz="2000"/>
              <a:t>với những việc làm nào dưới đây? Vì sao? </a:t>
            </a:r>
          </a:p>
        </p:txBody>
      </p:sp>
      <p:sp>
        <p:nvSpPr>
          <p:cNvPr id="66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899886" y="1786832"/>
            <a:ext cx="3744686" cy="1452085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d. Bạn Tư thường nhóm bếp than ở ngoài đường để tránh ô nhiễm trong nhà.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899886" y="3448801"/>
            <a:ext cx="3744686" cy="1452085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e. Sau khi phun thuốc trừ sâu, bố bạn Mỉ thường vứt luôn vỏ chai ra vườn.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5196114" y="1786832"/>
            <a:ext cx="3236686" cy="1452085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g. Bạn An thường xem phim, đọc sách về việc bảo vệ môi trường.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5196114" y="3448801"/>
            <a:ext cx="3236686" cy="1452085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h. Giang thả cả túi ni-lông đựng cá xuống sông vào ngày 23 tháng Chạp.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51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47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b="1">
                <a:solidFill>
                  <a:srgbClr val="C00000"/>
                </a:solidFill>
              </a:rPr>
              <a:t>Bài tập 3: Bày tỏ ý kiến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84963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Em đồng tình hay không đồng tình </a:t>
            </a:r>
            <a:endParaRPr lang="en-US" sz="2000"/>
          </a:p>
          <a:p>
            <a:pPr algn="ctr">
              <a:lnSpc>
                <a:spcPct val="150000"/>
              </a:lnSpc>
            </a:pPr>
            <a:r>
              <a:rPr lang="vi-VN" sz="2000"/>
              <a:t>với những việc làm nào dưới đây? Vì sao? </a:t>
            </a:r>
          </a:p>
        </p:txBody>
      </p:sp>
      <p:sp>
        <p:nvSpPr>
          <p:cNvPr id="9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1384858" y="1882453"/>
            <a:ext cx="6362142" cy="1140147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a. Một số người dân trong thôn thường đốt rơm rạ sau khi thu hoạch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2641" y="3261430"/>
            <a:ext cx="4620915" cy="1477328"/>
            <a:chOff x="9220198" y="2324100"/>
            <a:chExt cx="4620915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9220198" y="2324100"/>
              <a:ext cx="46209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đồng tình</a:t>
              </a:r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gây ô nhiễm không khí cho khu dân cư, hạn chế tầm nhìn khi tham gia giao thông.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986" name="Picture 2" descr="https://mediabls.mediatech.vn/upload/image/202112/medium/152539_2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1100" b="17773"/>
          <a:stretch/>
        </p:blipFill>
        <p:spPr bwMode="auto">
          <a:xfrm>
            <a:off x="703385" y="3261430"/>
            <a:ext cx="2907323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9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47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b="1">
                <a:solidFill>
                  <a:srgbClr val="C00000"/>
                </a:solidFill>
              </a:rPr>
              <a:t>Bài tập 3: Bày tỏ ý kiến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84963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Em đồng tình hay không đồng tình </a:t>
            </a:r>
            <a:endParaRPr lang="en-US" sz="2000"/>
          </a:p>
          <a:p>
            <a:pPr algn="ctr">
              <a:lnSpc>
                <a:spcPct val="150000"/>
              </a:lnSpc>
            </a:pPr>
            <a:r>
              <a:rPr lang="vi-VN" sz="2000"/>
              <a:t>với những việc làm nào dưới đây? Vì sao? </a:t>
            </a:r>
          </a:p>
        </p:txBody>
      </p:sp>
      <p:sp>
        <p:nvSpPr>
          <p:cNvPr id="13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1104901" y="1844827"/>
            <a:ext cx="6945086" cy="1089347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b. Bạn Kim báo bác tổ trưởng dân phố khi thấy có gia đình trong khu phố v</a:t>
            </a: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ứ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t rác không đúng nơi quy định.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20741" y="3545784"/>
            <a:ext cx="4620915" cy="1015663"/>
            <a:chOff x="9220198" y="2324100"/>
            <a:chExt cx="4620915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9220198" y="2324100"/>
              <a:ext cx="46209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 tình</a:t>
              </a:r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việc làm phê phán hành vi gây ô nhiễm môi trường.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058" name="Picture 2" descr="https://media-cdn-v2.laodong.vn/Storage/newsportal/2018/5/9/606002/53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/>
          <a:stretch/>
        </p:blipFill>
        <p:spPr bwMode="auto">
          <a:xfrm>
            <a:off x="741070" y="3239351"/>
            <a:ext cx="2724215" cy="16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1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47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b="1">
                <a:solidFill>
                  <a:srgbClr val="C00000"/>
                </a:solidFill>
              </a:rPr>
              <a:t>Bài tập 3: Bày tỏ ý kiến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84963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Em đồng tình hay không đồng tình </a:t>
            </a:r>
            <a:endParaRPr lang="en-US" sz="2000"/>
          </a:p>
          <a:p>
            <a:pPr algn="ctr">
              <a:lnSpc>
                <a:spcPct val="150000"/>
              </a:lnSpc>
            </a:pPr>
            <a:r>
              <a:rPr lang="vi-VN" sz="2000"/>
              <a:t>với những việc làm nào dưới đây? Vì sao? </a:t>
            </a:r>
          </a:p>
        </p:txBody>
      </p:sp>
      <p:sp>
        <p:nvSpPr>
          <p:cNvPr id="13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2359479" y="1844828"/>
            <a:ext cx="4425042" cy="1232000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c. Lâm đề nghị một người đàn ông không hút thuốc lá trên xa buýt.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72398" y="3278033"/>
            <a:ext cx="4903945" cy="1477328"/>
            <a:chOff x="9220198" y="2324100"/>
            <a:chExt cx="4903945" cy="1477328"/>
          </a:xfrm>
        </p:grpSpPr>
        <p:sp>
          <p:nvSpPr>
            <p:cNvPr id="15" name="TextBox 14"/>
            <p:cNvSpPr txBox="1"/>
            <p:nvPr/>
          </p:nvSpPr>
          <p:spPr>
            <a:xfrm>
              <a:off x="9220198" y="2324100"/>
              <a:ext cx="49039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 tình</a:t>
              </a:r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khói thuốc ảnh hưởng không tốt đến sức khoẻ của những người xung quanh và có thể gây cháy nổ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6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082" name="Picture 2" descr="https://bcp.cdnchinhphu.vn/334894974524682240/2022/9/9/tren-may-bay-co-duoc-hut-thuoc-la-khong-datverellra-1662718285819872397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0" y="3295053"/>
            <a:ext cx="2161269" cy="1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8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047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00" b="1">
                <a:solidFill>
                  <a:srgbClr val="C00000"/>
                </a:solidFill>
              </a:rPr>
              <a:t>Bài tập 3: Bày tỏ ý kiến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684963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Em đồng tình hay không đồng tình </a:t>
            </a:r>
            <a:endParaRPr lang="en-US" sz="2000"/>
          </a:p>
          <a:p>
            <a:pPr algn="ctr">
              <a:lnSpc>
                <a:spcPct val="150000"/>
              </a:lnSpc>
            </a:pPr>
            <a:r>
              <a:rPr lang="vi-VN" sz="2000"/>
              <a:t>với những việc làm nào dưới đây? Vì sao? </a:t>
            </a:r>
          </a:p>
        </p:txBody>
      </p:sp>
      <p:sp>
        <p:nvSpPr>
          <p:cNvPr id="13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1632857" y="1790102"/>
            <a:ext cx="5878286" cy="1232000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d. Bạn Tư thường nhóm bếp than ở ngoài đường để tránh ô nhiễm trong nhà.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87741" y="3296868"/>
            <a:ext cx="4773316" cy="1477328"/>
            <a:chOff x="9220199" y="2324100"/>
            <a:chExt cx="4773316" cy="1477328"/>
          </a:xfrm>
        </p:grpSpPr>
        <p:sp>
          <p:nvSpPr>
            <p:cNvPr id="15" name="TextBox 14"/>
            <p:cNvSpPr txBox="1"/>
            <p:nvPr/>
          </p:nvSpPr>
          <p:spPr>
            <a:xfrm>
              <a:off x="9220199" y="2324100"/>
              <a:ext cx="47733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d. 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đồng tình</a:t>
              </a:r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gây ô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nhiễm môi trường bên ngoài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sử dụng bếp than tổ ong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không tốt cho sức khỏe.</a:t>
              </a:r>
            </a:p>
          </p:txBody>
        </p:sp>
        <p:pic>
          <p:nvPicPr>
            <p:cNvPr id="16" name="Picture 2" descr="https://cdn-icons-png.flaticon.com/128/4151/41514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00890" y="2385452"/>
              <a:ext cx="488012" cy="48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106" name="Picture 2" descr="https://hnm.1cdn.vn/2024/01/13/th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4"/>
          <a:stretch/>
        </p:blipFill>
        <p:spPr bwMode="auto">
          <a:xfrm>
            <a:off x="774700" y="3278033"/>
            <a:ext cx="2747404" cy="15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89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E6C139-74A0-4A08-B49F-CCD3BAB11EE3}"/>
              </a:ext>
            </a:extLst>
          </p:cNvPr>
          <p:cNvGrpSpPr/>
          <p:nvPr/>
        </p:nvGrpSpPr>
        <p:grpSpPr>
          <a:xfrm>
            <a:off x="1631167" y="-1351628"/>
            <a:ext cx="2445533" cy="624579"/>
            <a:chOff x="633147" y="-1998"/>
            <a:chExt cx="5288779" cy="785741"/>
          </a:xfrm>
          <a:solidFill>
            <a:srgbClr val="CE3028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719139D-2E7E-4222-9BDB-C0239A222B2E}"/>
                </a:ext>
              </a:extLst>
            </p:cNvPr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23">
                <a:defRPr/>
              </a:pPr>
              <a:endParaRPr lang="en-US" sz="333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EFC8607-B0D5-49CE-A041-E2D1B0F45D25}"/>
                </a:ext>
              </a:extLst>
            </p:cNvPr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23">
                <a:defRPr/>
              </a:pPr>
              <a:endParaRPr lang="en-US" sz="333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70A86940-5725-4EFE-9967-B5AB8BED5239}"/>
                </a:ext>
              </a:extLst>
            </p:cNvPr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23">
                <a:defRPr/>
              </a:pPr>
              <a:r>
                <a:rPr lang="en-US" sz="4400" b="1" dirty="0" err="1">
                  <a:solidFill>
                    <a:prstClr val="white"/>
                  </a:solidFill>
                  <a:latin typeface="Bahnschrift SemiBold" panose="020B0502040204020203" pitchFamily="34" charset="0"/>
                </a:rPr>
                <a:t>Lưu</a:t>
              </a:r>
              <a:r>
                <a:rPr lang="en-US" sz="4400" b="1" dirty="0">
                  <a:solidFill>
                    <a:prstClr val="white"/>
                  </a:solidFill>
                  <a:latin typeface="Bahnschrift SemiBold" panose="020B0502040204020203" pitchFamily="34" charset="0"/>
                </a:rPr>
                <a:t> ý:</a:t>
              </a:r>
            </a:p>
          </p:txBody>
        </p:sp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EA42D59C-321C-45C4-B933-5EEF88A2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91000" y="1653333"/>
            <a:ext cx="1663135" cy="3253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381" y="1653333"/>
            <a:ext cx="687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XIN CHÀO VÀ HẸN GẶP LẠI</a:t>
            </a:r>
            <a:endParaRPr lang="en-US" sz="4000" dirty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3"/>
          <p:cNvSpPr/>
          <p:nvPr/>
        </p:nvSpPr>
        <p:spPr>
          <a:xfrm rot="-8915663">
            <a:off x="138016" y="5636606"/>
            <a:ext cx="3684495" cy="3099993"/>
          </a:xfrm>
          <a:custGeom>
            <a:avLst/>
            <a:gdLst/>
            <a:ahLst/>
            <a:cxnLst/>
            <a:rect l="l" t="t" r="r" b="b"/>
            <a:pathLst>
              <a:path w="71414" h="60085" extrusionOk="0">
                <a:moveTo>
                  <a:pt x="53601" y="1"/>
                </a:moveTo>
                <a:cubicBezTo>
                  <a:pt x="48557" y="1"/>
                  <a:pt x="43605" y="1401"/>
                  <a:pt x="38731" y="3743"/>
                </a:cubicBezTo>
                <a:cubicBezTo>
                  <a:pt x="34237" y="5899"/>
                  <a:pt x="30845" y="9458"/>
                  <a:pt x="27486" y="13016"/>
                </a:cubicBezTo>
                <a:cubicBezTo>
                  <a:pt x="23460" y="17294"/>
                  <a:pt x="18831" y="20552"/>
                  <a:pt x="13200" y="22373"/>
                </a:cubicBezTo>
                <a:cubicBezTo>
                  <a:pt x="11379" y="22958"/>
                  <a:pt x="9608" y="23727"/>
                  <a:pt x="7887" y="24529"/>
                </a:cubicBezTo>
                <a:cubicBezTo>
                  <a:pt x="2641" y="27001"/>
                  <a:pt x="1" y="31195"/>
                  <a:pt x="118" y="36960"/>
                </a:cubicBezTo>
                <a:cubicBezTo>
                  <a:pt x="251" y="44144"/>
                  <a:pt x="4195" y="49124"/>
                  <a:pt x="10059" y="52699"/>
                </a:cubicBezTo>
                <a:cubicBezTo>
                  <a:pt x="18631" y="57946"/>
                  <a:pt x="28221" y="59500"/>
                  <a:pt x="39032" y="60084"/>
                </a:cubicBezTo>
                <a:cubicBezTo>
                  <a:pt x="41438" y="59800"/>
                  <a:pt x="44830" y="59483"/>
                  <a:pt x="48188" y="58982"/>
                </a:cubicBezTo>
                <a:cubicBezTo>
                  <a:pt x="50076" y="58714"/>
                  <a:pt x="51964" y="58246"/>
                  <a:pt x="53786" y="57695"/>
                </a:cubicBezTo>
                <a:cubicBezTo>
                  <a:pt x="58447" y="56291"/>
                  <a:pt x="62908" y="54454"/>
                  <a:pt x="66568" y="51145"/>
                </a:cubicBezTo>
                <a:cubicBezTo>
                  <a:pt x="70828" y="47302"/>
                  <a:pt x="71413" y="43092"/>
                  <a:pt x="68372" y="38196"/>
                </a:cubicBezTo>
                <a:cubicBezTo>
                  <a:pt x="67219" y="36358"/>
                  <a:pt x="65899" y="34637"/>
                  <a:pt x="64680" y="32849"/>
                </a:cubicBezTo>
                <a:cubicBezTo>
                  <a:pt x="61204" y="27770"/>
                  <a:pt x="61271" y="24629"/>
                  <a:pt x="64914" y="19633"/>
                </a:cubicBezTo>
                <a:cubicBezTo>
                  <a:pt x="66334" y="17695"/>
                  <a:pt x="67921" y="15840"/>
                  <a:pt x="69124" y="13768"/>
                </a:cubicBezTo>
                <a:cubicBezTo>
                  <a:pt x="71196" y="10243"/>
                  <a:pt x="70477" y="6751"/>
                  <a:pt x="67303" y="4161"/>
                </a:cubicBezTo>
                <a:cubicBezTo>
                  <a:pt x="66267" y="3309"/>
                  <a:pt x="65097" y="2523"/>
                  <a:pt x="63861" y="2022"/>
                </a:cubicBezTo>
                <a:cubicBezTo>
                  <a:pt x="60397" y="629"/>
                  <a:pt x="56978" y="1"/>
                  <a:pt x="53601" y="1"/>
                </a:cubicBezTo>
                <a:close/>
              </a:path>
            </a:pathLst>
          </a:custGeom>
          <a:solidFill>
            <a:srgbClr val="FFFFFF">
              <a:alpha val="28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]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7178" y="2696185"/>
            <a:ext cx="5010150" cy="3106848"/>
            <a:chOff x="2474644" y="3251346"/>
            <a:chExt cx="4333805" cy="2706109"/>
          </a:xfrm>
        </p:grpSpPr>
        <p:sp>
          <p:nvSpPr>
            <p:cNvPr id="882" name="Google Shape;882;p43"/>
            <p:cNvSpPr/>
            <p:nvPr/>
          </p:nvSpPr>
          <p:spPr>
            <a:xfrm>
              <a:off x="2718707" y="4422976"/>
              <a:ext cx="649883" cy="880369"/>
            </a:xfrm>
            <a:custGeom>
              <a:avLst/>
              <a:gdLst/>
              <a:ahLst/>
              <a:cxnLst/>
              <a:rect l="l" t="t" r="r" b="b"/>
              <a:pathLst>
                <a:path w="68283" h="92500" extrusionOk="0">
                  <a:moveTo>
                    <a:pt x="1" y="0"/>
                  </a:moveTo>
                  <a:cubicBezTo>
                    <a:pt x="13677" y="36927"/>
                    <a:pt x="37594" y="68916"/>
                    <a:pt x="68283" y="92500"/>
                  </a:cubicBezTo>
                  <a:cubicBezTo>
                    <a:pt x="64947" y="84994"/>
                    <a:pt x="62178" y="77189"/>
                    <a:pt x="59777" y="69383"/>
                  </a:cubicBezTo>
                  <a:cubicBezTo>
                    <a:pt x="53939" y="50336"/>
                    <a:pt x="48002" y="31756"/>
                    <a:pt x="31290" y="19681"/>
                  </a:cubicBezTo>
                  <a:cubicBezTo>
                    <a:pt x="21383" y="12542"/>
                    <a:pt x="10475" y="657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3" name="Google Shape;883;p43"/>
            <p:cNvGrpSpPr/>
            <p:nvPr/>
          </p:nvGrpSpPr>
          <p:grpSpPr>
            <a:xfrm>
              <a:off x="2728935" y="3251346"/>
              <a:ext cx="3626869" cy="2706109"/>
              <a:chOff x="2728935" y="3251346"/>
              <a:chExt cx="3626869" cy="2706109"/>
            </a:xfrm>
          </p:grpSpPr>
          <p:grpSp>
            <p:nvGrpSpPr>
              <p:cNvPr id="884" name="Google Shape;884;p43"/>
              <p:cNvGrpSpPr/>
              <p:nvPr/>
            </p:nvGrpSpPr>
            <p:grpSpPr>
              <a:xfrm>
                <a:off x="2728935" y="3858446"/>
                <a:ext cx="3626869" cy="2099009"/>
                <a:chOff x="2656985" y="4085571"/>
                <a:chExt cx="3626869" cy="2099009"/>
              </a:xfrm>
            </p:grpSpPr>
            <p:sp>
              <p:nvSpPr>
                <p:cNvPr id="885" name="Google Shape;885;p43"/>
                <p:cNvSpPr/>
                <p:nvPr/>
              </p:nvSpPr>
              <p:spPr>
                <a:xfrm>
                  <a:off x="5955230" y="4810688"/>
                  <a:ext cx="272400" cy="29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1" h="30609" extrusionOk="0">
                      <a:moveTo>
                        <a:pt x="22720" y="1"/>
                      </a:moveTo>
                      <a:cubicBezTo>
                        <a:pt x="13039" y="1"/>
                        <a:pt x="3853" y="3224"/>
                        <a:pt x="1468" y="11128"/>
                      </a:cubicBezTo>
                      <a:cubicBezTo>
                        <a:pt x="0" y="16064"/>
                        <a:pt x="2168" y="23670"/>
                        <a:pt x="4637" y="30608"/>
                      </a:cubicBezTo>
                      <a:cubicBezTo>
                        <a:pt x="13543" y="21301"/>
                        <a:pt x="21582" y="11194"/>
                        <a:pt x="28621" y="387"/>
                      </a:cubicBezTo>
                      <a:cubicBezTo>
                        <a:pt x="26668" y="133"/>
                        <a:pt x="24684" y="1"/>
                        <a:pt x="227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3"/>
                <p:cNvSpPr/>
                <p:nvPr/>
              </p:nvSpPr>
              <p:spPr>
                <a:xfrm>
                  <a:off x="2658146" y="4085571"/>
                  <a:ext cx="3624466" cy="584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064" h="66916" extrusionOk="0">
                      <a:moveTo>
                        <a:pt x="207549" y="1"/>
                      </a:moveTo>
                      <a:cubicBezTo>
                        <a:pt x="103274" y="1"/>
                        <a:pt x="16979" y="12410"/>
                        <a:pt x="2235" y="28555"/>
                      </a:cubicBezTo>
                      <a:cubicBezTo>
                        <a:pt x="768" y="30156"/>
                        <a:pt x="0" y="31790"/>
                        <a:pt x="0" y="33458"/>
                      </a:cubicBezTo>
                      <a:cubicBezTo>
                        <a:pt x="0" y="51938"/>
                        <a:pt x="92933" y="66915"/>
                        <a:pt x="207549" y="66915"/>
                      </a:cubicBezTo>
                      <a:cubicBezTo>
                        <a:pt x="322164" y="66915"/>
                        <a:pt x="415063" y="51938"/>
                        <a:pt x="415063" y="33458"/>
                      </a:cubicBezTo>
                      <a:cubicBezTo>
                        <a:pt x="415063" y="14978"/>
                        <a:pt x="322164" y="1"/>
                        <a:pt x="2075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3"/>
                <p:cNvSpPr/>
                <p:nvPr/>
              </p:nvSpPr>
              <p:spPr>
                <a:xfrm>
                  <a:off x="2656985" y="4359636"/>
                  <a:ext cx="3626869" cy="1824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330" h="208983" extrusionOk="0">
                      <a:moveTo>
                        <a:pt x="415330" y="0"/>
                      </a:moveTo>
                      <a:cubicBezTo>
                        <a:pt x="415230" y="1368"/>
                        <a:pt x="415196" y="2068"/>
                        <a:pt x="415196" y="2068"/>
                      </a:cubicBezTo>
                      <a:lnTo>
                        <a:pt x="133" y="2068"/>
                      </a:lnTo>
                      <a:lnTo>
                        <a:pt x="0" y="1735"/>
                      </a:lnTo>
                      <a:lnTo>
                        <a:pt x="0" y="1735"/>
                      </a:lnTo>
                      <a:cubicBezTo>
                        <a:pt x="234" y="116250"/>
                        <a:pt x="93133" y="208983"/>
                        <a:pt x="207682" y="208983"/>
                      </a:cubicBezTo>
                      <a:cubicBezTo>
                        <a:pt x="322364" y="208983"/>
                        <a:pt x="415330" y="116016"/>
                        <a:pt x="415330" y="1334"/>
                      </a:cubicBezTo>
                      <a:cubicBezTo>
                        <a:pt x="415330" y="901"/>
                        <a:pt x="415330" y="434"/>
                        <a:pt x="4153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3"/>
                <p:cNvSpPr/>
                <p:nvPr/>
              </p:nvSpPr>
              <p:spPr>
                <a:xfrm>
                  <a:off x="2990746" y="4377692"/>
                  <a:ext cx="1244696" cy="1740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36" h="199343" extrusionOk="0">
                      <a:moveTo>
                        <a:pt x="9907" y="0"/>
                      </a:moveTo>
                      <a:cubicBezTo>
                        <a:pt x="7672" y="3736"/>
                        <a:pt x="5538" y="7539"/>
                        <a:pt x="3536" y="11408"/>
                      </a:cubicBezTo>
                      <a:cubicBezTo>
                        <a:pt x="2902" y="14477"/>
                        <a:pt x="2469" y="17012"/>
                        <a:pt x="2235" y="18914"/>
                      </a:cubicBezTo>
                      <a:cubicBezTo>
                        <a:pt x="0" y="36660"/>
                        <a:pt x="13310" y="72852"/>
                        <a:pt x="18480" y="78757"/>
                      </a:cubicBezTo>
                      <a:cubicBezTo>
                        <a:pt x="23651" y="84661"/>
                        <a:pt x="39162" y="101640"/>
                        <a:pt x="48001" y="103107"/>
                      </a:cubicBezTo>
                      <a:cubicBezTo>
                        <a:pt x="56874" y="104608"/>
                        <a:pt x="52438" y="133396"/>
                        <a:pt x="59843" y="146672"/>
                      </a:cubicBezTo>
                      <a:cubicBezTo>
                        <a:pt x="67215" y="159981"/>
                        <a:pt x="81992" y="171056"/>
                        <a:pt x="90832" y="177694"/>
                      </a:cubicBezTo>
                      <a:cubicBezTo>
                        <a:pt x="93967" y="180029"/>
                        <a:pt x="96436" y="186867"/>
                        <a:pt x="98571" y="194506"/>
                      </a:cubicBezTo>
                      <a:cubicBezTo>
                        <a:pt x="103508" y="196307"/>
                        <a:pt x="108544" y="197942"/>
                        <a:pt x="113681" y="199343"/>
                      </a:cubicBezTo>
                      <a:cubicBezTo>
                        <a:pt x="114682" y="188368"/>
                        <a:pt x="115216" y="176160"/>
                        <a:pt x="115950" y="168821"/>
                      </a:cubicBezTo>
                      <a:cubicBezTo>
                        <a:pt x="117417" y="154077"/>
                        <a:pt x="141068" y="151108"/>
                        <a:pt x="141802" y="143003"/>
                      </a:cubicBezTo>
                      <a:cubicBezTo>
                        <a:pt x="142535" y="134863"/>
                        <a:pt x="80491" y="89831"/>
                        <a:pt x="73119" y="89064"/>
                      </a:cubicBezTo>
                      <a:cubicBezTo>
                        <a:pt x="72848" y="89037"/>
                        <a:pt x="72572" y="89024"/>
                        <a:pt x="72293" y="89024"/>
                      </a:cubicBezTo>
                      <a:cubicBezTo>
                        <a:pt x="65274" y="89024"/>
                        <a:pt x="56036" y="97243"/>
                        <a:pt x="52795" y="97243"/>
                      </a:cubicBezTo>
                      <a:cubicBezTo>
                        <a:pt x="52666" y="97243"/>
                        <a:pt x="52547" y="97230"/>
                        <a:pt x="52438" y="97203"/>
                      </a:cubicBezTo>
                      <a:cubicBezTo>
                        <a:pt x="49502" y="96469"/>
                        <a:pt x="36193" y="80958"/>
                        <a:pt x="28087" y="75054"/>
                      </a:cubicBezTo>
                      <a:cubicBezTo>
                        <a:pt x="19948" y="69150"/>
                        <a:pt x="25852" y="61011"/>
                        <a:pt x="33991" y="54372"/>
                      </a:cubicBezTo>
                      <a:cubicBezTo>
                        <a:pt x="35126" y="53443"/>
                        <a:pt x="36248" y="53049"/>
                        <a:pt x="37351" y="53049"/>
                      </a:cubicBezTo>
                      <a:cubicBezTo>
                        <a:pt x="43471" y="53049"/>
                        <a:pt x="49039" y="65161"/>
                        <a:pt x="53335" y="65161"/>
                      </a:cubicBezTo>
                      <a:cubicBezTo>
                        <a:pt x="53796" y="65161"/>
                        <a:pt x="54242" y="65022"/>
                        <a:pt x="54673" y="64713"/>
                      </a:cubicBezTo>
                      <a:cubicBezTo>
                        <a:pt x="59843" y="61011"/>
                        <a:pt x="66481" y="33691"/>
                        <a:pt x="76088" y="21149"/>
                      </a:cubicBezTo>
                      <a:cubicBezTo>
                        <a:pt x="85661" y="8606"/>
                        <a:pt x="98971" y="10074"/>
                        <a:pt x="101940" y="1935"/>
                      </a:cubicBezTo>
                      <a:cubicBezTo>
                        <a:pt x="102140" y="1368"/>
                        <a:pt x="102273" y="734"/>
                        <a:pt x="1023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3"/>
                <p:cNvSpPr/>
                <p:nvPr/>
              </p:nvSpPr>
              <p:spPr>
                <a:xfrm>
                  <a:off x="4149598" y="4456035"/>
                  <a:ext cx="425578" cy="504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36" h="57776" extrusionOk="0">
                      <a:moveTo>
                        <a:pt x="32290" y="0"/>
                      </a:moveTo>
                      <a:cubicBezTo>
                        <a:pt x="29888" y="0"/>
                        <a:pt x="27520" y="67"/>
                        <a:pt x="25118" y="167"/>
                      </a:cubicBezTo>
                      <a:cubicBezTo>
                        <a:pt x="20849" y="6438"/>
                        <a:pt x="15578" y="14577"/>
                        <a:pt x="11075" y="19915"/>
                      </a:cubicBezTo>
                      <a:cubicBezTo>
                        <a:pt x="2936" y="29488"/>
                        <a:pt x="0" y="54606"/>
                        <a:pt x="2936" y="57575"/>
                      </a:cubicBezTo>
                      <a:cubicBezTo>
                        <a:pt x="3073" y="57710"/>
                        <a:pt x="3243" y="57775"/>
                        <a:pt x="3444" y="57775"/>
                      </a:cubicBezTo>
                      <a:cubicBezTo>
                        <a:pt x="7587" y="57775"/>
                        <a:pt x="24727" y="30152"/>
                        <a:pt x="32490" y="28020"/>
                      </a:cubicBezTo>
                      <a:cubicBezTo>
                        <a:pt x="40596" y="25819"/>
                        <a:pt x="48735" y="19915"/>
                        <a:pt x="48735" y="14010"/>
                      </a:cubicBezTo>
                      <a:cubicBezTo>
                        <a:pt x="48735" y="11175"/>
                        <a:pt x="47034" y="5438"/>
                        <a:pt x="44299" y="434"/>
                      </a:cubicBezTo>
                      <a:cubicBezTo>
                        <a:pt x="40329" y="167"/>
                        <a:pt x="36326" y="0"/>
                        <a:pt x="322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43"/>
                <p:cNvSpPr/>
                <p:nvPr/>
              </p:nvSpPr>
              <p:spPr>
                <a:xfrm>
                  <a:off x="4712863" y="4359636"/>
                  <a:ext cx="1570942" cy="17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96" h="198776" extrusionOk="0">
                      <a:moveTo>
                        <a:pt x="179862" y="0"/>
                      </a:moveTo>
                      <a:cubicBezTo>
                        <a:pt x="179762" y="1368"/>
                        <a:pt x="179728" y="2068"/>
                        <a:pt x="179728" y="2068"/>
                      </a:cubicBezTo>
                      <a:lnTo>
                        <a:pt x="32123" y="2068"/>
                      </a:lnTo>
                      <a:cubicBezTo>
                        <a:pt x="41063" y="4303"/>
                        <a:pt x="53805" y="6672"/>
                        <a:pt x="50937" y="11241"/>
                      </a:cubicBezTo>
                      <a:cubicBezTo>
                        <a:pt x="47267" y="17146"/>
                        <a:pt x="39128" y="12709"/>
                        <a:pt x="29521" y="19381"/>
                      </a:cubicBezTo>
                      <a:cubicBezTo>
                        <a:pt x="19948" y="26019"/>
                        <a:pt x="16245" y="41530"/>
                        <a:pt x="15511" y="48168"/>
                      </a:cubicBezTo>
                      <a:cubicBezTo>
                        <a:pt x="14777" y="54806"/>
                        <a:pt x="14777" y="59976"/>
                        <a:pt x="20682" y="60710"/>
                      </a:cubicBezTo>
                      <a:cubicBezTo>
                        <a:pt x="20811" y="60727"/>
                        <a:pt x="20941" y="60735"/>
                        <a:pt x="21071" y="60735"/>
                      </a:cubicBezTo>
                      <a:cubicBezTo>
                        <a:pt x="26848" y="60735"/>
                        <a:pt x="32734" y="44385"/>
                        <a:pt x="43565" y="40796"/>
                      </a:cubicBezTo>
                      <a:cubicBezTo>
                        <a:pt x="45157" y="40263"/>
                        <a:pt x="46796" y="40021"/>
                        <a:pt x="48459" y="40021"/>
                      </a:cubicBezTo>
                      <a:cubicBezTo>
                        <a:pt x="58360" y="40021"/>
                        <a:pt x="69114" y="48600"/>
                        <a:pt x="76054" y="55540"/>
                      </a:cubicBezTo>
                      <a:cubicBezTo>
                        <a:pt x="83774" y="63259"/>
                        <a:pt x="78171" y="75600"/>
                        <a:pt x="69405" y="75600"/>
                      </a:cubicBezTo>
                      <a:cubicBezTo>
                        <a:pt x="68928" y="75600"/>
                        <a:pt x="68442" y="75563"/>
                        <a:pt x="67949" y="75487"/>
                      </a:cubicBezTo>
                      <a:cubicBezTo>
                        <a:pt x="59204" y="74151"/>
                        <a:pt x="35175" y="67923"/>
                        <a:pt x="27033" y="67923"/>
                      </a:cubicBezTo>
                      <a:cubicBezTo>
                        <a:pt x="26230" y="67923"/>
                        <a:pt x="25582" y="67984"/>
                        <a:pt x="25118" y="68115"/>
                      </a:cubicBezTo>
                      <a:cubicBezTo>
                        <a:pt x="19948" y="69583"/>
                        <a:pt x="8139" y="82126"/>
                        <a:pt x="4437" y="90265"/>
                      </a:cubicBezTo>
                      <a:cubicBezTo>
                        <a:pt x="734" y="98370"/>
                        <a:pt x="0" y="123488"/>
                        <a:pt x="8873" y="126457"/>
                      </a:cubicBezTo>
                      <a:cubicBezTo>
                        <a:pt x="17713" y="129393"/>
                        <a:pt x="42097" y="127191"/>
                        <a:pt x="45032" y="136798"/>
                      </a:cubicBezTo>
                      <a:cubicBezTo>
                        <a:pt x="48001" y="146372"/>
                        <a:pt x="33958" y="168554"/>
                        <a:pt x="36193" y="180363"/>
                      </a:cubicBezTo>
                      <a:cubicBezTo>
                        <a:pt x="37394" y="186834"/>
                        <a:pt x="36393" y="193739"/>
                        <a:pt x="36693" y="198776"/>
                      </a:cubicBezTo>
                      <a:cubicBezTo>
                        <a:pt x="46066" y="195740"/>
                        <a:pt x="55106" y="192038"/>
                        <a:pt x="63812" y="187734"/>
                      </a:cubicBezTo>
                      <a:cubicBezTo>
                        <a:pt x="69383" y="180729"/>
                        <a:pt x="74987" y="172857"/>
                        <a:pt x="79757" y="166319"/>
                      </a:cubicBezTo>
                      <a:cubicBezTo>
                        <a:pt x="91566" y="150074"/>
                        <a:pt x="107810" y="138266"/>
                        <a:pt x="104875" y="130127"/>
                      </a:cubicBezTo>
                      <a:cubicBezTo>
                        <a:pt x="101906" y="122021"/>
                        <a:pt x="87896" y="94735"/>
                        <a:pt x="91566" y="88797"/>
                      </a:cubicBezTo>
                      <a:cubicBezTo>
                        <a:pt x="95897" y="81777"/>
                        <a:pt x="100339" y="79508"/>
                        <a:pt x="105009" y="79508"/>
                      </a:cubicBezTo>
                      <a:cubicBezTo>
                        <a:pt x="113539" y="79508"/>
                        <a:pt x="122828" y="87080"/>
                        <a:pt x="133588" y="87080"/>
                      </a:cubicBezTo>
                      <a:cubicBezTo>
                        <a:pt x="134988" y="87080"/>
                        <a:pt x="136414" y="86952"/>
                        <a:pt x="137865" y="86662"/>
                      </a:cubicBezTo>
                      <a:cubicBezTo>
                        <a:pt x="150774" y="84094"/>
                        <a:pt x="154177" y="67582"/>
                        <a:pt x="155378" y="55773"/>
                      </a:cubicBezTo>
                      <a:cubicBezTo>
                        <a:pt x="157579" y="34591"/>
                        <a:pt x="166452" y="28487"/>
                        <a:pt x="177727" y="11542"/>
                      </a:cubicBezTo>
                      <a:cubicBezTo>
                        <a:pt x="178361" y="10574"/>
                        <a:pt x="179028" y="9507"/>
                        <a:pt x="179762" y="8339"/>
                      </a:cubicBezTo>
                      <a:cubicBezTo>
                        <a:pt x="179829" y="6004"/>
                        <a:pt x="179895" y="3669"/>
                        <a:pt x="179895" y="1301"/>
                      </a:cubicBezTo>
                      <a:cubicBezTo>
                        <a:pt x="179862" y="901"/>
                        <a:pt x="179862" y="467"/>
                        <a:pt x="1798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43"/>
                <p:cNvSpPr/>
                <p:nvPr/>
              </p:nvSpPr>
              <p:spPr>
                <a:xfrm>
                  <a:off x="2779010" y="4130422"/>
                  <a:ext cx="3383067" cy="47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411" h="54207" extrusionOk="0">
                      <a:moveTo>
                        <a:pt x="193706" y="1"/>
                      </a:moveTo>
                      <a:cubicBezTo>
                        <a:pt x="142336" y="1"/>
                        <a:pt x="93067" y="2836"/>
                        <a:pt x="56741" y="7940"/>
                      </a:cubicBezTo>
                      <a:cubicBezTo>
                        <a:pt x="20415" y="13010"/>
                        <a:pt x="1" y="19915"/>
                        <a:pt x="1" y="27087"/>
                      </a:cubicBezTo>
                      <a:cubicBezTo>
                        <a:pt x="1" y="34292"/>
                        <a:pt x="20415" y="41197"/>
                        <a:pt x="56741" y="46267"/>
                      </a:cubicBezTo>
                      <a:cubicBezTo>
                        <a:pt x="93067" y="51338"/>
                        <a:pt x="142336" y="54206"/>
                        <a:pt x="193706" y="54206"/>
                      </a:cubicBezTo>
                      <a:cubicBezTo>
                        <a:pt x="245076" y="54206"/>
                        <a:pt x="294344" y="51338"/>
                        <a:pt x="330670" y="46267"/>
                      </a:cubicBezTo>
                      <a:cubicBezTo>
                        <a:pt x="366996" y="41197"/>
                        <a:pt x="387411" y="34292"/>
                        <a:pt x="387411" y="27087"/>
                      </a:cubicBezTo>
                      <a:cubicBezTo>
                        <a:pt x="387411" y="19915"/>
                        <a:pt x="366996" y="13010"/>
                        <a:pt x="330670" y="7940"/>
                      </a:cubicBezTo>
                      <a:cubicBezTo>
                        <a:pt x="294344" y="2836"/>
                        <a:pt x="245076" y="1"/>
                        <a:pt x="193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3"/>
                <p:cNvSpPr/>
                <p:nvPr/>
              </p:nvSpPr>
              <p:spPr>
                <a:xfrm>
                  <a:off x="4009439" y="4903697"/>
                  <a:ext cx="795889" cy="128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41" h="146669" extrusionOk="0">
                      <a:moveTo>
                        <a:pt x="63243" y="1"/>
                      </a:moveTo>
                      <a:cubicBezTo>
                        <a:pt x="62492" y="1"/>
                        <a:pt x="61664" y="75"/>
                        <a:pt x="60752" y="231"/>
                      </a:cubicBezTo>
                      <a:cubicBezTo>
                        <a:pt x="50578" y="1999"/>
                        <a:pt x="46175" y="20779"/>
                        <a:pt x="41772" y="28184"/>
                      </a:cubicBezTo>
                      <a:cubicBezTo>
                        <a:pt x="37295" y="35633"/>
                        <a:pt x="34243" y="38184"/>
                        <a:pt x="30698" y="38184"/>
                      </a:cubicBezTo>
                      <a:cubicBezTo>
                        <a:pt x="27401" y="38184"/>
                        <a:pt x="23678" y="35978"/>
                        <a:pt x="17988" y="33455"/>
                      </a:cubicBezTo>
                      <a:cubicBezTo>
                        <a:pt x="14246" y="31793"/>
                        <a:pt x="10077" y="30498"/>
                        <a:pt x="6948" y="30498"/>
                      </a:cubicBezTo>
                      <a:cubicBezTo>
                        <a:pt x="2352" y="30498"/>
                        <a:pt x="0" y="33293"/>
                        <a:pt x="4545" y="41827"/>
                      </a:cubicBezTo>
                      <a:cubicBezTo>
                        <a:pt x="14419" y="60407"/>
                        <a:pt x="45975" y="63343"/>
                        <a:pt x="48276" y="89395"/>
                      </a:cubicBezTo>
                      <a:cubicBezTo>
                        <a:pt x="50244" y="111410"/>
                        <a:pt x="25093" y="117782"/>
                        <a:pt x="16687" y="135628"/>
                      </a:cubicBezTo>
                      <a:cubicBezTo>
                        <a:pt x="15453" y="138330"/>
                        <a:pt x="14085" y="140698"/>
                        <a:pt x="12651" y="142800"/>
                      </a:cubicBezTo>
                      <a:cubicBezTo>
                        <a:pt x="25627" y="145335"/>
                        <a:pt x="39036" y="146669"/>
                        <a:pt x="52780" y="146669"/>
                      </a:cubicBezTo>
                      <a:cubicBezTo>
                        <a:pt x="64088" y="146669"/>
                        <a:pt x="75162" y="145768"/>
                        <a:pt x="86003" y="144034"/>
                      </a:cubicBezTo>
                      <a:cubicBezTo>
                        <a:pt x="84636" y="130791"/>
                        <a:pt x="88205" y="116514"/>
                        <a:pt x="89606" y="103104"/>
                      </a:cubicBezTo>
                      <a:cubicBezTo>
                        <a:pt x="91140" y="88127"/>
                        <a:pt x="87838" y="85425"/>
                        <a:pt x="77064" y="78187"/>
                      </a:cubicBezTo>
                      <a:cubicBezTo>
                        <a:pt x="56349" y="64243"/>
                        <a:pt x="61819" y="44429"/>
                        <a:pt x="67056" y="23114"/>
                      </a:cubicBezTo>
                      <a:cubicBezTo>
                        <a:pt x="68959" y="15378"/>
                        <a:pt x="74070" y="1"/>
                        <a:pt x="632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3" name="Google Shape;893;p43"/>
              <p:cNvGrpSpPr/>
              <p:nvPr/>
            </p:nvGrpSpPr>
            <p:grpSpPr>
              <a:xfrm>
                <a:off x="3905839" y="3251346"/>
                <a:ext cx="614340" cy="944502"/>
                <a:chOff x="4027764" y="3428971"/>
                <a:chExt cx="614340" cy="944502"/>
              </a:xfrm>
            </p:grpSpPr>
            <p:sp>
              <p:nvSpPr>
                <p:cNvPr id="894" name="Google Shape;894;p43"/>
                <p:cNvSpPr/>
                <p:nvPr/>
              </p:nvSpPr>
              <p:spPr>
                <a:xfrm>
                  <a:off x="4330652" y="3543137"/>
                  <a:ext cx="129922" cy="43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49666" extrusionOk="0">
                      <a:moveTo>
                        <a:pt x="14878" y="1"/>
                      </a:moveTo>
                      <a:cubicBezTo>
                        <a:pt x="1" y="15745"/>
                        <a:pt x="1068" y="48769"/>
                        <a:pt x="1068" y="49469"/>
                      </a:cubicBezTo>
                      <a:cubicBezTo>
                        <a:pt x="1068" y="49609"/>
                        <a:pt x="1095" y="49665"/>
                        <a:pt x="1137" y="49665"/>
                      </a:cubicBezTo>
                      <a:cubicBezTo>
                        <a:pt x="1308" y="49665"/>
                        <a:pt x="1735" y="48769"/>
                        <a:pt x="1735" y="48769"/>
                      </a:cubicBezTo>
                      <a:cubicBezTo>
                        <a:pt x="1735" y="48769"/>
                        <a:pt x="2369" y="36093"/>
                        <a:pt x="5404" y="24785"/>
                      </a:cubicBezTo>
                      <a:cubicBezTo>
                        <a:pt x="9040" y="11242"/>
                        <a:pt x="14678" y="334"/>
                        <a:pt x="14678" y="334"/>
                      </a:cubicBezTo>
                      <a:lnTo>
                        <a:pt x="1487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3"/>
                <p:cNvSpPr/>
                <p:nvPr/>
              </p:nvSpPr>
              <p:spPr>
                <a:xfrm>
                  <a:off x="4443072" y="3429844"/>
                  <a:ext cx="113322" cy="123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7" h="14111" extrusionOk="0">
                      <a:moveTo>
                        <a:pt x="3336" y="3136"/>
                      </a:moveTo>
                      <a:cubicBezTo>
                        <a:pt x="1201" y="6272"/>
                        <a:pt x="0" y="12043"/>
                        <a:pt x="1535" y="13077"/>
                      </a:cubicBezTo>
                      <a:cubicBezTo>
                        <a:pt x="3036" y="14111"/>
                        <a:pt x="8673" y="11409"/>
                        <a:pt x="10842" y="8273"/>
                      </a:cubicBezTo>
                      <a:cubicBezTo>
                        <a:pt x="12976" y="5138"/>
                        <a:pt x="10808" y="2803"/>
                        <a:pt x="9274" y="1769"/>
                      </a:cubicBezTo>
                      <a:cubicBezTo>
                        <a:pt x="7773" y="734"/>
                        <a:pt x="5471" y="1"/>
                        <a:pt x="3336" y="31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43"/>
                <p:cNvSpPr/>
                <p:nvPr/>
              </p:nvSpPr>
              <p:spPr>
                <a:xfrm>
                  <a:off x="4353370" y="3428971"/>
                  <a:ext cx="114780" cy="124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4" h="14211" extrusionOk="0">
                      <a:moveTo>
                        <a:pt x="2536" y="8907"/>
                      </a:moveTo>
                      <a:cubicBezTo>
                        <a:pt x="5071" y="11709"/>
                        <a:pt x="10441" y="14211"/>
                        <a:pt x="11809" y="12976"/>
                      </a:cubicBezTo>
                      <a:cubicBezTo>
                        <a:pt x="13143" y="11742"/>
                        <a:pt x="11842" y="5605"/>
                        <a:pt x="9307" y="2803"/>
                      </a:cubicBezTo>
                      <a:cubicBezTo>
                        <a:pt x="6739" y="1"/>
                        <a:pt x="3970" y="1568"/>
                        <a:pt x="2602" y="2769"/>
                      </a:cubicBezTo>
                      <a:cubicBezTo>
                        <a:pt x="1235" y="4003"/>
                        <a:pt x="0" y="6072"/>
                        <a:pt x="2536" y="89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43"/>
                <p:cNvSpPr/>
                <p:nvPr/>
              </p:nvSpPr>
              <p:spPr>
                <a:xfrm>
                  <a:off x="4331525" y="3525081"/>
                  <a:ext cx="128176" cy="100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8" h="11509" extrusionOk="0">
                      <a:moveTo>
                        <a:pt x="7373" y="9841"/>
                      </a:moveTo>
                      <a:cubicBezTo>
                        <a:pt x="10775" y="8206"/>
                        <a:pt x="14678" y="3770"/>
                        <a:pt x="13877" y="2102"/>
                      </a:cubicBezTo>
                      <a:cubicBezTo>
                        <a:pt x="13077" y="467"/>
                        <a:pt x="6806" y="0"/>
                        <a:pt x="3403" y="1668"/>
                      </a:cubicBezTo>
                      <a:cubicBezTo>
                        <a:pt x="1" y="3303"/>
                        <a:pt x="735" y="6438"/>
                        <a:pt x="1535" y="8073"/>
                      </a:cubicBezTo>
                      <a:cubicBezTo>
                        <a:pt x="2336" y="9741"/>
                        <a:pt x="3970" y="11509"/>
                        <a:pt x="7373" y="984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43"/>
                <p:cNvSpPr/>
                <p:nvPr/>
              </p:nvSpPr>
              <p:spPr>
                <a:xfrm>
                  <a:off x="4416277" y="3545180"/>
                  <a:ext cx="87395" cy="122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14077" extrusionOk="0">
                      <a:moveTo>
                        <a:pt x="9507" y="8840"/>
                      </a:moveTo>
                      <a:cubicBezTo>
                        <a:pt x="9007" y="5070"/>
                        <a:pt x="6005" y="0"/>
                        <a:pt x="4170" y="234"/>
                      </a:cubicBezTo>
                      <a:cubicBezTo>
                        <a:pt x="2369" y="467"/>
                        <a:pt x="1" y="6271"/>
                        <a:pt x="501" y="10041"/>
                      </a:cubicBezTo>
                      <a:cubicBezTo>
                        <a:pt x="1001" y="13777"/>
                        <a:pt x="4170" y="14077"/>
                        <a:pt x="6005" y="13843"/>
                      </a:cubicBezTo>
                      <a:cubicBezTo>
                        <a:pt x="7806" y="13610"/>
                        <a:pt x="10008" y="12609"/>
                        <a:pt x="9507" y="88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3"/>
                <p:cNvSpPr/>
                <p:nvPr/>
              </p:nvSpPr>
              <p:spPr>
                <a:xfrm>
                  <a:off x="4450642" y="3530032"/>
                  <a:ext cx="124394" cy="9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5" h="11109" extrusionOk="0">
                      <a:moveTo>
                        <a:pt x="10675" y="1268"/>
                      </a:moveTo>
                      <a:cubicBezTo>
                        <a:pt x="7106" y="0"/>
                        <a:pt x="1202" y="367"/>
                        <a:pt x="601" y="2102"/>
                      </a:cubicBezTo>
                      <a:cubicBezTo>
                        <a:pt x="1" y="3837"/>
                        <a:pt x="4104" y="8573"/>
                        <a:pt x="7673" y="9841"/>
                      </a:cubicBezTo>
                      <a:cubicBezTo>
                        <a:pt x="11242" y="11108"/>
                        <a:pt x="12943" y="8373"/>
                        <a:pt x="13544" y="6639"/>
                      </a:cubicBezTo>
                      <a:cubicBezTo>
                        <a:pt x="14178" y="4937"/>
                        <a:pt x="14244" y="2536"/>
                        <a:pt x="10675" y="12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43"/>
                <p:cNvSpPr/>
                <p:nvPr/>
              </p:nvSpPr>
              <p:spPr>
                <a:xfrm>
                  <a:off x="4455890" y="3488149"/>
                  <a:ext cx="54473" cy="56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" h="6466" extrusionOk="0">
                      <a:moveTo>
                        <a:pt x="3707" y="0"/>
                      </a:moveTo>
                      <a:cubicBezTo>
                        <a:pt x="3066" y="0"/>
                        <a:pt x="0" y="6132"/>
                        <a:pt x="0" y="6132"/>
                      </a:cubicBezTo>
                      <a:lnTo>
                        <a:pt x="501" y="6465"/>
                      </a:lnTo>
                      <a:cubicBezTo>
                        <a:pt x="634" y="6299"/>
                        <a:pt x="6238" y="2829"/>
                        <a:pt x="6171" y="2029"/>
                      </a:cubicBezTo>
                      <a:cubicBezTo>
                        <a:pt x="6164" y="1967"/>
                        <a:pt x="6123" y="1939"/>
                        <a:pt x="6055" y="1939"/>
                      </a:cubicBezTo>
                      <a:cubicBezTo>
                        <a:pt x="5237" y="1939"/>
                        <a:pt x="434" y="6032"/>
                        <a:pt x="434" y="6032"/>
                      </a:cubicBezTo>
                      <a:cubicBezTo>
                        <a:pt x="434" y="6032"/>
                        <a:pt x="4203" y="528"/>
                        <a:pt x="3770" y="27"/>
                      </a:cubicBezTo>
                      <a:cubicBezTo>
                        <a:pt x="3753" y="9"/>
                        <a:pt x="3732" y="0"/>
                        <a:pt x="37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3"/>
                <p:cNvSpPr/>
                <p:nvPr/>
              </p:nvSpPr>
              <p:spPr>
                <a:xfrm>
                  <a:off x="4402587" y="3486054"/>
                  <a:ext cx="54194" cy="60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6" h="6906" extrusionOk="0">
                      <a:moveTo>
                        <a:pt x="3024" y="0"/>
                      </a:moveTo>
                      <a:cubicBezTo>
                        <a:pt x="2272" y="0"/>
                        <a:pt x="5772" y="6438"/>
                        <a:pt x="5772" y="6438"/>
                      </a:cubicBezTo>
                      <a:cubicBezTo>
                        <a:pt x="5772" y="6438"/>
                        <a:pt x="1472" y="1952"/>
                        <a:pt x="642" y="1952"/>
                      </a:cubicBezTo>
                      <a:cubicBezTo>
                        <a:pt x="613" y="1952"/>
                        <a:pt x="588" y="1957"/>
                        <a:pt x="568" y="1969"/>
                      </a:cubicBezTo>
                      <a:cubicBezTo>
                        <a:pt x="1" y="2302"/>
                        <a:pt x="5805" y="6905"/>
                        <a:pt x="5805" y="6905"/>
                      </a:cubicBezTo>
                      <a:lnTo>
                        <a:pt x="6205" y="6438"/>
                      </a:lnTo>
                      <a:cubicBezTo>
                        <a:pt x="6105" y="6305"/>
                        <a:pt x="3837" y="101"/>
                        <a:pt x="3036" y="1"/>
                      </a:cubicBezTo>
                      <a:cubicBezTo>
                        <a:pt x="3032" y="0"/>
                        <a:pt x="3028" y="0"/>
                        <a:pt x="30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3"/>
                <p:cNvSpPr/>
                <p:nvPr/>
              </p:nvSpPr>
              <p:spPr>
                <a:xfrm>
                  <a:off x="4391114" y="3544883"/>
                  <a:ext cx="65371" cy="3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6" h="3881" extrusionOk="0">
                      <a:moveTo>
                        <a:pt x="7219" y="1"/>
                      </a:moveTo>
                      <a:cubicBezTo>
                        <a:pt x="7019" y="67"/>
                        <a:pt x="414" y="101"/>
                        <a:pt x="81" y="835"/>
                      </a:cubicBezTo>
                      <a:cubicBezTo>
                        <a:pt x="1" y="1010"/>
                        <a:pt x="358" y="1077"/>
                        <a:pt x="947" y="1077"/>
                      </a:cubicBezTo>
                      <a:cubicBezTo>
                        <a:pt x="2823" y="1077"/>
                        <a:pt x="7052" y="401"/>
                        <a:pt x="7052" y="401"/>
                      </a:cubicBezTo>
                      <a:lnTo>
                        <a:pt x="7052" y="401"/>
                      </a:lnTo>
                      <a:cubicBezTo>
                        <a:pt x="7052" y="401"/>
                        <a:pt x="981" y="3136"/>
                        <a:pt x="1081" y="3803"/>
                      </a:cubicBezTo>
                      <a:cubicBezTo>
                        <a:pt x="1092" y="3856"/>
                        <a:pt x="1140" y="3880"/>
                        <a:pt x="1221" y="3880"/>
                      </a:cubicBezTo>
                      <a:cubicBezTo>
                        <a:pt x="2163" y="3880"/>
                        <a:pt x="7486" y="568"/>
                        <a:pt x="7486" y="568"/>
                      </a:cubicBezTo>
                      <a:lnTo>
                        <a:pt x="721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3"/>
                <p:cNvSpPr/>
                <p:nvPr/>
              </p:nvSpPr>
              <p:spPr>
                <a:xfrm>
                  <a:off x="4437537" y="3547502"/>
                  <a:ext cx="38257" cy="6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7168" extrusionOk="0">
                      <a:moveTo>
                        <a:pt x="2703" y="1"/>
                      </a:moveTo>
                      <a:lnTo>
                        <a:pt x="2069" y="101"/>
                      </a:lnTo>
                      <a:cubicBezTo>
                        <a:pt x="2069" y="301"/>
                        <a:pt x="1" y="6572"/>
                        <a:pt x="601" y="7139"/>
                      </a:cubicBezTo>
                      <a:cubicBezTo>
                        <a:pt x="621" y="7158"/>
                        <a:pt x="642" y="7167"/>
                        <a:pt x="663" y="7167"/>
                      </a:cubicBezTo>
                      <a:cubicBezTo>
                        <a:pt x="1254" y="7167"/>
                        <a:pt x="2402" y="368"/>
                        <a:pt x="2402" y="368"/>
                      </a:cubicBezTo>
                      <a:cubicBezTo>
                        <a:pt x="2402" y="368"/>
                        <a:pt x="3070" y="7006"/>
                        <a:pt x="3737" y="7106"/>
                      </a:cubicBezTo>
                      <a:cubicBezTo>
                        <a:pt x="3741" y="7107"/>
                        <a:pt x="3746" y="7107"/>
                        <a:pt x="3750" y="7107"/>
                      </a:cubicBezTo>
                      <a:cubicBezTo>
                        <a:pt x="4380" y="7107"/>
                        <a:pt x="2703" y="1"/>
                        <a:pt x="27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3"/>
                <p:cNvSpPr/>
                <p:nvPr/>
              </p:nvSpPr>
              <p:spPr>
                <a:xfrm>
                  <a:off x="4459382" y="3543137"/>
                  <a:ext cx="64970" cy="41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4753" extrusionOk="0">
                      <a:moveTo>
                        <a:pt x="134" y="1"/>
                      </a:moveTo>
                      <a:lnTo>
                        <a:pt x="0" y="568"/>
                      </a:lnTo>
                      <a:cubicBezTo>
                        <a:pt x="162" y="664"/>
                        <a:pt x="4782" y="4752"/>
                        <a:pt x="5751" y="4752"/>
                      </a:cubicBezTo>
                      <a:cubicBezTo>
                        <a:pt x="5785" y="4752"/>
                        <a:pt x="5814" y="4747"/>
                        <a:pt x="5838" y="4737"/>
                      </a:cubicBezTo>
                      <a:cubicBezTo>
                        <a:pt x="6605" y="4437"/>
                        <a:pt x="368" y="401"/>
                        <a:pt x="367" y="401"/>
                      </a:cubicBezTo>
                      <a:lnTo>
                        <a:pt x="367" y="401"/>
                      </a:lnTo>
                      <a:cubicBezTo>
                        <a:pt x="368" y="401"/>
                        <a:pt x="5206" y="1946"/>
                        <a:pt x="6670" y="1946"/>
                      </a:cubicBezTo>
                      <a:cubicBezTo>
                        <a:pt x="6887" y="1946"/>
                        <a:pt x="7029" y="1912"/>
                        <a:pt x="7072" y="1835"/>
                      </a:cubicBezTo>
                      <a:cubicBezTo>
                        <a:pt x="7439" y="1268"/>
                        <a:pt x="1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3"/>
                <p:cNvSpPr/>
                <p:nvPr/>
              </p:nvSpPr>
              <p:spPr>
                <a:xfrm>
                  <a:off x="4436376" y="3525980"/>
                  <a:ext cx="44868" cy="4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4621" extrusionOk="0">
                      <a:moveTo>
                        <a:pt x="2564" y="0"/>
                      </a:moveTo>
                      <a:cubicBezTo>
                        <a:pt x="1924" y="0"/>
                        <a:pt x="1290" y="270"/>
                        <a:pt x="834" y="798"/>
                      </a:cubicBezTo>
                      <a:cubicBezTo>
                        <a:pt x="0" y="1765"/>
                        <a:pt x="100" y="3233"/>
                        <a:pt x="1068" y="4067"/>
                      </a:cubicBezTo>
                      <a:cubicBezTo>
                        <a:pt x="1486" y="4441"/>
                        <a:pt x="2013" y="4620"/>
                        <a:pt x="2541" y="4620"/>
                      </a:cubicBezTo>
                      <a:cubicBezTo>
                        <a:pt x="3190" y="4620"/>
                        <a:pt x="3843" y="4349"/>
                        <a:pt x="4303" y="3834"/>
                      </a:cubicBezTo>
                      <a:cubicBezTo>
                        <a:pt x="5137" y="2866"/>
                        <a:pt x="5037" y="1398"/>
                        <a:pt x="4070" y="565"/>
                      </a:cubicBezTo>
                      <a:cubicBezTo>
                        <a:pt x="3631" y="186"/>
                        <a:pt x="3096" y="0"/>
                        <a:pt x="25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43"/>
                <p:cNvSpPr/>
                <p:nvPr/>
              </p:nvSpPr>
              <p:spPr>
                <a:xfrm>
                  <a:off x="4232209" y="3479060"/>
                  <a:ext cx="144200" cy="49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56442" extrusionOk="0">
                      <a:moveTo>
                        <a:pt x="8740" y="1"/>
                      </a:moveTo>
                      <a:cubicBezTo>
                        <a:pt x="2970" y="6139"/>
                        <a:pt x="1" y="22550"/>
                        <a:pt x="6472" y="29622"/>
                      </a:cubicBezTo>
                      <a:cubicBezTo>
                        <a:pt x="12910" y="36594"/>
                        <a:pt x="9941" y="52672"/>
                        <a:pt x="11009" y="56275"/>
                      </a:cubicBezTo>
                      <a:lnTo>
                        <a:pt x="12443" y="56441"/>
                      </a:lnTo>
                      <a:cubicBezTo>
                        <a:pt x="12443" y="56441"/>
                        <a:pt x="12410" y="32824"/>
                        <a:pt x="13944" y="28755"/>
                      </a:cubicBezTo>
                      <a:cubicBezTo>
                        <a:pt x="16513" y="22017"/>
                        <a:pt x="12476" y="16379"/>
                        <a:pt x="9975" y="12844"/>
                      </a:cubicBezTo>
                      <a:cubicBezTo>
                        <a:pt x="7473" y="9341"/>
                        <a:pt x="8740" y="2"/>
                        <a:pt x="8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43"/>
                <p:cNvSpPr/>
                <p:nvPr/>
              </p:nvSpPr>
              <p:spPr>
                <a:xfrm>
                  <a:off x="4037376" y="3714971"/>
                  <a:ext cx="341982" cy="350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2" h="40130" extrusionOk="0">
                      <a:moveTo>
                        <a:pt x="1634" y="0"/>
                      </a:moveTo>
                      <a:cubicBezTo>
                        <a:pt x="1634" y="1"/>
                        <a:pt x="0" y="17246"/>
                        <a:pt x="10741" y="22350"/>
                      </a:cubicBezTo>
                      <a:cubicBezTo>
                        <a:pt x="15164" y="24465"/>
                        <a:pt x="19027" y="25087"/>
                        <a:pt x="22041" y="25087"/>
                      </a:cubicBezTo>
                      <a:cubicBezTo>
                        <a:pt x="26347" y="25087"/>
                        <a:pt x="28921" y="23817"/>
                        <a:pt x="28921" y="23817"/>
                      </a:cubicBezTo>
                      <a:cubicBezTo>
                        <a:pt x="28921" y="23817"/>
                        <a:pt x="35959" y="32424"/>
                        <a:pt x="31589" y="39429"/>
                      </a:cubicBezTo>
                      <a:lnTo>
                        <a:pt x="33491" y="40129"/>
                      </a:lnTo>
                      <a:cubicBezTo>
                        <a:pt x="34058" y="39395"/>
                        <a:pt x="39161" y="28654"/>
                        <a:pt x="29855" y="21282"/>
                      </a:cubicBezTo>
                      <a:cubicBezTo>
                        <a:pt x="29855" y="21282"/>
                        <a:pt x="32190" y="8940"/>
                        <a:pt x="22216" y="5938"/>
                      </a:cubicBezTo>
                      <a:cubicBezTo>
                        <a:pt x="12242" y="2936"/>
                        <a:pt x="6805" y="5271"/>
                        <a:pt x="16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43"/>
                <p:cNvSpPr/>
                <p:nvPr/>
              </p:nvSpPr>
              <p:spPr>
                <a:xfrm>
                  <a:off x="4320751" y="3710597"/>
                  <a:ext cx="293342" cy="351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2" h="40297" extrusionOk="0">
                      <a:moveTo>
                        <a:pt x="33591" y="1"/>
                      </a:moveTo>
                      <a:lnTo>
                        <a:pt x="33591" y="1"/>
                      </a:lnTo>
                      <a:cubicBezTo>
                        <a:pt x="33590" y="1"/>
                        <a:pt x="25251" y="4471"/>
                        <a:pt x="14811" y="4771"/>
                      </a:cubicBezTo>
                      <a:cubicBezTo>
                        <a:pt x="7139" y="4971"/>
                        <a:pt x="5004" y="15746"/>
                        <a:pt x="4404" y="21383"/>
                      </a:cubicBezTo>
                      <a:cubicBezTo>
                        <a:pt x="3870" y="22250"/>
                        <a:pt x="3403" y="23151"/>
                        <a:pt x="3036" y="24052"/>
                      </a:cubicBezTo>
                      <a:cubicBezTo>
                        <a:pt x="0" y="32291"/>
                        <a:pt x="3870" y="40296"/>
                        <a:pt x="3870" y="40296"/>
                      </a:cubicBezTo>
                      <a:lnTo>
                        <a:pt x="5938" y="39829"/>
                      </a:lnTo>
                      <a:cubicBezTo>
                        <a:pt x="5938" y="39829"/>
                        <a:pt x="3169" y="32157"/>
                        <a:pt x="4971" y="26186"/>
                      </a:cubicBezTo>
                      <a:cubicBezTo>
                        <a:pt x="5071" y="25786"/>
                        <a:pt x="5238" y="25386"/>
                        <a:pt x="5438" y="24986"/>
                      </a:cubicBezTo>
                      <a:cubicBezTo>
                        <a:pt x="7508" y="25427"/>
                        <a:pt x="9427" y="25629"/>
                        <a:pt x="11207" y="25629"/>
                      </a:cubicBezTo>
                      <a:cubicBezTo>
                        <a:pt x="31228" y="25629"/>
                        <a:pt x="33591" y="2"/>
                        <a:pt x="335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43"/>
                <p:cNvSpPr/>
                <p:nvPr/>
              </p:nvSpPr>
              <p:spPr>
                <a:xfrm>
                  <a:off x="4027764" y="4003005"/>
                  <a:ext cx="614340" cy="37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51" h="42424" extrusionOk="0">
                      <a:moveTo>
                        <a:pt x="36159" y="1"/>
                      </a:moveTo>
                      <a:cubicBezTo>
                        <a:pt x="22783" y="1"/>
                        <a:pt x="0" y="35159"/>
                        <a:pt x="0" y="35159"/>
                      </a:cubicBezTo>
                      <a:cubicBezTo>
                        <a:pt x="12709" y="40607"/>
                        <a:pt x="24762" y="42424"/>
                        <a:pt x="35185" y="42424"/>
                      </a:cubicBezTo>
                      <a:cubicBezTo>
                        <a:pt x="56029" y="42424"/>
                        <a:pt x="70350" y="35159"/>
                        <a:pt x="70350" y="35159"/>
                      </a:cubicBezTo>
                      <a:cubicBezTo>
                        <a:pt x="70350" y="35159"/>
                        <a:pt x="49536" y="1"/>
                        <a:pt x="36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43"/>
                <p:cNvSpPr/>
                <p:nvPr/>
              </p:nvSpPr>
              <p:spPr>
                <a:xfrm>
                  <a:off x="4090671" y="3770884"/>
                  <a:ext cx="209362" cy="13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5" h="14892" extrusionOk="0">
                      <a:moveTo>
                        <a:pt x="0" y="1"/>
                      </a:moveTo>
                      <a:cubicBezTo>
                        <a:pt x="1" y="4"/>
                        <a:pt x="2370" y="8874"/>
                        <a:pt x="10308" y="9775"/>
                      </a:cubicBezTo>
                      <a:cubicBezTo>
                        <a:pt x="16646" y="10508"/>
                        <a:pt x="18047" y="9975"/>
                        <a:pt x="23751" y="14878"/>
                      </a:cubicBezTo>
                      <a:cubicBezTo>
                        <a:pt x="23760" y="14887"/>
                        <a:pt x="23768" y="14891"/>
                        <a:pt x="23774" y="14891"/>
                      </a:cubicBezTo>
                      <a:cubicBezTo>
                        <a:pt x="23975" y="14891"/>
                        <a:pt x="21310" y="9119"/>
                        <a:pt x="13810" y="8340"/>
                      </a:cubicBezTo>
                      <a:cubicBezTo>
                        <a:pt x="6138" y="7573"/>
                        <a:pt x="1835" y="533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43"/>
                <p:cNvSpPr/>
                <p:nvPr/>
              </p:nvSpPr>
              <p:spPr>
                <a:xfrm>
                  <a:off x="4265702" y="3479060"/>
                  <a:ext cx="80077" cy="325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37328" extrusionOk="0">
                      <a:moveTo>
                        <a:pt x="4904" y="1"/>
                      </a:moveTo>
                      <a:lnTo>
                        <a:pt x="4904" y="1"/>
                      </a:lnTo>
                      <a:cubicBezTo>
                        <a:pt x="1" y="10609"/>
                        <a:pt x="2503" y="20649"/>
                        <a:pt x="6005" y="26120"/>
                      </a:cubicBezTo>
                      <a:cubicBezTo>
                        <a:pt x="8648" y="30233"/>
                        <a:pt x="8943" y="34458"/>
                        <a:pt x="8923" y="36330"/>
                      </a:cubicBezTo>
                      <a:lnTo>
                        <a:pt x="8923" y="36330"/>
                      </a:lnTo>
                      <a:cubicBezTo>
                        <a:pt x="9170" y="28748"/>
                        <a:pt x="6436" y="22907"/>
                        <a:pt x="4071" y="17280"/>
                      </a:cubicBezTo>
                      <a:cubicBezTo>
                        <a:pt x="1569" y="11410"/>
                        <a:pt x="4904" y="3"/>
                        <a:pt x="4904" y="1"/>
                      </a:cubicBezTo>
                      <a:close/>
                      <a:moveTo>
                        <a:pt x="8923" y="36330"/>
                      </a:moveTo>
                      <a:cubicBezTo>
                        <a:pt x="8912" y="36659"/>
                        <a:pt x="8896" y="36992"/>
                        <a:pt x="8874" y="37328"/>
                      </a:cubicBezTo>
                      <a:cubicBezTo>
                        <a:pt x="8874" y="37328"/>
                        <a:pt x="8917" y="36964"/>
                        <a:pt x="8923" y="363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43"/>
                <p:cNvSpPr/>
                <p:nvPr/>
              </p:nvSpPr>
              <p:spPr>
                <a:xfrm>
                  <a:off x="4359193" y="3710597"/>
                  <a:ext cx="254893" cy="186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9" h="21350" extrusionOk="0">
                      <a:moveTo>
                        <a:pt x="29188" y="1"/>
                      </a:moveTo>
                      <a:cubicBezTo>
                        <a:pt x="29188" y="3"/>
                        <a:pt x="26852" y="7940"/>
                        <a:pt x="18647" y="9007"/>
                      </a:cubicBezTo>
                      <a:cubicBezTo>
                        <a:pt x="10408" y="10041"/>
                        <a:pt x="2469" y="14978"/>
                        <a:pt x="1" y="21350"/>
                      </a:cubicBezTo>
                      <a:cubicBezTo>
                        <a:pt x="1" y="21350"/>
                        <a:pt x="5871" y="13310"/>
                        <a:pt x="13177" y="12243"/>
                      </a:cubicBezTo>
                      <a:cubicBezTo>
                        <a:pt x="20449" y="11209"/>
                        <a:pt x="27654" y="10175"/>
                        <a:pt x="291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3" name="Google Shape;913;p43"/>
              <p:cNvGrpSpPr/>
              <p:nvPr/>
            </p:nvGrpSpPr>
            <p:grpSpPr>
              <a:xfrm>
                <a:off x="4520183" y="3349115"/>
                <a:ext cx="789689" cy="846733"/>
                <a:chOff x="1933225" y="2996525"/>
                <a:chExt cx="1195050" cy="1281375"/>
              </a:xfrm>
            </p:grpSpPr>
            <p:sp>
              <p:nvSpPr>
                <p:cNvPr id="914" name="Google Shape;914;p43"/>
                <p:cNvSpPr/>
                <p:nvPr/>
              </p:nvSpPr>
              <p:spPr>
                <a:xfrm>
                  <a:off x="2108350" y="2996525"/>
                  <a:ext cx="517250" cy="3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0" h="14454" extrusionOk="0">
                      <a:moveTo>
                        <a:pt x="9486" y="1"/>
                      </a:moveTo>
                      <a:cubicBezTo>
                        <a:pt x="7964" y="1"/>
                        <a:pt x="6511" y="2145"/>
                        <a:pt x="5237" y="4379"/>
                      </a:cubicBezTo>
                      <a:cubicBezTo>
                        <a:pt x="3303" y="7715"/>
                        <a:pt x="67" y="4980"/>
                        <a:pt x="34" y="8182"/>
                      </a:cubicBezTo>
                      <a:cubicBezTo>
                        <a:pt x="0" y="11384"/>
                        <a:pt x="9240" y="14453"/>
                        <a:pt x="9240" y="14453"/>
                      </a:cubicBezTo>
                      <a:lnTo>
                        <a:pt x="14644" y="14086"/>
                      </a:lnTo>
                      <a:cubicBezTo>
                        <a:pt x="19189" y="12321"/>
                        <a:pt x="20689" y="1130"/>
                        <a:pt x="18578" y="1130"/>
                      </a:cubicBezTo>
                      <a:cubicBezTo>
                        <a:pt x="18536" y="1130"/>
                        <a:pt x="18492" y="1135"/>
                        <a:pt x="18447" y="1144"/>
                      </a:cubicBezTo>
                      <a:cubicBezTo>
                        <a:pt x="16874" y="1463"/>
                        <a:pt x="15410" y="3480"/>
                        <a:pt x="13906" y="3480"/>
                      </a:cubicBezTo>
                      <a:cubicBezTo>
                        <a:pt x="13210" y="3480"/>
                        <a:pt x="12504" y="3047"/>
                        <a:pt x="11775" y="1811"/>
                      </a:cubicBezTo>
                      <a:cubicBezTo>
                        <a:pt x="11004" y="522"/>
                        <a:pt x="10237" y="1"/>
                        <a:pt x="9486" y="1"/>
                      </a:cubicBezTo>
                      <a:close/>
                    </a:path>
                  </a:pathLst>
                </a:custGeom>
                <a:solidFill>
                  <a:srgbClr val="E2C5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43"/>
                <p:cNvSpPr/>
                <p:nvPr/>
              </p:nvSpPr>
              <p:spPr>
                <a:xfrm>
                  <a:off x="1933225" y="3318575"/>
                  <a:ext cx="1195050" cy="95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2" h="38373" extrusionOk="0">
                      <a:moveTo>
                        <a:pt x="20937" y="0"/>
                      </a:moveTo>
                      <a:cubicBezTo>
                        <a:pt x="20382" y="0"/>
                        <a:pt x="19840" y="45"/>
                        <a:pt x="19314" y="137"/>
                      </a:cubicBezTo>
                      <a:cubicBezTo>
                        <a:pt x="13376" y="1171"/>
                        <a:pt x="0" y="23320"/>
                        <a:pt x="4170" y="34862"/>
                      </a:cubicBezTo>
                      <a:cubicBezTo>
                        <a:pt x="5133" y="37500"/>
                        <a:pt x="7929" y="38372"/>
                        <a:pt x="11673" y="38372"/>
                      </a:cubicBezTo>
                      <a:cubicBezTo>
                        <a:pt x="15834" y="38372"/>
                        <a:pt x="21166" y="37294"/>
                        <a:pt x="26452" y="36363"/>
                      </a:cubicBezTo>
                      <a:cubicBezTo>
                        <a:pt x="37227" y="34495"/>
                        <a:pt x="47801" y="32660"/>
                        <a:pt x="46567" y="25922"/>
                      </a:cubicBezTo>
                      <a:cubicBezTo>
                        <a:pt x="44358" y="13618"/>
                        <a:pt x="30631" y="0"/>
                        <a:pt x="209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43"/>
                <p:cNvSpPr/>
                <p:nvPr/>
              </p:nvSpPr>
              <p:spPr>
                <a:xfrm>
                  <a:off x="2402725" y="3041775"/>
                  <a:ext cx="120950" cy="1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" h="483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534" y="4804"/>
                        <a:pt x="1968" y="4838"/>
                      </a:cubicBezTo>
                      <a:cubicBezTo>
                        <a:pt x="1974" y="4838"/>
                        <a:pt x="1980" y="4838"/>
                        <a:pt x="1987" y="4838"/>
                      </a:cubicBezTo>
                      <a:cubicBezTo>
                        <a:pt x="2940" y="4838"/>
                        <a:pt x="3246" y="2224"/>
                        <a:pt x="4837" y="268"/>
                      </a:cubicBezTo>
                      <a:lnTo>
                        <a:pt x="4837" y="268"/>
                      </a:lnTo>
                      <a:cubicBezTo>
                        <a:pt x="3929" y="930"/>
                        <a:pt x="3042" y="1678"/>
                        <a:pt x="2134" y="1678"/>
                      </a:cubicBezTo>
                      <a:cubicBezTo>
                        <a:pt x="1442" y="1678"/>
                        <a:pt x="737" y="1243"/>
                        <a:pt x="0" y="1"/>
                      </a:cubicBezTo>
                      <a:close/>
                    </a:path>
                  </a:pathLst>
                </a:custGeom>
                <a:solidFill>
                  <a:srgbClr val="E2C5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43"/>
                <p:cNvSpPr/>
                <p:nvPr/>
              </p:nvSpPr>
              <p:spPr>
                <a:xfrm>
                  <a:off x="2166725" y="3063475"/>
                  <a:ext cx="155975" cy="1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6048" extrusionOk="0">
                      <a:moveTo>
                        <a:pt x="3936" y="0"/>
                      </a:moveTo>
                      <a:cubicBezTo>
                        <a:pt x="3569" y="534"/>
                        <a:pt x="3236" y="1134"/>
                        <a:pt x="2902" y="1701"/>
                      </a:cubicBezTo>
                      <a:cubicBezTo>
                        <a:pt x="2068" y="3169"/>
                        <a:pt x="968" y="3469"/>
                        <a:pt x="0" y="3603"/>
                      </a:cubicBezTo>
                      <a:cubicBezTo>
                        <a:pt x="1772" y="4290"/>
                        <a:pt x="2999" y="6048"/>
                        <a:pt x="4113" y="6048"/>
                      </a:cubicBezTo>
                      <a:cubicBezTo>
                        <a:pt x="4404" y="6048"/>
                        <a:pt x="4687" y="5928"/>
                        <a:pt x="4970" y="5638"/>
                      </a:cubicBezTo>
                      <a:cubicBezTo>
                        <a:pt x="6238" y="4337"/>
                        <a:pt x="4237" y="901"/>
                        <a:pt x="39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43"/>
                <p:cNvSpPr/>
                <p:nvPr/>
              </p:nvSpPr>
              <p:spPr>
                <a:xfrm>
                  <a:off x="2313500" y="3273625"/>
                  <a:ext cx="228600" cy="9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3967" extrusionOk="0">
                      <a:moveTo>
                        <a:pt x="6530" y="1"/>
                      </a:moveTo>
                      <a:cubicBezTo>
                        <a:pt x="5716" y="1"/>
                        <a:pt x="4751" y="187"/>
                        <a:pt x="3703" y="634"/>
                      </a:cubicBezTo>
                      <a:cubicBezTo>
                        <a:pt x="3703" y="634"/>
                        <a:pt x="0" y="2035"/>
                        <a:pt x="334" y="3536"/>
                      </a:cubicBezTo>
                      <a:cubicBezTo>
                        <a:pt x="404" y="3845"/>
                        <a:pt x="554" y="3966"/>
                        <a:pt x="768" y="3966"/>
                      </a:cubicBezTo>
                      <a:cubicBezTo>
                        <a:pt x="1547" y="3966"/>
                        <a:pt x="3171" y="2364"/>
                        <a:pt x="4878" y="2364"/>
                      </a:cubicBezTo>
                      <a:cubicBezTo>
                        <a:pt x="4931" y="2364"/>
                        <a:pt x="4984" y="2365"/>
                        <a:pt x="5037" y="2369"/>
                      </a:cubicBezTo>
                      <a:cubicBezTo>
                        <a:pt x="5716" y="2409"/>
                        <a:pt x="6358" y="2445"/>
                        <a:pt x="6923" y="2445"/>
                      </a:cubicBezTo>
                      <a:cubicBezTo>
                        <a:pt x="8247" y="2445"/>
                        <a:pt x="9143" y="2243"/>
                        <a:pt x="9073" y="1401"/>
                      </a:cubicBezTo>
                      <a:cubicBezTo>
                        <a:pt x="9008" y="624"/>
                        <a:pt x="8022" y="1"/>
                        <a:pt x="65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43"/>
                <p:cNvSpPr/>
                <p:nvPr/>
              </p:nvSpPr>
              <p:spPr>
                <a:xfrm>
                  <a:off x="2597025" y="3659725"/>
                  <a:ext cx="251050" cy="29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2" h="11910" extrusionOk="0">
                      <a:moveTo>
                        <a:pt x="1" y="1"/>
                      </a:moveTo>
                      <a:lnTo>
                        <a:pt x="1035" y="5571"/>
                      </a:lnTo>
                      <a:lnTo>
                        <a:pt x="2502" y="4337"/>
                      </a:lnTo>
                      <a:lnTo>
                        <a:pt x="6205" y="8273"/>
                      </a:lnTo>
                      <a:cubicBezTo>
                        <a:pt x="6305" y="8407"/>
                        <a:pt x="6405" y="8540"/>
                        <a:pt x="6438" y="8707"/>
                      </a:cubicBezTo>
                      <a:cubicBezTo>
                        <a:pt x="6539" y="9141"/>
                        <a:pt x="6305" y="9574"/>
                        <a:pt x="5871" y="9708"/>
                      </a:cubicBezTo>
                      <a:cubicBezTo>
                        <a:pt x="5838" y="9741"/>
                        <a:pt x="5838" y="9741"/>
                        <a:pt x="5805" y="9741"/>
                      </a:cubicBezTo>
                      <a:lnTo>
                        <a:pt x="5771" y="9741"/>
                      </a:lnTo>
                      <a:lnTo>
                        <a:pt x="3803" y="10208"/>
                      </a:lnTo>
                      <a:lnTo>
                        <a:pt x="4204" y="11909"/>
                      </a:lnTo>
                      <a:lnTo>
                        <a:pt x="8974" y="10808"/>
                      </a:lnTo>
                      <a:lnTo>
                        <a:pt x="9007" y="10808"/>
                      </a:lnTo>
                      <a:cubicBezTo>
                        <a:pt x="9040" y="10808"/>
                        <a:pt x="9074" y="10775"/>
                        <a:pt x="9107" y="10775"/>
                      </a:cubicBezTo>
                      <a:cubicBezTo>
                        <a:pt x="9674" y="10575"/>
                        <a:pt x="10041" y="9974"/>
                        <a:pt x="9908" y="9374"/>
                      </a:cubicBezTo>
                      <a:cubicBezTo>
                        <a:pt x="9841" y="9141"/>
                        <a:pt x="9707" y="8940"/>
                        <a:pt x="9574" y="8774"/>
                      </a:cubicBezTo>
                      <a:lnTo>
                        <a:pt x="4103" y="2936"/>
                      </a:lnTo>
                      <a:lnTo>
                        <a:pt x="5338" y="190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43"/>
                <p:cNvSpPr/>
                <p:nvPr/>
              </p:nvSpPr>
              <p:spPr>
                <a:xfrm>
                  <a:off x="2325175" y="3488775"/>
                  <a:ext cx="262700" cy="3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8" h="14545" extrusionOk="0">
                      <a:moveTo>
                        <a:pt x="5339" y="1"/>
                      </a:moveTo>
                      <a:cubicBezTo>
                        <a:pt x="5249" y="1"/>
                        <a:pt x="5159" y="12"/>
                        <a:pt x="5070" y="34"/>
                      </a:cubicBezTo>
                      <a:cubicBezTo>
                        <a:pt x="4670" y="134"/>
                        <a:pt x="4337" y="434"/>
                        <a:pt x="4203" y="834"/>
                      </a:cubicBezTo>
                      <a:lnTo>
                        <a:pt x="1568" y="9507"/>
                      </a:lnTo>
                      <a:lnTo>
                        <a:pt x="0" y="9007"/>
                      </a:lnTo>
                      <a:lnTo>
                        <a:pt x="1201" y="14544"/>
                      </a:lnTo>
                      <a:lnTo>
                        <a:pt x="5404" y="10741"/>
                      </a:lnTo>
                      <a:lnTo>
                        <a:pt x="3569" y="10141"/>
                      </a:lnTo>
                      <a:lnTo>
                        <a:pt x="5304" y="4404"/>
                      </a:lnTo>
                      <a:cubicBezTo>
                        <a:pt x="5404" y="4103"/>
                        <a:pt x="5637" y="3903"/>
                        <a:pt x="5938" y="3836"/>
                      </a:cubicBezTo>
                      <a:cubicBezTo>
                        <a:pt x="6011" y="3820"/>
                        <a:pt x="6083" y="3812"/>
                        <a:pt x="6155" y="3812"/>
                      </a:cubicBezTo>
                      <a:cubicBezTo>
                        <a:pt x="6380" y="3812"/>
                        <a:pt x="6595" y="3893"/>
                        <a:pt x="6772" y="4070"/>
                      </a:cubicBezTo>
                      <a:lnTo>
                        <a:pt x="8906" y="6372"/>
                      </a:lnTo>
                      <a:cubicBezTo>
                        <a:pt x="9440" y="5905"/>
                        <a:pt x="9974" y="5438"/>
                        <a:pt x="10508" y="5004"/>
                      </a:cubicBezTo>
                      <a:lnTo>
                        <a:pt x="6205" y="367"/>
                      </a:lnTo>
                      <a:cubicBezTo>
                        <a:pt x="5971" y="134"/>
                        <a:pt x="5656" y="1"/>
                        <a:pt x="5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43"/>
                <p:cNvSpPr/>
                <p:nvPr/>
              </p:nvSpPr>
              <p:spPr>
                <a:xfrm>
                  <a:off x="2275975" y="3882400"/>
                  <a:ext cx="381125" cy="16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6639" extrusionOk="0">
                      <a:moveTo>
                        <a:pt x="1635" y="0"/>
                      </a:moveTo>
                      <a:lnTo>
                        <a:pt x="67" y="5104"/>
                      </a:lnTo>
                      <a:cubicBezTo>
                        <a:pt x="33" y="5204"/>
                        <a:pt x="33" y="5304"/>
                        <a:pt x="0" y="5404"/>
                      </a:cubicBezTo>
                      <a:cubicBezTo>
                        <a:pt x="0" y="5504"/>
                        <a:pt x="33" y="5604"/>
                        <a:pt x="33" y="5704"/>
                      </a:cubicBezTo>
                      <a:cubicBezTo>
                        <a:pt x="67" y="5771"/>
                        <a:pt x="67" y="5804"/>
                        <a:pt x="67" y="5838"/>
                      </a:cubicBezTo>
                      <a:cubicBezTo>
                        <a:pt x="133" y="6004"/>
                        <a:pt x="234" y="6138"/>
                        <a:pt x="334" y="6271"/>
                      </a:cubicBezTo>
                      <a:cubicBezTo>
                        <a:pt x="434" y="6371"/>
                        <a:pt x="567" y="6471"/>
                        <a:pt x="734" y="6538"/>
                      </a:cubicBezTo>
                      <a:cubicBezTo>
                        <a:pt x="867" y="6605"/>
                        <a:pt x="1001" y="6638"/>
                        <a:pt x="1168" y="6638"/>
                      </a:cubicBezTo>
                      <a:cubicBezTo>
                        <a:pt x="1268" y="6638"/>
                        <a:pt x="1368" y="6638"/>
                        <a:pt x="1468" y="6605"/>
                      </a:cubicBezTo>
                      <a:lnTo>
                        <a:pt x="10641" y="4470"/>
                      </a:lnTo>
                      <a:lnTo>
                        <a:pt x="11041" y="6271"/>
                      </a:lnTo>
                      <a:lnTo>
                        <a:pt x="15244" y="2468"/>
                      </a:lnTo>
                      <a:lnTo>
                        <a:pt x="9874" y="734"/>
                      </a:lnTo>
                      <a:lnTo>
                        <a:pt x="9874" y="734"/>
                      </a:lnTo>
                      <a:lnTo>
                        <a:pt x="10307" y="2769"/>
                      </a:lnTo>
                      <a:lnTo>
                        <a:pt x="3903" y="4236"/>
                      </a:lnTo>
                      <a:cubicBezTo>
                        <a:pt x="3803" y="4270"/>
                        <a:pt x="3736" y="4270"/>
                        <a:pt x="3669" y="4270"/>
                      </a:cubicBezTo>
                      <a:cubicBezTo>
                        <a:pt x="3536" y="4270"/>
                        <a:pt x="3436" y="4236"/>
                        <a:pt x="3369" y="4203"/>
                      </a:cubicBezTo>
                      <a:cubicBezTo>
                        <a:pt x="3236" y="4170"/>
                        <a:pt x="3136" y="4070"/>
                        <a:pt x="3069" y="4003"/>
                      </a:cubicBezTo>
                      <a:cubicBezTo>
                        <a:pt x="2969" y="3903"/>
                        <a:pt x="2902" y="3803"/>
                        <a:pt x="2869" y="3703"/>
                      </a:cubicBezTo>
                      <a:cubicBezTo>
                        <a:pt x="2869" y="3669"/>
                        <a:pt x="2869" y="3636"/>
                        <a:pt x="2835" y="3603"/>
                      </a:cubicBezTo>
                      <a:cubicBezTo>
                        <a:pt x="2835" y="3536"/>
                        <a:pt x="2835" y="3469"/>
                        <a:pt x="2835" y="3369"/>
                      </a:cubicBezTo>
                      <a:cubicBezTo>
                        <a:pt x="2835" y="3302"/>
                        <a:pt x="2835" y="3236"/>
                        <a:pt x="2869" y="3136"/>
                      </a:cubicBezTo>
                      <a:lnTo>
                        <a:pt x="3603" y="767"/>
                      </a:lnTo>
                      <a:cubicBezTo>
                        <a:pt x="2935" y="567"/>
                        <a:pt x="2268" y="300"/>
                        <a:pt x="16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22" name="Google Shape;922;p43"/>
            <p:cNvSpPr/>
            <p:nvPr/>
          </p:nvSpPr>
          <p:spPr>
            <a:xfrm>
              <a:off x="6018758" y="4043129"/>
              <a:ext cx="789691" cy="385171"/>
            </a:xfrm>
            <a:custGeom>
              <a:avLst/>
              <a:gdLst/>
              <a:ahLst/>
              <a:cxnLst/>
              <a:rect l="l" t="t" r="r" b="b"/>
              <a:pathLst>
                <a:path w="49870" h="24324" extrusionOk="0">
                  <a:moveTo>
                    <a:pt x="30219" y="1"/>
                  </a:moveTo>
                  <a:cubicBezTo>
                    <a:pt x="23158" y="1"/>
                    <a:pt x="19681" y="8909"/>
                    <a:pt x="19681" y="8909"/>
                  </a:cubicBezTo>
                  <a:cubicBezTo>
                    <a:pt x="19681" y="8909"/>
                    <a:pt x="16839" y="6399"/>
                    <a:pt x="13745" y="6399"/>
                  </a:cubicBezTo>
                  <a:cubicBezTo>
                    <a:pt x="13047" y="6399"/>
                    <a:pt x="12336" y="6527"/>
                    <a:pt x="11642" y="6840"/>
                  </a:cubicBezTo>
                  <a:cubicBezTo>
                    <a:pt x="7873" y="8542"/>
                    <a:pt x="7572" y="14012"/>
                    <a:pt x="7572" y="14012"/>
                  </a:cubicBezTo>
                  <a:cubicBezTo>
                    <a:pt x="7572" y="14012"/>
                    <a:pt x="6607" y="13678"/>
                    <a:pt x="5363" y="13678"/>
                  </a:cubicBezTo>
                  <a:cubicBezTo>
                    <a:pt x="3273" y="13678"/>
                    <a:pt x="398" y="14622"/>
                    <a:pt x="0" y="19683"/>
                  </a:cubicBezTo>
                  <a:cubicBezTo>
                    <a:pt x="0" y="19683"/>
                    <a:pt x="13510" y="24323"/>
                    <a:pt x="29343" y="24323"/>
                  </a:cubicBezTo>
                  <a:cubicBezTo>
                    <a:pt x="36052" y="24323"/>
                    <a:pt x="43178" y="23490"/>
                    <a:pt x="49869" y="21117"/>
                  </a:cubicBezTo>
                  <a:cubicBezTo>
                    <a:pt x="49869" y="21117"/>
                    <a:pt x="49219" y="11882"/>
                    <a:pt x="42541" y="11882"/>
                  </a:cubicBezTo>
                  <a:cubicBezTo>
                    <a:pt x="41509" y="11882"/>
                    <a:pt x="40334" y="12102"/>
                    <a:pt x="38995" y="12611"/>
                  </a:cubicBezTo>
                  <a:cubicBezTo>
                    <a:pt x="38995" y="12611"/>
                    <a:pt x="40129" y="1770"/>
                    <a:pt x="31923" y="169"/>
                  </a:cubicBezTo>
                  <a:cubicBezTo>
                    <a:pt x="31334" y="54"/>
                    <a:pt x="30765" y="1"/>
                    <a:pt x="30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2474644" y="3759312"/>
              <a:ext cx="498644" cy="283811"/>
            </a:xfrm>
            <a:custGeom>
              <a:avLst/>
              <a:gdLst/>
              <a:ahLst/>
              <a:cxnLst/>
              <a:rect l="l" t="t" r="r" b="b"/>
              <a:pathLst>
                <a:path w="31490" h="17923" extrusionOk="0">
                  <a:moveTo>
                    <a:pt x="13754" y="1"/>
                  </a:moveTo>
                  <a:cubicBezTo>
                    <a:pt x="13051" y="1"/>
                    <a:pt x="12337" y="130"/>
                    <a:pt x="11642" y="446"/>
                  </a:cubicBezTo>
                  <a:cubicBezTo>
                    <a:pt x="7873" y="2148"/>
                    <a:pt x="7572" y="7618"/>
                    <a:pt x="7572" y="7618"/>
                  </a:cubicBezTo>
                  <a:cubicBezTo>
                    <a:pt x="7572" y="7618"/>
                    <a:pt x="6607" y="7284"/>
                    <a:pt x="5363" y="7284"/>
                  </a:cubicBezTo>
                  <a:cubicBezTo>
                    <a:pt x="3273" y="7284"/>
                    <a:pt x="398" y="8228"/>
                    <a:pt x="0" y="13289"/>
                  </a:cubicBezTo>
                  <a:cubicBezTo>
                    <a:pt x="0" y="13289"/>
                    <a:pt x="13475" y="17923"/>
                    <a:pt x="29291" y="17923"/>
                  </a:cubicBezTo>
                  <a:cubicBezTo>
                    <a:pt x="30019" y="17923"/>
                    <a:pt x="30752" y="17913"/>
                    <a:pt x="31490" y="17892"/>
                  </a:cubicBezTo>
                  <a:cubicBezTo>
                    <a:pt x="31071" y="15464"/>
                    <a:pt x="29532" y="9768"/>
                    <a:pt x="24274" y="9768"/>
                  </a:cubicBezTo>
                  <a:cubicBezTo>
                    <a:pt x="23247" y="9768"/>
                    <a:pt x="22079" y="9985"/>
                    <a:pt x="20749" y="10487"/>
                  </a:cubicBezTo>
                  <a:cubicBezTo>
                    <a:pt x="20749" y="10487"/>
                    <a:pt x="21216" y="5784"/>
                    <a:pt x="19214" y="2114"/>
                  </a:cubicBezTo>
                  <a:cubicBezTo>
                    <a:pt x="18291" y="1422"/>
                    <a:pt x="16088" y="1"/>
                    <a:pt x="13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700450" y="1164418"/>
            <a:ext cx="3374201" cy="952500"/>
          </a:xfrm>
          <a:prstGeom prst="roundRect">
            <a:avLst/>
          </a:prstGeom>
          <a:solidFill>
            <a:srgbClr val="E6FBDD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ysClr val="windowText" lastClr="000000"/>
                </a:solidFill>
                <a:ea typeface="+mn-ea"/>
                <a:cs typeface="+mn-cs"/>
              </a:rPr>
              <a:t>LUYỆN TẬP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3393"/>
            <a:ext cx="9144000" cy="10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300" b="1">
                <a:solidFill>
                  <a:srgbClr val="C00000"/>
                </a:solidFill>
              </a:rPr>
              <a:t>Bài tập 1: Tham gia trò chơi “Nếu... thì...” </a:t>
            </a:r>
            <a:endParaRPr lang="en-US" sz="23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300" b="1">
                <a:solidFill>
                  <a:srgbClr val="C00000"/>
                </a:solidFill>
              </a:rPr>
              <a:t>về chủ đề “Bảo vệ môi trường”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8149" y="1371075"/>
            <a:ext cx="8267701" cy="2990468"/>
            <a:chOff x="430409" y="1980523"/>
            <a:chExt cx="8267701" cy="2990468"/>
          </a:xfrm>
        </p:grpSpPr>
        <p:sp>
          <p:nvSpPr>
            <p:cNvPr id="7" name="Rounded Rectangle 6"/>
            <p:cNvSpPr/>
            <p:nvPr/>
          </p:nvSpPr>
          <p:spPr>
            <a:xfrm>
              <a:off x="430409" y="2304463"/>
              <a:ext cx="8267701" cy="2666528"/>
            </a:xfrm>
            <a:prstGeom prst="roundRect">
              <a:avLst>
                <a:gd name="adj" fmla="val 860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C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hia thành 2 đội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,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xếp đứng thành 1 hàng đối diện nhau.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• 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Vòng 1: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M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ỗi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 thành viên của 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đội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 này sẽ đưa ra mệnh đề “Nếu...” và 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một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thành viên đội còn lại sẽ đưa ra mệnh đề “th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ì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...” sao cho phù hợp.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• 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Vòng 2: Hai đội đổi bên cho nhau.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Đ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ội nào có số lượng các mệnh đ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ề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phù hợp hơn sẽ giành chiến thắng.</a:t>
              </a:r>
            </a:p>
          </p:txBody>
        </p:sp>
        <p:sp>
          <p:nvSpPr>
            <p:cNvPr id="8" name="Plaque 7">
              <a:extLst>
                <a:ext uri="{FF2B5EF4-FFF2-40B4-BE49-F238E27FC236}">
                  <a16:creationId xmlns:a16="http://schemas.microsoft.com/office/drawing/2014/main" xmlns="" id="{B4F92072-C59D-4D4B-DCE5-5F906B9EBAC9}"/>
                </a:ext>
              </a:extLst>
            </p:cNvPr>
            <p:cNvSpPr/>
            <p:nvPr/>
          </p:nvSpPr>
          <p:spPr>
            <a:xfrm>
              <a:off x="3741949" y="1980523"/>
              <a:ext cx="1644620" cy="541200"/>
            </a:xfrm>
            <a:prstGeom prst="plaque">
              <a:avLst/>
            </a:prstGeom>
            <a:solidFill>
              <a:srgbClr val="99003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Luật chơi</a:t>
              </a:r>
            </a:p>
          </p:txBody>
        </p:sp>
      </p:grpSp>
      <p:grpSp>
        <p:nvGrpSpPr>
          <p:cNvPr id="9" name="Google Shape;1793;p60"/>
          <p:cNvGrpSpPr/>
          <p:nvPr/>
        </p:nvGrpSpPr>
        <p:grpSpPr>
          <a:xfrm>
            <a:off x="40824" y="4323219"/>
            <a:ext cx="877649" cy="914230"/>
            <a:chOff x="1446575" y="2837750"/>
            <a:chExt cx="859261" cy="895075"/>
          </a:xfrm>
        </p:grpSpPr>
        <p:sp>
          <p:nvSpPr>
            <p:cNvPr id="10" name="Google Shape;1794;p60"/>
            <p:cNvSpPr/>
            <p:nvPr/>
          </p:nvSpPr>
          <p:spPr>
            <a:xfrm>
              <a:off x="1611475" y="2994950"/>
              <a:ext cx="177075" cy="737875"/>
            </a:xfrm>
            <a:custGeom>
              <a:avLst/>
              <a:gdLst/>
              <a:ahLst/>
              <a:cxnLst/>
              <a:rect l="l" t="t" r="r" b="b"/>
              <a:pathLst>
                <a:path w="7083" h="29515" extrusionOk="0">
                  <a:moveTo>
                    <a:pt x="1490" y="1"/>
                  </a:moveTo>
                  <a:lnTo>
                    <a:pt x="1490" y="1"/>
                  </a:lnTo>
                  <a:cubicBezTo>
                    <a:pt x="1" y="15229"/>
                    <a:pt x="4833" y="29515"/>
                    <a:pt x="4833" y="29515"/>
                  </a:cubicBezTo>
                  <a:lnTo>
                    <a:pt x="7083" y="29029"/>
                  </a:lnTo>
                  <a:cubicBezTo>
                    <a:pt x="3344" y="19880"/>
                    <a:pt x="1490" y="2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5;p60"/>
            <p:cNvSpPr/>
            <p:nvPr/>
          </p:nvSpPr>
          <p:spPr>
            <a:xfrm>
              <a:off x="2011733" y="3260981"/>
              <a:ext cx="100730" cy="439812"/>
            </a:xfrm>
            <a:custGeom>
              <a:avLst/>
              <a:gdLst/>
              <a:ahLst/>
              <a:cxnLst/>
              <a:rect l="l" t="t" r="r" b="b"/>
              <a:pathLst>
                <a:path w="4560" h="19910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0" y="9605"/>
                    <a:pt x="2371" y="19909"/>
                    <a:pt x="2371" y="19909"/>
                  </a:cubicBezTo>
                  <a:lnTo>
                    <a:pt x="4560" y="19423"/>
                  </a:lnTo>
                  <a:cubicBezTo>
                    <a:pt x="2554" y="13283"/>
                    <a:pt x="4195" y="1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6;p60"/>
            <p:cNvSpPr/>
            <p:nvPr/>
          </p:nvSpPr>
          <p:spPr>
            <a:xfrm>
              <a:off x="1692775" y="3225200"/>
              <a:ext cx="224200" cy="264625"/>
            </a:xfrm>
            <a:custGeom>
              <a:avLst/>
              <a:gdLst/>
              <a:ahLst/>
              <a:cxnLst/>
              <a:rect l="l" t="t" r="r" b="b"/>
              <a:pathLst>
                <a:path w="8968" h="10585" extrusionOk="0">
                  <a:moveTo>
                    <a:pt x="8968" y="1"/>
                  </a:moveTo>
                  <a:lnTo>
                    <a:pt x="8968" y="1"/>
                  </a:lnTo>
                  <a:cubicBezTo>
                    <a:pt x="1" y="1034"/>
                    <a:pt x="700" y="10548"/>
                    <a:pt x="700" y="10548"/>
                  </a:cubicBezTo>
                  <a:cubicBezTo>
                    <a:pt x="953" y="10573"/>
                    <a:pt x="1198" y="10585"/>
                    <a:pt x="1436" y="10585"/>
                  </a:cubicBezTo>
                  <a:cubicBezTo>
                    <a:pt x="8512" y="10585"/>
                    <a:pt x="8968" y="1"/>
                    <a:pt x="8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97;p60"/>
            <p:cNvSpPr/>
            <p:nvPr/>
          </p:nvSpPr>
          <p:spPr>
            <a:xfrm>
              <a:off x="2087609" y="3414414"/>
              <a:ext cx="218227" cy="205790"/>
            </a:xfrm>
            <a:custGeom>
              <a:avLst/>
              <a:gdLst/>
              <a:ahLst/>
              <a:cxnLst/>
              <a:rect l="l" t="t" r="r" b="b"/>
              <a:pathLst>
                <a:path w="9879" h="9316" extrusionOk="0">
                  <a:moveTo>
                    <a:pt x="9296" y="1"/>
                  </a:moveTo>
                  <a:cubicBezTo>
                    <a:pt x="814" y="1"/>
                    <a:pt x="0" y="9073"/>
                    <a:pt x="0" y="9073"/>
                  </a:cubicBezTo>
                  <a:cubicBezTo>
                    <a:pt x="629" y="9239"/>
                    <a:pt x="1222" y="9316"/>
                    <a:pt x="1780" y="9316"/>
                  </a:cubicBezTo>
                  <a:cubicBezTo>
                    <a:pt x="7937" y="9316"/>
                    <a:pt x="9879" y="15"/>
                    <a:pt x="9879" y="15"/>
                  </a:cubicBezTo>
                  <a:cubicBezTo>
                    <a:pt x="9681" y="6"/>
                    <a:pt x="9486" y="1"/>
                    <a:pt x="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98;p60"/>
            <p:cNvSpPr/>
            <p:nvPr/>
          </p:nvSpPr>
          <p:spPr>
            <a:xfrm>
              <a:off x="1446575" y="3227300"/>
              <a:ext cx="228000" cy="189950"/>
            </a:xfrm>
            <a:custGeom>
              <a:avLst/>
              <a:gdLst/>
              <a:ahLst/>
              <a:cxnLst/>
              <a:rect l="l" t="t" r="r" b="b"/>
              <a:pathLst>
                <a:path w="9120" h="7598" extrusionOk="0">
                  <a:moveTo>
                    <a:pt x="386" y="0"/>
                  </a:moveTo>
                  <a:cubicBezTo>
                    <a:pt x="259" y="0"/>
                    <a:pt x="131" y="3"/>
                    <a:pt x="1" y="8"/>
                  </a:cubicBezTo>
                  <a:cubicBezTo>
                    <a:pt x="1" y="8"/>
                    <a:pt x="1781" y="7597"/>
                    <a:pt x="6485" y="7597"/>
                  </a:cubicBezTo>
                  <a:cubicBezTo>
                    <a:pt x="7278" y="7597"/>
                    <a:pt x="8154" y="7382"/>
                    <a:pt x="9119" y="6877"/>
                  </a:cubicBezTo>
                  <a:cubicBezTo>
                    <a:pt x="9119" y="6877"/>
                    <a:pt x="7012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99;p60"/>
            <p:cNvSpPr/>
            <p:nvPr/>
          </p:nvSpPr>
          <p:spPr>
            <a:xfrm>
              <a:off x="1573800" y="2837750"/>
              <a:ext cx="197275" cy="189150"/>
            </a:xfrm>
            <a:custGeom>
              <a:avLst/>
              <a:gdLst/>
              <a:ahLst/>
              <a:cxnLst/>
              <a:rect l="l" t="t" r="r" b="b"/>
              <a:pathLst>
                <a:path w="7891" h="7566" extrusionOk="0">
                  <a:moveTo>
                    <a:pt x="2758" y="1"/>
                  </a:moveTo>
                  <a:cubicBezTo>
                    <a:pt x="1073" y="1"/>
                    <a:pt x="1" y="1461"/>
                    <a:pt x="261" y="2611"/>
                  </a:cubicBezTo>
                  <a:cubicBezTo>
                    <a:pt x="991" y="5529"/>
                    <a:pt x="3392" y="7565"/>
                    <a:pt x="3392" y="7565"/>
                  </a:cubicBezTo>
                  <a:cubicBezTo>
                    <a:pt x="3392" y="7565"/>
                    <a:pt x="7891" y="2824"/>
                    <a:pt x="5033" y="818"/>
                  </a:cubicBezTo>
                  <a:cubicBezTo>
                    <a:pt x="4207" y="235"/>
                    <a:pt x="3434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0;p60"/>
            <p:cNvSpPr/>
            <p:nvPr/>
          </p:nvSpPr>
          <p:spPr>
            <a:xfrm>
              <a:off x="1610725" y="2918175"/>
              <a:ext cx="85125" cy="96575"/>
            </a:xfrm>
            <a:custGeom>
              <a:avLst/>
              <a:gdLst/>
              <a:ahLst/>
              <a:cxnLst/>
              <a:rect l="l" t="t" r="r" b="b"/>
              <a:pathLst>
                <a:path w="3405" h="3863" extrusionOk="0">
                  <a:moveTo>
                    <a:pt x="401" y="0"/>
                  </a:moveTo>
                  <a:cubicBezTo>
                    <a:pt x="377" y="0"/>
                    <a:pt x="354" y="11"/>
                    <a:pt x="334" y="32"/>
                  </a:cubicBezTo>
                  <a:cubicBezTo>
                    <a:pt x="0" y="458"/>
                    <a:pt x="1885" y="3862"/>
                    <a:pt x="1885" y="3862"/>
                  </a:cubicBezTo>
                  <a:cubicBezTo>
                    <a:pt x="1885" y="3862"/>
                    <a:pt x="3404" y="306"/>
                    <a:pt x="3100" y="32"/>
                  </a:cubicBezTo>
                  <a:cubicBezTo>
                    <a:pt x="3087" y="21"/>
                    <a:pt x="3073" y="16"/>
                    <a:pt x="3057" y="16"/>
                  </a:cubicBezTo>
                  <a:cubicBezTo>
                    <a:pt x="2687" y="16"/>
                    <a:pt x="1763" y="3041"/>
                    <a:pt x="1763" y="3041"/>
                  </a:cubicBezTo>
                  <a:cubicBezTo>
                    <a:pt x="1763" y="3041"/>
                    <a:pt x="813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01;p60"/>
            <p:cNvSpPr/>
            <p:nvPr/>
          </p:nvSpPr>
          <p:spPr>
            <a:xfrm>
              <a:off x="1450375" y="2907850"/>
              <a:ext cx="212800" cy="138225"/>
            </a:xfrm>
            <a:custGeom>
              <a:avLst/>
              <a:gdLst/>
              <a:ahLst/>
              <a:cxnLst/>
              <a:rect l="l" t="t" r="r" b="b"/>
              <a:pathLst>
                <a:path w="8512" h="5529" extrusionOk="0">
                  <a:moveTo>
                    <a:pt x="4172" y="0"/>
                  </a:moveTo>
                  <a:cubicBezTo>
                    <a:pt x="3807" y="0"/>
                    <a:pt x="3429" y="98"/>
                    <a:pt x="3040" y="324"/>
                  </a:cubicBezTo>
                  <a:cubicBezTo>
                    <a:pt x="1" y="2087"/>
                    <a:pt x="1095" y="5096"/>
                    <a:pt x="2736" y="5400"/>
                  </a:cubicBezTo>
                  <a:cubicBezTo>
                    <a:pt x="3228" y="5491"/>
                    <a:pt x="3716" y="5529"/>
                    <a:pt x="4188" y="5529"/>
                  </a:cubicBezTo>
                  <a:cubicBezTo>
                    <a:pt x="6548" y="5529"/>
                    <a:pt x="8511" y="4579"/>
                    <a:pt x="8511" y="4579"/>
                  </a:cubicBezTo>
                  <a:cubicBezTo>
                    <a:pt x="8511" y="4579"/>
                    <a:pt x="6661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02;p60"/>
            <p:cNvSpPr/>
            <p:nvPr/>
          </p:nvSpPr>
          <p:spPr>
            <a:xfrm>
              <a:off x="1547050" y="2951425"/>
              <a:ext cx="104725" cy="69450"/>
            </a:xfrm>
            <a:custGeom>
              <a:avLst/>
              <a:gdLst/>
              <a:ahLst/>
              <a:cxnLst/>
              <a:rect l="l" t="t" r="r" b="b"/>
              <a:pathLst>
                <a:path w="4189" h="2778" extrusionOk="0">
                  <a:moveTo>
                    <a:pt x="1250" y="1"/>
                  </a:moveTo>
                  <a:cubicBezTo>
                    <a:pt x="1234" y="1"/>
                    <a:pt x="1221" y="4"/>
                    <a:pt x="1210" y="9"/>
                  </a:cubicBezTo>
                  <a:cubicBezTo>
                    <a:pt x="845" y="192"/>
                    <a:pt x="3398" y="2471"/>
                    <a:pt x="3398" y="2471"/>
                  </a:cubicBezTo>
                  <a:cubicBezTo>
                    <a:pt x="3398" y="2471"/>
                    <a:pt x="1886" y="2277"/>
                    <a:pt x="901" y="2277"/>
                  </a:cubicBezTo>
                  <a:cubicBezTo>
                    <a:pt x="376" y="2277"/>
                    <a:pt x="0" y="2333"/>
                    <a:pt x="85" y="2502"/>
                  </a:cubicBezTo>
                  <a:cubicBezTo>
                    <a:pt x="193" y="2718"/>
                    <a:pt x="1016" y="2778"/>
                    <a:pt x="1896" y="2778"/>
                  </a:cubicBezTo>
                  <a:cubicBezTo>
                    <a:pt x="2997" y="2778"/>
                    <a:pt x="4188" y="2684"/>
                    <a:pt x="4188" y="2684"/>
                  </a:cubicBezTo>
                  <a:cubicBezTo>
                    <a:pt x="4188" y="2684"/>
                    <a:pt x="1734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03;p60"/>
            <p:cNvSpPr/>
            <p:nvPr/>
          </p:nvSpPr>
          <p:spPr>
            <a:xfrm>
              <a:off x="1499775" y="3014725"/>
              <a:ext cx="177075" cy="172550"/>
            </a:xfrm>
            <a:custGeom>
              <a:avLst/>
              <a:gdLst/>
              <a:ahLst/>
              <a:cxnLst/>
              <a:rect l="l" t="t" r="r" b="b"/>
              <a:pathLst>
                <a:path w="7083" h="6902" extrusionOk="0">
                  <a:moveTo>
                    <a:pt x="6475" y="0"/>
                  </a:moveTo>
                  <a:lnTo>
                    <a:pt x="6475" y="0"/>
                  </a:lnTo>
                  <a:cubicBezTo>
                    <a:pt x="6474" y="0"/>
                    <a:pt x="0" y="882"/>
                    <a:pt x="973" y="4255"/>
                  </a:cubicBezTo>
                  <a:cubicBezTo>
                    <a:pt x="1525" y="6172"/>
                    <a:pt x="2784" y="6902"/>
                    <a:pt x="3896" y="6902"/>
                  </a:cubicBezTo>
                  <a:cubicBezTo>
                    <a:pt x="4742" y="6902"/>
                    <a:pt x="5504" y="6479"/>
                    <a:pt x="5806" y="5836"/>
                  </a:cubicBezTo>
                  <a:cubicBezTo>
                    <a:pt x="7083" y="3100"/>
                    <a:pt x="6475" y="0"/>
                    <a:pt x="6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04;p60"/>
            <p:cNvSpPr/>
            <p:nvPr/>
          </p:nvSpPr>
          <p:spPr>
            <a:xfrm>
              <a:off x="1568925" y="3025350"/>
              <a:ext cx="85900" cy="98125"/>
            </a:xfrm>
            <a:custGeom>
              <a:avLst/>
              <a:gdLst/>
              <a:ahLst/>
              <a:cxnLst/>
              <a:rect l="l" t="t" r="r" b="b"/>
              <a:pathLst>
                <a:path w="3436" h="3925" extrusionOk="0">
                  <a:moveTo>
                    <a:pt x="3435" y="1"/>
                  </a:moveTo>
                  <a:cubicBezTo>
                    <a:pt x="3435" y="1"/>
                    <a:pt x="0" y="1824"/>
                    <a:pt x="92" y="2219"/>
                  </a:cubicBezTo>
                  <a:cubicBezTo>
                    <a:pt x="100" y="2256"/>
                    <a:pt x="133" y="2273"/>
                    <a:pt x="184" y="2273"/>
                  </a:cubicBezTo>
                  <a:cubicBezTo>
                    <a:pt x="687" y="2273"/>
                    <a:pt x="3009" y="700"/>
                    <a:pt x="3010" y="700"/>
                  </a:cubicBezTo>
                  <a:lnTo>
                    <a:pt x="3010" y="700"/>
                  </a:lnTo>
                  <a:cubicBezTo>
                    <a:pt x="3009" y="700"/>
                    <a:pt x="1749" y="3925"/>
                    <a:pt x="2222" y="3925"/>
                  </a:cubicBezTo>
                  <a:cubicBezTo>
                    <a:pt x="2231" y="3925"/>
                    <a:pt x="2240" y="3924"/>
                    <a:pt x="2250" y="3922"/>
                  </a:cubicBezTo>
                  <a:cubicBezTo>
                    <a:pt x="2766" y="3830"/>
                    <a:pt x="3435" y="1"/>
                    <a:pt x="3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05;p60"/>
            <p:cNvSpPr/>
            <p:nvPr/>
          </p:nvSpPr>
          <p:spPr>
            <a:xfrm>
              <a:off x="1625150" y="3014725"/>
              <a:ext cx="191850" cy="163450"/>
            </a:xfrm>
            <a:custGeom>
              <a:avLst/>
              <a:gdLst/>
              <a:ahLst/>
              <a:cxnLst/>
              <a:rect l="l" t="t" r="r" b="b"/>
              <a:pathLst>
                <a:path w="7674" h="6538" extrusionOk="0">
                  <a:moveTo>
                    <a:pt x="1156" y="0"/>
                  </a:moveTo>
                  <a:cubicBezTo>
                    <a:pt x="1156" y="0"/>
                    <a:pt x="1" y="6414"/>
                    <a:pt x="3527" y="6535"/>
                  </a:cubicBezTo>
                  <a:cubicBezTo>
                    <a:pt x="3577" y="6536"/>
                    <a:pt x="3627" y="6537"/>
                    <a:pt x="3676" y="6537"/>
                  </a:cubicBezTo>
                  <a:cubicBezTo>
                    <a:pt x="7041" y="6537"/>
                    <a:pt x="7673" y="3510"/>
                    <a:pt x="6475" y="2401"/>
                  </a:cubicBezTo>
                  <a:cubicBezTo>
                    <a:pt x="4286" y="33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06;p60"/>
            <p:cNvSpPr/>
            <p:nvPr/>
          </p:nvSpPr>
          <p:spPr>
            <a:xfrm>
              <a:off x="1661625" y="3023825"/>
              <a:ext cx="85900" cy="96550"/>
            </a:xfrm>
            <a:custGeom>
              <a:avLst/>
              <a:gdLst/>
              <a:ahLst/>
              <a:cxnLst/>
              <a:rect l="l" t="t" r="r" b="b"/>
              <a:pathLst>
                <a:path w="3436" h="386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3831"/>
                    <a:pt x="1095" y="3861"/>
                  </a:cubicBezTo>
                  <a:cubicBezTo>
                    <a:pt x="1099" y="3862"/>
                    <a:pt x="1103" y="3862"/>
                    <a:pt x="1106" y="3862"/>
                  </a:cubicBezTo>
                  <a:cubicBezTo>
                    <a:pt x="1503" y="3862"/>
                    <a:pt x="548" y="639"/>
                    <a:pt x="548" y="639"/>
                  </a:cubicBezTo>
                  <a:lnTo>
                    <a:pt x="548" y="639"/>
                  </a:lnTo>
                  <a:cubicBezTo>
                    <a:pt x="548" y="639"/>
                    <a:pt x="2746" y="2427"/>
                    <a:pt x="3266" y="2427"/>
                  </a:cubicBezTo>
                  <a:cubicBezTo>
                    <a:pt x="3330" y="2427"/>
                    <a:pt x="3368" y="2401"/>
                    <a:pt x="3375" y="2341"/>
                  </a:cubicBezTo>
                  <a:cubicBezTo>
                    <a:pt x="3435" y="18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07;p60"/>
            <p:cNvSpPr/>
            <p:nvPr/>
          </p:nvSpPr>
          <p:spPr>
            <a:xfrm>
              <a:off x="1651000" y="2905950"/>
              <a:ext cx="196400" cy="146400"/>
            </a:xfrm>
            <a:custGeom>
              <a:avLst/>
              <a:gdLst/>
              <a:ahLst/>
              <a:cxnLst/>
              <a:rect l="l" t="t" r="r" b="b"/>
              <a:pathLst>
                <a:path w="7856" h="5856" extrusionOk="0">
                  <a:moveTo>
                    <a:pt x="4705" y="1"/>
                  </a:moveTo>
                  <a:cubicBezTo>
                    <a:pt x="4399" y="1"/>
                    <a:pt x="4108" y="72"/>
                    <a:pt x="3860" y="217"/>
                  </a:cubicBezTo>
                  <a:cubicBezTo>
                    <a:pt x="1246" y="1737"/>
                    <a:pt x="0" y="4655"/>
                    <a:pt x="0" y="4655"/>
                  </a:cubicBezTo>
                  <a:cubicBezTo>
                    <a:pt x="0" y="4655"/>
                    <a:pt x="2377" y="5856"/>
                    <a:pt x="4381" y="5856"/>
                  </a:cubicBezTo>
                  <a:cubicBezTo>
                    <a:pt x="5518" y="5856"/>
                    <a:pt x="6534" y="5470"/>
                    <a:pt x="6930" y="4260"/>
                  </a:cubicBezTo>
                  <a:cubicBezTo>
                    <a:pt x="7856" y="1534"/>
                    <a:pt x="6126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08;p60"/>
            <p:cNvSpPr/>
            <p:nvPr/>
          </p:nvSpPr>
          <p:spPr>
            <a:xfrm>
              <a:off x="1662400" y="2952875"/>
              <a:ext cx="104875" cy="69950"/>
            </a:xfrm>
            <a:custGeom>
              <a:avLst/>
              <a:gdLst/>
              <a:ahLst/>
              <a:cxnLst/>
              <a:rect l="l" t="t" r="r" b="b"/>
              <a:pathLst>
                <a:path w="4195" h="2798" extrusionOk="0">
                  <a:moveTo>
                    <a:pt x="3159" y="0"/>
                  </a:moveTo>
                  <a:cubicBezTo>
                    <a:pt x="2537" y="0"/>
                    <a:pt x="0" y="2565"/>
                    <a:pt x="0" y="2565"/>
                  </a:cubicBezTo>
                  <a:cubicBezTo>
                    <a:pt x="0" y="2565"/>
                    <a:pt x="1970" y="2798"/>
                    <a:pt x="3150" y="2798"/>
                  </a:cubicBezTo>
                  <a:cubicBezTo>
                    <a:pt x="3623" y="2798"/>
                    <a:pt x="3969" y="2761"/>
                    <a:pt x="4012" y="2656"/>
                  </a:cubicBezTo>
                  <a:cubicBezTo>
                    <a:pt x="4195" y="2261"/>
                    <a:pt x="760" y="2231"/>
                    <a:pt x="760" y="2231"/>
                  </a:cubicBezTo>
                  <a:cubicBezTo>
                    <a:pt x="760" y="2231"/>
                    <a:pt x="3708" y="225"/>
                    <a:pt x="3222" y="12"/>
                  </a:cubicBezTo>
                  <a:cubicBezTo>
                    <a:pt x="3204" y="4"/>
                    <a:pt x="3183" y="0"/>
                    <a:pt x="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9;p60"/>
            <p:cNvSpPr/>
            <p:nvPr/>
          </p:nvSpPr>
          <p:spPr>
            <a:xfrm>
              <a:off x="1619075" y="2978975"/>
              <a:ext cx="79825" cy="78350"/>
            </a:xfrm>
            <a:custGeom>
              <a:avLst/>
              <a:gdLst/>
              <a:ahLst/>
              <a:cxnLst/>
              <a:rect l="l" t="t" r="r" b="b"/>
              <a:pathLst>
                <a:path w="3193" h="3134" extrusionOk="0">
                  <a:moveTo>
                    <a:pt x="1608" y="0"/>
                  </a:moveTo>
                  <a:cubicBezTo>
                    <a:pt x="1589" y="0"/>
                    <a:pt x="1570" y="1"/>
                    <a:pt x="1551" y="1"/>
                  </a:cubicBezTo>
                  <a:cubicBezTo>
                    <a:pt x="700" y="1"/>
                    <a:pt x="0" y="731"/>
                    <a:pt x="31" y="1612"/>
                  </a:cubicBezTo>
                  <a:cubicBezTo>
                    <a:pt x="61" y="2446"/>
                    <a:pt x="760" y="3133"/>
                    <a:pt x="1588" y="3133"/>
                  </a:cubicBezTo>
                  <a:cubicBezTo>
                    <a:pt x="1606" y="3133"/>
                    <a:pt x="1624" y="3133"/>
                    <a:pt x="1642" y="3132"/>
                  </a:cubicBezTo>
                  <a:cubicBezTo>
                    <a:pt x="2523" y="3102"/>
                    <a:pt x="3192" y="2372"/>
                    <a:pt x="3192" y="1521"/>
                  </a:cubicBezTo>
                  <a:cubicBezTo>
                    <a:pt x="3162" y="659"/>
                    <a:pt x="2464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0;p60"/>
            <p:cNvSpPr/>
            <p:nvPr/>
          </p:nvSpPr>
          <p:spPr>
            <a:xfrm>
              <a:off x="2057634" y="3105428"/>
              <a:ext cx="163599" cy="167663"/>
            </a:xfrm>
            <a:custGeom>
              <a:avLst/>
              <a:gdLst/>
              <a:ahLst/>
              <a:cxnLst/>
              <a:rect l="l" t="t" r="r" b="b"/>
              <a:pathLst>
                <a:path w="7406" h="7590" extrusionOk="0">
                  <a:moveTo>
                    <a:pt x="2422" y="0"/>
                  </a:moveTo>
                  <a:cubicBezTo>
                    <a:pt x="1051" y="0"/>
                    <a:pt x="1" y="1056"/>
                    <a:pt x="20" y="2088"/>
                  </a:cubicBezTo>
                  <a:cubicBezTo>
                    <a:pt x="80" y="5097"/>
                    <a:pt x="2026" y="7589"/>
                    <a:pt x="2026" y="7589"/>
                  </a:cubicBezTo>
                  <a:cubicBezTo>
                    <a:pt x="2026" y="7589"/>
                    <a:pt x="7406" y="3912"/>
                    <a:pt x="5035" y="1328"/>
                  </a:cubicBezTo>
                  <a:cubicBezTo>
                    <a:pt x="4155" y="368"/>
                    <a:pt x="3232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1;p60"/>
            <p:cNvSpPr/>
            <p:nvPr/>
          </p:nvSpPr>
          <p:spPr>
            <a:xfrm>
              <a:off x="2078862" y="3172536"/>
              <a:ext cx="74554" cy="89818"/>
            </a:xfrm>
            <a:custGeom>
              <a:avLst/>
              <a:gdLst/>
              <a:ahLst/>
              <a:cxnLst/>
              <a:rect l="l" t="t" r="r" b="b"/>
              <a:pathLst>
                <a:path w="3375" h="4066" extrusionOk="0">
                  <a:moveTo>
                    <a:pt x="483" y="0"/>
                  </a:moveTo>
                  <a:cubicBezTo>
                    <a:pt x="464" y="0"/>
                    <a:pt x="446" y="7"/>
                    <a:pt x="426" y="22"/>
                  </a:cubicBezTo>
                  <a:cubicBezTo>
                    <a:pt x="1" y="357"/>
                    <a:pt x="1126" y="4065"/>
                    <a:pt x="1126" y="4065"/>
                  </a:cubicBezTo>
                  <a:cubicBezTo>
                    <a:pt x="1126" y="4065"/>
                    <a:pt x="3375" y="904"/>
                    <a:pt x="3101" y="570"/>
                  </a:cubicBezTo>
                  <a:cubicBezTo>
                    <a:pt x="3089" y="555"/>
                    <a:pt x="3074" y="548"/>
                    <a:pt x="3056" y="548"/>
                  </a:cubicBezTo>
                  <a:cubicBezTo>
                    <a:pt x="2700" y="548"/>
                    <a:pt x="1186" y="3244"/>
                    <a:pt x="1186" y="3244"/>
                  </a:cubicBezTo>
                  <a:cubicBezTo>
                    <a:pt x="1186" y="3244"/>
                    <a:pt x="881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2;p60"/>
            <p:cNvSpPr/>
            <p:nvPr/>
          </p:nvSpPr>
          <p:spPr>
            <a:xfrm>
              <a:off x="1935194" y="3150093"/>
              <a:ext cx="171904" cy="125339"/>
            </a:xfrm>
            <a:custGeom>
              <a:avLst/>
              <a:gdLst/>
              <a:ahLst/>
              <a:cxnLst/>
              <a:rect l="l" t="t" r="r" b="b"/>
              <a:pathLst>
                <a:path w="7782" h="5674" extrusionOk="0">
                  <a:moveTo>
                    <a:pt x="4085" y="1"/>
                  </a:moveTo>
                  <a:cubicBezTo>
                    <a:pt x="3851" y="1"/>
                    <a:pt x="3604" y="41"/>
                    <a:pt x="3344" y="127"/>
                  </a:cubicBezTo>
                  <a:cubicBezTo>
                    <a:pt x="0" y="1221"/>
                    <a:pt x="426" y="4382"/>
                    <a:pt x="1946" y="5020"/>
                  </a:cubicBezTo>
                  <a:cubicBezTo>
                    <a:pt x="3168" y="5531"/>
                    <a:pt x="4449" y="5673"/>
                    <a:pt x="5499" y="5673"/>
                  </a:cubicBezTo>
                  <a:cubicBezTo>
                    <a:pt x="6825" y="5673"/>
                    <a:pt x="7782" y="5446"/>
                    <a:pt x="7782" y="5446"/>
                  </a:cubicBezTo>
                  <a:cubicBezTo>
                    <a:pt x="7782" y="5446"/>
                    <a:pt x="6827" y="1"/>
                    <a:pt x="4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13;p60"/>
            <p:cNvSpPr/>
            <p:nvPr/>
          </p:nvSpPr>
          <p:spPr>
            <a:xfrm>
              <a:off x="2009789" y="3193123"/>
              <a:ext cx="88581" cy="71903"/>
            </a:xfrm>
            <a:custGeom>
              <a:avLst/>
              <a:gdLst/>
              <a:ahLst/>
              <a:cxnLst/>
              <a:rect l="l" t="t" r="r" b="b"/>
              <a:pathLst>
                <a:path w="4010" h="3255" extrusionOk="0">
                  <a:moveTo>
                    <a:pt x="1655" y="0"/>
                  </a:moveTo>
                  <a:cubicBezTo>
                    <a:pt x="1649" y="0"/>
                    <a:pt x="1644" y="1"/>
                    <a:pt x="1639" y="2"/>
                  </a:cubicBezTo>
                  <a:cubicBezTo>
                    <a:pt x="1243" y="94"/>
                    <a:pt x="3280" y="2860"/>
                    <a:pt x="3280" y="2860"/>
                  </a:cubicBezTo>
                  <a:cubicBezTo>
                    <a:pt x="3280" y="2860"/>
                    <a:pt x="985" y="2060"/>
                    <a:pt x="248" y="2060"/>
                  </a:cubicBezTo>
                  <a:cubicBezTo>
                    <a:pt x="87" y="2060"/>
                    <a:pt x="0" y="2098"/>
                    <a:pt x="28" y="2191"/>
                  </a:cubicBezTo>
                  <a:cubicBezTo>
                    <a:pt x="149" y="2738"/>
                    <a:pt x="4009" y="3255"/>
                    <a:pt x="4009" y="3255"/>
                  </a:cubicBezTo>
                  <a:cubicBezTo>
                    <a:pt x="4009" y="3255"/>
                    <a:pt x="2086" y="0"/>
                    <a:pt x="1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14;p60"/>
            <p:cNvSpPr/>
            <p:nvPr/>
          </p:nvSpPr>
          <p:spPr>
            <a:xfrm>
              <a:off x="1964551" y="3262483"/>
              <a:ext cx="142547" cy="138769"/>
            </a:xfrm>
            <a:custGeom>
              <a:avLst/>
              <a:gdLst/>
              <a:ahLst/>
              <a:cxnLst/>
              <a:rect l="l" t="t" r="r" b="b"/>
              <a:pathLst>
                <a:path w="6453" h="6282" extrusionOk="0">
                  <a:moveTo>
                    <a:pt x="5665" y="0"/>
                  </a:moveTo>
                  <a:cubicBezTo>
                    <a:pt x="3940" y="0"/>
                    <a:pt x="1" y="298"/>
                    <a:pt x="191" y="3033"/>
                  </a:cubicBezTo>
                  <a:cubicBezTo>
                    <a:pt x="351" y="5338"/>
                    <a:pt x="1782" y="6282"/>
                    <a:pt x="3024" y="6282"/>
                  </a:cubicBezTo>
                  <a:cubicBezTo>
                    <a:pt x="3666" y="6282"/>
                    <a:pt x="4257" y="6031"/>
                    <a:pt x="4598" y="5586"/>
                  </a:cubicBezTo>
                  <a:cubicBezTo>
                    <a:pt x="6422" y="3185"/>
                    <a:pt x="6453" y="23"/>
                    <a:pt x="6453" y="23"/>
                  </a:cubicBezTo>
                  <a:cubicBezTo>
                    <a:pt x="6453" y="23"/>
                    <a:pt x="6144" y="0"/>
                    <a:pt x="5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15;p60"/>
            <p:cNvSpPr/>
            <p:nvPr/>
          </p:nvSpPr>
          <p:spPr>
            <a:xfrm>
              <a:off x="2017101" y="3271054"/>
              <a:ext cx="82617" cy="79237"/>
            </a:xfrm>
            <a:custGeom>
              <a:avLst/>
              <a:gdLst/>
              <a:ahLst/>
              <a:cxnLst/>
              <a:rect l="l" t="t" r="r" b="b"/>
              <a:pathLst>
                <a:path w="3740" h="3587" extrusionOk="0">
                  <a:moveTo>
                    <a:pt x="3739" y="0"/>
                  </a:moveTo>
                  <a:cubicBezTo>
                    <a:pt x="3739" y="0"/>
                    <a:pt x="1" y="1064"/>
                    <a:pt x="1" y="1459"/>
                  </a:cubicBezTo>
                  <a:cubicBezTo>
                    <a:pt x="1" y="1520"/>
                    <a:pt x="65" y="1546"/>
                    <a:pt x="176" y="1546"/>
                  </a:cubicBezTo>
                  <a:cubicBezTo>
                    <a:pt x="839" y="1546"/>
                    <a:pt x="3162" y="608"/>
                    <a:pt x="3162" y="608"/>
                  </a:cubicBezTo>
                  <a:lnTo>
                    <a:pt x="3162" y="608"/>
                  </a:lnTo>
                  <a:cubicBezTo>
                    <a:pt x="3162" y="608"/>
                    <a:pt x="1216" y="3587"/>
                    <a:pt x="1733" y="3587"/>
                  </a:cubicBezTo>
                  <a:cubicBezTo>
                    <a:pt x="2280" y="3587"/>
                    <a:pt x="3739" y="0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16;p60"/>
            <p:cNvSpPr/>
            <p:nvPr/>
          </p:nvSpPr>
          <p:spPr>
            <a:xfrm>
              <a:off x="2046634" y="3261644"/>
              <a:ext cx="176654" cy="155138"/>
            </a:xfrm>
            <a:custGeom>
              <a:avLst/>
              <a:gdLst/>
              <a:ahLst/>
              <a:cxnLst/>
              <a:rect l="l" t="t" r="r" b="b"/>
              <a:pathLst>
                <a:path w="7997" h="7023" extrusionOk="0">
                  <a:moveTo>
                    <a:pt x="2433" y="1"/>
                  </a:moveTo>
                  <a:cubicBezTo>
                    <a:pt x="2433" y="1"/>
                    <a:pt x="1" y="6049"/>
                    <a:pt x="3405" y="6870"/>
                  </a:cubicBezTo>
                  <a:cubicBezTo>
                    <a:pt x="3827" y="6975"/>
                    <a:pt x="4216" y="7023"/>
                    <a:pt x="4573" y="7023"/>
                  </a:cubicBezTo>
                  <a:cubicBezTo>
                    <a:pt x="7098" y="7023"/>
                    <a:pt x="7996" y="4638"/>
                    <a:pt x="7144" y="3466"/>
                  </a:cubicBezTo>
                  <a:cubicBezTo>
                    <a:pt x="5442" y="1004"/>
                    <a:pt x="2433" y="1"/>
                    <a:pt x="2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17;p60"/>
            <p:cNvSpPr/>
            <p:nvPr/>
          </p:nvSpPr>
          <p:spPr>
            <a:xfrm>
              <a:off x="2102364" y="3271054"/>
              <a:ext cx="69186" cy="88713"/>
            </a:xfrm>
            <a:custGeom>
              <a:avLst/>
              <a:gdLst/>
              <a:ahLst/>
              <a:cxnLst/>
              <a:rect l="l" t="t" r="r" b="b"/>
              <a:pathLst>
                <a:path w="3132" h="4016" extrusionOk="0">
                  <a:moveTo>
                    <a:pt x="122" y="0"/>
                  </a:moveTo>
                  <a:cubicBezTo>
                    <a:pt x="122" y="0"/>
                    <a:pt x="1" y="3891"/>
                    <a:pt x="396" y="4012"/>
                  </a:cubicBezTo>
                  <a:cubicBezTo>
                    <a:pt x="403" y="4015"/>
                    <a:pt x="410" y="4016"/>
                    <a:pt x="416" y="4016"/>
                  </a:cubicBezTo>
                  <a:cubicBezTo>
                    <a:pt x="783" y="4016"/>
                    <a:pt x="548" y="730"/>
                    <a:pt x="548" y="730"/>
                  </a:cubicBezTo>
                  <a:lnTo>
                    <a:pt x="548" y="730"/>
                  </a:lnTo>
                  <a:cubicBezTo>
                    <a:pt x="548" y="730"/>
                    <a:pt x="2448" y="3067"/>
                    <a:pt x="2874" y="3067"/>
                  </a:cubicBezTo>
                  <a:cubicBezTo>
                    <a:pt x="2911" y="3067"/>
                    <a:pt x="2937" y="3049"/>
                    <a:pt x="2949" y="3009"/>
                  </a:cubicBezTo>
                  <a:cubicBezTo>
                    <a:pt x="3132" y="2493"/>
                    <a:pt x="123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18;p60"/>
            <p:cNvSpPr/>
            <p:nvPr/>
          </p:nvSpPr>
          <p:spPr>
            <a:xfrm>
              <a:off x="2096997" y="3188086"/>
              <a:ext cx="186660" cy="127614"/>
            </a:xfrm>
            <a:custGeom>
              <a:avLst/>
              <a:gdLst/>
              <a:ahLst/>
              <a:cxnLst/>
              <a:rect l="l" t="t" r="r" b="b"/>
              <a:pathLst>
                <a:path w="8450" h="5777" extrusionOk="0">
                  <a:moveTo>
                    <a:pt x="5178" y="0"/>
                  </a:moveTo>
                  <a:cubicBezTo>
                    <a:pt x="5007" y="0"/>
                    <a:pt x="4840" y="26"/>
                    <a:pt x="4682" y="78"/>
                  </a:cubicBezTo>
                  <a:cubicBezTo>
                    <a:pt x="1824" y="1021"/>
                    <a:pt x="1" y="3604"/>
                    <a:pt x="1" y="3604"/>
                  </a:cubicBezTo>
                  <a:cubicBezTo>
                    <a:pt x="1" y="3604"/>
                    <a:pt x="2707" y="5776"/>
                    <a:pt x="4854" y="5776"/>
                  </a:cubicBezTo>
                  <a:cubicBezTo>
                    <a:pt x="5647" y="5776"/>
                    <a:pt x="6364" y="5480"/>
                    <a:pt x="6840" y="4668"/>
                  </a:cubicBezTo>
                  <a:cubicBezTo>
                    <a:pt x="8450" y="1967"/>
                    <a:pt x="6679" y="0"/>
                    <a:pt x="5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9;p60"/>
            <p:cNvSpPr/>
            <p:nvPr/>
          </p:nvSpPr>
          <p:spPr>
            <a:xfrm>
              <a:off x="2107732" y="3224070"/>
              <a:ext cx="91342" cy="62581"/>
            </a:xfrm>
            <a:custGeom>
              <a:avLst/>
              <a:gdLst/>
              <a:ahLst/>
              <a:cxnLst/>
              <a:rect l="l" t="t" r="r" b="b"/>
              <a:pathLst>
                <a:path w="4135" h="2833" extrusionOk="0">
                  <a:moveTo>
                    <a:pt x="3555" y="1"/>
                  </a:moveTo>
                  <a:cubicBezTo>
                    <a:pt x="2813" y="1"/>
                    <a:pt x="1" y="1884"/>
                    <a:pt x="1" y="1884"/>
                  </a:cubicBezTo>
                  <a:cubicBezTo>
                    <a:pt x="1" y="1884"/>
                    <a:pt x="2777" y="2832"/>
                    <a:pt x="3647" y="2832"/>
                  </a:cubicBezTo>
                  <a:cubicBezTo>
                    <a:pt x="3774" y="2832"/>
                    <a:pt x="3861" y="2812"/>
                    <a:pt x="3892" y="2766"/>
                  </a:cubicBezTo>
                  <a:cubicBezTo>
                    <a:pt x="4135" y="2431"/>
                    <a:pt x="791" y="1671"/>
                    <a:pt x="791" y="1671"/>
                  </a:cubicBezTo>
                  <a:cubicBezTo>
                    <a:pt x="791" y="1671"/>
                    <a:pt x="4104" y="334"/>
                    <a:pt x="3679" y="30"/>
                  </a:cubicBezTo>
                  <a:cubicBezTo>
                    <a:pt x="3649" y="10"/>
                    <a:pt x="360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0;p60"/>
            <p:cNvSpPr/>
            <p:nvPr/>
          </p:nvSpPr>
          <p:spPr>
            <a:xfrm>
              <a:off x="2066779" y="3230874"/>
              <a:ext cx="75239" cy="69606"/>
            </a:xfrm>
            <a:custGeom>
              <a:avLst/>
              <a:gdLst/>
              <a:ahLst/>
              <a:cxnLst/>
              <a:rect l="l" t="t" r="r" b="b"/>
              <a:pathLst>
                <a:path w="3406" h="3151" extrusionOk="0">
                  <a:moveTo>
                    <a:pt x="1722" y="1"/>
                  </a:moveTo>
                  <a:cubicBezTo>
                    <a:pt x="980" y="1"/>
                    <a:pt x="318" y="517"/>
                    <a:pt x="183" y="1272"/>
                  </a:cubicBezTo>
                  <a:cubicBezTo>
                    <a:pt x="1" y="2123"/>
                    <a:pt x="578" y="2974"/>
                    <a:pt x="1429" y="3126"/>
                  </a:cubicBezTo>
                  <a:cubicBezTo>
                    <a:pt x="1521" y="3143"/>
                    <a:pt x="1613" y="3151"/>
                    <a:pt x="1703" y="3151"/>
                  </a:cubicBezTo>
                  <a:cubicBezTo>
                    <a:pt x="2450" y="3151"/>
                    <a:pt x="3118" y="2609"/>
                    <a:pt x="3253" y="1850"/>
                  </a:cubicBezTo>
                  <a:cubicBezTo>
                    <a:pt x="3405" y="999"/>
                    <a:pt x="2858" y="178"/>
                    <a:pt x="2007" y="26"/>
                  </a:cubicBezTo>
                  <a:cubicBezTo>
                    <a:pt x="1911" y="9"/>
                    <a:pt x="1816" y="1"/>
                    <a:pt x="1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821;p60"/>
          <p:cNvGrpSpPr/>
          <p:nvPr/>
        </p:nvGrpSpPr>
        <p:grpSpPr>
          <a:xfrm flipH="1">
            <a:off x="8257174" y="4323219"/>
            <a:ext cx="877649" cy="914230"/>
            <a:chOff x="1446575" y="2837750"/>
            <a:chExt cx="859261" cy="895075"/>
          </a:xfrm>
        </p:grpSpPr>
        <p:sp>
          <p:nvSpPr>
            <p:cNvPr id="38" name="Google Shape;1822;p60"/>
            <p:cNvSpPr/>
            <p:nvPr/>
          </p:nvSpPr>
          <p:spPr>
            <a:xfrm>
              <a:off x="1611475" y="2994950"/>
              <a:ext cx="177075" cy="737875"/>
            </a:xfrm>
            <a:custGeom>
              <a:avLst/>
              <a:gdLst/>
              <a:ahLst/>
              <a:cxnLst/>
              <a:rect l="l" t="t" r="r" b="b"/>
              <a:pathLst>
                <a:path w="7083" h="29515" extrusionOk="0">
                  <a:moveTo>
                    <a:pt x="1490" y="1"/>
                  </a:moveTo>
                  <a:lnTo>
                    <a:pt x="1490" y="1"/>
                  </a:lnTo>
                  <a:cubicBezTo>
                    <a:pt x="1" y="15229"/>
                    <a:pt x="4833" y="29515"/>
                    <a:pt x="4833" y="29515"/>
                  </a:cubicBezTo>
                  <a:lnTo>
                    <a:pt x="7083" y="29029"/>
                  </a:lnTo>
                  <a:cubicBezTo>
                    <a:pt x="3344" y="19880"/>
                    <a:pt x="1490" y="2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23;p60"/>
            <p:cNvSpPr/>
            <p:nvPr/>
          </p:nvSpPr>
          <p:spPr>
            <a:xfrm>
              <a:off x="2011733" y="3260981"/>
              <a:ext cx="100730" cy="439812"/>
            </a:xfrm>
            <a:custGeom>
              <a:avLst/>
              <a:gdLst/>
              <a:ahLst/>
              <a:cxnLst/>
              <a:rect l="l" t="t" r="r" b="b"/>
              <a:pathLst>
                <a:path w="4560" h="19910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0" y="9605"/>
                    <a:pt x="2371" y="19909"/>
                    <a:pt x="2371" y="19909"/>
                  </a:cubicBezTo>
                  <a:lnTo>
                    <a:pt x="4560" y="19423"/>
                  </a:lnTo>
                  <a:cubicBezTo>
                    <a:pt x="2554" y="13283"/>
                    <a:pt x="4195" y="1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4;p60"/>
            <p:cNvSpPr/>
            <p:nvPr/>
          </p:nvSpPr>
          <p:spPr>
            <a:xfrm>
              <a:off x="1692775" y="3225200"/>
              <a:ext cx="224200" cy="264625"/>
            </a:xfrm>
            <a:custGeom>
              <a:avLst/>
              <a:gdLst/>
              <a:ahLst/>
              <a:cxnLst/>
              <a:rect l="l" t="t" r="r" b="b"/>
              <a:pathLst>
                <a:path w="8968" h="10585" extrusionOk="0">
                  <a:moveTo>
                    <a:pt x="8968" y="1"/>
                  </a:moveTo>
                  <a:lnTo>
                    <a:pt x="8968" y="1"/>
                  </a:lnTo>
                  <a:cubicBezTo>
                    <a:pt x="1" y="1034"/>
                    <a:pt x="700" y="10548"/>
                    <a:pt x="700" y="10548"/>
                  </a:cubicBezTo>
                  <a:cubicBezTo>
                    <a:pt x="953" y="10573"/>
                    <a:pt x="1198" y="10585"/>
                    <a:pt x="1436" y="10585"/>
                  </a:cubicBezTo>
                  <a:cubicBezTo>
                    <a:pt x="8512" y="10585"/>
                    <a:pt x="8968" y="1"/>
                    <a:pt x="8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25;p60"/>
            <p:cNvSpPr/>
            <p:nvPr/>
          </p:nvSpPr>
          <p:spPr>
            <a:xfrm>
              <a:off x="2087609" y="3414414"/>
              <a:ext cx="218227" cy="205790"/>
            </a:xfrm>
            <a:custGeom>
              <a:avLst/>
              <a:gdLst/>
              <a:ahLst/>
              <a:cxnLst/>
              <a:rect l="l" t="t" r="r" b="b"/>
              <a:pathLst>
                <a:path w="9879" h="9316" extrusionOk="0">
                  <a:moveTo>
                    <a:pt x="9296" y="1"/>
                  </a:moveTo>
                  <a:cubicBezTo>
                    <a:pt x="814" y="1"/>
                    <a:pt x="0" y="9073"/>
                    <a:pt x="0" y="9073"/>
                  </a:cubicBezTo>
                  <a:cubicBezTo>
                    <a:pt x="629" y="9239"/>
                    <a:pt x="1222" y="9316"/>
                    <a:pt x="1780" y="9316"/>
                  </a:cubicBezTo>
                  <a:cubicBezTo>
                    <a:pt x="7937" y="9316"/>
                    <a:pt x="9879" y="15"/>
                    <a:pt x="9879" y="15"/>
                  </a:cubicBezTo>
                  <a:cubicBezTo>
                    <a:pt x="9681" y="6"/>
                    <a:pt x="9486" y="1"/>
                    <a:pt x="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26;p60"/>
            <p:cNvSpPr/>
            <p:nvPr/>
          </p:nvSpPr>
          <p:spPr>
            <a:xfrm>
              <a:off x="1446575" y="3227300"/>
              <a:ext cx="228000" cy="189950"/>
            </a:xfrm>
            <a:custGeom>
              <a:avLst/>
              <a:gdLst/>
              <a:ahLst/>
              <a:cxnLst/>
              <a:rect l="l" t="t" r="r" b="b"/>
              <a:pathLst>
                <a:path w="9120" h="7598" extrusionOk="0">
                  <a:moveTo>
                    <a:pt x="386" y="0"/>
                  </a:moveTo>
                  <a:cubicBezTo>
                    <a:pt x="259" y="0"/>
                    <a:pt x="131" y="3"/>
                    <a:pt x="1" y="8"/>
                  </a:cubicBezTo>
                  <a:cubicBezTo>
                    <a:pt x="1" y="8"/>
                    <a:pt x="1781" y="7597"/>
                    <a:pt x="6485" y="7597"/>
                  </a:cubicBezTo>
                  <a:cubicBezTo>
                    <a:pt x="7278" y="7597"/>
                    <a:pt x="8154" y="7382"/>
                    <a:pt x="9119" y="6877"/>
                  </a:cubicBezTo>
                  <a:cubicBezTo>
                    <a:pt x="9119" y="6877"/>
                    <a:pt x="7012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27;p60"/>
            <p:cNvSpPr/>
            <p:nvPr/>
          </p:nvSpPr>
          <p:spPr>
            <a:xfrm>
              <a:off x="1573800" y="2837750"/>
              <a:ext cx="197275" cy="189150"/>
            </a:xfrm>
            <a:custGeom>
              <a:avLst/>
              <a:gdLst/>
              <a:ahLst/>
              <a:cxnLst/>
              <a:rect l="l" t="t" r="r" b="b"/>
              <a:pathLst>
                <a:path w="7891" h="7566" extrusionOk="0">
                  <a:moveTo>
                    <a:pt x="2758" y="1"/>
                  </a:moveTo>
                  <a:cubicBezTo>
                    <a:pt x="1073" y="1"/>
                    <a:pt x="1" y="1461"/>
                    <a:pt x="261" y="2611"/>
                  </a:cubicBezTo>
                  <a:cubicBezTo>
                    <a:pt x="991" y="5529"/>
                    <a:pt x="3392" y="7565"/>
                    <a:pt x="3392" y="7565"/>
                  </a:cubicBezTo>
                  <a:cubicBezTo>
                    <a:pt x="3392" y="7565"/>
                    <a:pt x="7891" y="2824"/>
                    <a:pt x="5033" y="818"/>
                  </a:cubicBezTo>
                  <a:cubicBezTo>
                    <a:pt x="4207" y="235"/>
                    <a:pt x="3434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28;p60"/>
            <p:cNvSpPr/>
            <p:nvPr/>
          </p:nvSpPr>
          <p:spPr>
            <a:xfrm>
              <a:off x="1610725" y="2918175"/>
              <a:ext cx="85125" cy="96575"/>
            </a:xfrm>
            <a:custGeom>
              <a:avLst/>
              <a:gdLst/>
              <a:ahLst/>
              <a:cxnLst/>
              <a:rect l="l" t="t" r="r" b="b"/>
              <a:pathLst>
                <a:path w="3405" h="3863" extrusionOk="0">
                  <a:moveTo>
                    <a:pt x="401" y="0"/>
                  </a:moveTo>
                  <a:cubicBezTo>
                    <a:pt x="377" y="0"/>
                    <a:pt x="354" y="11"/>
                    <a:pt x="334" y="32"/>
                  </a:cubicBezTo>
                  <a:cubicBezTo>
                    <a:pt x="0" y="458"/>
                    <a:pt x="1885" y="3862"/>
                    <a:pt x="1885" y="3862"/>
                  </a:cubicBezTo>
                  <a:cubicBezTo>
                    <a:pt x="1885" y="3862"/>
                    <a:pt x="3404" y="306"/>
                    <a:pt x="3100" y="32"/>
                  </a:cubicBezTo>
                  <a:cubicBezTo>
                    <a:pt x="3087" y="21"/>
                    <a:pt x="3073" y="16"/>
                    <a:pt x="3057" y="16"/>
                  </a:cubicBezTo>
                  <a:cubicBezTo>
                    <a:pt x="2687" y="16"/>
                    <a:pt x="1763" y="3041"/>
                    <a:pt x="1763" y="3041"/>
                  </a:cubicBezTo>
                  <a:cubicBezTo>
                    <a:pt x="1763" y="3041"/>
                    <a:pt x="813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9;p60"/>
            <p:cNvSpPr/>
            <p:nvPr/>
          </p:nvSpPr>
          <p:spPr>
            <a:xfrm>
              <a:off x="1450375" y="2907850"/>
              <a:ext cx="212800" cy="138225"/>
            </a:xfrm>
            <a:custGeom>
              <a:avLst/>
              <a:gdLst/>
              <a:ahLst/>
              <a:cxnLst/>
              <a:rect l="l" t="t" r="r" b="b"/>
              <a:pathLst>
                <a:path w="8512" h="5529" extrusionOk="0">
                  <a:moveTo>
                    <a:pt x="4172" y="0"/>
                  </a:moveTo>
                  <a:cubicBezTo>
                    <a:pt x="3807" y="0"/>
                    <a:pt x="3429" y="98"/>
                    <a:pt x="3040" y="324"/>
                  </a:cubicBezTo>
                  <a:cubicBezTo>
                    <a:pt x="1" y="2087"/>
                    <a:pt x="1095" y="5096"/>
                    <a:pt x="2736" y="5400"/>
                  </a:cubicBezTo>
                  <a:cubicBezTo>
                    <a:pt x="3228" y="5491"/>
                    <a:pt x="3716" y="5529"/>
                    <a:pt x="4188" y="5529"/>
                  </a:cubicBezTo>
                  <a:cubicBezTo>
                    <a:pt x="6548" y="5529"/>
                    <a:pt x="8511" y="4579"/>
                    <a:pt x="8511" y="4579"/>
                  </a:cubicBezTo>
                  <a:cubicBezTo>
                    <a:pt x="8511" y="4579"/>
                    <a:pt x="6661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30;p60"/>
            <p:cNvSpPr/>
            <p:nvPr/>
          </p:nvSpPr>
          <p:spPr>
            <a:xfrm>
              <a:off x="1547050" y="2951425"/>
              <a:ext cx="104725" cy="69450"/>
            </a:xfrm>
            <a:custGeom>
              <a:avLst/>
              <a:gdLst/>
              <a:ahLst/>
              <a:cxnLst/>
              <a:rect l="l" t="t" r="r" b="b"/>
              <a:pathLst>
                <a:path w="4189" h="2778" extrusionOk="0">
                  <a:moveTo>
                    <a:pt x="1250" y="1"/>
                  </a:moveTo>
                  <a:cubicBezTo>
                    <a:pt x="1234" y="1"/>
                    <a:pt x="1221" y="4"/>
                    <a:pt x="1210" y="9"/>
                  </a:cubicBezTo>
                  <a:cubicBezTo>
                    <a:pt x="845" y="192"/>
                    <a:pt x="3398" y="2471"/>
                    <a:pt x="3398" y="2471"/>
                  </a:cubicBezTo>
                  <a:cubicBezTo>
                    <a:pt x="3398" y="2471"/>
                    <a:pt x="1886" y="2277"/>
                    <a:pt x="901" y="2277"/>
                  </a:cubicBezTo>
                  <a:cubicBezTo>
                    <a:pt x="376" y="2277"/>
                    <a:pt x="0" y="2333"/>
                    <a:pt x="85" y="2502"/>
                  </a:cubicBezTo>
                  <a:cubicBezTo>
                    <a:pt x="193" y="2718"/>
                    <a:pt x="1016" y="2778"/>
                    <a:pt x="1896" y="2778"/>
                  </a:cubicBezTo>
                  <a:cubicBezTo>
                    <a:pt x="2997" y="2778"/>
                    <a:pt x="4188" y="2684"/>
                    <a:pt x="4188" y="2684"/>
                  </a:cubicBezTo>
                  <a:cubicBezTo>
                    <a:pt x="4188" y="2684"/>
                    <a:pt x="1734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31;p60"/>
            <p:cNvSpPr/>
            <p:nvPr/>
          </p:nvSpPr>
          <p:spPr>
            <a:xfrm>
              <a:off x="1499775" y="3014725"/>
              <a:ext cx="177075" cy="172550"/>
            </a:xfrm>
            <a:custGeom>
              <a:avLst/>
              <a:gdLst/>
              <a:ahLst/>
              <a:cxnLst/>
              <a:rect l="l" t="t" r="r" b="b"/>
              <a:pathLst>
                <a:path w="7083" h="6902" extrusionOk="0">
                  <a:moveTo>
                    <a:pt x="6475" y="0"/>
                  </a:moveTo>
                  <a:lnTo>
                    <a:pt x="6475" y="0"/>
                  </a:lnTo>
                  <a:cubicBezTo>
                    <a:pt x="6474" y="0"/>
                    <a:pt x="0" y="882"/>
                    <a:pt x="973" y="4255"/>
                  </a:cubicBezTo>
                  <a:cubicBezTo>
                    <a:pt x="1525" y="6172"/>
                    <a:pt x="2784" y="6902"/>
                    <a:pt x="3896" y="6902"/>
                  </a:cubicBezTo>
                  <a:cubicBezTo>
                    <a:pt x="4742" y="6902"/>
                    <a:pt x="5504" y="6479"/>
                    <a:pt x="5806" y="5836"/>
                  </a:cubicBezTo>
                  <a:cubicBezTo>
                    <a:pt x="7083" y="3100"/>
                    <a:pt x="6475" y="0"/>
                    <a:pt x="6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2;p60"/>
            <p:cNvSpPr/>
            <p:nvPr/>
          </p:nvSpPr>
          <p:spPr>
            <a:xfrm>
              <a:off x="1568925" y="3025350"/>
              <a:ext cx="85900" cy="98125"/>
            </a:xfrm>
            <a:custGeom>
              <a:avLst/>
              <a:gdLst/>
              <a:ahLst/>
              <a:cxnLst/>
              <a:rect l="l" t="t" r="r" b="b"/>
              <a:pathLst>
                <a:path w="3436" h="3925" extrusionOk="0">
                  <a:moveTo>
                    <a:pt x="3435" y="1"/>
                  </a:moveTo>
                  <a:cubicBezTo>
                    <a:pt x="3435" y="1"/>
                    <a:pt x="0" y="1824"/>
                    <a:pt x="92" y="2219"/>
                  </a:cubicBezTo>
                  <a:cubicBezTo>
                    <a:pt x="100" y="2256"/>
                    <a:pt x="133" y="2273"/>
                    <a:pt x="184" y="2273"/>
                  </a:cubicBezTo>
                  <a:cubicBezTo>
                    <a:pt x="687" y="2273"/>
                    <a:pt x="3009" y="700"/>
                    <a:pt x="3010" y="700"/>
                  </a:cubicBezTo>
                  <a:lnTo>
                    <a:pt x="3010" y="700"/>
                  </a:lnTo>
                  <a:cubicBezTo>
                    <a:pt x="3009" y="700"/>
                    <a:pt x="1749" y="3925"/>
                    <a:pt x="2222" y="3925"/>
                  </a:cubicBezTo>
                  <a:cubicBezTo>
                    <a:pt x="2231" y="3925"/>
                    <a:pt x="2240" y="3924"/>
                    <a:pt x="2250" y="3922"/>
                  </a:cubicBezTo>
                  <a:cubicBezTo>
                    <a:pt x="2766" y="3830"/>
                    <a:pt x="3435" y="1"/>
                    <a:pt x="3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33;p60"/>
            <p:cNvSpPr/>
            <p:nvPr/>
          </p:nvSpPr>
          <p:spPr>
            <a:xfrm>
              <a:off x="1625150" y="3014725"/>
              <a:ext cx="191850" cy="163450"/>
            </a:xfrm>
            <a:custGeom>
              <a:avLst/>
              <a:gdLst/>
              <a:ahLst/>
              <a:cxnLst/>
              <a:rect l="l" t="t" r="r" b="b"/>
              <a:pathLst>
                <a:path w="7674" h="6538" extrusionOk="0">
                  <a:moveTo>
                    <a:pt x="1156" y="0"/>
                  </a:moveTo>
                  <a:cubicBezTo>
                    <a:pt x="1156" y="0"/>
                    <a:pt x="1" y="6414"/>
                    <a:pt x="3527" y="6535"/>
                  </a:cubicBezTo>
                  <a:cubicBezTo>
                    <a:pt x="3577" y="6536"/>
                    <a:pt x="3627" y="6537"/>
                    <a:pt x="3676" y="6537"/>
                  </a:cubicBezTo>
                  <a:cubicBezTo>
                    <a:pt x="7041" y="6537"/>
                    <a:pt x="7673" y="3510"/>
                    <a:pt x="6475" y="2401"/>
                  </a:cubicBezTo>
                  <a:cubicBezTo>
                    <a:pt x="4286" y="33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34;p60"/>
            <p:cNvSpPr/>
            <p:nvPr/>
          </p:nvSpPr>
          <p:spPr>
            <a:xfrm>
              <a:off x="1661625" y="3023825"/>
              <a:ext cx="85900" cy="96550"/>
            </a:xfrm>
            <a:custGeom>
              <a:avLst/>
              <a:gdLst/>
              <a:ahLst/>
              <a:cxnLst/>
              <a:rect l="l" t="t" r="r" b="b"/>
              <a:pathLst>
                <a:path w="3436" h="386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3831"/>
                    <a:pt x="1095" y="3861"/>
                  </a:cubicBezTo>
                  <a:cubicBezTo>
                    <a:pt x="1099" y="3862"/>
                    <a:pt x="1103" y="3862"/>
                    <a:pt x="1106" y="3862"/>
                  </a:cubicBezTo>
                  <a:cubicBezTo>
                    <a:pt x="1503" y="3862"/>
                    <a:pt x="548" y="639"/>
                    <a:pt x="548" y="639"/>
                  </a:cubicBezTo>
                  <a:lnTo>
                    <a:pt x="548" y="639"/>
                  </a:lnTo>
                  <a:cubicBezTo>
                    <a:pt x="548" y="639"/>
                    <a:pt x="2746" y="2427"/>
                    <a:pt x="3266" y="2427"/>
                  </a:cubicBezTo>
                  <a:cubicBezTo>
                    <a:pt x="3330" y="2427"/>
                    <a:pt x="3368" y="2401"/>
                    <a:pt x="3375" y="2341"/>
                  </a:cubicBezTo>
                  <a:cubicBezTo>
                    <a:pt x="3435" y="18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35;p60"/>
            <p:cNvSpPr/>
            <p:nvPr/>
          </p:nvSpPr>
          <p:spPr>
            <a:xfrm>
              <a:off x="1651000" y="2905950"/>
              <a:ext cx="196400" cy="146400"/>
            </a:xfrm>
            <a:custGeom>
              <a:avLst/>
              <a:gdLst/>
              <a:ahLst/>
              <a:cxnLst/>
              <a:rect l="l" t="t" r="r" b="b"/>
              <a:pathLst>
                <a:path w="7856" h="5856" extrusionOk="0">
                  <a:moveTo>
                    <a:pt x="4705" y="1"/>
                  </a:moveTo>
                  <a:cubicBezTo>
                    <a:pt x="4399" y="1"/>
                    <a:pt x="4108" y="72"/>
                    <a:pt x="3860" y="217"/>
                  </a:cubicBezTo>
                  <a:cubicBezTo>
                    <a:pt x="1246" y="1737"/>
                    <a:pt x="0" y="4655"/>
                    <a:pt x="0" y="4655"/>
                  </a:cubicBezTo>
                  <a:cubicBezTo>
                    <a:pt x="0" y="4655"/>
                    <a:pt x="2377" y="5856"/>
                    <a:pt x="4381" y="5856"/>
                  </a:cubicBezTo>
                  <a:cubicBezTo>
                    <a:pt x="5518" y="5856"/>
                    <a:pt x="6534" y="5470"/>
                    <a:pt x="6930" y="4260"/>
                  </a:cubicBezTo>
                  <a:cubicBezTo>
                    <a:pt x="7856" y="1534"/>
                    <a:pt x="6126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36;p60"/>
            <p:cNvSpPr/>
            <p:nvPr/>
          </p:nvSpPr>
          <p:spPr>
            <a:xfrm>
              <a:off x="1662400" y="2952875"/>
              <a:ext cx="104875" cy="69950"/>
            </a:xfrm>
            <a:custGeom>
              <a:avLst/>
              <a:gdLst/>
              <a:ahLst/>
              <a:cxnLst/>
              <a:rect l="l" t="t" r="r" b="b"/>
              <a:pathLst>
                <a:path w="4195" h="2798" extrusionOk="0">
                  <a:moveTo>
                    <a:pt x="3159" y="0"/>
                  </a:moveTo>
                  <a:cubicBezTo>
                    <a:pt x="2537" y="0"/>
                    <a:pt x="0" y="2565"/>
                    <a:pt x="0" y="2565"/>
                  </a:cubicBezTo>
                  <a:cubicBezTo>
                    <a:pt x="0" y="2565"/>
                    <a:pt x="1970" y="2798"/>
                    <a:pt x="3150" y="2798"/>
                  </a:cubicBezTo>
                  <a:cubicBezTo>
                    <a:pt x="3623" y="2798"/>
                    <a:pt x="3969" y="2761"/>
                    <a:pt x="4012" y="2656"/>
                  </a:cubicBezTo>
                  <a:cubicBezTo>
                    <a:pt x="4195" y="2261"/>
                    <a:pt x="760" y="2231"/>
                    <a:pt x="760" y="2231"/>
                  </a:cubicBezTo>
                  <a:cubicBezTo>
                    <a:pt x="760" y="2231"/>
                    <a:pt x="3708" y="225"/>
                    <a:pt x="3222" y="12"/>
                  </a:cubicBezTo>
                  <a:cubicBezTo>
                    <a:pt x="3204" y="4"/>
                    <a:pt x="3183" y="0"/>
                    <a:pt x="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37;p60"/>
            <p:cNvSpPr/>
            <p:nvPr/>
          </p:nvSpPr>
          <p:spPr>
            <a:xfrm>
              <a:off x="1619075" y="2978975"/>
              <a:ext cx="79825" cy="78350"/>
            </a:xfrm>
            <a:custGeom>
              <a:avLst/>
              <a:gdLst/>
              <a:ahLst/>
              <a:cxnLst/>
              <a:rect l="l" t="t" r="r" b="b"/>
              <a:pathLst>
                <a:path w="3193" h="3134" extrusionOk="0">
                  <a:moveTo>
                    <a:pt x="1608" y="0"/>
                  </a:moveTo>
                  <a:cubicBezTo>
                    <a:pt x="1589" y="0"/>
                    <a:pt x="1570" y="1"/>
                    <a:pt x="1551" y="1"/>
                  </a:cubicBezTo>
                  <a:cubicBezTo>
                    <a:pt x="700" y="1"/>
                    <a:pt x="0" y="731"/>
                    <a:pt x="31" y="1612"/>
                  </a:cubicBezTo>
                  <a:cubicBezTo>
                    <a:pt x="61" y="2446"/>
                    <a:pt x="760" y="3133"/>
                    <a:pt x="1588" y="3133"/>
                  </a:cubicBezTo>
                  <a:cubicBezTo>
                    <a:pt x="1606" y="3133"/>
                    <a:pt x="1624" y="3133"/>
                    <a:pt x="1642" y="3132"/>
                  </a:cubicBezTo>
                  <a:cubicBezTo>
                    <a:pt x="2523" y="3102"/>
                    <a:pt x="3192" y="2372"/>
                    <a:pt x="3192" y="1521"/>
                  </a:cubicBezTo>
                  <a:cubicBezTo>
                    <a:pt x="3162" y="659"/>
                    <a:pt x="2464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38;p60"/>
            <p:cNvSpPr/>
            <p:nvPr/>
          </p:nvSpPr>
          <p:spPr>
            <a:xfrm>
              <a:off x="2057634" y="3105428"/>
              <a:ext cx="163599" cy="167663"/>
            </a:xfrm>
            <a:custGeom>
              <a:avLst/>
              <a:gdLst/>
              <a:ahLst/>
              <a:cxnLst/>
              <a:rect l="l" t="t" r="r" b="b"/>
              <a:pathLst>
                <a:path w="7406" h="7590" extrusionOk="0">
                  <a:moveTo>
                    <a:pt x="2422" y="0"/>
                  </a:moveTo>
                  <a:cubicBezTo>
                    <a:pt x="1051" y="0"/>
                    <a:pt x="1" y="1056"/>
                    <a:pt x="20" y="2088"/>
                  </a:cubicBezTo>
                  <a:cubicBezTo>
                    <a:pt x="80" y="5097"/>
                    <a:pt x="2026" y="7589"/>
                    <a:pt x="2026" y="7589"/>
                  </a:cubicBezTo>
                  <a:cubicBezTo>
                    <a:pt x="2026" y="7589"/>
                    <a:pt x="7406" y="3912"/>
                    <a:pt x="5035" y="1328"/>
                  </a:cubicBezTo>
                  <a:cubicBezTo>
                    <a:pt x="4155" y="368"/>
                    <a:pt x="3232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39;p60"/>
            <p:cNvSpPr/>
            <p:nvPr/>
          </p:nvSpPr>
          <p:spPr>
            <a:xfrm>
              <a:off x="2078862" y="3172536"/>
              <a:ext cx="74554" cy="89818"/>
            </a:xfrm>
            <a:custGeom>
              <a:avLst/>
              <a:gdLst/>
              <a:ahLst/>
              <a:cxnLst/>
              <a:rect l="l" t="t" r="r" b="b"/>
              <a:pathLst>
                <a:path w="3375" h="4066" extrusionOk="0">
                  <a:moveTo>
                    <a:pt x="483" y="0"/>
                  </a:moveTo>
                  <a:cubicBezTo>
                    <a:pt x="464" y="0"/>
                    <a:pt x="446" y="7"/>
                    <a:pt x="426" y="22"/>
                  </a:cubicBezTo>
                  <a:cubicBezTo>
                    <a:pt x="1" y="357"/>
                    <a:pt x="1126" y="4065"/>
                    <a:pt x="1126" y="4065"/>
                  </a:cubicBezTo>
                  <a:cubicBezTo>
                    <a:pt x="1126" y="4065"/>
                    <a:pt x="3375" y="904"/>
                    <a:pt x="3101" y="570"/>
                  </a:cubicBezTo>
                  <a:cubicBezTo>
                    <a:pt x="3089" y="555"/>
                    <a:pt x="3074" y="548"/>
                    <a:pt x="3056" y="548"/>
                  </a:cubicBezTo>
                  <a:cubicBezTo>
                    <a:pt x="2700" y="548"/>
                    <a:pt x="1186" y="3244"/>
                    <a:pt x="1186" y="3244"/>
                  </a:cubicBezTo>
                  <a:cubicBezTo>
                    <a:pt x="1186" y="3244"/>
                    <a:pt x="881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40;p60"/>
            <p:cNvSpPr/>
            <p:nvPr/>
          </p:nvSpPr>
          <p:spPr>
            <a:xfrm>
              <a:off x="1935194" y="3150093"/>
              <a:ext cx="171904" cy="125339"/>
            </a:xfrm>
            <a:custGeom>
              <a:avLst/>
              <a:gdLst/>
              <a:ahLst/>
              <a:cxnLst/>
              <a:rect l="l" t="t" r="r" b="b"/>
              <a:pathLst>
                <a:path w="7782" h="5674" extrusionOk="0">
                  <a:moveTo>
                    <a:pt x="4085" y="1"/>
                  </a:moveTo>
                  <a:cubicBezTo>
                    <a:pt x="3851" y="1"/>
                    <a:pt x="3604" y="41"/>
                    <a:pt x="3344" y="127"/>
                  </a:cubicBezTo>
                  <a:cubicBezTo>
                    <a:pt x="0" y="1221"/>
                    <a:pt x="426" y="4382"/>
                    <a:pt x="1946" y="5020"/>
                  </a:cubicBezTo>
                  <a:cubicBezTo>
                    <a:pt x="3168" y="5531"/>
                    <a:pt x="4449" y="5673"/>
                    <a:pt x="5499" y="5673"/>
                  </a:cubicBezTo>
                  <a:cubicBezTo>
                    <a:pt x="6825" y="5673"/>
                    <a:pt x="7782" y="5446"/>
                    <a:pt x="7782" y="5446"/>
                  </a:cubicBezTo>
                  <a:cubicBezTo>
                    <a:pt x="7782" y="5446"/>
                    <a:pt x="6827" y="1"/>
                    <a:pt x="4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1;p60"/>
            <p:cNvSpPr/>
            <p:nvPr/>
          </p:nvSpPr>
          <p:spPr>
            <a:xfrm>
              <a:off x="2009789" y="3193123"/>
              <a:ext cx="88581" cy="71903"/>
            </a:xfrm>
            <a:custGeom>
              <a:avLst/>
              <a:gdLst/>
              <a:ahLst/>
              <a:cxnLst/>
              <a:rect l="l" t="t" r="r" b="b"/>
              <a:pathLst>
                <a:path w="4010" h="3255" extrusionOk="0">
                  <a:moveTo>
                    <a:pt x="1655" y="0"/>
                  </a:moveTo>
                  <a:cubicBezTo>
                    <a:pt x="1649" y="0"/>
                    <a:pt x="1644" y="1"/>
                    <a:pt x="1639" y="2"/>
                  </a:cubicBezTo>
                  <a:cubicBezTo>
                    <a:pt x="1243" y="94"/>
                    <a:pt x="3280" y="2860"/>
                    <a:pt x="3280" y="2860"/>
                  </a:cubicBezTo>
                  <a:cubicBezTo>
                    <a:pt x="3280" y="2860"/>
                    <a:pt x="985" y="2060"/>
                    <a:pt x="248" y="2060"/>
                  </a:cubicBezTo>
                  <a:cubicBezTo>
                    <a:pt x="87" y="2060"/>
                    <a:pt x="0" y="2098"/>
                    <a:pt x="28" y="2191"/>
                  </a:cubicBezTo>
                  <a:cubicBezTo>
                    <a:pt x="149" y="2738"/>
                    <a:pt x="4009" y="3255"/>
                    <a:pt x="4009" y="3255"/>
                  </a:cubicBezTo>
                  <a:cubicBezTo>
                    <a:pt x="4009" y="3255"/>
                    <a:pt x="2086" y="0"/>
                    <a:pt x="1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2;p60"/>
            <p:cNvSpPr/>
            <p:nvPr/>
          </p:nvSpPr>
          <p:spPr>
            <a:xfrm>
              <a:off x="1964551" y="3262483"/>
              <a:ext cx="142547" cy="138769"/>
            </a:xfrm>
            <a:custGeom>
              <a:avLst/>
              <a:gdLst/>
              <a:ahLst/>
              <a:cxnLst/>
              <a:rect l="l" t="t" r="r" b="b"/>
              <a:pathLst>
                <a:path w="6453" h="6282" extrusionOk="0">
                  <a:moveTo>
                    <a:pt x="5665" y="0"/>
                  </a:moveTo>
                  <a:cubicBezTo>
                    <a:pt x="3940" y="0"/>
                    <a:pt x="1" y="298"/>
                    <a:pt x="191" y="3033"/>
                  </a:cubicBezTo>
                  <a:cubicBezTo>
                    <a:pt x="351" y="5338"/>
                    <a:pt x="1782" y="6282"/>
                    <a:pt x="3024" y="6282"/>
                  </a:cubicBezTo>
                  <a:cubicBezTo>
                    <a:pt x="3666" y="6282"/>
                    <a:pt x="4257" y="6031"/>
                    <a:pt x="4598" y="5586"/>
                  </a:cubicBezTo>
                  <a:cubicBezTo>
                    <a:pt x="6422" y="3185"/>
                    <a:pt x="6453" y="23"/>
                    <a:pt x="6453" y="23"/>
                  </a:cubicBezTo>
                  <a:cubicBezTo>
                    <a:pt x="6453" y="23"/>
                    <a:pt x="6144" y="0"/>
                    <a:pt x="5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3;p60"/>
            <p:cNvSpPr/>
            <p:nvPr/>
          </p:nvSpPr>
          <p:spPr>
            <a:xfrm>
              <a:off x="2017101" y="3271054"/>
              <a:ext cx="82617" cy="79237"/>
            </a:xfrm>
            <a:custGeom>
              <a:avLst/>
              <a:gdLst/>
              <a:ahLst/>
              <a:cxnLst/>
              <a:rect l="l" t="t" r="r" b="b"/>
              <a:pathLst>
                <a:path w="3740" h="3587" extrusionOk="0">
                  <a:moveTo>
                    <a:pt x="3739" y="0"/>
                  </a:moveTo>
                  <a:cubicBezTo>
                    <a:pt x="3739" y="0"/>
                    <a:pt x="1" y="1064"/>
                    <a:pt x="1" y="1459"/>
                  </a:cubicBezTo>
                  <a:cubicBezTo>
                    <a:pt x="1" y="1520"/>
                    <a:pt x="65" y="1546"/>
                    <a:pt x="176" y="1546"/>
                  </a:cubicBezTo>
                  <a:cubicBezTo>
                    <a:pt x="839" y="1546"/>
                    <a:pt x="3162" y="608"/>
                    <a:pt x="3162" y="608"/>
                  </a:cubicBezTo>
                  <a:lnTo>
                    <a:pt x="3162" y="608"/>
                  </a:lnTo>
                  <a:cubicBezTo>
                    <a:pt x="3162" y="608"/>
                    <a:pt x="1216" y="3587"/>
                    <a:pt x="1733" y="3587"/>
                  </a:cubicBezTo>
                  <a:cubicBezTo>
                    <a:pt x="2280" y="3587"/>
                    <a:pt x="3739" y="0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4;p60"/>
            <p:cNvSpPr/>
            <p:nvPr/>
          </p:nvSpPr>
          <p:spPr>
            <a:xfrm>
              <a:off x="2046634" y="3261644"/>
              <a:ext cx="176654" cy="155138"/>
            </a:xfrm>
            <a:custGeom>
              <a:avLst/>
              <a:gdLst/>
              <a:ahLst/>
              <a:cxnLst/>
              <a:rect l="l" t="t" r="r" b="b"/>
              <a:pathLst>
                <a:path w="7997" h="7023" extrusionOk="0">
                  <a:moveTo>
                    <a:pt x="2433" y="1"/>
                  </a:moveTo>
                  <a:cubicBezTo>
                    <a:pt x="2433" y="1"/>
                    <a:pt x="1" y="6049"/>
                    <a:pt x="3405" y="6870"/>
                  </a:cubicBezTo>
                  <a:cubicBezTo>
                    <a:pt x="3827" y="6975"/>
                    <a:pt x="4216" y="7023"/>
                    <a:pt x="4573" y="7023"/>
                  </a:cubicBezTo>
                  <a:cubicBezTo>
                    <a:pt x="7098" y="7023"/>
                    <a:pt x="7996" y="4638"/>
                    <a:pt x="7144" y="3466"/>
                  </a:cubicBezTo>
                  <a:cubicBezTo>
                    <a:pt x="5442" y="1004"/>
                    <a:pt x="2433" y="1"/>
                    <a:pt x="2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5;p60"/>
            <p:cNvSpPr/>
            <p:nvPr/>
          </p:nvSpPr>
          <p:spPr>
            <a:xfrm>
              <a:off x="2102364" y="3271054"/>
              <a:ext cx="69186" cy="88713"/>
            </a:xfrm>
            <a:custGeom>
              <a:avLst/>
              <a:gdLst/>
              <a:ahLst/>
              <a:cxnLst/>
              <a:rect l="l" t="t" r="r" b="b"/>
              <a:pathLst>
                <a:path w="3132" h="4016" extrusionOk="0">
                  <a:moveTo>
                    <a:pt x="122" y="0"/>
                  </a:moveTo>
                  <a:cubicBezTo>
                    <a:pt x="122" y="0"/>
                    <a:pt x="1" y="3891"/>
                    <a:pt x="396" y="4012"/>
                  </a:cubicBezTo>
                  <a:cubicBezTo>
                    <a:pt x="403" y="4015"/>
                    <a:pt x="410" y="4016"/>
                    <a:pt x="416" y="4016"/>
                  </a:cubicBezTo>
                  <a:cubicBezTo>
                    <a:pt x="783" y="4016"/>
                    <a:pt x="548" y="730"/>
                    <a:pt x="548" y="730"/>
                  </a:cubicBezTo>
                  <a:lnTo>
                    <a:pt x="548" y="730"/>
                  </a:lnTo>
                  <a:cubicBezTo>
                    <a:pt x="548" y="730"/>
                    <a:pt x="2448" y="3067"/>
                    <a:pt x="2874" y="3067"/>
                  </a:cubicBezTo>
                  <a:cubicBezTo>
                    <a:pt x="2911" y="3067"/>
                    <a:pt x="2937" y="3049"/>
                    <a:pt x="2949" y="3009"/>
                  </a:cubicBezTo>
                  <a:cubicBezTo>
                    <a:pt x="3132" y="2493"/>
                    <a:pt x="123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6;p60"/>
            <p:cNvSpPr/>
            <p:nvPr/>
          </p:nvSpPr>
          <p:spPr>
            <a:xfrm>
              <a:off x="2096997" y="3188086"/>
              <a:ext cx="186660" cy="127614"/>
            </a:xfrm>
            <a:custGeom>
              <a:avLst/>
              <a:gdLst/>
              <a:ahLst/>
              <a:cxnLst/>
              <a:rect l="l" t="t" r="r" b="b"/>
              <a:pathLst>
                <a:path w="8450" h="5777" extrusionOk="0">
                  <a:moveTo>
                    <a:pt x="5178" y="0"/>
                  </a:moveTo>
                  <a:cubicBezTo>
                    <a:pt x="5007" y="0"/>
                    <a:pt x="4840" y="26"/>
                    <a:pt x="4682" y="78"/>
                  </a:cubicBezTo>
                  <a:cubicBezTo>
                    <a:pt x="1824" y="1021"/>
                    <a:pt x="1" y="3604"/>
                    <a:pt x="1" y="3604"/>
                  </a:cubicBezTo>
                  <a:cubicBezTo>
                    <a:pt x="1" y="3604"/>
                    <a:pt x="2707" y="5776"/>
                    <a:pt x="4854" y="5776"/>
                  </a:cubicBezTo>
                  <a:cubicBezTo>
                    <a:pt x="5647" y="5776"/>
                    <a:pt x="6364" y="5480"/>
                    <a:pt x="6840" y="4668"/>
                  </a:cubicBezTo>
                  <a:cubicBezTo>
                    <a:pt x="8450" y="1967"/>
                    <a:pt x="6679" y="0"/>
                    <a:pt x="5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47;p60"/>
            <p:cNvSpPr/>
            <p:nvPr/>
          </p:nvSpPr>
          <p:spPr>
            <a:xfrm>
              <a:off x="2107732" y="3224070"/>
              <a:ext cx="91342" cy="62581"/>
            </a:xfrm>
            <a:custGeom>
              <a:avLst/>
              <a:gdLst/>
              <a:ahLst/>
              <a:cxnLst/>
              <a:rect l="l" t="t" r="r" b="b"/>
              <a:pathLst>
                <a:path w="4135" h="2833" extrusionOk="0">
                  <a:moveTo>
                    <a:pt x="3555" y="1"/>
                  </a:moveTo>
                  <a:cubicBezTo>
                    <a:pt x="2813" y="1"/>
                    <a:pt x="1" y="1884"/>
                    <a:pt x="1" y="1884"/>
                  </a:cubicBezTo>
                  <a:cubicBezTo>
                    <a:pt x="1" y="1884"/>
                    <a:pt x="2777" y="2832"/>
                    <a:pt x="3647" y="2832"/>
                  </a:cubicBezTo>
                  <a:cubicBezTo>
                    <a:pt x="3774" y="2832"/>
                    <a:pt x="3861" y="2812"/>
                    <a:pt x="3892" y="2766"/>
                  </a:cubicBezTo>
                  <a:cubicBezTo>
                    <a:pt x="4135" y="2431"/>
                    <a:pt x="791" y="1671"/>
                    <a:pt x="791" y="1671"/>
                  </a:cubicBezTo>
                  <a:cubicBezTo>
                    <a:pt x="791" y="1671"/>
                    <a:pt x="4104" y="334"/>
                    <a:pt x="3679" y="30"/>
                  </a:cubicBezTo>
                  <a:cubicBezTo>
                    <a:pt x="3649" y="10"/>
                    <a:pt x="360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48;p60"/>
            <p:cNvSpPr/>
            <p:nvPr/>
          </p:nvSpPr>
          <p:spPr>
            <a:xfrm>
              <a:off x="2066779" y="3230874"/>
              <a:ext cx="75239" cy="69606"/>
            </a:xfrm>
            <a:custGeom>
              <a:avLst/>
              <a:gdLst/>
              <a:ahLst/>
              <a:cxnLst/>
              <a:rect l="l" t="t" r="r" b="b"/>
              <a:pathLst>
                <a:path w="3406" h="3151" extrusionOk="0">
                  <a:moveTo>
                    <a:pt x="1722" y="1"/>
                  </a:moveTo>
                  <a:cubicBezTo>
                    <a:pt x="980" y="1"/>
                    <a:pt x="318" y="517"/>
                    <a:pt x="183" y="1272"/>
                  </a:cubicBezTo>
                  <a:cubicBezTo>
                    <a:pt x="1" y="2123"/>
                    <a:pt x="578" y="2974"/>
                    <a:pt x="1429" y="3126"/>
                  </a:cubicBezTo>
                  <a:cubicBezTo>
                    <a:pt x="1521" y="3143"/>
                    <a:pt x="1613" y="3151"/>
                    <a:pt x="1703" y="3151"/>
                  </a:cubicBezTo>
                  <a:cubicBezTo>
                    <a:pt x="2450" y="3151"/>
                    <a:pt x="3118" y="2609"/>
                    <a:pt x="3253" y="1850"/>
                  </a:cubicBezTo>
                  <a:cubicBezTo>
                    <a:pt x="3405" y="999"/>
                    <a:pt x="2858" y="178"/>
                    <a:pt x="2007" y="26"/>
                  </a:cubicBezTo>
                  <a:cubicBezTo>
                    <a:pt x="1911" y="9"/>
                    <a:pt x="1816" y="1"/>
                    <a:pt x="1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236007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222499" y="-306006"/>
            <a:ext cx="4699001" cy="1525205"/>
          </a:xfrm>
          <a:prstGeom prst="roundRect">
            <a:avLst>
              <a:gd name="adj" fmla="val 1408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10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/>
              <a:t>T</a:t>
            </a:r>
            <a:r>
              <a:rPr lang="vi-VN" sz="2300" b="1"/>
              <a:t>rò chơi “Nếu... thì...” </a:t>
            </a:r>
            <a:endParaRPr lang="en-US" sz="2300" b="1"/>
          </a:p>
          <a:p>
            <a:pPr algn="ctr">
              <a:lnSpc>
                <a:spcPct val="150000"/>
              </a:lnSpc>
            </a:pPr>
            <a:r>
              <a:rPr lang="vi-VN" sz="2300" b="1"/>
              <a:t>chủ đề “Bảo vệ môi trường”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88" y="2628900"/>
            <a:ext cx="2964612" cy="2228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1" y="2626336"/>
            <a:ext cx="2628900" cy="2231170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1379125" y="1394574"/>
            <a:ext cx="2194747" cy="1051549"/>
          </a:xfrm>
          <a:prstGeom prst="wedgeRoundRectCallout">
            <a:avLst>
              <a:gd name="adj1" fmla="val -40344"/>
              <a:gd name="adj2" fmla="val 75009"/>
              <a:gd name="adj3" fmla="val 16667"/>
            </a:avLst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C00000"/>
                </a:solidFill>
              </a:rPr>
              <a:t>Nếu</a:t>
            </a:r>
            <a:r>
              <a:rPr lang="en-US" sz="2000">
                <a:solidFill>
                  <a:srgbClr val="000000"/>
                </a:solidFill>
              </a:rPr>
              <a:t> đổ nước thải xuống sông.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407613" y="1394573"/>
            <a:ext cx="2443574" cy="1051549"/>
          </a:xfrm>
          <a:prstGeom prst="wedgeRoundRectCallout">
            <a:avLst>
              <a:gd name="adj1" fmla="val 39694"/>
              <a:gd name="adj2" fmla="val 73801"/>
              <a:gd name="adj3" fmla="val 16667"/>
            </a:avLst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B050"/>
                </a:solidFill>
              </a:rPr>
              <a:t>Thì</a:t>
            </a:r>
            <a:r>
              <a:rPr lang="en-US" sz="2000">
                <a:solidFill>
                  <a:srgbClr val="000000"/>
                </a:solidFill>
              </a:rPr>
              <a:t> sẽ làm ô nhiễm nguồn nước.</a:t>
            </a:r>
          </a:p>
        </p:txBody>
      </p:sp>
    </p:spTree>
    <p:extLst>
      <p:ext uri="{BB962C8B-B14F-4D97-AF65-F5344CB8AC3E}">
        <p14:creationId xmlns:p14="http://schemas.microsoft.com/office/powerpoint/2010/main" val="798868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793;p60"/>
          <p:cNvGrpSpPr/>
          <p:nvPr/>
        </p:nvGrpSpPr>
        <p:grpSpPr>
          <a:xfrm>
            <a:off x="40824" y="4323219"/>
            <a:ext cx="877649" cy="914230"/>
            <a:chOff x="1446575" y="2837750"/>
            <a:chExt cx="859261" cy="895075"/>
          </a:xfrm>
        </p:grpSpPr>
        <p:sp>
          <p:nvSpPr>
            <p:cNvPr id="10" name="Google Shape;1794;p60"/>
            <p:cNvSpPr/>
            <p:nvPr/>
          </p:nvSpPr>
          <p:spPr>
            <a:xfrm>
              <a:off x="1611475" y="2994950"/>
              <a:ext cx="177075" cy="737875"/>
            </a:xfrm>
            <a:custGeom>
              <a:avLst/>
              <a:gdLst/>
              <a:ahLst/>
              <a:cxnLst/>
              <a:rect l="l" t="t" r="r" b="b"/>
              <a:pathLst>
                <a:path w="7083" h="29515" extrusionOk="0">
                  <a:moveTo>
                    <a:pt x="1490" y="1"/>
                  </a:moveTo>
                  <a:lnTo>
                    <a:pt x="1490" y="1"/>
                  </a:lnTo>
                  <a:cubicBezTo>
                    <a:pt x="1" y="15229"/>
                    <a:pt x="4833" y="29515"/>
                    <a:pt x="4833" y="29515"/>
                  </a:cubicBezTo>
                  <a:lnTo>
                    <a:pt x="7083" y="29029"/>
                  </a:lnTo>
                  <a:cubicBezTo>
                    <a:pt x="3344" y="19880"/>
                    <a:pt x="1490" y="2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5;p60"/>
            <p:cNvSpPr/>
            <p:nvPr/>
          </p:nvSpPr>
          <p:spPr>
            <a:xfrm>
              <a:off x="2011733" y="3260981"/>
              <a:ext cx="100730" cy="439812"/>
            </a:xfrm>
            <a:custGeom>
              <a:avLst/>
              <a:gdLst/>
              <a:ahLst/>
              <a:cxnLst/>
              <a:rect l="l" t="t" r="r" b="b"/>
              <a:pathLst>
                <a:path w="4560" h="19910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0" y="9605"/>
                    <a:pt x="2371" y="19909"/>
                    <a:pt x="2371" y="19909"/>
                  </a:cubicBezTo>
                  <a:lnTo>
                    <a:pt x="4560" y="19423"/>
                  </a:lnTo>
                  <a:cubicBezTo>
                    <a:pt x="2554" y="13283"/>
                    <a:pt x="4195" y="1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6;p60"/>
            <p:cNvSpPr/>
            <p:nvPr/>
          </p:nvSpPr>
          <p:spPr>
            <a:xfrm>
              <a:off x="1692775" y="3225200"/>
              <a:ext cx="224200" cy="264625"/>
            </a:xfrm>
            <a:custGeom>
              <a:avLst/>
              <a:gdLst/>
              <a:ahLst/>
              <a:cxnLst/>
              <a:rect l="l" t="t" r="r" b="b"/>
              <a:pathLst>
                <a:path w="8968" h="10585" extrusionOk="0">
                  <a:moveTo>
                    <a:pt x="8968" y="1"/>
                  </a:moveTo>
                  <a:lnTo>
                    <a:pt x="8968" y="1"/>
                  </a:lnTo>
                  <a:cubicBezTo>
                    <a:pt x="1" y="1034"/>
                    <a:pt x="700" y="10548"/>
                    <a:pt x="700" y="10548"/>
                  </a:cubicBezTo>
                  <a:cubicBezTo>
                    <a:pt x="953" y="10573"/>
                    <a:pt x="1198" y="10585"/>
                    <a:pt x="1436" y="10585"/>
                  </a:cubicBezTo>
                  <a:cubicBezTo>
                    <a:pt x="8512" y="10585"/>
                    <a:pt x="8968" y="1"/>
                    <a:pt x="8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97;p60"/>
            <p:cNvSpPr/>
            <p:nvPr/>
          </p:nvSpPr>
          <p:spPr>
            <a:xfrm>
              <a:off x="2087609" y="3414414"/>
              <a:ext cx="218227" cy="205790"/>
            </a:xfrm>
            <a:custGeom>
              <a:avLst/>
              <a:gdLst/>
              <a:ahLst/>
              <a:cxnLst/>
              <a:rect l="l" t="t" r="r" b="b"/>
              <a:pathLst>
                <a:path w="9879" h="9316" extrusionOk="0">
                  <a:moveTo>
                    <a:pt x="9296" y="1"/>
                  </a:moveTo>
                  <a:cubicBezTo>
                    <a:pt x="814" y="1"/>
                    <a:pt x="0" y="9073"/>
                    <a:pt x="0" y="9073"/>
                  </a:cubicBezTo>
                  <a:cubicBezTo>
                    <a:pt x="629" y="9239"/>
                    <a:pt x="1222" y="9316"/>
                    <a:pt x="1780" y="9316"/>
                  </a:cubicBezTo>
                  <a:cubicBezTo>
                    <a:pt x="7937" y="9316"/>
                    <a:pt x="9879" y="15"/>
                    <a:pt x="9879" y="15"/>
                  </a:cubicBezTo>
                  <a:cubicBezTo>
                    <a:pt x="9681" y="6"/>
                    <a:pt x="9486" y="1"/>
                    <a:pt x="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98;p60"/>
            <p:cNvSpPr/>
            <p:nvPr/>
          </p:nvSpPr>
          <p:spPr>
            <a:xfrm>
              <a:off x="1446575" y="3227300"/>
              <a:ext cx="228000" cy="189950"/>
            </a:xfrm>
            <a:custGeom>
              <a:avLst/>
              <a:gdLst/>
              <a:ahLst/>
              <a:cxnLst/>
              <a:rect l="l" t="t" r="r" b="b"/>
              <a:pathLst>
                <a:path w="9120" h="7598" extrusionOk="0">
                  <a:moveTo>
                    <a:pt x="386" y="0"/>
                  </a:moveTo>
                  <a:cubicBezTo>
                    <a:pt x="259" y="0"/>
                    <a:pt x="131" y="3"/>
                    <a:pt x="1" y="8"/>
                  </a:cubicBezTo>
                  <a:cubicBezTo>
                    <a:pt x="1" y="8"/>
                    <a:pt x="1781" y="7597"/>
                    <a:pt x="6485" y="7597"/>
                  </a:cubicBezTo>
                  <a:cubicBezTo>
                    <a:pt x="7278" y="7597"/>
                    <a:pt x="8154" y="7382"/>
                    <a:pt x="9119" y="6877"/>
                  </a:cubicBezTo>
                  <a:cubicBezTo>
                    <a:pt x="9119" y="6877"/>
                    <a:pt x="7012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99;p60"/>
            <p:cNvSpPr/>
            <p:nvPr/>
          </p:nvSpPr>
          <p:spPr>
            <a:xfrm>
              <a:off x="1573800" y="2837750"/>
              <a:ext cx="197275" cy="189150"/>
            </a:xfrm>
            <a:custGeom>
              <a:avLst/>
              <a:gdLst/>
              <a:ahLst/>
              <a:cxnLst/>
              <a:rect l="l" t="t" r="r" b="b"/>
              <a:pathLst>
                <a:path w="7891" h="7566" extrusionOk="0">
                  <a:moveTo>
                    <a:pt x="2758" y="1"/>
                  </a:moveTo>
                  <a:cubicBezTo>
                    <a:pt x="1073" y="1"/>
                    <a:pt x="1" y="1461"/>
                    <a:pt x="261" y="2611"/>
                  </a:cubicBezTo>
                  <a:cubicBezTo>
                    <a:pt x="991" y="5529"/>
                    <a:pt x="3392" y="7565"/>
                    <a:pt x="3392" y="7565"/>
                  </a:cubicBezTo>
                  <a:cubicBezTo>
                    <a:pt x="3392" y="7565"/>
                    <a:pt x="7891" y="2824"/>
                    <a:pt x="5033" y="818"/>
                  </a:cubicBezTo>
                  <a:cubicBezTo>
                    <a:pt x="4207" y="235"/>
                    <a:pt x="3434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0;p60"/>
            <p:cNvSpPr/>
            <p:nvPr/>
          </p:nvSpPr>
          <p:spPr>
            <a:xfrm>
              <a:off x="1610725" y="2918175"/>
              <a:ext cx="85125" cy="96575"/>
            </a:xfrm>
            <a:custGeom>
              <a:avLst/>
              <a:gdLst/>
              <a:ahLst/>
              <a:cxnLst/>
              <a:rect l="l" t="t" r="r" b="b"/>
              <a:pathLst>
                <a:path w="3405" h="3863" extrusionOk="0">
                  <a:moveTo>
                    <a:pt x="401" y="0"/>
                  </a:moveTo>
                  <a:cubicBezTo>
                    <a:pt x="377" y="0"/>
                    <a:pt x="354" y="11"/>
                    <a:pt x="334" y="32"/>
                  </a:cubicBezTo>
                  <a:cubicBezTo>
                    <a:pt x="0" y="458"/>
                    <a:pt x="1885" y="3862"/>
                    <a:pt x="1885" y="3862"/>
                  </a:cubicBezTo>
                  <a:cubicBezTo>
                    <a:pt x="1885" y="3862"/>
                    <a:pt x="3404" y="306"/>
                    <a:pt x="3100" y="32"/>
                  </a:cubicBezTo>
                  <a:cubicBezTo>
                    <a:pt x="3087" y="21"/>
                    <a:pt x="3073" y="16"/>
                    <a:pt x="3057" y="16"/>
                  </a:cubicBezTo>
                  <a:cubicBezTo>
                    <a:pt x="2687" y="16"/>
                    <a:pt x="1763" y="3041"/>
                    <a:pt x="1763" y="3041"/>
                  </a:cubicBezTo>
                  <a:cubicBezTo>
                    <a:pt x="1763" y="3041"/>
                    <a:pt x="813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01;p60"/>
            <p:cNvSpPr/>
            <p:nvPr/>
          </p:nvSpPr>
          <p:spPr>
            <a:xfrm>
              <a:off x="1450375" y="2907850"/>
              <a:ext cx="212800" cy="138225"/>
            </a:xfrm>
            <a:custGeom>
              <a:avLst/>
              <a:gdLst/>
              <a:ahLst/>
              <a:cxnLst/>
              <a:rect l="l" t="t" r="r" b="b"/>
              <a:pathLst>
                <a:path w="8512" h="5529" extrusionOk="0">
                  <a:moveTo>
                    <a:pt x="4172" y="0"/>
                  </a:moveTo>
                  <a:cubicBezTo>
                    <a:pt x="3807" y="0"/>
                    <a:pt x="3429" y="98"/>
                    <a:pt x="3040" y="324"/>
                  </a:cubicBezTo>
                  <a:cubicBezTo>
                    <a:pt x="1" y="2087"/>
                    <a:pt x="1095" y="5096"/>
                    <a:pt x="2736" y="5400"/>
                  </a:cubicBezTo>
                  <a:cubicBezTo>
                    <a:pt x="3228" y="5491"/>
                    <a:pt x="3716" y="5529"/>
                    <a:pt x="4188" y="5529"/>
                  </a:cubicBezTo>
                  <a:cubicBezTo>
                    <a:pt x="6548" y="5529"/>
                    <a:pt x="8511" y="4579"/>
                    <a:pt x="8511" y="4579"/>
                  </a:cubicBezTo>
                  <a:cubicBezTo>
                    <a:pt x="8511" y="4579"/>
                    <a:pt x="6661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02;p60"/>
            <p:cNvSpPr/>
            <p:nvPr/>
          </p:nvSpPr>
          <p:spPr>
            <a:xfrm>
              <a:off x="1547050" y="2951425"/>
              <a:ext cx="104725" cy="69450"/>
            </a:xfrm>
            <a:custGeom>
              <a:avLst/>
              <a:gdLst/>
              <a:ahLst/>
              <a:cxnLst/>
              <a:rect l="l" t="t" r="r" b="b"/>
              <a:pathLst>
                <a:path w="4189" h="2778" extrusionOk="0">
                  <a:moveTo>
                    <a:pt x="1250" y="1"/>
                  </a:moveTo>
                  <a:cubicBezTo>
                    <a:pt x="1234" y="1"/>
                    <a:pt x="1221" y="4"/>
                    <a:pt x="1210" y="9"/>
                  </a:cubicBezTo>
                  <a:cubicBezTo>
                    <a:pt x="845" y="192"/>
                    <a:pt x="3398" y="2471"/>
                    <a:pt x="3398" y="2471"/>
                  </a:cubicBezTo>
                  <a:cubicBezTo>
                    <a:pt x="3398" y="2471"/>
                    <a:pt x="1886" y="2277"/>
                    <a:pt x="901" y="2277"/>
                  </a:cubicBezTo>
                  <a:cubicBezTo>
                    <a:pt x="376" y="2277"/>
                    <a:pt x="0" y="2333"/>
                    <a:pt x="85" y="2502"/>
                  </a:cubicBezTo>
                  <a:cubicBezTo>
                    <a:pt x="193" y="2718"/>
                    <a:pt x="1016" y="2778"/>
                    <a:pt x="1896" y="2778"/>
                  </a:cubicBezTo>
                  <a:cubicBezTo>
                    <a:pt x="2997" y="2778"/>
                    <a:pt x="4188" y="2684"/>
                    <a:pt x="4188" y="2684"/>
                  </a:cubicBezTo>
                  <a:cubicBezTo>
                    <a:pt x="4188" y="2684"/>
                    <a:pt x="1734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03;p60"/>
            <p:cNvSpPr/>
            <p:nvPr/>
          </p:nvSpPr>
          <p:spPr>
            <a:xfrm>
              <a:off x="1499775" y="3014725"/>
              <a:ext cx="177075" cy="172550"/>
            </a:xfrm>
            <a:custGeom>
              <a:avLst/>
              <a:gdLst/>
              <a:ahLst/>
              <a:cxnLst/>
              <a:rect l="l" t="t" r="r" b="b"/>
              <a:pathLst>
                <a:path w="7083" h="6902" extrusionOk="0">
                  <a:moveTo>
                    <a:pt x="6475" y="0"/>
                  </a:moveTo>
                  <a:lnTo>
                    <a:pt x="6475" y="0"/>
                  </a:lnTo>
                  <a:cubicBezTo>
                    <a:pt x="6474" y="0"/>
                    <a:pt x="0" y="882"/>
                    <a:pt x="973" y="4255"/>
                  </a:cubicBezTo>
                  <a:cubicBezTo>
                    <a:pt x="1525" y="6172"/>
                    <a:pt x="2784" y="6902"/>
                    <a:pt x="3896" y="6902"/>
                  </a:cubicBezTo>
                  <a:cubicBezTo>
                    <a:pt x="4742" y="6902"/>
                    <a:pt x="5504" y="6479"/>
                    <a:pt x="5806" y="5836"/>
                  </a:cubicBezTo>
                  <a:cubicBezTo>
                    <a:pt x="7083" y="3100"/>
                    <a:pt x="6475" y="0"/>
                    <a:pt x="6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04;p60"/>
            <p:cNvSpPr/>
            <p:nvPr/>
          </p:nvSpPr>
          <p:spPr>
            <a:xfrm>
              <a:off x="1568925" y="3025350"/>
              <a:ext cx="85900" cy="98125"/>
            </a:xfrm>
            <a:custGeom>
              <a:avLst/>
              <a:gdLst/>
              <a:ahLst/>
              <a:cxnLst/>
              <a:rect l="l" t="t" r="r" b="b"/>
              <a:pathLst>
                <a:path w="3436" h="3925" extrusionOk="0">
                  <a:moveTo>
                    <a:pt x="3435" y="1"/>
                  </a:moveTo>
                  <a:cubicBezTo>
                    <a:pt x="3435" y="1"/>
                    <a:pt x="0" y="1824"/>
                    <a:pt x="92" y="2219"/>
                  </a:cubicBezTo>
                  <a:cubicBezTo>
                    <a:pt x="100" y="2256"/>
                    <a:pt x="133" y="2273"/>
                    <a:pt x="184" y="2273"/>
                  </a:cubicBezTo>
                  <a:cubicBezTo>
                    <a:pt x="687" y="2273"/>
                    <a:pt x="3009" y="700"/>
                    <a:pt x="3010" y="700"/>
                  </a:cubicBezTo>
                  <a:lnTo>
                    <a:pt x="3010" y="700"/>
                  </a:lnTo>
                  <a:cubicBezTo>
                    <a:pt x="3009" y="700"/>
                    <a:pt x="1749" y="3925"/>
                    <a:pt x="2222" y="3925"/>
                  </a:cubicBezTo>
                  <a:cubicBezTo>
                    <a:pt x="2231" y="3925"/>
                    <a:pt x="2240" y="3924"/>
                    <a:pt x="2250" y="3922"/>
                  </a:cubicBezTo>
                  <a:cubicBezTo>
                    <a:pt x="2766" y="3830"/>
                    <a:pt x="3435" y="1"/>
                    <a:pt x="3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05;p60"/>
            <p:cNvSpPr/>
            <p:nvPr/>
          </p:nvSpPr>
          <p:spPr>
            <a:xfrm>
              <a:off x="1625150" y="3014725"/>
              <a:ext cx="191850" cy="163450"/>
            </a:xfrm>
            <a:custGeom>
              <a:avLst/>
              <a:gdLst/>
              <a:ahLst/>
              <a:cxnLst/>
              <a:rect l="l" t="t" r="r" b="b"/>
              <a:pathLst>
                <a:path w="7674" h="6538" extrusionOk="0">
                  <a:moveTo>
                    <a:pt x="1156" y="0"/>
                  </a:moveTo>
                  <a:cubicBezTo>
                    <a:pt x="1156" y="0"/>
                    <a:pt x="1" y="6414"/>
                    <a:pt x="3527" y="6535"/>
                  </a:cubicBezTo>
                  <a:cubicBezTo>
                    <a:pt x="3577" y="6536"/>
                    <a:pt x="3627" y="6537"/>
                    <a:pt x="3676" y="6537"/>
                  </a:cubicBezTo>
                  <a:cubicBezTo>
                    <a:pt x="7041" y="6537"/>
                    <a:pt x="7673" y="3510"/>
                    <a:pt x="6475" y="2401"/>
                  </a:cubicBezTo>
                  <a:cubicBezTo>
                    <a:pt x="4286" y="33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06;p60"/>
            <p:cNvSpPr/>
            <p:nvPr/>
          </p:nvSpPr>
          <p:spPr>
            <a:xfrm>
              <a:off x="1661625" y="3023825"/>
              <a:ext cx="85900" cy="96550"/>
            </a:xfrm>
            <a:custGeom>
              <a:avLst/>
              <a:gdLst/>
              <a:ahLst/>
              <a:cxnLst/>
              <a:rect l="l" t="t" r="r" b="b"/>
              <a:pathLst>
                <a:path w="3436" h="386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3831"/>
                    <a:pt x="1095" y="3861"/>
                  </a:cubicBezTo>
                  <a:cubicBezTo>
                    <a:pt x="1099" y="3862"/>
                    <a:pt x="1103" y="3862"/>
                    <a:pt x="1106" y="3862"/>
                  </a:cubicBezTo>
                  <a:cubicBezTo>
                    <a:pt x="1503" y="3862"/>
                    <a:pt x="548" y="639"/>
                    <a:pt x="548" y="639"/>
                  </a:cubicBezTo>
                  <a:lnTo>
                    <a:pt x="548" y="639"/>
                  </a:lnTo>
                  <a:cubicBezTo>
                    <a:pt x="548" y="639"/>
                    <a:pt x="2746" y="2427"/>
                    <a:pt x="3266" y="2427"/>
                  </a:cubicBezTo>
                  <a:cubicBezTo>
                    <a:pt x="3330" y="2427"/>
                    <a:pt x="3368" y="2401"/>
                    <a:pt x="3375" y="2341"/>
                  </a:cubicBezTo>
                  <a:cubicBezTo>
                    <a:pt x="3435" y="18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07;p60"/>
            <p:cNvSpPr/>
            <p:nvPr/>
          </p:nvSpPr>
          <p:spPr>
            <a:xfrm>
              <a:off x="1651000" y="2905950"/>
              <a:ext cx="196400" cy="146400"/>
            </a:xfrm>
            <a:custGeom>
              <a:avLst/>
              <a:gdLst/>
              <a:ahLst/>
              <a:cxnLst/>
              <a:rect l="l" t="t" r="r" b="b"/>
              <a:pathLst>
                <a:path w="7856" h="5856" extrusionOk="0">
                  <a:moveTo>
                    <a:pt x="4705" y="1"/>
                  </a:moveTo>
                  <a:cubicBezTo>
                    <a:pt x="4399" y="1"/>
                    <a:pt x="4108" y="72"/>
                    <a:pt x="3860" y="217"/>
                  </a:cubicBezTo>
                  <a:cubicBezTo>
                    <a:pt x="1246" y="1737"/>
                    <a:pt x="0" y="4655"/>
                    <a:pt x="0" y="4655"/>
                  </a:cubicBezTo>
                  <a:cubicBezTo>
                    <a:pt x="0" y="4655"/>
                    <a:pt x="2377" y="5856"/>
                    <a:pt x="4381" y="5856"/>
                  </a:cubicBezTo>
                  <a:cubicBezTo>
                    <a:pt x="5518" y="5856"/>
                    <a:pt x="6534" y="5470"/>
                    <a:pt x="6930" y="4260"/>
                  </a:cubicBezTo>
                  <a:cubicBezTo>
                    <a:pt x="7856" y="1534"/>
                    <a:pt x="6126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08;p60"/>
            <p:cNvSpPr/>
            <p:nvPr/>
          </p:nvSpPr>
          <p:spPr>
            <a:xfrm>
              <a:off x="1662400" y="2952875"/>
              <a:ext cx="104875" cy="69950"/>
            </a:xfrm>
            <a:custGeom>
              <a:avLst/>
              <a:gdLst/>
              <a:ahLst/>
              <a:cxnLst/>
              <a:rect l="l" t="t" r="r" b="b"/>
              <a:pathLst>
                <a:path w="4195" h="2798" extrusionOk="0">
                  <a:moveTo>
                    <a:pt x="3159" y="0"/>
                  </a:moveTo>
                  <a:cubicBezTo>
                    <a:pt x="2537" y="0"/>
                    <a:pt x="0" y="2565"/>
                    <a:pt x="0" y="2565"/>
                  </a:cubicBezTo>
                  <a:cubicBezTo>
                    <a:pt x="0" y="2565"/>
                    <a:pt x="1970" y="2798"/>
                    <a:pt x="3150" y="2798"/>
                  </a:cubicBezTo>
                  <a:cubicBezTo>
                    <a:pt x="3623" y="2798"/>
                    <a:pt x="3969" y="2761"/>
                    <a:pt x="4012" y="2656"/>
                  </a:cubicBezTo>
                  <a:cubicBezTo>
                    <a:pt x="4195" y="2261"/>
                    <a:pt x="760" y="2231"/>
                    <a:pt x="760" y="2231"/>
                  </a:cubicBezTo>
                  <a:cubicBezTo>
                    <a:pt x="760" y="2231"/>
                    <a:pt x="3708" y="225"/>
                    <a:pt x="3222" y="12"/>
                  </a:cubicBezTo>
                  <a:cubicBezTo>
                    <a:pt x="3204" y="4"/>
                    <a:pt x="3183" y="0"/>
                    <a:pt x="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9;p60"/>
            <p:cNvSpPr/>
            <p:nvPr/>
          </p:nvSpPr>
          <p:spPr>
            <a:xfrm>
              <a:off x="1619075" y="2978975"/>
              <a:ext cx="79825" cy="78350"/>
            </a:xfrm>
            <a:custGeom>
              <a:avLst/>
              <a:gdLst/>
              <a:ahLst/>
              <a:cxnLst/>
              <a:rect l="l" t="t" r="r" b="b"/>
              <a:pathLst>
                <a:path w="3193" h="3134" extrusionOk="0">
                  <a:moveTo>
                    <a:pt x="1608" y="0"/>
                  </a:moveTo>
                  <a:cubicBezTo>
                    <a:pt x="1589" y="0"/>
                    <a:pt x="1570" y="1"/>
                    <a:pt x="1551" y="1"/>
                  </a:cubicBezTo>
                  <a:cubicBezTo>
                    <a:pt x="700" y="1"/>
                    <a:pt x="0" y="731"/>
                    <a:pt x="31" y="1612"/>
                  </a:cubicBezTo>
                  <a:cubicBezTo>
                    <a:pt x="61" y="2446"/>
                    <a:pt x="760" y="3133"/>
                    <a:pt x="1588" y="3133"/>
                  </a:cubicBezTo>
                  <a:cubicBezTo>
                    <a:pt x="1606" y="3133"/>
                    <a:pt x="1624" y="3133"/>
                    <a:pt x="1642" y="3132"/>
                  </a:cubicBezTo>
                  <a:cubicBezTo>
                    <a:pt x="2523" y="3102"/>
                    <a:pt x="3192" y="2372"/>
                    <a:pt x="3192" y="1521"/>
                  </a:cubicBezTo>
                  <a:cubicBezTo>
                    <a:pt x="3162" y="659"/>
                    <a:pt x="2464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0;p60"/>
            <p:cNvSpPr/>
            <p:nvPr/>
          </p:nvSpPr>
          <p:spPr>
            <a:xfrm>
              <a:off x="2057634" y="3105428"/>
              <a:ext cx="163599" cy="167663"/>
            </a:xfrm>
            <a:custGeom>
              <a:avLst/>
              <a:gdLst/>
              <a:ahLst/>
              <a:cxnLst/>
              <a:rect l="l" t="t" r="r" b="b"/>
              <a:pathLst>
                <a:path w="7406" h="7590" extrusionOk="0">
                  <a:moveTo>
                    <a:pt x="2422" y="0"/>
                  </a:moveTo>
                  <a:cubicBezTo>
                    <a:pt x="1051" y="0"/>
                    <a:pt x="1" y="1056"/>
                    <a:pt x="20" y="2088"/>
                  </a:cubicBezTo>
                  <a:cubicBezTo>
                    <a:pt x="80" y="5097"/>
                    <a:pt x="2026" y="7589"/>
                    <a:pt x="2026" y="7589"/>
                  </a:cubicBezTo>
                  <a:cubicBezTo>
                    <a:pt x="2026" y="7589"/>
                    <a:pt x="7406" y="3912"/>
                    <a:pt x="5035" y="1328"/>
                  </a:cubicBezTo>
                  <a:cubicBezTo>
                    <a:pt x="4155" y="368"/>
                    <a:pt x="3232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11;p60"/>
            <p:cNvSpPr/>
            <p:nvPr/>
          </p:nvSpPr>
          <p:spPr>
            <a:xfrm>
              <a:off x="2078862" y="3172536"/>
              <a:ext cx="74554" cy="89818"/>
            </a:xfrm>
            <a:custGeom>
              <a:avLst/>
              <a:gdLst/>
              <a:ahLst/>
              <a:cxnLst/>
              <a:rect l="l" t="t" r="r" b="b"/>
              <a:pathLst>
                <a:path w="3375" h="4066" extrusionOk="0">
                  <a:moveTo>
                    <a:pt x="483" y="0"/>
                  </a:moveTo>
                  <a:cubicBezTo>
                    <a:pt x="464" y="0"/>
                    <a:pt x="446" y="7"/>
                    <a:pt x="426" y="22"/>
                  </a:cubicBezTo>
                  <a:cubicBezTo>
                    <a:pt x="1" y="357"/>
                    <a:pt x="1126" y="4065"/>
                    <a:pt x="1126" y="4065"/>
                  </a:cubicBezTo>
                  <a:cubicBezTo>
                    <a:pt x="1126" y="4065"/>
                    <a:pt x="3375" y="904"/>
                    <a:pt x="3101" y="570"/>
                  </a:cubicBezTo>
                  <a:cubicBezTo>
                    <a:pt x="3089" y="555"/>
                    <a:pt x="3074" y="548"/>
                    <a:pt x="3056" y="548"/>
                  </a:cubicBezTo>
                  <a:cubicBezTo>
                    <a:pt x="2700" y="548"/>
                    <a:pt x="1186" y="3244"/>
                    <a:pt x="1186" y="3244"/>
                  </a:cubicBezTo>
                  <a:cubicBezTo>
                    <a:pt x="1186" y="3244"/>
                    <a:pt x="881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2;p60"/>
            <p:cNvSpPr/>
            <p:nvPr/>
          </p:nvSpPr>
          <p:spPr>
            <a:xfrm>
              <a:off x="1935194" y="3150093"/>
              <a:ext cx="171904" cy="125339"/>
            </a:xfrm>
            <a:custGeom>
              <a:avLst/>
              <a:gdLst/>
              <a:ahLst/>
              <a:cxnLst/>
              <a:rect l="l" t="t" r="r" b="b"/>
              <a:pathLst>
                <a:path w="7782" h="5674" extrusionOk="0">
                  <a:moveTo>
                    <a:pt x="4085" y="1"/>
                  </a:moveTo>
                  <a:cubicBezTo>
                    <a:pt x="3851" y="1"/>
                    <a:pt x="3604" y="41"/>
                    <a:pt x="3344" y="127"/>
                  </a:cubicBezTo>
                  <a:cubicBezTo>
                    <a:pt x="0" y="1221"/>
                    <a:pt x="426" y="4382"/>
                    <a:pt x="1946" y="5020"/>
                  </a:cubicBezTo>
                  <a:cubicBezTo>
                    <a:pt x="3168" y="5531"/>
                    <a:pt x="4449" y="5673"/>
                    <a:pt x="5499" y="5673"/>
                  </a:cubicBezTo>
                  <a:cubicBezTo>
                    <a:pt x="6825" y="5673"/>
                    <a:pt x="7782" y="5446"/>
                    <a:pt x="7782" y="5446"/>
                  </a:cubicBezTo>
                  <a:cubicBezTo>
                    <a:pt x="7782" y="5446"/>
                    <a:pt x="6827" y="1"/>
                    <a:pt x="4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13;p60"/>
            <p:cNvSpPr/>
            <p:nvPr/>
          </p:nvSpPr>
          <p:spPr>
            <a:xfrm>
              <a:off x="2009789" y="3193123"/>
              <a:ext cx="88581" cy="71903"/>
            </a:xfrm>
            <a:custGeom>
              <a:avLst/>
              <a:gdLst/>
              <a:ahLst/>
              <a:cxnLst/>
              <a:rect l="l" t="t" r="r" b="b"/>
              <a:pathLst>
                <a:path w="4010" h="3255" extrusionOk="0">
                  <a:moveTo>
                    <a:pt x="1655" y="0"/>
                  </a:moveTo>
                  <a:cubicBezTo>
                    <a:pt x="1649" y="0"/>
                    <a:pt x="1644" y="1"/>
                    <a:pt x="1639" y="2"/>
                  </a:cubicBezTo>
                  <a:cubicBezTo>
                    <a:pt x="1243" y="94"/>
                    <a:pt x="3280" y="2860"/>
                    <a:pt x="3280" y="2860"/>
                  </a:cubicBezTo>
                  <a:cubicBezTo>
                    <a:pt x="3280" y="2860"/>
                    <a:pt x="985" y="2060"/>
                    <a:pt x="248" y="2060"/>
                  </a:cubicBezTo>
                  <a:cubicBezTo>
                    <a:pt x="87" y="2060"/>
                    <a:pt x="0" y="2098"/>
                    <a:pt x="28" y="2191"/>
                  </a:cubicBezTo>
                  <a:cubicBezTo>
                    <a:pt x="149" y="2738"/>
                    <a:pt x="4009" y="3255"/>
                    <a:pt x="4009" y="3255"/>
                  </a:cubicBezTo>
                  <a:cubicBezTo>
                    <a:pt x="4009" y="3255"/>
                    <a:pt x="2086" y="0"/>
                    <a:pt x="1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14;p60"/>
            <p:cNvSpPr/>
            <p:nvPr/>
          </p:nvSpPr>
          <p:spPr>
            <a:xfrm>
              <a:off x="1964551" y="3262483"/>
              <a:ext cx="142547" cy="138769"/>
            </a:xfrm>
            <a:custGeom>
              <a:avLst/>
              <a:gdLst/>
              <a:ahLst/>
              <a:cxnLst/>
              <a:rect l="l" t="t" r="r" b="b"/>
              <a:pathLst>
                <a:path w="6453" h="6282" extrusionOk="0">
                  <a:moveTo>
                    <a:pt x="5665" y="0"/>
                  </a:moveTo>
                  <a:cubicBezTo>
                    <a:pt x="3940" y="0"/>
                    <a:pt x="1" y="298"/>
                    <a:pt x="191" y="3033"/>
                  </a:cubicBezTo>
                  <a:cubicBezTo>
                    <a:pt x="351" y="5338"/>
                    <a:pt x="1782" y="6282"/>
                    <a:pt x="3024" y="6282"/>
                  </a:cubicBezTo>
                  <a:cubicBezTo>
                    <a:pt x="3666" y="6282"/>
                    <a:pt x="4257" y="6031"/>
                    <a:pt x="4598" y="5586"/>
                  </a:cubicBezTo>
                  <a:cubicBezTo>
                    <a:pt x="6422" y="3185"/>
                    <a:pt x="6453" y="23"/>
                    <a:pt x="6453" y="23"/>
                  </a:cubicBezTo>
                  <a:cubicBezTo>
                    <a:pt x="6453" y="23"/>
                    <a:pt x="6144" y="0"/>
                    <a:pt x="5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15;p60"/>
            <p:cNvSpPr/>
            <p:nvPr/>
          </p:nvSpPr>
          <p:spPr>
            <a:xfrm>
              <a:off x="2017101" y="3271054"/>
              <a:ext cx="82617" cy="79237"/>
            </a:xfrm>
            <a:custGeom>
              <a:avLst/>
              <a:gdLst/>
              <a:ahLst/>
              <a:cxnLst/>
              <a:rect l="l" t="t" r="r" b="b"/>
              <a:pathLst>
                <a:path w="3740" h="3587" extrusionOk="0">
                  <a:moveTo>
                    <a:pt x="3739" y="0"/>
                  </a:moveTo>
                  <a:cubicBezTo>
                    <a:pt x="3739" y="0"/>
                    <a:pt x="1" y="1064"/>
                    <a:pt x="1" y="1459"/>
                  </a:cubicBezTo>
                  <a:cubicBezTo>
                    <a:pt x="1" y="1520"/>
                    <a:pt x="65" y="1546"/>
                    <a:pt x="176" y="1546"/>
                  </a:cubicBezTo>
                  <a:cubicBezTo>
                    <a:pt x="839" y="1546"/>
                    <a:pt x="3162" y="608"/>
                    <a:pt x="3162" y="608"/>
                  </a:cubicBezTo>
                  <a:lnTo>
                    <a:pt x="3162" y="608"/>
                  </a:lnTo>
                  <a:cubicBezTo>
                    <a:pt x="3162" y="608"/>
                    <a:pt x="1216" y="3587"/>
                    <a:pt x="1733" y="3587"/>
                  </a:cubicBezTo>
                  <a:cubicBezTo>
                    <a:pt x="2280" y="3587"/>
                    <a:pt x="3739" y="0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16;p60"/>
            <p:cNvSpPr/>
            <p:nvPr/>
          </p:nvSpPr>
          <p:spPr>
            <a:xfrm>
              <a:off x="2046634" y="3261644"/>
              <a:ext cx="176654" cy="155138"/>
            </a:xfrm>
            <a:custGeom>
              <a:avLst/>
              <a:gdLst/>
              <a:ahLst/>
              <a:cxnLst/>
              <a:rect l="l" t="t" r="r" b="b"/>
              <a:pathLst>
                <a:path w="7997" h="7023" extrusionOk="0">
                  <a:moveTo>
                    <a:pt x="2433" y="1"/>
                  </a:moveTo>
                  <a:cubicBezTo>
                    <a:pt x="2433" y="1"/>
                    <a:pt x="1" y="6049"/>
                    <a:pt x="3405" y="6870"/>
                  </a:cubicBezTo>
                  <a:cubicBezTo>
                    <a:pt x="3827" y="6975"/>
                    <a:pt x="4216" y="7023"/>
                    <a:pt x="4573" y="7023"/>
                  </a:cubicBezTo>
                  <a:cubicBezTo>
                    <a:pt x="7098" y="7023"/>
                    <a:pt x="7996" y="4638"/>
                    <a:pt x="7144" y="3466"/>
                  </a:cubicBezTo>
                  <a:cubicBezTo>
                    <a:pt x="5442" y="1004"/>
                    <a:pt x="2433" y="1"/>
                    <a:pt x="2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17;p60"/>
            <p:cNvSpPr/>
            <p:nvPr/>
          </p:nvSpPr>
          <p:spPr>
            <a:xfrm>
              <a:off x="2102364" y="3271054"/>
              <a:ext cx="69186" cy="88713"/>
            </a:xfrm>
            <a:custGeom>
              <a:avLst/>
              <a:gdLst/>
              <a:ahLst/>
              <a:cxnLst/>
              <a:rect l="l" t="t" r="r" b="b"/>
              <a:pathLst>
                <a:path w="3132" h="4016" extrusionOk="0">
                  <a:moveTo>
                    <a:pt x="122" y="0"/>
                  </a:moveTo>
                  <a:cubicBezTo>
                    <a:pt x="122" y="0"/>
                    <a:pt x="1" y="3891"/>
                    <a:pt x="396" y="4012"/>
                  </a:cubicBezTo>
                  <a:cubicBezTo>
                    <a:pt x="403" y="4015"/>
                    <a:pt x="410" y="4016"/>
                    <a:pt x="416" y="4016"/>
                  </a:cubicBezTo>
                  <a:cubicBezTo>
                    <a:pt x="783" y="4016"/>
                    <a:pt x="548" y="730"/>
                    <a:pt x="548" y="730"/>
                  </a:cubicBezTo>
                  <a:lnTo>
                    <a:pt x="548" y="730"/>
                  </a:lnTo>
                  <a:cubicBezTo>
                    <a:pt x="548" y="730"/>
                    <a:pt x="2448" y="3067"/>
                    <a:pt x="2874" y="3067"/>
                  </a:cubicBezTo>
                  <a:cubicBezTo>
                    <a:pt x="2911" y="3067"/>
                    <a:pt x="2937" y="3049"/>
                    <a:pt x="2949" y="3009"/>
                  </a:cubicBezTo>
                  <a:cubicBezTo>
                    <a:pt x="3132" y="2493"/>
                    <a:pt x="123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18;p60"/>
            <p:cNvSpPr/>
            <p:nvPr/>
          </p:nvSpPr>
          <p:spPr>
            <a:xfrm>
              <a:off x="2096997" y="3188086"/>
              <a:ext cx="186660" cy="127614"/>
            </a:xfrm>
            <a:custGeom>
              <a:avLst/>
              <a:gdLst/>
              <a:ahLst/>
              <a:cxnLst/>
              <a:rect l="l" t="t" r="r" b="b"/>
              <a:pathLst>
                <a:path w="8450" h="5777" extrusionOk="0">
                  <a:moveTo>
                    <a:pt x="5178" y="0"/>
                  </a:moveTo>
                  <a:cubicBezTo>
                    <a:pt x="5007" y="0"/>
                    <a:pt x="4840" y="26"/>
                    <a:pt x="4682" y="78"/>
                  </a:cubicBezTo>
                  <a:cubicBezTo>
                    <a:pt x="1824" y="1021"/>
                    <a:pt x="1" y="3604"/>
                    <a:pt x="1" y="3604"/>
                  </a:cubicBezTo>
                  <a:cubicBezTo>
                    <a:pt x="1" y="3604"/>
                    <a:pt x="2707" y="5776"/>
                    <a:pt x="4854" y="5776"/>
                  </a:cubicBezTo>
                  <a:cubicBezTo>
                    <a:pt x="5647" y="5776"/>
                    <a:pt x="6364" y="5480"/>
                    <a:pt x="6840" y="4668"/>
                  </a:cubicBezTo>
                  <a:cubicBezTo>
                    <a:pt x="8450" y="1967"/>
                    <a:pt x="6679" y="0"/>
                    <a:pt x="5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9;p60"/>
            <p:cNvSpPr/>
            <p:nvPr/>
          </p:nvSpPr>
          <p:spPr>
            <a:xfrm>
              <a:off x="2107732" y="3224070"/>
              <a:ext cx="91342" cy="62581"/>
            </a:xfrm>
            <a:custGeom>
              <a:avLst/>
              <a:gdLst/>
              <a:ahLst/>
              <a:cxnLst/>
              <a:rect l="l" t="t" r="r" b="b"/>
              <a:pathLst>
                <a:path w="4135" h="2833" extrusionOk="0">
                  <a:moveTo>
                    <a:pt x="3555" y="1"/>
                  </a:moveTo>
                  <a:cubicBezTo>
                    <a:pt x="2813" y="1"/>
                    <a:pt x="1" y="1884"/>
                    <a:pt x="1" y="1884"/>
                  </a:cubicBezTo>
                  <a:cubicBezTo>
                    <a:pt x="1" y="1884"/>
                    <a:pt x="2777" y="2832"/>
                    <a:pt x="3647" y="2832"/>
                  </a:cubicBezTo>
                  <a:cubicBezTo>
                    <a:pt x="3774" y="2832"/>
                    <a:pt x="3861" y="2812"/>
                    <a:pt x="3892" y="2766"/>
                  </a:cubicBezTo>
                  <a:cubicBezTo>
                    <a:pt x="4135" y="2431"/>
                    <a:pt x="791" y="1671"/>
                    <a:pt x="791" y="1671"/>
                  </a:cubicBezTo>
                  <a:cubicBezTo>
                    <a:pt x="791" y="1671"/>
                    <a:pt x="4104" y="334"/>
                    <a:pt x="3679" y="30"/>
                  </a:cubicBezTo>
                  <a:cubicBezTo>
                    <a:pt x="3649" y="10"/>
                    <a:pt x="360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0;p60"/>
            <p:cNvSpPr/>
            <p:nvPr/>
          </p:nvSpPr>
          <p:spPr>
            <a:xfrm>
              <a:off x="2066779" y="3230874"/>
              <a:ext cx="75239" cy="69606"/>
            </a:xfrm>
            <a:custGeom>
              <a:avLst/>
              <a:gdLst/>
              <a:ahLst/>
              <a:cxnLst/>
              <a:rect l="l" t="t" r="r" b="b"/>
              <a:pathLst>
                <a:path w="3406" h="3151" extrusionOk="0">
                  <a:moveTo>
                    <a:pt x="1722" y="1"/>
                  </a:moveTo>
                  <a:cubicBezTo>
                    <a:pt x="980" y="1"/>
                    <a:pt x="318" y="517"/>
                    <a:pt x="183" y="1272"/>
                  </a:cubicBezTo>
                  <a:cubicBezTo>
                    <a:pt x="1" y="2123"/>
                    <a:pt x="578" y="2974"/>
                    <a:pt x="1429" y="3126"/>
                  </a:cubicBezTo>
                  <a:cubicBezTo>
                    <a:pt x="1521" y="3143"/>
                    <a:pt x="1613" y="3151"/>
                    <a:pt x="1703" y="3151"/>
                  </a:cubicBezTo>
                  <a:cubicBezTo>
                    <a:pt x="2450" y="3151"/>
                    <a:pt x="3118" y="2609"/>
                    <a:pt x="3253" y="1850"/>
                  </a:cubicBezTo>
                  <a:cubicBezTo>
                    <a:pt x="3405" y="999"/>
                    <a:pt x="2858" y="178"/>
                    <a:pt x="2007" y="26"/>
                  </a:cubicBezTo>
                  <a:cubicBezTo>
                    <a:pt x="1911" y="9"/>
                    <a:pt x="1816" y="1"/>
                    <a:pt x="1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821;p60"/>
          <p:cNvGrpSpPr/>
          <p:nvPr/>
        </p:nvGrpSpPr>
        <p:grpSpPr>
          <a:xfrm flipH="1">
            <a:off x="8257174" y="4323219"/>
            <a:ext cx="877649" cy="914230"/>
            <a:chOff x="1446575" y="2837750"/>
            <a:chExt cx="859261" cy="895075"/>
          </a:xfrm>
        </p:grpSpPr>
        <p:sp>
          <p:nvSpPr>
            <p:cNvPr id="38" name="Google Shape;1822;p60"/>
            <p:cNvSpPr/>
            <p:nvPr/>
          </p:nvSpPr>
          <p:spPr>
            <a:xfrm>
              <a:off x="1611475" y="2994950"/>
              <a:ext cx="177075" cy="737875"/>
            </a:xfrm>
            <a:custGeom>
              <a:avLst/>
              <a:gdLst/>
              <a:ahLst/>
              <a:cxnLst/>
              <a:rect l="l" t="t" r="r" b="b"/>
              <a:pathLst>
                <a:path w="7083" h="29515" extrusionOk="0">
                  <a:moveTo>
                    <a:pt x="1490" y="1"/>
                  </a:moveTo>
                  <a:lnTo>
                    <a:pt x="1490" y="1"/>
                  </a:lnTo>
                  <a:cubicBezTo>
                    <a:pt x="1" y="15229"/>
                    <a:pt x="4833" y="29515"/>
                    <a:pt x="4833" y="29515"/>
                  </a:cubicBezTo>
                  <a:lnTo>
                    <a:pt x="7083" y="29029"/>
                  </a:lnTo>
                  <a:cubicBezTo>
                    <a:pt x="3344" y="19880"/>
                    <a:pt x="1490" y="2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23;p60"/>
            <p:cNvSpPr/>
            <p:nvPr/>
          </p:nvSpPr>
          <p:spPr>
            <a:xfrm>
              <a:off x="2011733" y="3260981"/>
              <a:ext cx="100730" cy="439812"/>
            </a:xfrm>
            <a:custGeom>
              <a:avLst/>
              <a:gdLst/>
              <a:ahLst/>
              <a:cxnLst/>
              <a:rect l="l" t="t" r="r" b="b"/>
              <a:pathLst>
                <a:path w="4560" h="19910" extrusionOk="0">
                  <a:moveTo>
                    <a:pt x="4195" y="0"/>
                  </a:moveTo>
                  <a:lnTo>
                    <a:pt x="4195" y="0"/>
                  </a:lnTo>
                  <a:cubicBezTo>
                    <a:pt x="0" y="9605"/>
                    <a:pt x="2371" y="19909"/>
                    <a:pt x="2371" y="19909"/>
                  </a:cubicBezTo>
                  <a:lnTo>
                    <a:pt x="4560" y="19423"/>
                  </a:lnTo>
                  <a:cubicBezTo>
                    <a:pt x="2554" y="13283"/>
                    <a:pt x="4195" y="1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4;p60"/>
            <p:cNvSpPr/>
            <p:nvPr/>
          </p:nvSpPr>
          <p:spPr>
            <a:xfrm>
              <a:off x="1692775" y="3225200"/>
              <a:ext cx="224200" cy="264625"/>
            </a:xfrm>
            <a:custGeom>
              <a:avLst/>
              <a:gdLst/>
              <a:ahLst/>
              <a:cxnLst/>
              <a:rect l="l" t="t" r="r" b="b"/>
              <a:pathLst>
                <a:path w="8968" h="10585" extrusionOk="0">
                  <a:moveTo>
                    <a:pt x="8968" y="1"/>
                  </a:moveTo>
                  <a:lnTo>
                    <a:pt x="8968" y="1"/>
                  </a:lnTo>
                  <a:cubicBezTo>
                    <a:pt x="1" y="1034"/>
                    <a:pt x="700" y="10548"/>
                    <a:pt x="700" y="10548"/>
                  </a:cubicBezTo>
                  <a:cubicBezTo>
                    <a:pt x="953" y="10573"/>
                    <a:pt x="1198" y="10585"/>
                    <a:pt x="1436" y="10585"/>
                  </a:cubicBezTo>
                  <a:cubicBezTo>
                    <a:pt x="8512" y="10585"/>
                    <a:pt x="8968" y="1"/>
                    <a:pt x="8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25;p60"/>
            <p:cNvSpPr/>
            <p:nvPr/>
          </p:nvSpPr>
          <p:spPr>
            <a:xfrm>
              <a:off x="2087609" y="3414414"/>
              <a:ext cx="218227" cy="205790"/>
            </a:xfrm>
            <a:custGeom>
              <a:avLst/>
              <a:gdLst/>
              <a:ahLst/>
              <a:cxnLst/>
              <a:rect l="l" t="t" r="r" b="b"/>
              <a:pathLst>
                <a:path w="9879" h="9316" extrusionOk="0">
                  <a:moveTo>
                    <a:pt x="9296" y="1"/>
                  </a:moveTo>
                  <a:cubicBezTo>
                    <a:pt x="814" y="1"/>
                    <a:pt x="0" y="9073"/>
                    <a:pt x="0" y="9073"/>
                  </a:cubicBezTo>
                  <a:cubicBezTo>
                    <a:pt x="629" y="9239"/>
                    <a:pt x="1222" y="9316"/>
                    <a:pt x="1780" y="9316"/>
                  </a:cubicBezTo>
                  <a:cubicBezTo>
                    <a:pt x="7937" y="9316"/>
                    <a:pt x="9879" y="15"/>
                    <a:pt x="9879" y="15"/>
                  </a:cubicBezTo>
                  <a:cubicBezTo>
                    <a:pt x="9681" y="6"/>
                    <a:pt x="9486" y="1"/>
                    <a:pt x="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26;p60"/>
            <p:cNvSpPr/>
            <p:nvPr/>
          </p:nvSpPr>
          <p:spPr>
            <a:xfrm>
              <a:off x="1446575" y="3227300"/>
              <a:ext cx="228000" cy="189950"/>
            </a:xfrm>
            <a:custGeom>
              <a:avLst/>
              <a:gdLst/>
              <a:ahLst/>
              <a:cxnLst/>
              <a:rect l="l" t="t" r="r" b="b"/>
              <a:pathLst>
                <a:path w="9120" h="7598" extrusionOk="0">
                  <a:moveTo>
                    <a:pt x="386" y="0"/>
                  </a:moveTo>
                  <a:cubicBezTo>
                    <a:pt x="259" y="0"/>
                    <a:pt x="131" y="3"/>
                    <a:pt x="1" y="8"/>
                  </a:cubicBezTo>
                  <a:cubicBezTo>
                    <a:pt x="1" y="8"/>
                    <a:pt x="1781" y="7597"/>
                    <a:pt x="6485" y="7597"/>
                  </a:cubicBezTo>
                  <a:cubicBezTo>
                    <a:pt x="7278" y="7597"/>
                    <a:pt x="8154" y="7382"/>
                    <a:pt x="9119" y="6877"/>
                  </a:cubicBezTo>
                  <a:cubicBezTo>
                    <a:pt x="9119" y="6877"/>
                    <a:pt x="7012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27;p60"/>
            <p:cNvSpPr/>
            <p:nvPr/>
          </p:nvSpPr>
          <p:spPr>
            <a:xfrm>
              <a:off x="1573800" y="2837750"/>
              <a:ext cx="197275" cy="189150"/>
            </a:xfrm>
            <a:custGeom>
              <a:avLst/>
              <a:gdLst/>
              <a:ahLst/>
              <a:cxnLst/>
              <a:rect l="l" t="t" r="r" b="b"/>
              <a:pathLst>
                <a:path w="7891" h="7566" extrusionOk="0">
                  <a:moveTo>
                    <a:pt x="2758" y="1"/>
                  </a:moveTo>
                  <a:cubicBezTo>
                    <a:pt x="1073" y="1"/>
                    <a:pt x="1" y="1461"/>
                    <a:pt x="261" y="2611"/>
                  </a:cubicBezTo>
                  <a:cubicBezTo>
                    <a:pt x="991" y="5529"/>
                    <a:pt x="3392" y="7565"/>
                    <a:pt x="3392" y="7565"/>
                  </a:cubicBezTo>
                  <a:cubicBezTo>
                    <a:pt x="3392" y="7565"/>
                    <a:pt x="7891" y="2824"/>
                    <a:pt x="5033" y="818"/>
                  </a:cubicBezTo>
                  <a:cubicBezTo>
                    <a:pt x="4207" y="235"/>
                    <a:pt x="3434" y="1"/>
                    <a:pt x="2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28;p60"/>
            <p:cNvSpPr/>
            <p:nvPr/>
          </p:nvSpPr>
          <p:spPr>
            <a:xfrm>
              <a:off x="1610725" y="2918175"/>
              <a:ext cx="85125" cy="96575"/>
            </a:xfrm>
            <a:custGeom>
              <a:avLst/>
              <a:gdLst/>
              <a:ahLst/>
              <a:cxnLst/>
              <a:rect l="l" t="t" r="r" b="b"/>
              <a:pathLst>
                <a:path w="3405" h="3863" extrusionOk="0">
                  <a:moveTo>
                    <a:pt x="401" y="0"/>
                  </a:moveTo>
                  <a:cubicBezTo>
                    <a:pt x="377" y="0"/>
                    <a:pt x="354" y="11"/>
                    <a:pt x="334" y="32"/>
                  </a:cubicBezTo>
                  <a:cubicBezTo>
                    <a:pt x="0" y="458"/>
                    <a:pt x="1885" y="3862"/>
                    <a:pt x="1885" y="3862"/>
                  </a:cubicBezTo>
                  <a:cubicBezTo>
                    <a:pt x="1885" y="3862"/>
                    <a:pt x="3404" y="306"/>
                    <a:pt x="3100" y="32"/>
                  </a:cubicBezTo>
                  <a:cubicBezTo>
                    <a:pt x="3087" y="21"/>
                    <a:pt x="3073" y="16"/>
                    <a:pt x="3057" y="16"/>
                  </a:cubicBezTo>
                  <a:cubicBezTo>
                    <a:pt x="2687" y="16"/>
                    <a:pt x="1763" y="3041"/>
                    <a:pt x="1763" y="3041"/>
                  </a:cubicBezTo>
                  <a:cubicBezTo>
                    <a:pt x="1763" y="3041"/>
                    <a:pt x="813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9;p60"/>
            <p:cNvSpPr/>
            <p:nvPr/>
          </p:nvSpPr>
          <p:spPr>
            <a:xfrm>
              <a:off x="1450375" y="2907850"/>
              <a:ext cx="212800" cy="138225"/>
            </a:xfrm>
            <a:custGeom>
              <a:avLst/>
              <a:gdLst/>
              <a:ahLst/>
              <a:cxnLst/>
              <a:rect l="l" t="t" r="r" b="b"/>
              <a:pathLst>
                <a:path w="8512" h="5529" extrusionOk="0">
                  <a:moveTo>
                    <a:pt x="4172" y="0"/>
                  </a:moveTo>
                  <a:cubicBezTo>
                    <a:pt x="3807" y="0"/>
                    <a:pt x="3429" y="98"/>
                    <a:pt x="3040" y="324"/>
                  </a:cubicBezTo>
                  <a:cubicBezTo>
                    <a:pt x="1" y="2087"/>
                    <a:pt x="1095" y="5096"/>
                    <a:pt x="2736" y="5400"/>
                  </a:cubicBezTo>
                  <a:cubicBezTo>
                    <a:pt x="3228" y="5491"/>
                    <a:pt x="3716" y="5529"/>
                    <a:pt x="4188" y="5529"/>
                  </a:cubicBezTo>
                  <a:cubicBezTo>
                    <a:pt x="6548" y="5529"/>
                    <a:pt x="8511" y="4579"/>
                    <a:pt x="8511" y="4579"/>
                  </a:cubicBezTo>
                  <a:cubicBezTo>
                    <a:pt x="8511" y="4579"/>
                    <a:pt x="6661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30;p60"/>
            <p:cNvSpPr/>
            <p:nvPr/>
          </p:nvSpPr>
          <p:spPr>
            <a:xfrm>
              <a:off x="1547050" y="2951425"/>
              <a:ext cx="104725" cy="69450"/>
            </a:xfrm>
            <a:custGeom>
              <a:avLst/>
              <a:gdLst/>
              <a:ahLst/>
              <a:cxnLst/>
              <a:rect l="l" t="t" r="r" b="b"/>
              <a:pathLst>
                <a:path w="4189" h="2778" extrusionOk="0">
                  <a:moveTo>
                    <a:pt x="1250" y="1"/>
                  </a:moveTo>
                  <a:cubicBezTo>
                    <a:pt x="1234" y="1"/>
                    <a:pt x="1221" y="4"/>
                    <a:pt x="1210" y="9"/>
                  </a:cubicBezTo>
                  <a:cubicBezTo>
                    <a:pt x="845" y="192"/>
                    <a:pt x="3398" y="2471"/>
                    <a:pt x="3398" y="2471"/>
                  </a:cubicBezTo>
                  <a:cubicBezTo>
                    <a:pt x="3398" y="2471"/>
                    <a:pt x="1886" y="2277"/>
                    <a:pt x="901" y="2277"/>
                  </a:cubicBezTo>
                  <a:cubicBezTo>
                    <a:pt x="376" y="2277"/>
                    <a:pt x="0" y="2333"/>
                    <a:pt x="85" y="2502"/>
                  </a:cubicBezTo>
                  <a:cubicBezTo>
                    <a:pt x="193" y="2718"/>
                    <a:pt x="1016" y="2778"/>
                    <a:pt x="1896" y="2778"/>
                  </a:cubicBezTo>
                  <a:cubicBezTo>
                    <a:pt x="2997" y="2778"/>
                    <a:pt x="4188" y="2684"/>
                    <a:pt x="4188" y="2684"/>
                  </a:cubicBezTo>
                  <a:cubicBezTo>
                    <a:pt x="4188" y="2684"/>
                    <a:pt x="1734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31;p60"/>
            <p:cNvSpPr/>
            <p:nvPr/>
          </p:nvSpPr>
          <p:spPr>
            <a:xfrm>
              <a:off x="1499775" y="3014725"/>
              <a:ext cx="177075" cy="172550"/>
            </a:xfrm>
            <a:custGeom>
              <a:avLst/>
              <a:gdLst/>
              <a:ahLst/>
              <a:cxnLst/>
              <a:rect l="l" t="t" r="r" b="b"/>
              <a:pathLst>
                <a:path w="7083" h="6902" extrusionOk="0">
                  <a:moveTo>
                    <a:pt x="6475" y="0"/>
                  </a:moveTo>
                  <a:lnTo>
                    <a:pt x="6475" y="0"/>
                  </a:lnTo>
                  <a:cubicBezTo>
                    <a:pt x="6474" y="0"/>
                    <a:pt x="0" y="882"/>
                    <a:pt x="973" y="4255"/>
                  </a:cubicBezTo>
                  <a:cubicBezTo>
                    <a:pt x="1525" y="6172"/>
                    <a:pt x="2784" y="6902"/>
                    <a:pt x="3896" y="6902"/>
                  </a:cubicBezTo>
                  <a:cubicBezTo>
                    <a:pt x="4742" y="6902"/>
                    <a:pt x="5504" y="6479"/>
                    <a:pt x="5806" y="5836"/>
                  </a:cubicBezTo>
                  <a:cubicBezTo>
                    <a:pt x="7083" y="3100"/>
                    <a:pt x="6475" y="0"/>
                    <a:pt x="6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2;p60"/>
            <p:cNvSpPr/>
            <p:nvPr/>
          </p:nvSpPr>
          <p:spPr>
            <a:xfrm>
              <a:off x="1568925" y="3025350"/>
              <a:ext cx="85900" cy="98125"/>
            </a:xfrm>
            <a:custGeom>
              <a:avLst/>
              <a:gdLst/>
              <a:ahLst/>
              <a:cxnLst/>
              <a:rect l="l" t="t" r="r" b="b"/>
              <a:pathLst>
                <a:path w="3436" h="3925" extrusionOk="0">
                  <a:moveTo>
                    <a:pt x="3435" y="1"/>
                  </a:moveTo>
                  <a:cubicBezTo>
                    <a:pt x="3435" y="1"/>
                    <a:pt x="0" y="1824"/>
                    <a:pt x="92" y="2219"/>
                  </a:cubicBezTo>
                  <a:cubicBezTo>
                    <a:pt x="100" y="2256"/>
                    <a:pt x="133" y="2273"/>
                    <a:pt x="184" y="2273"/>
                  </a:cubicBezTo>
                  <a:cubicBezTo>
                    <a:pt x="687" y="2273"/>
                    <a:pt x="3009" y="700"/>
                    <a:pt x="3010" y="700"/>
                  </a:cubicBezTo>
                  <a:lnTo>
                    <a:pt x="3010" y="700"/>
                  </a:lnTo>
                  <a:cubicBezTo>
                    <a:pt x="3009" y="700"/>
                    <a:pt x="1749" y="3925"/>
                    <a:pt x="2222" y="3925"/>
                  </a:cubicBezTo>
                  <a:cubicBezTo>
                    <a:pt x="2231" y="3925"/>
                    <a:pt x="2240" y="3924"/>
                    <a:pt x="2250" y="3922"/>
                  </a:cubicBezTo>
                  <a:cubicBezTo>
                    <a:pt x="2766" y="3830"/>
                    <a:pt x="3435" y="1"/>
                    <a:pt x="3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33;p60"/>
            <p:cNvSpPr/>
            <p:nvPr/>
          </p:nvSpPr>
          <p:spPr>
            <a:xfrm>
              <a:off x="1625150" y="3014725"/>
              <a:ext cx="191850" cy="163450"/>
            </a:xfrm>
            <a:custGeom>
              <a:avLst/>
              <a:gdLst/>
              <a:ahLst/>
              <a:cxnLst/>
              <a:rect l="l" t="t" r="r" b="b"/>
              <a:pathLst>
                <a:path w="7674" h="6538" extrusionOk="0">
                  <a:moveTo>
                    <a:pt x="1156" y="0"/>
                  </a:moveTo>
                  <a:cubicBezTo>
                    <a:pt x="1156" y="0"/>
                    <a:pt x="1" y="6414"/>
                    <a:pt x="3527" y="6535"/>
                  </a:cubicBezTo>
                  <a:cubicBezTo>
                    <a:pt x="3577" y="6536"/>
                    <a:pt x="3627" y="6537"/>
                    <a:pt x="3676" y="6537"/>
                  </a:cubicBezTo>
                  <a:cubicBezTo>
                    <a:pt x="7041" y="6537"/>
                    <a:pt x="7673" y="3510"/>
                    <a:pt x="6475" y="2401"/>
                  </a:cubicBezTo>
                  <a:cubicBezTo>
                    <a:pt x="4286" y="33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34;p60"/>
            <p:cNvSpPr/>
            <p:nvPr/>
          </p:nvSpPr>
          <p:spPr>
            <a:xfrm>
              <a:off x="1661625" y="3023825"/>
              <a:ext cx="85900" cy="96550"/>
            </a:xfrm>
            <a:custGeom>
              <a:avLst/>
              <a:gdLst/>
              <a:ahLst/>
              <a:cxnLst/>
              <a:rect l="l" t="t" r="r" b="b"/>
              <a:pathLst>
                <a:path w="3436" h="386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3831"/>
                    <a:pt x="1095" y="3861"/>
                  </a:cubicBezTo>
                  <a:cubicBezTo>
                    <a:pt x="1099" y="3862"/>
                    <a:pt x="1103" y="3862"/>
                    <a:pt x="1106" y="3862"/>
                  </a:cubicBezTo>
                  <a:cubicBezTo>
                    <a:pt x="1503" y="3862"/>
                    <a:pt x="548" y="639"/>
                    <a:pt x="548" y="639"/>
                  </a:cubicBezTo>
                  <a:lnTo>
                    <a:pt x="548" y="639"/>
                  </a:lnTo>
                  <a:cubicBezTo>
                    <a:pt x="548" y="639"/>
                    <a:pt x="2746" y="2427"/>
                    <a:pt x="3266" y="2427"/>
                  </a:cubicBezTo>
                  <a:cubicBezTo>
                    <a:pt x="3330" y="2427"/>
                    <a:pt x="3368" y="2401"/>
                    <a:pt x="3375" y="2341"/>
                  </a:cubicBezTo>
                  <a:cubicBezTo>
                    <a:pt x="3435" y="18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35;p60"/>
            <p:cNvSpPr/>
            <p:nvPr/>
          </p:nvSpPr>
          <p:spPr>
            <a:xfrm>
              <a:off x="1651000" y="2905950"/>
              <a:ext cx="196400" cy="146400"/>
            </a:xfrm>
            <a:custGeom>
              <a:avLst/>
              <a:gdLst/>
              <a:ahLst/>
              <a:cxnLst/>
              <a:rect l="l" t="t" r="r" b="b"/>
              <a:pathLst>
                <a:path w="7856" h="5856" extrusionOk="0">
                  <a:moveTo>
                    <a:pt x="4705" y="1"/>
                  </a:moveTo>
                  <a:cubicBezTo>
                    <a:pt x="4399" y="1"/>
                    <a:pt x="4108" y="72"/>
                    <a:pt x="3860" y="217"/>
                  </a:cubicBezTo>
                  <a:cubicBezTo>
                    <a:pt x="1246" y="1737"/>
                    <a:pt x="0" y="4655"/>
                    <a:pt x="0" y="4655"/>
                  </a:cubicBezTo>
                  <a:cubicBezTo>
                    <a:pt x="0" y="4655"/>
                    <a:pt x="2377" y="5856"/>
                    <a:pt x="4381" y="5856"/>
                  </a:cubicBezTo>
                  <a:cubicBezTo>
                    <a:pt x="5518" y="5856"/>
                    <a:pt x="6534" y="5470"/>
                    <a:pt x="6930" y="4260"/>
                  </a:cubicBezTo>
                  <a:cubicBezTo>
                    <a:pt x="7856" y="1534"/>
                    <a:pt x="6126" y="1"/>
                    <a:pt x="4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36;p60"/>
            <p:cNvSpPr/>
            <p:nvPr/>
          </p:nvSpPr>
          <p:spPr>
            <a:xfrm>
              <a:off x="1662400" y="2952875"/>
              <a:ext cx="104875" cy="69950"/>
            </a:xfrm>
            <a:custGeom>
              <a:avLst/>
              <a:gdLst/>
              <a:ahLst/>
              <a:cxnLst/>
              <a:rect l="l" t="t" r="r" b="b"/>
              <a:pathLst>
                <a:path w="4195" h="2798" extrusionOk="0">
                  <a:moveTo>
                    <a:pt x="3159" y="0"/>
                  </a:moveTo>
                  <a:cubicBezTo>
                    <a:pt x="2537" y="0"/>
                    <a:pt x="0" y="2565"/>
                    <a:pt x="0" y="2565"/>
                  </a:cubicBezTo>
                  <a:cubicBezTo>
                    <a:pt x="0" y="2565"/>
                    <a:pt x="1970" y="2798"/>
                    <a:pt x="3150" y="2798"/>
                  </a:cubicBezTo>
                  <a:cubicBezTo>
                    <a:pt x="3623" y="2798"/>
                    <a:pt x="3969" y="2761"/>
                    <a:pt x="4012" y="2656"/>
                  </a:cubicBezTo>
                  <a:cubicBezTo>
                    <a:pt x="4195" y="2261"/>
                    <a:pt x="760" y="2231"/>
                    <a:pt x="760" y="2231"/>
                  </a:cubicBezTo>
                  <a:cubicBezTo>
                    <a:pt x="760" y="2231"/>
                    <a:pt x="3708" y="225"/>
                    <a:pt x="3222" y="12"/>
                  </a:cubicBezTo>
                  <a:cubicBezTo>
                    <a:pt x="3204" y="4"/>
                    <a:pt x="3183" y="0"/>
                    <a:pt x="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37;p60"/>
            <p:cNvSpPr/>
            <p:nvPr/>
          </p:nvSpPr>
          <p:spPr>
            <a:xfrm>
              <a:off x="1619075" y="2978975"/>
              <a:ext cx="79825" cy="78350"/>
            </a:xfrm>
            <a:custGeom>
              <a:avLst/>
              <a:gdLst/>
              <a:ahLst/>
              <a:cxnLst/>
              <a:rect l="l" t="t" r="r" b="b"/>
              <a:pathLst>
                <a:path w="3193" h="3134" extrusionOk="0">
                  <a:moveTo>
                    <a:pt x="1608" y="0"/>
                  </a:moveTo>
                  <a:cubicBezTo>
                    <a:pt x="1589" y="0"/>
                    <a:pt x="1570" y="1"/>
                    <a:pt x="1551" y="1"/>
                  </a:cubicBezTo>
                  <a:cubicBezTo>
                    <a:pt x="700" y="1"/>
                    <a:pt x="0" y="731"/>
                    <a:pt x="31" y="1612"/>
                  </a:cubicBezTo>
                  <a:cubicBezTo>
                    <a:pt x="61" y="2446"/>
                    <a:pt x="760" y="3133"/>
                    <a:pt x="1588" y="3133"/>
                  </a:cubicBezTo>
                  <a:cubicBezTo>
                    <a:pt x="1606" y="3133"/>
                    <a:pt x="1624" y="3133"/>
                    <a:pt x="1642" y="3132"/>
                  </a:cubicBezTo>
                  <a:cubicBezTo>
                    <a:pt x="2523" y="3102"/>
                    <a:pt x="3192" y="2372"/>
                    <a:pt x="3192" y="1521"/>
                  </a:cubicBezTo>
                  <a:cubicBezTo>
                    <a:pt x="3162" y="659"/>
                    <a:pt x="2464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38;p60"/>
            <p:cNvSpPr/>
            <p:nvPr/>
          </p:nvSpPr>
          <p:spPr>
            <a:xfrm>
              <a:off x="2057634" y="3105428"/>
              <a:ext cx="163599" cy="167663"/>
            </a:xfrm>
            <a:custGeom>
              <a:avLst/>
              <a:gdLst/>
              <a:ahLst/>
              <a:cxnLst/>
              <a:rect l="l" t="t" r="r" b="b"/>
              <a:pathLst>
                <a:path w="7406" h="7590" extrusionOk="0">
                  <a:moveTo>
                    <a:pt x="2422" y="0"/>
                  </a:moveTo>
                  <a:cubicBezTo>
                    <a:pt x="1051" y="0"/>
                    <a:pt x="1" y="1056"/>
                    <a:pt x="20" y="2088"/>
                  </a:cubicBezTo>
                  <a:cubicBezTo>
                    <a:pt x="80" y="5097"/>
                    <a:pt x="2026" y="7589"/>
                    <a:pt x="2026" y="7589"/>
                  </a:cubicBezTo>
                  <a:cubicBezTo>
                    <a:pt x="2026" y="7589"/>
                    <a:pt x="7406" y="3912"/>
                    <a:pt x="5035" y="1328"/>
                  </a:cubicBezTo>
                  <a:cubicBezTo>
                    <a:pt x="4155" y="368"/>
                    <a:pt x="3232" y="0"/>
                    <a:pt x="2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39;p60"/>
            <p:cNvSpPr/>
            <p:nvPr/>
          </p:nvSpPr>
          <p:spPr>
            <a:xfrm>
              <a:off x="2078862" y="3172536"/>
              <a:ext cx="74554" cy="89818"/>
            </a:xfrm>
            <a:custGeom>
              <a:avLst/>
              <a:gdLst/>
              <a:ahLst/>
              <a:cxnLst/>
              <a:rect l="l" t="t" r="r" b="b"/>
              <a:pathLst>
                <a:path w="3375" h="4066" extrusionOk="0">
                  <a:moveTo>
                    <a:pt x="483" y="0"/>
                  </a:moveTo>
                  <a:cubicBezTo>
                    <a:pt x="464" y="0"/>
                    <a:pt x="446" y="7"/>
                    <a:pt x="426" y="22"/>
                  </a:cubicBezTo>
                  <a:cubicBezTo>
                    <a:pt x="1" y="357"/>
                    <a:pt x="1126" y="4065"/>
                    <a:pt x="1126" y="4065"/>
                  </a:cubicBezTo>
                  <a:cubicBezTo>
                    <a:pt x="1126" y="4065"/>
                    <a:pt x="3375" y="904"/>
                    <a:pt x="3101" y="570"/>
                  </a:cubicBezTo>
                  <a:cubicBezTo>
                    <a:pt x="3089" y="555"/>
                    <a:pt x="3074" y="548"/>
                    <a:pt x="3056" y="548"/>
                  </a:cubicBezTo>
                  <a:cubicBezTo>
                    <a:pt x="2700" y="548"/>
                    <a:pt x="1186" y="3244"/>
                    <a:pt x="1186" y="3244"/>
                  </a:cubicBezTo>
                  <a:cubicBezTo>
                    <a:pt x="1186" y="3244"/>
                    <a:pt x="881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40;p60"/>
            <p:cNvSpPr/>
            <p:nvPr/>
          </p:nvSpPr>
          <p:spPr>
            <a:xfrm>
              <a:off x="1935194" y="3150093"/>
              <a:ext cx="171904" cy="125339"/>
            </a:xfrm>
            <a:custGeom>
              <a:avLst/>
              <a:gdLst/>
              <a:ahLst/>
              <a:cxnLst/>
              <a:rect l="l" t="t" r="r" b="b"/>
              <a:pathLst>
                <a:path w="7782" h="5674" extrusionOk="0">
                  <a:moveTo>
                    <a:pt x="4085" y="1"/>
                  </a:moveTo>
                  <a:cubicBezTo>
                    <a:pt x="3851" y="1"/>
                    <a:pt x="3604" y="41"/>
                    <a:pt x="3344" y="127"/>
                  </a:cubicBezTo>
                  <a:cubicBezTo>
                    <a:pt x="0" y="1221"/>
                    <a:pt x="426" y="4382"/>
                    <a:pt x="1946" y="5020"/>
                  </a:cubicBezTo>
                  <a:cubicBezTo>
                    <a:pt x="3168" y="5531"/>
                    <a:pt x="4449" y="5673"/>
                    <a:pt x="5499" y="5673"/>
                  </a:cubicBezTo>
                  <a:cubicBezTo>
                    <a:pt x="6825" y="5673"/>
                    <a:pt x="7782" y="5446"/>
                    <a:pt x="7782" y="5446"/>
                  </a:cubicBezTo>
                  <a:cubicBezTo>
                    <a:pt x="7782" y="5446"/>
                    <a:pt x="6827" y="1"/>
                    <a:pt x="4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41;p60"/>
            <p:cNvSpPr/>
            <p:nvPr/>
          </p:nvSpPr>
          <p:spPr>
            <a:xfrm>
              <a:off x="2009789" y="3193123"/>
              <a:ext cx="88581" cy="71903"/>
            </a:xfrm>
            <a:custGeom>
              <a:avLst/>
              <a:gdLst/>
              <a:ahLst/>
              <a:cxnLst/>
              <a:rect l="l" t="t" r="r" b="b"/>
              <a:pathLst>
                <a:path w="4010" h="3255" extrusionOk="0">
                  <a:moveTo>
                    <a:pt x="1655" y="0"/>
                  </a:moveTo>
                  <a:cubicBezTo>
                    <a:pt x="1649" y="0"/>
                    <a:pt x="1644" y="1"/>
                    <a:pt x="1639" y="2"/>
                  </a:cubicBezTo>
                  <a:cubicBezTo>
                    <a:pt x="1243" y="94"/>
                    <a:pt x="3280" y="2860"/>
                    <a:pt x="3280" y="2860"/>
                  </a:cubicBezTo>
                  <a:cubicBezTo>
                    <a:pt x="3280" y="2860"/>
                    <a:pt x="985" y="2060"/>
                    <a:pt x="248" y="2060"/>
                  </a:cubicBezTo>
                  <a:cubicBezTo>
                    <a:pt x="87" y="2060"/>
                    <a:pt x="0" y="2098"/>
                    <a:pt x="28" y="2191"/>
                  </a:cubicBezTo>
                  <a:cubicBezTo>
                    <a:pt x="149" y="2738"/>
                    <a:pt x="4009" y="3255"/>
                    <a:pt x="4009" y="3255"/>
                  </a:cubicBezTo>
                  <a:cubicBezTo>
                    <a:pt x="4009" y="3255"/>
                    <a:pt x="2086" y="0"/>
                    <a:pt x="1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42;p60"/>
            <p:cNvSpPr/>
            <p:nvPr/>
          </p:nvSpPr>
          <p:spPr>
            <a:xfrm>
              <a:off x="1964551" y="3262483"/>
              <a:ext cx="142547" cy="138769"/>
            </a:xfrm>
            <a:custGeom>
              <a:avLst/>
              <a:gdLst/>
              <a:ahLst/>
              <a:cxnLst/>
              <a:rect l="l" t="t" r="r" b="b"/>
              <a:pathLst>
                <a:path w="6453" h="6282" extrusionOk="0">
                  <a:moveTo>
                    <a:pt x="5665" y="0"/>
                  </a:moveTo>
                  <a:cubicBezTo>
                    <a:pt x="3940" y="0"/>
                    <a:pt x="1" y="298"/>
                    <a:pt x="191" y="3033"/>
                  </a:cubicBezTo>
                  <a:cubicBezTo>
                    <a:pt x="351" y="5338"/>
                    <a:pt x="1782" y="6282"/>
                    <a:pt x="3024" y="6282"/>
                  </a:cubicBezTo>
                  <a:cubicBezTo>
                    <a:pt x="3666" y="6282"/>
                    <a:pt x="4257" y="6031"/>
                    <a:pt x="4598" y="5586"/>
                  </a:cubicBezTo>
                  <a:cubicBezTo>
                    <a:pt x="6422" y="3185"/>
                    <a:pt x="6453" y="23"/>
                    <a:pt x="6453" y="23"/>
                  </a:cubicBezTo>
                  <a:cubicBezTo>
                    <a:pt x="6453" y="23"/>
                    <a:pt x="6144" y="0"/>
                    <a:pt x="5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43;p60"/>
            <p:cNvSpPr/>
            <p:nvPr/>
          </p:nvSpPr>
          <p:spPr>
            <a:xfrm>
              <a:off x="2017101" y="3271054"/>
              <a:ext cx="82617" cy="79237"/>
            </a:xfrm>
            <a:custGeom>
              <a:avLst/>
              <a:gdLst/>
              <a:ahLst/>
              <a:cxnLst/>
              <a:rect l="l" t="t" r="r" b="b"/>
              <a:pathLst>
                <a:path w="3740" h="3587" extrusionOk="0">
                  <a:moveTo>
                    <a:pt x="3739" y="0"/>
                  </a:moveTo>
                  <a:cubicBezTo>
                    <a:pt x="3739" y="0"/>
                    <a:pt x="1" y="1064"/>
                    <a:pt x="1" y="1459"/>
                  </a:cubicBezTo>
                  <a:cubicBezTo>
                    <a:pt x="1" y="1520"/>
                    <a:pt x="65" y="1546"/>
                    <a:pt x="176" y="1546"/>
                  </a:cubicBezTo>
                  <a:cubicBezTo>
                    <a:pt x="839" y="1546"/>
                    <a:pt x="3162" y="608"/>
                    <a:pt x="3162" y="608"/>
                  </a:cubicBezTo>
                  <a:lnTo>
                    <a:pt x="3162" y="608"/>
                  </a:lnTo>
                  <a:cubicBezTo>
                    <a:pt x="3162" y="608"/>
                    <a:pt x="1216" y="3587"/>
                    <a:pt x="1733" y="3587"/>
                  </a:cubicBezTo>
                  <a:cubicBezTo>
                    <a:pt x="2280" y="3587"/>
                    <a:pt x="3739" y="0"/>
                    <a:pt x="3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44;p60"/>
            <p:cNvSpPr/>
            <p:nvPr/>
          </p:nvSpPr>
          <p:spPr>
            <a:xfrm>
              <a:off x="2046634" y="3261644"/>
              <a:ext cx="176654" cy="155138"/>
            </a:xfrm>
            <a:custGeom>
              <a:avLst/>
              <a:gdLst/>
              <a:ahLst/>
              <a:cxnLst/>
              <a:rect l="l" t="t" r="r" b="b"/>
              <a:pathLst>
                <a:path w="7997" h="7023" extrusionOk="0">
                  <a:moveTo>
                    <a:pt x="2433" y="1"/>
                  </a:moveTo>
                  <a:cubicBezTo>
                    <a:pt x="2433" y="1"/>
                    <a:pt x="1" y="6049"/>
                    <a:pt x="3405" y="6870"/>
                  </a:cubicBezTo>
                  <a:cubicBezTo>
                    <a:pt x="3827" y="6975"/>
                    <a:pt x="4216" y="7023"/>
                    <a:pt x="4573" y="7023"/>
                  </a:cubicBezTo>
                  <a:cubicBezTo>
                    <a:pt x="7098" y="7023"/>
                    <a:pt x="7996" y="4638"/>
                    <a:pt x="7144" y="3466"/>
                  </a:cubicBezTo>
                  <a:cubicBezTo>
                    <a:pt x="5442" y="1004"/>
                    <a:pt x="2433" y="1"/>
                    <a:pt x="2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45;p60"/>
            <p:cNvSpPr/>
            <p:nvPr/>
          </p:nvSpPr>
          <p:spPr>
            <a:xfrm>
              <a:off x="2102364" y="3271054"/>
              <a:ext cx="69186" cy="88713"/>
            </a:xfrm>
            <a:custGeom>
              <a:avLst/>
              <a:gdLst/>
              <a:ahLst/>
              <a:cxnLst/>
              <a:rect l="l" t="t" r="r" b="b"/>
              <a:pathLst>
                <a:path w="3132" h="4016" extrusionOk="0">
                  <a:moveTo>
                    <a:pt x="122" y="0"/>
                  </a:moveTo>
                  <a:cubicBezTo>
                    <a:pt x="122" y="0"/>
                    <a:pt x="1" y="3891"/>
                    <a:pt x="396" y="4012"/>
                  </a:cubicBezTo>
                  <a:cubicBezTo>
                    <a:pt x="403" y="4015"/>
                    <a:pt x="410" y="4016"/>
                    <a:pt x="416" y="4016"/>
                  </a:cubicBezTo>
                  <a:cubicBezTo>
                    <a:pt x="783" y="4016"/>
                    <a:pt x="548" y="730"/>
                    <a:pt x="548" y="730"/>
                  </a:cubicBezTo>
                  <a:lnTo>
                    <a:pt x="548" y="730"/>
                  </a:lnTo>
                  <a:cubicBezTo>
                    <a:pt x="548" y="730"/>
                    <a:pt x="2448" y="3067"/>
                    <a:pt x="2874" y="3067"/>
                  </a:cubicBezTo>
                  <a:cubicBezTo>
                    <a:pt x="2911" y="3067"/>
                    <a:pt x="2937" y="3049"/>
                    <a:pt x="2949" y="3009"/>
                  </a:cubicBezTo>
                  <a:cubicBezTo>
                    <a:pt x="3132" y="2493"/>
                    <a:pt x="123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46;p60"/>
            <p:cNvSpPr/>
            <p:nvPr/>
          </p:nvSpPr>
          <p:spPr>
            <a:xfrm>
              <a:off x="2096997" y="3188086"/>
              <a:ext cx="186660" cy="127614"/>
            </a:xfrm>
            <a:custGeom>
              <a:avLst/>
              <a:gdLst/>
              <a:ahLst/>
              <a:cxnLst/>
              <a:rect l="l" t="t" r="r" b="b"/>
              <a:pathLst>
                <a:path w="8450" h="5777" extrusionOk="0">
                  <a:moveTo>
                    <a:pt x="5178" y="0"/>
                  </a:moveTo>
                  <a:cubicBezTo>
                    <a:pt x="5007" y="0"/>
                    <a:pt x="4840" y="26"/>
                    <a:pt x="4682" y="78"/>
                  </a:cubicBezTo>
                  <a:cubicBezTo>
                    <a:pt x="1824" y="1021"/>
                    <a:pt x="1" y="3604"/>
                    <a:pt x="1" y="3604"/>
                  </a:cubicBezTo>
                  <a:cubicBezTo>
                    <a:pt x="1" y="3604"/>
                    <a:pt x="2707" y="5776"/>
                    <a:pt x="4854" y="5776"/>
                  </a:cubicBezTo>
                  <a:cubicBezTo>
                    <a:pt x="5647" y="5776"/>
                    <a:pt x="6364" y="5480"/>
                    <a:pt x="6840" y="4668"/>
                  </a:cubicBezTo>
                  <a:cubicBezTo>
                    <a:pt x="8450" y="1967"/>
                    <a:pt x="6679" y="0"/>
                    <a:pt x="5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47;p60"/>
            <p:cNvSpPr/>
            <p:nvPr/>
          </p:nvSpPr>
          <p:spPr>
            <a:xfrm>
              <a:off x="2107732" y="3224070"/>
              <a:ext cx="91342" cy="62581"/>
            </a:xfrm>
            <a:custGeom>
              <a:avLst/>
              <a:gdLst/>
              <a:ahLst/>
              <a:cxnLst/>
              <a:rect l="l" t="t" r="r" b="b"/>
              <a:pathLst>
                <a:path w="4135" h="2833" extrusionOk="0">
                  <a:moveTo>
                    <a:pt x="3555" y="1"/>
                  </a:moveTo>
                  <a:cubicBezTo>
                    <a:pt x="2813" y="1"/>
                    <a:pt x="1" y="1884"/>
                    <a:pt x="1" y="1884"/>
                  </a:cubicBezTo>
                  <a:cubicBezTo>
                    <a:pt x="1" y="1884"/>
                    <a:pt x="2777" y="2832"/>
                    <a:pt x="3647" y="2832"/>
                  </a:cubicBezTo>
                  <a:cubicBezTo>
                    <a:pt x="3774" y="2832"/>
                    <a:pt x="3861" y="2812"/>
                    <a:pt x="3892" y="2766"/>
                  </a:cubicBezTo>
                  <a:cubicBezTo>
                    <a:pt x="4135" y="2431"/>
                    <a:pt x="791" y="1671"/>
                    <a:pt x="791" y="1671"/>
                  </a:cubicBezTo>
                  <a:cubicBezTo>
                    <a:pt x="791" y="1671"/>
                    <a:pt x="4104" y="334"/>
                    <a:pt x="3679" y="30"/>
                  </a:cubicBezTo>
                  <a:cubicBezTo>
                    <a:pt x="3649" y="10"/>
                    <a:pt x="3607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48;p60"/>
            <p:cNvSpPr/>
            <p:nvPr/>
          </p:nvSpPr>
          <p:spPr>
            <a:xfrm>
              <a:off x="2066779" y="3230874"/>
              <a:ext cx="75239" cy="69606"/>
            </a:xfrm>
            <a:custGeom>
              <a:avLst/>
              <a:gdLst/>
              <a:ahLst/>
              <a:cxnLst/>
              <a:rect l="l" t="t" r="r" b="b"/>
              <a:pathLst>
                <a:path w="3406" h="3151" extrusionOk="0">
                  <a:moveTo>
                    <a:pt x="1722" y="1"/>
                  </a:moveTo>
                  <a:cubicBezTo>
                    <a:pt x="980" y="1"/>
                    <a:pt x="318" y="517"/>
                    <a:pt x="183" y="1272"/>
                  </a:cubicBezTo>
                  <a:cubicBezTo>
                    <a:pt x="1" y="2123"/>
                    <a:pt x="578" y="2974"/>
                    <a:pt x="1429" y="3126"/>
                  </a:cubicBezTo>
                  <a:cubicBezTo>
                    <a:pt x="1521" y="3143"/>
                    <a:pt x="1613" y="3151"/>
                    <a:pt x="1703" y="3151"/>
                  </a:cubicBezTo>
                  <a:cubicBezTo>
                    <a:pt x="2450" y="3151"/>
                    <a:pt x="3118" y="2609"/>
                    <a:pt x="3253" y="1850"/>
                  </a:cubicBezTo>
                  <a:cubicBezTo>
                    <a:pt x="3405" y="999"/>
                    <a:pt x="2858" y="178"/>
                    <a:pt x="2007" y="26"/>
                  </a:cubicBezTo>
                  <a:cubicBezTo>
                    <a:pt x="1911" y="9"/>
                    <a:pt x="1816" y="1"/>
                    <a:pt x="1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8-Point Star 65"/>
          <p:cNvSpPr/>
          <p:nvPr/>
        </p:nvSpPr>
        <p:spPr>
          <a:xfrm rot="20870533">
            <a:off x="262371" y="351483"/>
            <a:ext cx="1501471" cy="889000"/>
          </a:xfrm>
          <a:prstGeom prst="star8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Gợi ý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97413" y="575052"/>
            <a:ext cx="6848599" cy="2350160"/>
            <a:chOff x="1897413" y="575052"/>
            <a:chExt cx="6848599" cy="2350160"/>
          </a:xfrm>
        </p:grpSpPr>
        <p:sp>
          <p:nvSpPr>
            <p:cNvPr id="65" name="Rounded Rectangle 64"/>
            <p:cNvSpPr/>
            <p:nvPr/>
          </p:nvSpPr>
          <p:spPr>
            <a:xfrm>
              <a:off x="1897413" y="943192"/>
              <a:ext cx="4151471" cy="1616942"/>
            </a:xfrm>
            <a:prstGeom prst="roundRect">
              <a:avLst>
                <a:gd name="adj" fmla="val 10652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54452" y="1012999"/>
              <a:ext cx="30459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7030A0"/>
                  </a:solidFill>
                </a:rPr>
                <a:t>Nếu</a:t>
              </a:r>
              <a:r>
                <a:rPr lang="en-US" sz="2000"/>
                <a:t> m</a:t>
              </a:r>
              <a:r>
                <a:rPr lang="vi-VN" sz="2000"/>
                <a:t>ôi trường ô nhiễm</a:t>
              </a:r>
              <a:r>
                <a:rPr lang="en-US" sz="2000"/>
                <a:t> </a:t>
              </a:r>
              <a:r>
                <a:rPr lang="en-US" sz="2000">
                  <a:solidFill>
                    <a:srgbClr val="7030A0"/>
                  </a:solidFill>
                </a:rPr>
                <a:t>thì</a:t>
              </a:r>
              <a:r>
                <a:rPr lang="en-US" sz="2000"/>
                <a:t> con người sẽ bị nhiều bệnh tật.</a:t>
              </a:r>
              <a:endParaRPr lang="vi-VN" sz="20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185010" y="575052"/>
              <a:ext cx="3561002" cy="2350160"/>
            </a:xfrm>
            <a:prstGeom prst="roundRect">
              <a:avLst>
                <a:gd name="adj" fmla="val 12997"/>
              </a:avLst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72" name="Group 71"/>
          <p:cNvGrpSpPr/>
          <p:nvPr/>
        </p:nvGrpSpPr>
        <p:grpSpPr>
          <a:xfrm>
            <a:off x="1268463" y="2868679"/>
            <a:ext cx="6727338" cy="2026249"/>
            <a:chOff x="1268463" y="2868679"/>
            <a:chExt cx="6727338" cy="2026249"/>
          </a:xfrm>
        </p:grpSpPr>
        <p:sp>
          <p:nvSpPr>
            <p:cNvPr id="69" name="Rounded Rectangle 68"/>
            <p:cNvSpPr/>
            <p:nvPr/>
          </p:nvSpPr>
          <p:spPr>
            <a:xfrm>
              <a:off x="3973148" y="3330679"/>
              <a:ext cx="4022653" cy="1265946"/>
            </a:xfrm>
            <a:prstGeom prst="roundRect">
              <a:avLst>
                <a:gd name="adj" fmla="val 10652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75809" y="3468120"/>
              <a:ext cx="3507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7030A0"/>
                  </a:solidFill>
                </a:rPr>
                <a:t>Nếu</a:t>
              </a:r>
              <a:r>
                <a:rPr lang="en-US" sz="2000"/>
                <a:t> trồng cây ở công viên </a:t>
              </a:r>
              <a:r>
                <a:rPr lang="en-US" sz="2000">
                  <a:solidFill>
                    <a:srgbClr val="7030A0"/>
                  </a:solidFill>
                </a:rPr>
                <a:t>thì </a:t>
              </a:r>
              <a:r>
                <a:rPr lang="en-US" sz="2000"/>
                <a:t>không khí sẽ trong lành hơn.</a:t>
              </a:r>
              <a:endParaRPr lang="vi-VN" sz="2000"/>
            </a:p>
          </p:txBody>
        </p:sp>
        <p:pic>
          <p:nvPicPr>
            <p:cNvPr id="29702" name="Picture 6" descr="https://static-images.vnncdn.net/files/publish/2022/10/29/cong-vien-anh-sao-2-42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62" b="14060"/>
            <a:stretch/>
          </p:blipFill>
          <p:spPr bwMode="auto">
            <a:xfrm>
              <a:off x="1268463" y="2868679"/>
              <a:ext cx="2897137" cy="2026249"/>
            </a:xfrm>
            <a:prstGeom prst="roundRect">
              <a:avLst>
                <a:gd name="adj" fmla="val 9376"/>
              </a:avLst>
            </a:prstGeom>
            <a:noFill/>
            <a:ln w="1270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2438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46"/>
          <p:cNvGrpSpPr/>
          <p:nvPr/>
        </p:nvGrpSpPr>
        <p:grpSpPr>
          <a:xfrm>
            <a:off x="-82933" y="4004300"/>
            <a:ext cx="980066" cy="1352604"/>
            <a:chOff x="6614038" y="3253594"/>
            <a:chExt cx="764900" cy="1055650"/>
          </a:xfrm>
        </p:grpSpPr>
        <p:sp>
          <p:nvSpPr>
            <p:cNvPr id="1060" name="Google Shape;1060;p46"/>
            <p:cNvSpPr/>
            <p:nvPr/>
          </p:nvSpPr>
          <p:spPr>
            <a:xfrm>
              <a:off x="6614038" y="3253594"/>
              <a:ext cx="517025" cy="1012175"/>
            </a:xfrm>
            <a:custGeom>
              <a:avLst/>
              <a:gdLst/>
              <a:ahLst/>
              <a:cxnLst/>
              <a:rect l="l" t="t" r="r" b="b"/>
              <a:pathLst>
                <a:path w="20681" h="40487" extrusionOk="0">
                  <a:moveTo>
                    <a:pt x="14604" y="0"/>
                  </a:moveTo>
                  <a:cubicBezTo>
                    <a:pt x="10529" y="0"/>
                    <a:pt x="5977" y="6833"/>
                    <a:pt x="3182" y="16422"/>
                  </a:cubicBezTo>
                  <a:cubicBezTo>
                    <a:pt x="1" y="27354"/>
                    <a:pt x="1425" y="39322"/>
                    <a:pt x="1425" y="39322"/>
                  </a:cubicBezTo>
                  <a:lnTo>
                    <a:pt x="7973" y="40487"/>
                  </a:lnTo>
                  <a:cubicBezTo>
                    <a:pt x="7973" y="40487"/>
                    <a:pt x="9730" y="27835"/>
                    <a:pt x="12764" y="20362"/>
                  </a:cubicBezTo>
                  <a:cubicBezTo>
                    <a:pt x="17055" y="9799"/>
                    <a:pt x="20681" y="2659"/>
                    <a:pt x="16260" y="403"/>
                  </a:cubicBezTo>
                  <a:cubicBezTo>
                    <a:pt x="15721" y="131"/>
                    <a:pt x="15167" y="0"/>
                    <a:pt x="1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6803188" y="3566644"/>
              <a:ext cx="575750" cy="742600"/>
            </a:xfrm>
            <a:custGeom>
              <a:avLst/>
              <a:gdLst/>
              <a:ahLst/>
              <a:cxnLst/>
              <a:rect l="l" t="t" r="r" b="b"/>
              <a:pathLst>
                <a:path w="23030" h="29704" extrusionOk="0">
                  <a:moveTo>
                    <a:pt x="17963" y="1"/>
                  </a:moveTo>
                  <a:cubicBezTo>
                    <a:pt x="14706" y="1"/>
                    <a:pt x="10061" y="4241"/>
                    <a:pt x="6141" y="10559"/>
                  </a:cubicBezTo>
                  <a:cubicBezTo>
                    <a:pt x="1332" y="18309"/>
                    <a:pt x="0" y="27669"/>
                    <a:pt x="0" y="27669"/>
                  </a:cubicBezTo>
                  <a:lnTo>
                    <a:pt x="5013" y="29704"/>
                  </a:lnTo>
                  <a:cubicBezTo>
                    <a:pt x="5013" y="29704"/>
                    <a:pt x="9045" y="20399"/>
                    <a:pt x="13022" y="15239"/>
                  </a:cubicBezTo>
                  <a:cubicBezTo>
                    <a:pt x="18646" y="7969"/>
                    <a:pt x="23030" y="3178"/>
                    <a:pt x="19940" y="681"/>
                  </a:cubicBezTo>
                  <a:cubicBezTo>
                    <a:pt x="19369" y="219"/>
                    <a:pt x="18702" y="1"/>
                    <a:pt x="17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6"/>
            <p:cNvSpPr/>
            <p:nvPr/>
          </p:nvSpPr>
          <p:spPr>
            <a:xfrm>
              <a:off x="6857288" y="3773494"/>
              <a:ext cx="283675" cy="513100"/>
            </a:xfrm>
            <a:custGeom>
              <a:avLst/>
              <a:gdLst/>
              <a:ahLst/>
              <a:cxnLst/>
              <a:rect l="l" t="t" r="r" b="b"/>
              <a:pathLst>
                <a:path w="11347" h="20524" extrusionOk="0">
                  <a:moveTo>
                    <a:pt x="10971" y="1"/>
                  </a:moveTo>
                  <a:cubicBezTo>
                    <a:pt x="10462" y="1"/>
                    <a:pt x="8760" y="1526"/>
                    <a:pt x="6696" y="4652"/>
                  </a:cubicBezTo>
                  <a:cubicBezTo>
                    <a:pt x="3552" y="9388"/>
                    <a:pt x="722" y="18285"/>
                    <a:pt x="0" y="20412"/>
                  </a:cubicBezTo>
                  <a:lnTo>
                    <a:pt x="629" y="20523"/>
                  </a:lnTo>
                  <a:cubicBezTo>
                    <a:pt x="3811" y="11866"/>
                    <a:pt x="6900" y="6243"/>
                    <a:pt x="9804" y="2470"/>
                  </a:cubicBezTo>
                  <a:cubicBezTo>
                    <a:pt x="11070" y="834"/>
                    <a:pt x="11346" y="1"/>
                    <a:pt x="109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6721788" y="3545594"/>
              <a:ext cx="170025" cy="708150"/>
            </a:xfrm>
            <a:custGeom>
              <a:avLst/>
              <a:gdLst/>
              <a:ahLst/>
              <a:cxnLst/>
              <a:rect l="l" t="t" r="r" b="b"/>
              <a:pathLst>
                <a:path w="6801" h="28326" extrusionOk="0">
                  <a:moveTo>
                    <a:pt x="6416" y="0"/>
                  </a:moveTo>
                  <a:cubicBezTo>
                    <a:pt x="5856" y="0"/>
                    <a:pt x="4292" y="2361"/>
                    <a:pt x="2812" y="6943"/>
                  </a:cubicBezTo>
                  <a:cubicBezTo>
                    <a:pt x="629" y="13676"/>
                    <a:pt x="148" y="25477"/>
                    <a:pt x="1" y="28326"/>
                  </a:cubicBezTo>
                  <a:lnTo>
                    <a:pt x="759" y="28289"/>
                  </a:lnTo>
                  <a:cubicBezTo>
                    <a:pt x="1739" y="16672"/>
                    <a:pt x="3571" y="8848"/>
                    <a:pt x="5790" y="3391"/>
                  </a:cubicBezTo>
                  <a:cubicBezTo>
                    <a:pt x="6710" y="1116"/>
                    <a:pt x="6800" y="0"/>
                    <a:pt x="6416" y="0"/>
                  </a:cubicBezTo>
                  <a:close/>
                </a:path>
              </a:pathLst>
            </a:custGeom>
            <a:solidFill>
              <a:srgbClr val="FFFFFF">
                <a:alpha val="28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46"/>
          <p:cNvGrpSpPr/>
          <p:nvPr/>
        </p:nvGrpSpPr>
        <p:grpSpPr>
          <a:xfrm flipH="1">
            <a:off x="8298917" y="3872550"/>
            <a:ext cx="980066" cy="1352604"/>
            <a:chOff x="6614038" y="3253594"/>
            <a:chExt cx="764900" cy="1055650"/>
          </a:xfrm>
        </p:grpSpPr>
        <p:sp>
          <p:nvSpPr>
            <p:cNvPr id="1065" name="Google Shape;1065;p46"/>
            <p:cNvSpPr/>
            <p:nvPr/>
          </p:nvSpPr>
          <p:spPr>
            <a:xfrm>
              <a:off x="6614038" y="3253594"/>
              <a:ext cx="517025" cy="1012175"/>
            </a:xfrm>
            <a:custGeom>
              <a:avLst/>
              <a:gdLst/>
              <a:ahLst/>
              <a:cxnLst/>
              <a:rect l="l" t="t" r="r" b="b"/>
              <a:pathLst>
                <a:path w="20681" h="40487" extrusionOk="0">
                  <a:moveTo>
                    <a:pt x="14604" y="0"/>
                  </a:moveTo>
                  <a:cubicBezTo>
                    <a:pt x="10529" y="0"/>
                    <a:pt x="5977" y="6833"/>
                    <a:pt x="3182" y="16422"/>
                  </a:cubicBezTo>
                  <a:cubicBezTo>
                    <a:pt x="1" y="27354"/>
                    <a:pt x="1425" y="39322"/>
                    <a:pt x="1425" y="39322"/>
                  </a:cubicBezTo>
                  <a:lnTo>
                    <a:pt x="7973" y="40487"/>
                  </a:lnTo>
                  <a:cubicBezTo>
                    <a:pt x="7973" y="40487"/>
                    <a:pt x="9730" y="27835"/>
                    <a:pt x="12764" y="20362"/>
                  </a:cubicBezTo>
                  <a:cubicBezTo>
                    <a:pt x="17055" y="9799"/>
                    <a:pt x="20681" y="2659"/>
                    <a:pt x="16260" y="403"/>
                  </a:cubicBezTo>
                  <a:cubicBezTo>
                    <a:pt x="15721" y="131"/>
                    <a:pt x="15167" y="0"/>
                    <a:pt x="1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6803188" y="3566644"/>
              <a:ext cx="575750" cy="742600"/>
            </a:xfrm>
            <a:custGeom>
              <a:avLst/>
              <a:gdLst/>
              <a:ahLst/>
              <a:cxnLst/>
              <a:rect l="l" t="t" r="r" b="b"/>
              <a:pathLst>
                <a:path w="23030" h="29704" extrusionOk="0">
                  <a:moveTo>
                    <a:pt x="17963" y="1"/>
                  </a:moveTo>
                  <a:cubicBezTo>
                    <a:pt x="14706" y="1"/>
                    <a:pt x="10061" y="4241"/>
                    <a:pt x="6141" y="10559"/>
                  </a:cubicBezTo>
                  <a:cubicBezTo>
                    <a:pt x="1332" y="18309"/>
                    <a:pt x="0" y="27669"/>
                    <a:pt x="0" y="27669"/>
                  </a:cubicBezTo>
                  <a:lnTo>
                    <a:pt x="5013" y="29704"/>
                  </a:lnTo>
                  <a:cubicBezTo>
                    <a:pt x="5013" y="29704"/>
                    <a:pt x="9045" y="20399"/>
                    <a:pt x="13022" y="15239"/>
                  </a:cubicBezTo>
                  <a:cubicBezTo>
                    <a:pt x="18646" y="7969"/>
                    <a:pt x="23030" y="3178"/>
                    <a:pt x="19940" y="681"/>
                  </a:cubicBezTo>
                  <a:cubicBezTo>
                    <a:pt x="19369" y="219"/>
                    <a:pt x="18702" y="1"/>
                    <a:pt x="17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6857288" y="3773494"/>
              <a:ext cx="283675" cy="513100"/>
            </a:xfrm>
            <a:custGeom>
              <a:avLst/>
              <a:gdLst/>
              <a:ahLst/>
              <a:cxnLst/>
              <a:rect l="l" t="t" r="r" b="b"/>
              <a:pathLst>
                <a:path w="11347" h="20524" extrusionOk="0">
                  <a:moveTo>
                    <a:pt x="10971" y="1"/>
                  </a:moveTo>
                  <a:cubicBezTo>
                    <a:pt x="10462" y="1"/>
                    <a:pt x="8760" y="1526"/>
                    <a:pt x="6696" y="4652"/>
                  </a:cubicBezTo>
                  <a:cubicBezTo>
                    <a:pt x="3552" y="9388"/>
                    <a:pt x="722" y="18285"/>
                    <a:pt x="0" y="20412"/>
                  </a:cubicBezTo>
                  <a:lnTo>
                    <a:pt x="629" y="20523"/>
                  </a:lnTo>
                  <a:cubicBezTo>
                    <a:pt x="3811" y="11866"/>
                    <a:pt x="6900" y="6243"/>
                    <a:pt x="9804" y="2470"/>
                  </a:cubicBezTo>
                  <a:cubicBezTo>
                    <a:pt x="11070" y="834"/>
                    <a:pt x="11346" y="1"/>
                    <a:pt x="109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721788" y="3545594"/>
              <a:ext cx="170025" cy="708150"/>
            </a:xfrm>
            <a:custGeom>
              <a:avLst/>
              <a:gdLst/>
              <a:ahLst/>
              <a:cxnLst/>
              <a:rect l="l" t="t" r="r" b="b"/>
              <a:pathLst>
                <a:path w="6801" h="28326" extrusionOk="0">
                  <a:moveTo>
                    <a:pt x="6416" y="0"/>
                  </a:moveTo>
                  <a:cubicBezTo>
                    <a:pt x="5856" y="0"/>
                    <a:pt x="4292" y="2361"/>
                    <a:pt x="2812" y="6943"/>
                  </a:cubicBezTo>
                  <a:cubicBezTo>
                    <a:pt x="629" y="13676"/>
                    <a:pt x="148" y="25477"/>
                    <a:pt x="1" y="28326"/>
                  </a:cubicBezTo>
                  <a:lnTo>
                    <a:pt x="759" y="28289"/>
                  </a:lnTo>
                  <a:cubicBezTo>
                    <a:pt x="1739" y="16672"/>
                    <a:pt x="3571" y="8848"/>
                    <a:pt x="5790" y="3391"/>
                  </a:cubicBezTo>
                  <a:cubicBezTo>
                    <a:pt x="6710" y="1116"/>
                    <a:pt x="6800" y="0"/>
                    <a:pt x="6416" y="0"/>
                  </a:cubicBezTo>
                  <a:close/>
                </a:path>
              </a:pathLst>
            </a:custGeom>
            <a:solidFill>
              <a:srgbClr val="FFFFFF">
                <a:alpha val="28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68128"/>
            <a:ext cx="91440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>
                <a:solidFill>
                  <a:srgbClr val="C00000"/>
                </a:solidFill>
              </a:rPr>
              <a:t>Bài tập 2: Tìm hiểu và giải thích </a:t>
            </a:r>
            <a:endParaRPr lang="en-US" sz="22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200" b="1">
                <a:solidFill>
                  <a:srgbClr val="C00000"/>
                </a:solidFill>
              </a:rPr>
              <a:t>tác dụng của việc làm bảo vệ môi trường</a:t>
            </a:r>
          </a:p>
        </p:txBody>
      </p:sp>
      <p:sp>
        <p:nvSpPr>
          <p:cNvPr id="27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378487" y="1869753"/>
            <a:ext cx="3860800" cy="641137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Trồng và chăm sóc cây xanh.</a:t>
            </a:r>
          </a:p>
        </p:txBody>
      </p:sp>
      <p:sp>
        <p:nvSpPr>
          <p:cNvPr id="28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4578767" y="1871761"/>
            <a:ext cx="4261549" cy="641137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loại rác thải trước khi xử lí.</a:t>
            </a:r>
          </a:p>
        </p:txBody>
      </p:sp>
      <p:sp>
        <p:nvSpPr>
          <p:cNvPr id="29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378487" y="2774447"/>
            <a:ext cx="3860800" cy="641137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Giữ trật tự nơi công cộng.</a:t>
            </a: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4578767" y="2774049"/>
            <a:ext cx="4261549" cy="641137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Tuyên truyền bảo vệ môi trường.</a:t>
            </a:r>
          </a:p>
        </p:txBody>
      </p:sp>
      <p:sp>
        <p:nvSpPr>
          <p:cNvPr id="31" name="Rectangle: Diagonal Corners Rounded 29">
            <a:extLst>
              <a:ext uri="{FF2B5EF4-FFF2-40B4-BE49-F238E27FC236}">
                <a16:creationId xmlns:a16="http://schemas.microsoft.com/office/drawing/2014/main" xmlns="" id="{0C244BCA-CC79-3B1F-8856-82D155DB12B6}"/>
              </a:ext>
            </a:extLst>
          </p:cNvPr>
          <p:cNvSpPr/>
          <p:nvPr/>
        </p:nvSpPr>
        <p:spPr>
          <a:xfrm>
            <a:off x="377278" y="3671513"/>
            <a:ext cx="8463038" cy="969914"/>
          </a:xfrm>
          <a:prstGeom prst="round2DiagRect">
            <a:avLst/>
          </a:prstGeom>
          <a:solidFill>
            <a:srgbClr val="FBF2E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Sử dụng túi vải, một số loại lá, giấy,… để gói, đựng sản phẩm thay cho túi ni-lông.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3077" y="11639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nhóm, </a:t>
            </a:r>
            <a:r>
              <a:rPr lang="vi-VN" sz="2000"/>
              <a:t>tìm hiểu và giải thích tác dụng của những việc làm </a:t>
            </a:r>
            <a:r>
              <a:rPr lang="en-US" sz="2000"/>
              <a:t>sau: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695924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78518" y="980086"/>
            <a:ext cx="4901025" cy="2862322"/>
            <a:chOff x="605200" y="2456835"/>
            <a:chExt cx="4901025" cy="2862322"/>
          </a:xfrm>
        </p:grpSpPr>
        <p:sp>
          <p:nvSpPr>
            <p:cNvPr id="8" name="TextBox 7"/>
            <p:cNvSpPr txBox="1"/>
            <p:nvPr/>
          </p:nvSpPr>
          <p:spPr>
            <a:xfrm>
              <a:off x="605201" y="2456835"/>
              <a:ext cx="490102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    </a:t>
              </a:r>
              <a:r>
                <a:rPr lang="vi-VN" sz="2000" b="1">
                  <a:solidFill>
                    <a:srgbClr val="7030A0"/>
                  </a:solidFill>
                </a:rPr>
                <a:t>a. Trồng và chăm sóc cây xanh</a:t>
              </a:r>
              <a:r>
                <a:rPr lang="en-US" sz="2000" b="1">
                  <a:solidFill>
                    <a:srgbClr val="7030A0"/>
                  </a:solidFill>
                </a:rPr>
                <a:t>: 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C</a:t>
              </a:r>
              <a:r>
                <a:rPr lang="vi-VN" sz="2000"/>
                <a:t>ải thiện chất lượng không khí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T</a:t>
              </a:r>
              <a:r>
                <a:rPr lang="vi-VN" sz="2000"/>
                <a:t>ạo bóng mát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G</a:t>
              </a:r>
              <a:r>
                <a:rPr lang="vi-VN" sz="2000"/>
                <a:t>iảm nhiệt độ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N</a:t>
              </a:r>
              <a:r>
                <a:rPr lang="vi-VN" sz="2000"/>
                <a:t>găn ngừa lũ lụt, xói mòn đất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T</a:t>
              </a:r>
              <a:r>
                <a:rPr lang="vi-VN" sz="2000"/>
                <a:t>ạo cảnh quan xanh tươi, thoáng mát.</a:t>
              </a:r>
              <a:endParaRPr lang="en-US" sz="2000"/>
            </a:p>
          </p:txBody>
        </p:sp>
        <p:pic>
          <p:nvPicPr>
            <p:cNvPr id="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842" name="Picture 2" descr="https://hoisvcvn.org.vn/Uploads/images/1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5764"/>
            <a:ext cx="3027144" cy="200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 descr="https://sunny-eco.vn/wp-content/uploads/2020/01/loi-ich-cua-cay-xan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86031"/>
            <a:ext cx="3027144" cy="201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1925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0060" y="231621"/>
            <a:ext cx="5902511" cy="1938992"/>
            <a:chOff x="605200" y="2456835"/>
            <a:chExt cx="5902511" cy="1938992"/>
          </a:xfrm>
        </p:grpSpPr>
        <p:sp>
          <p:nvSpPr>
            <p:cNvPr id="8" name="TextBox 7"/>
            <p:cNvSpPr txBox="1"/>
            <p:nvPr/>
          </p:nvSpPr>
          <p:spPr>
            <a:xfrm>
              <a:off x="605201" y="2456835"/>
              <a:ext cx="590251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    </a:t>
              </a:r>
              <a:r>
                <a:rPr lang="vi-VN" sz="2000" b="1">
                  <a:solidFill>
                    <a:srgbClr val="7030A0"/>
                  </a:solidFill>
                </a:rPr>
                <a:t>b. Phân loại rác thải trước khi xử lí</a:t>
              </a:r>
              <a:r>
                <a:rPr lang="en-US" sz="2000" b="1">
                  <a:solidFill>
                    <a:srgbClr val="7030A0"/>
                  </a:solidFill>
                </a:rPr>
                <a:t>: 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T</a:t>
              </a:r>
              <a:r>
                <a:rPr lang="vi-VN" sz="2000"/>
                <a:t>ái chế các loại rác còn sử dụng được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G</a:t>
              </a:r>
              <a:r>
                <a:rPr lang="vi-VN" sz="2000"/>
                <a:t>iảm chi phí thu gom, xử lí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P</a:t>
              </a:r>
              <a:r>
                <a:rPr lang="vi-VN" sz="2000"/>
                <a:t>hòng tránh bệnh tật truyền nhiễm từ rác thải.</a:t>
              </a:r>
              <a:endParaRPr lang="en-US" sz="2000"/>
            </a:p>
          </p:txBody>
        </p:sp>
        <p:pic>
          <p:nvPicPr>
            <p:cNvPr id="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890" name="Picture 2" descr="https://nhuatsg.com/wp-content/uploads/2022/01/tam-quan-trong-cua-viec-phan-loai-rac-tha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r="13657"/>
          <a:stretch/>
        </p:blipFill>
        <p:spPr bwMode="auto">
          <a:xfrm>
            <a:off x="449944" y="2407966"/>
            <a:ext cx="1752600" cy="205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https://scdi.org.vn/upload/images/6.%20Tin%20t%E1%BB%A9c/Tin%20t%E1%BB%A9c%20CHUNG/Ho%E1%BA%A1t%20%C4%91%E1%BB%99ng%20c%E1%BB%A7a%20SCDI/b%E1%BA%A3n%20tin%20m%C3%B4i%20tr%C6%B0%E1%BB%9Dng/taich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89" y="2407966"/>
            <a:ext cx="3077805" cy="205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4" name="Picture 6" descr="https://tl.cdnchinhphu.vn/344445545208135680/2024/6/18/186h5-17186907619863519964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"/>
          <a:stretch/>
        </p:blipFill>
        <p:spPr bwMode="auto">
          <a:xfrm>
            <a:off x="6040639" y="2407966"/>
            <a:ext cx="2682447" cy="205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5300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2917" y="173564"/>
            <a:ext cx="4871997" cy="1938992"/>
            <a:chOff x="605200" y="2456835"/>
            <a:chExt cx="4871997" cy="1938992"/>
          </a:xfrm>
        </p:grpSpPr>
        <p:sp>
          <p:nvSpPr>
            <p:cNvPr id="8" name="TextBox 7"/>
            <p:cNvSpPr txBox="1"/>
            <p:nvPr/>
          </p:nvSpPr>
          <p:spPr>
            <a:xfrm>
              <a:off x="605201" y="2456835"/>
              <a:ext cx="48719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</a:rPr>
                <a:t>    </a:t>
              </a:r>
              <a:r>
                <a:rPr lang="vi-VN" sz="2000" b="1">
                  <a:solidFill>
                    <a:srgbClr val="7030A0"/>
                  </a:solidFill>
                </a:rPr>
                <a:t>c. Giữ trật tự nơi công cộng</a:t>
              </a:r>
              <a:r>
                <a:rPr lang="en-US" sz="2000" b="1">
                  <a:solidFill>
                    <a:srgbClr val="7030A0"/>
                  </a:solidFill>
                </a:rPr>
                <a:t>: 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vi-VN" sz="2000"/>
                <a:t>Tránh ô nhiễm tiếng ồn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T</a:t>
              </a:r>
              <a:r>
                <a:rPr lang="vi-VN" sz="2000"/>
                <a:t>ạo không gian yên tĩnh để nghỉ ngơi</a:t>
              </a:r>
              <a:r>
                <a:rPr lang="en-US" sz="2000"/>
                <a:t>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/>
                <a:t>N</a:t>
              </a:r>
              <a:r>
                <a:rPr lang="vi-VN" sz="2000"/>
                <a:t>găn ngừa bệnh tật.</a:t>
              </a:r>
              <a:endParaRPr lang="en-US" sz="2000"/>
            </a:p>
          </p:txBody>
        </p:sp>
        <p:pic>
          <p:nvPicPr>
            <p:cNvPr id="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914" name="Picture 2" descr="https://kilala.vn/data/upload/article/5436/goi%20dien%20thoai%20tren%20tau%20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7"/>
          <a:stretch/>
        </p:blipFill>
        <p:spPr bwMode="auto">
          <a:xfrm>
            <a:off x="4188418" y="2326531"/>
            <a:ext cx="4580122" cy="218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https://cdn.alongwalk.info/wp-content/uploads/2022/03/17060730/image-14-kinh-nghiem-thuc-te-ren-hoc-sinh-trat-tu-khong-noi-chuyen-nhieu-cua-giao-vien-tieu-hoc-1647446850644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13107"/>
          <a:stretch/>
        </p:blipFill>
        <p:spPr bwMode="auto">
          <a:xfrm>
            <a:off x="440231" y="2326531"/>
            <a:ext cx="3470254" cy="218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756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uth Korea Environmental Issues Thesis By Slidesgo">
  <a:themeElements>
    <a:clrScheme name="Simple Light">
      <a:dk1>
        <a:srgbClr val="FFFFFF"/>
      </a:dk1>
      <a:lt1>
        <a:srgbClr val="366C75"/>
      </a:lt1>
      <a:dk2>
        <a:srgbClr val="7DC3EA"/>
      </a:dk2>
      <a:lt2>
        <a:srgbClr val="D2F1FA"/>
      </a:lt2>
      <a:accent1>
        <a:srgbClr val="6A8159"/>
      </a:accent1>
      <a:accent2>
        <a:srgbClr val="ACD38F"/>
      </a:accent2>
      <a:accent3>
        <a:srgbClr val="FBDE94"/>
      </a:accent3>
      <a:accent4>
        <a:srgbClr val="E2C57D"/>
      </a:accent4>
      <a:accent5>
        <a:srgbClr val="FF9AC2"/>
      </a:accent5>
      <a:accent6>
        <a:srgbClr val="825576"/>
      </a:accent6>
      <a:hlink>
        <a:srgbClr val="366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966</Words>
  <Application>Microsoft Office PowerPoint</Application>
  <PresentationFormat>On-screen Show (16:9)</PresentationFormat>
  <Paragraphs>81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Poppins</vt:lpstr>
      <vt:lpstr>Arial (Body)</vt:lpstr>
      <vt:lpstr>Bebas Neue</vt:lpstr>
      <vt:lpstr>Bahnschrift SemiBold</vt:lpstr>
      <vt:lpstr>Wingdings</vt:lpstr>
      <vt:lpstr>Calibri</vt:lpstr>
      <vt:lpstr>Poppins SemiBold</vt:lpstr>
      <vt:lpstr>Times New Roman</vt:lpstr>
      <vt:lpstr>Algerian</vt:lpstr>
      <vt:lpstr>Nunito Light</vt:lpstr>
      <vt:lpstr>South Korea Environmental Issues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KOREA ENVIRONMENTAL ISSUES THESIS</dc:title>
  <dc:creator>Acer</dc:creator>
  <cp:lastModifiedBy>quyet262@gmail.com</cp:lastModifiedBy>
  <cp:revision>72</cp:revision>
  <dcterms:modified xsi:type="dcterms:W3CDTF">2025-01-06T01:39:33Z</dcterms:modified>
</cp:coreProperties>
</file>