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60" r:id="rId5"/>
    <p:sldId id="336" r:id="rId6"/>
    <p:sldId id="337" r:id="rId7"/>
    <p:sldId id="338" r:id="rId8"/>
    <p:sldId id="327" r:id="rId9"/>
    <p:sldId id="331" r:id="rId10"/>
    <p:sldId id="340" r:id="rId11"/>
    <p:sldId id="341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387230" y="3078375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19: ÔN TẬP HÌNH HỌC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9" y="403844"/>
            <a:ext cx="2230362" cy="991397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53" name="Group 13"/>
          <p:cNvGrpSpPr/>
          <p:nvPr/>
        </p:nvGrpSpPr>
        <p:grpSpPr>
          <a:xfrm>
            <a:off x="600137" y="2011531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105" y="1480848"/>
              <a:ext cx="2269769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vuông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3894142" y="3329473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" y="1303071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73249" y="2197558"/>
            <a:ext cx="2856505" cy="1964435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836" y="1445436"/>
              <a:ext cx="2184714" cy="105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687627" y="5212137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4494" y="5266636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9" y="529098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378196" y="1396529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54711" y="1861250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76" y="1550164"/>
              <a:ext cx="2371571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562197" y="5227000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2398" y="3364155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73" y="425285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5873" y="1453659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46" y="4512003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664349" y="2001811"/>
            <a:ext cx="2856505" cy="2186619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202" y="1474544"/>
              <a:ext cx="2224913" cy="94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chữ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nhật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8070682" y="3299748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3591" y="5251773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79" y="431947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7358" y="134864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2400" r="69600" b="43200"/>
          <a:stretch>
            <a:fillRect/>
          </a:stretch>
        </p:blipFill>
        <p:spPr bwMode="auto">
          <a:xfrm>
            <a:off x="3800108" y="1664855"/>
            <a:ext cx="2428842" cy="2359446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07" y="4469654"/>
            <a:ext cx="1914050" cy="1914050"/>
          </a:xfrm>
          <a:prstGeom prst="rect">
            <a:avLst/>
          </a:prstGeom>
        </p:spPr>
      </p:pic>
      <p:grpSp>
        <p:nvGrpSpPr>
          <p:cNvPr id="21" name="Group 13"/>
          <p:cNvGrpSpPr/>
          <p:nvPr/>
        </p:nvGrpSpPr>
        <p:grpSpPr>
          <a:xfrm>
            <a:off x="893707" y="1766776"/>
            <a:ext cx="3265755" cy="2359446"/>
            <a:chOff x="508192" y="1341858"/>
            <a:chExt cx="2450054" cy="1140119"/>
          </a:xfrm>
        </p:grpSpPr>
        <p:sp>
          <p:nvSpPr>
            <p:cNvPr id="22" name="Cloud Callout 21"/>
            <p:cNvSpPr/>
            <p:nvPr/>
          </p:nvSpPr>
          <p:spPr>
            <a:xfrm>
              <a:off x="508192" y="1341858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664" y="1454750"/>
              <a:ext cx="2066001" cy="87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?</a:t>
              </a:r>
            </a:p>
          </p:txBody>
        </p:sp>
      </p:grpSp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37200" t="2400" r="34800" b="43200"/>
          <a:stretch>
            <a:fillRect/>
          </a:stretch>
        </p:blipFill>
        <p:spPr bwMode="auto">
          <a:xfrm>
            <a:off x="6818774" y="1664854"/>
            <a:ext cx="2428842" cy="2359437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8400" t="2400" r="3600" b="43200"/>
          <a:stretch>
            <a:fillRect/>
          </a:stretch>
        </p:blipFill>
        <p:spPr bwMode="auto">
          <a:xfrm>
            <a:off x="9525197" y="1664854"/>
            <a:ext cx="2428842" cy="2359437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60000" r="64800"/>
          <a:stretch>
            <a:fillRect/>
          </a:stretch>
        </p:blipFill>
        <p:spPr bwMode="auto">
          <a:xfrm>
            <a:off x="3800108" y="4163072"/>
            <a:ext cx="2845215" cy="173488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40800" t="60000" r="40800"/>
          <a:stretch>
            <a:fillRect/>
          </a:stretch>
        </p:blipFill>
        <p:spPr bwMode="auto">
          <a:xfrm>
            <a:off x="7131054" y="4163079"/>
            <a:ext cx="1596096" cy="1734880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7200" t="60000" r="3600"/>
          <a:stretch>
            <a:fillRect/>
          </a:stretch>
        </p:blipFill>
        <p:spPr bwMode="auto">
          <a:xfrm>
            <a:off x="9421105" y="4163079"/>
            <a:ext cx="2532935" cy="173488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7699524" y="540040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66533" y="356728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08229" y="3546814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06" y="431947"/>
            <a:ext cx="2230362" cy="99139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2045" y="130050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9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257" y="4521988"/>
            <a:ext cx="1914050" cy="1914050"/>
          </a:xfrm>
          <a:prstGeom prst="rect">
            <a:avLst/>
          </a:prstGeom>
        </p:spPr>
      </p:pic>
      <p:grpSp>
        <p:nvGrpSpPr>
          <p:cNvPr id="74" name="Group 13"/>
          <p:cNvGrpSpPr/>
          <p:nvPr/>
        </p:nvGrpSpPr>
        <p:grpSpPr>
          <a:xfrm>
            <a:off x="631101" y="1822984"/>
            <a:ext cx="2630775" cy="2304922"/>
            <a:chOff x="256033" y="1390861"/>
            <a:chExt cx="1973675" cy="1356377"/>
          </a:xfrm>
        </p:grpSpPr>
        <p:sp>
          <p:nvSpPr>
            <p:cNvPr id="75" name="Cloud Callout 74"/>
            <p:cNvSpPr/>
            <p:nvPr/>
          </p:nvSpPr>
          <p:spPr>
            <a:xfrm>
              <a:off x="256033" y="1390861"/>
              <a:ext cx="1973675" cy="135637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654" y="1524405"/>
              <a:ext cx="1888766" cy="106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thích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hợp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để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đặt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dấu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“?”</a:t>
              </a:r>
            </a:p>
          </p:txBody>
        </p:sp>
      </p:grpSp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" t="36000" r="1200" b="43200"/>
          <a:stretch>
            <a:fillRect/>
          </a:stretch>
        </p:blipFill>
        <p:spPr bwMode="auto">
          <a:xfrm>
            <a:off x="2861463" y="2170150"/>
            <a:ext cx="9194205" cy="979712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0" t="72000" r="73200" b="7200"/>
          <a:stretch>
            <a:fillRect/>
          </a:stretch>
        </p:blipFill>
        <p:spPr bwMode="auto">
          <a:xfrm>
            <a:off x="3878854" y="3865801"/>
            <a:ext cx="1394209" cy="979712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42000" t="72000" r="43200" b="7200"/>
          <a:stretch>
            <a:fillRect/>
          </a:stretch>
        </p:blipFill>
        <p:spPr bwMode="auto">
          <a:xfrm>
            <a:off x="6704939" y="3865801"/>
            <a:ext cx="1394209" cy="979712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67200" t="72000" r="18000" b="7200"/>
          <a:stretch>
            <a:fillRect/>
          </a:stretch>
        </p:blipFill>
        <p:spPr bwMode="auto">
          <a:xfrm>
            <a:off x="9078851" y="3865801"/>
            <a:ext cx="1394209" cy="979712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6564551" y="4290624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01" y="421962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96613" y="1299763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47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24" y="457467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41537" y="1448864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426" y="1448864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15" y="401716"/>
            <a:ext cx="2230362" cy="9913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1189" y="1393113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172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31</cp:revision>
  <dcterms:created xsi:type="dcterms:W3CDTF">2021-07-24T01:07:49Z</dcterms:created>
  <dcterms:modified xsi:type="dcterms:W3CDTF">2025-01-03T15:58:42Z</dcterms:modified>
</cp:coreProperties>
</file>