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0" r:id="rId2"/>
    <p:sldMasterId id="2147483683" r:id="rId3"/>
    <p:sldMasterId id="2147483688" r:id="rId4"/>
  </p:sldMasterIdLst>
  <p:notesMasterIdLst>
    <p:notesMasterId r:id="rId12"/>
  </p:notesMasterIdLst>
  <p:sldIdLst>
    <p:sldId id="306" r:id="rId5"/>
    <p:sldId id="284" r:id="rId6"/>
    <p:sldId id="256" r:id="rId7"/>
    <p:sldId id="280" r:id="rId8"/>
    <p:sldId id="288" r:id="rId9"/>
    <p:sldId id="301" r:id="rId10"/>
    <p:sldId id="30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C5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CABFB-264E-4402-AF2B-88551CF9B05C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1E45C-CBB5-4A0F-A1DA-BDC441FD11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565" indent="0" algn="ctr">
              <a:buNone/>
              <a:defRPr sz="2000"/>
            </a:lvl2pPr>
            <a:lvl3pPr marL="913130" indent="0" algn="ctr">
              <a:buNone/>
              <a:defRPr sz="1900"/>
            </a:lvl3pPr>
            <a:lvl4pPr marL="1369695" indent="0" algn="ctr">
              <a:buNone/>
              <a:defRPr sz="1600"/>
            </a:lvl4pPr>
            <a:lvl5pPr marL="1826260" indent="0" algn="ctr">
              <a:buNone/>
              <a:defRPr sz="1600"/>
            </a:lvl5pPr>
            <a:lvl6pPr marL="2282825" indent="0" algn="ctr">
              <a:buNone/>
              <a:defRPr sz="1600"/>
            </a:lvl6pPr>
            <a:lvl7pPr marL="2739390" indent="0" algn="ctr">
              <a:buNone/>
              <a:defRPr sz="1600"/>
            </a:lvl7pPr>
            <a:lvl8pPr marL="3195955" indent="0" algn="ctr">
              <a:buNone/>
              <a:defRPr sz="1600"/>
            </a:lvl8pPr>
            <a:lvl9pPr marL="365252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81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5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1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6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82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9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2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130" indent="0">
              <a:buNone/>
              <a:defRPr sz="1900" b="1"/>
            </a:lvl3pPr>
            <a:lvl4pPr marL="1369695" indent="0">
              <a:buNone/>
              <a:defRPr sz="1600" b="1"/>
            </a:lvl4pPr>
            <a:lvl5pPr marL="1826260" indent="0">
              <a:buNone/>
              <a:defRPr sz="1600" b="1"/>
            </a:lvl5pPr>
            <a:lvl6pPr marL="2282825" indent="0">
              <a:buNone/>
              <a:defRPr sz="1600" b="1"/>
            </a:lvl6pPr>
            <a:lvl7pPr marL="2739390" indent="0">
              <a:buNone/>
              <a:defRPr sz="1600" b="1"/>
            </a:lvl7pPr>
            <a:lvl8pPr marL="3195955" indent="0">
              <a:buNone/>
              <a:defRPr sz="1600" b="1"/>
            </a:lvl8pPr>
            <a:lvl9pPr marL="365252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50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130" indent="0">
              <a:buNone/>
              <a:defRPr sz="2400"/>
            </a:lvl3pPr>
            <a:lvl4pPr marL="1369695" indent="0">
              <a:buNone/>
              <a:defRPr sz="2000"/>
            </a:lvl4pPr>
            <a:lvl5pPr marL="1826260" indent="0">
              <a:buNone/>
              <a:defRPr sz="2000"/>
            </a:lvl5pPr>
            <a:lvl6pPr marL="2282825" indent="0">
              <a:buNone/>
              <a:defRPr sz="2000"/>
            </a:lvl6pPr>
            <a:lvl7pPr marL="2739390" indent="0">
              <a:buNone/>
              <a:defRPr sz="2000"/>
            </a:lvl7pPr>
            <a:lvl8pPr marL="3195955" indent="0">
              <a:buNone/>
              <a:defRPr sz="2000"/>
            </a:lvl8pPr>
            <a:lvl9pPr marL="365252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565" indent="0">
              <a:buNone/>
              <a:defRPr sz="1500"/>
            </a:lvl2pPr>
            <a:lvl3pPr marL="913130" indent="0">
              <a:buNone/>
              <a:defRPr sz="1200"/>
            </a:lvl3pPr>
            <a:lvl4pPr marL="1369695" indent="0">
              <a:buNone/>
              <a:defRPr sz="1100"/>
            </a:lvl4pPr>
            <a:lvl5pPr marL="1826260" indent="0">
              <a:buNone/>
              <a:defRPr sz="1100"/>
            </a:lvl5pPr>
            <a:lvl6pPr marL="2282825" indent="0">
              <a:buNone/>
              <a:defRPr sz="1100"/>
            </a:lvl6pPr>
            <a:lvl7pPr marL="2739390" indent="0">
              <a:buNone/>
              <a:defRPr sz="1100"/>
            </a:lvl7pPr>
            <a:lvl8pPr marL="3195955" indent="0">
              <a:buNone/>
              <a:defRPr sz="1100"/>
            </a:lvl8pPr>
            <a:lvl9pPr marL="3652520" indent="0">
              <a:buNone/>
              <a:defRPr sz="11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202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3" y="365202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 userDrawn="1"/>
        </p:nvGrpSpPr>
        <p:grpSpPr>
          <a:xfrm>
            <a:off x="0" y="0"/>
            <a:ext cx="12192000" cy="6858000"/>
            <a:chOff x="0" y="0"/>
            <a:chExt cx="9144000" cy="514350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09907"/>
              <a:ext cx="9143244" cy="163359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2844885" cy="162508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625779" y="279485"/>
            <a:ext cx="5033857" cy="697627"/>
          </a:xfrm>
          <a:prstGeom prst="rect">
            <a:avLst/>
          </a:prstGeom>
          <a:noFill/>
        </p:spPr>
        <p:txBody>
          <a:bodyPr wrap="none" lIns="121765" tIns="60882" rIns="121765" bIns="60882" rtlCol="0">
            <a:spAutoFit/>
          </a:bodyPr>
          <a:lstStyle/>
          <a:p>
            <a:pPr defTabSz="913130">
              <a:defRPr/>
            </a:pPr>
            <a:r>
              <a:rPr lang="zh-CN" altLang="en-US" sz="3700" b="1">
                <a:solidFill>
                  <a:prstClr val="white"/>
                </a:solidFill>
                <a:latin typeface="Microsoft YaHei" panose="020B0503020204020204" pitchFamily="34" charset="-122"/>
              </a:rPr>
              <a:t>单击此处添加文字标题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52" y="977109"/>
            <a:ext cx="12191999" cy="5593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65" tIns="60882" rIns="121765" bIns="60882" rtlCol="0" anchor="ctr"/>
          <a:lstStyle/>
          <a:p>
            <a:pPr algn="ctr" defTabSz="913130">
              <a:defRPr/>
            </a:pPr>
            <a:endParaRPr lang="zh-CN" altLang="en-US" sz="1900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05-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8"/>
          <a:stretch>
            <a:fillRect/>
          </a:stretch>
        </p:blipFill>
        <p:spPr bwMode="auto">
          <a:xfrm>
            <a:off x="0" y="5922980"/>
            <a:ext cx="12192000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C:\Users\Administrator\Desktop\05----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4" t="19669"/>
          <a:stretch>
            <a:fillRect/>
          </a:stretch>
        </p:blipFill>
        <p:spPr bwMode="auto">
          <a:xfrm>
            <a:off x="6" y="1"/>
            <a:ext cx="1674284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Tm="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pPr/>
              <a:t>12/01/2025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p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C5BDD-082C-4349-BEE9-4D251FC5A993}" type="datetimeFigureOut">
              <a:rPr lang="en-US" smtClean="0"/>
              <a:pPr/>
              <a:t>12/1/2025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A2323-1E4E-4562-8C9E-EA499E14F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2025/1/12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130">
              <a:defRPr/>
            </a:pPr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13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l" defTabSz="91313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13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6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9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22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79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485" indent="-228600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82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3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9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5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0F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transition spd="slow" advTm="0">
    <p:random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方正准圆简体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方正准圆简体"/>
          <a:ea typeface="方正准圆简体"/>
          <a:cs typeface="方正准圆简体"/>
        </a:defRPr>
      </a:lvl5pPr>
      <a:lvl6pPr marL="45656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313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69695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626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7965" indent="-227965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方正准圆简体"/>
        </a:defRPr>
      </a:lvl1pPr>
      <a:lvl2pPr marL="68453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方正准圆简体"/>
        </a:defRPr>
      </a:lvl2pPr>
      <a:lvl3pPr marL="114109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方正准圆简体"/>
        </a:defRPr>
      </a:lvl3pPr>
      <a:lvl4pPr marL="1597660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4pPr>
      <a:lvl5pPr marL="2054225" indent="-22796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方正准圆简体"/>
        </a:defRPr>
      </a:lvl5pPr>
      <a:lvl6pPr marL="251079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355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92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850" indent="-227965" algn="l" defTabSz="91313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3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9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6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9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75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20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85" algn="l" defTabSz="91313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pPr/>
              <a:t>12/01/2025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49" y="438957"/>
            <a:ext cx="10223500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47777" y="2348881"/>
            <a:ext cx="75824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19: Ôn tập hình học</a:t>
            </a:r>
          </a:p>
        </p:txBody>
      </p:sp>
    </p:spTree>
    <p:extLst>
      <p:ext uri="{BB962C8B-B14F-4D97-AF65-F5344CB8AC3E}">
        <p14:creationId xmlns:p14="http://schemas.microsoft.com/office/powerpoint/2010/main" val="202233564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4" name="Google Shape;461;p28"/>
          <p:cNvSpPr txBox="1"/>
          <p:nvPr/>
        </p:nvSpPr>
        <p:spPr>
          <a:xfrm>
            <a:off x="393896" y="2166425"/>
            <a:ext cx="11798104" cy="1725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Trò chơi: Ai giỏi nhất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41971" y="1168771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1</a:t>
            </a:r>
          </a:p>
        </p:txBody>
      </p:sp>
      <p:pic>
        <p:nvPicPr>
          <p:cNvPr id="9" name="Picture 8" descr="118407268_674171459974320_330642261519506044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21280" cy="1112520"/>
          </a:xfrm>
          <a:prstGeom prst="rect">
            <a:avLst/>
          </a:prstGeom>
        </p:spPr>
      </p:pic>
      <p:pic>
        <p:nvPicPr>
          <p:cNvPr id="10" name="Picture 9" descr="118653678_319200152854988_441942497217338097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8855" y="1026942"/>
            <a:ext cx="10213145" cy="38545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436" y="5042118"/>
            <a:ext cx="542167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vuông?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tam giác?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tròn?</a:t>
            </a:r>
          </a:p>
          <a:p>
            <a:pPr marL="342900" indent="-342900">
              <a:buAutoNum type="alphaLcParenR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Những hình nào là hình chữ nhật?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322362" y="365761"/>
            <a:ext cx="1252025" cy="8917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E200000000000000" pitchFamily="34" charset="0"/>
              </a:rPr>
              <a:t>2</a:t>
            </a:r>
          </a:p>
        </p:txBody>
      </p:sp>
      <p:pic>
        <p:nvPicPr>
          <p:cNvPr id="7" name="Picture 6" descr="118147806_351155609623318_5305395354862415751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4738" y="1589649"/>
            <a:ext cx="10269416" cy="4192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912012" y="745588"/>
            <a:ext cx="77348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Những hình nào là khối lập phương?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6"/>
          <p:cNvSpPr/>
          <p:nvPr/>
        </p:nvSpPr>
        <p:spPr>
          <a:xfrm>
            <a:off x="1026939" y="681029"/>
            <a:ext cx="872200" cy="58441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charset="0"/>
                <a:cs typeface="Times New Roman" panose="02020603050405020304" charset="0"/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8966" y="872197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Hình thích hợp đặt vào dấu “?” là hình nào?</a:t>
            </a:r>
          </a:p>
        </p:txBody>
      </p:sp>
      <p:pic>
        <p:nvPicPr>
          <p:cNvPr id="5" name="Picture 4" descr="118278143_303161414093139_613538283199111442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369" y="1842869"/>
            <a:ext cx="10958733" cy="45297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8484341_1246731052347064_4062564573751063640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911" y="118110"/>
            <a:ext cx="11099409" cy="66217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644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685801"/>
            <a:ext cx="6409267" cy="5038725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83">
      <a:dk1>
        <a:srgbClr val="002060"/>
      </a:dk1>
      <a:lt1>
        <a:sysClr val="window" lastClr="FFFFFF"/>
      </a:lt1>
      <a:dk2>
        <a:srgbClr val="1C1C1C"/>
      </a:dk2>
      <a:lt2>
        <a:srgbClr val="EEECE1"/>
      </a:lt2>
      <a:accent1>
        <a:srgbClr val="009999"/>
      </a:accent1>
      <a:accent2>
        <a:srgbClr val="FF0066"/>
      </a:accent2>
      <a:accent3>
        <a:srgbClr val="99CC00"/>
      </a:accent3>
      <a:accent4>
        <a:srgbClr val="FFCC00"/>
      </a:accent4>
      <a:accent5>
        <a:srgbClr val="548DD4"/>
      </a:accent5>
      <a:accent6>
        <a:srgbClr val="FF9B05"/>
      </a:accent6>
      <a:hlink>
        <a:srgbClr val="C7C7C7"/>
      </a:hlink>
      <a:folHlink>
        <a:srgbClr val="FF0000"/>
      </a:folHlink>
    </a:clrScheme>
    <a:fontScheme name="Temp">
      <a:majorFont>
        <a:latin typeface="方正准圆简体"/>
        <a:ea typeface="方正准圆简体"/>
        <a:cs typeface=""/>
      </a:majorFont>
      <a:minorFont>
        <a:latin typeface="方正准圆简体"/>
        <a:ea typeface="方正准圆简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65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等线 Light</vt:lpstr>
      <vt:lpstr>Microsoft YaHei</vt:lpstr>
      <vt:lpstr>.VnAvant</vt:lpstr>
      <vt:lpstr>Arial</vt:lpstr>
      <vt:lpstr>Calibri</vt:lpstr>
      <vt:lpstr>Calibri Light</vt:lpstr>
      <vt:lpstr>Chivo Light</vt:lpstr>
      <vt:lpstr>Segoe UI</vt:lpstr>
      <vt:lpstr>Times New Roman</vt:lpstr>
      <vt:lpstr>方正准圆简体</vt:lpstr>
      <vt:lpstr>Office Theme</vt:lpstr>
      <vt:lpstr>3_Office 主题​​</vt:lpstr>
      <vt:lpstr>2_Office 主题</vt:lpstr>
      <vt:lpstr>Bạn nhỏ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Duy</dc:creator>
  <cp:lastModifiedBy>Lương Thành Trung</cp:lastModifiedBy>
  <cp:revision>4</cp:revision>
  <dcterms:created xsi:type="dcterms:W3CDTF">2020-08-12T16:29:00Z</dcterms:created>
  <dcterms:modified xsi:type="dcterms:W3CDTF">2025-01-12T03:08:14Z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