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41" r:id="rId3"/>
    <p:sldId id="427" r:id="rId4"/>
    <p:sldId id="442" r:id="rId5"/>
    <p:sldId id="428" r:id="rId6"/>
    <p:sldId id="444" r:id="rId7"/>
    <p:sldId id="445" r:id="rId8"/>
    <p:sldId id="446" r:id="rId9"/>
    <p:sldId id="447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3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54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VÀ ĐÁNH GIÁ CUỐI HỌC KÌ 1 (T1, 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9909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0719" y="457200"/>
            <a:ext cx="138900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382" y="1676401"/>
            <a:ext cx="10709538" cy="723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0" y="1823545"/>
            <a:ext cx="5277381" cy="6634655"/>
          </a:xfrm>
          <a:prstGeom prst="wedgeEllipseCallout">
            <a:avLst>
              <a:gd name="adj1" fmla="val -49733"/>
              <a:gd name="adj2" fmla="val 632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276637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loud 2"/>
          <p:cNvSpPr/>
          <p:nvPr/>
        </p:nvSpPr>
        <p:spPr>
          <a:xfrm>
            <a:off x="5395119" y="2057400"/>
            <a:ext cx="4762499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loud 11"/>
          <p:cNvSpPr/>
          <p:nvPr/>
        </p:nvSpPr>
        <p:spPr>
          <a:xfrm>
            <a:off x="11376819" y="7924800"/>
            <a:ext cx="45339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5699919" y="7924800"/>
            <a:ext cx="5029199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loud 19"/>
          <p:cNvSpPr/>
          <p:nvPr/>
        </p:nvSpPr>
        <p:spPr>
          <a:xfrm>
            <a:off x="442119" y="7924800"/>
            <a:ext cx="44958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loud 20"/>
          <p:cNvSpPr/>
          <p:nvPr/>
        </p:nvSpPr>
        <p:spPr>
          <a:xfrm>
            <a:off x="11414919" y="4876800"/>
            <a:ext cx="4572000" cy="1447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5950222" y="4892566"/>
            <a:ext cx="4359795" cy="15082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loud 22"/>
          <p:cNvSpPr/>
          <p:nvPr/>
        </p:nvSpPr>
        <p:spPr>
          <a:xfrm>
            <a:off x="213519" y="4892566"/>
            <a:ext cx="4495800" cy="13558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loud 23"/>
          <p:cNvSpPr/>
          <p:nvPr/>
        </p:nvSpPr>
        <p:spPr>
          <a:xfrm>
            <a:off x="11414919" y="1981200"/>
            <a:ext cx="4572000" cy="152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982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51744" y="762000"/>
            <a:ext cx="14677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51719" y="2419530"/>
            <a:ext cx="144780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1744" y="3770532"/>
            <a:ext cx="13250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b/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365919" y="4632066"/>
            <a:ext cx="7736243" cy="1997334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8284150" y="6629400"/>
            <a:ext cx="7734300" cy="1752600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365919" y="6629400"/>
            <a:ext cx="7734300" cy="175260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8174478" y="4632066"/>
            <a:ext cx="7814384" cy="1997334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2" grpId="0" animBg="1"/>
      <p:bldP spid="13" grpId="0" animBg="1"/>
      <p:bldP spid="19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11034" y="685800"/>
            <a:ext cx="1414138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713206"/>
              </p:ext>
            </p:extLst>
          </p:nvPr>
        </p:nvGraphicFramePr>
        <p:xfrm>
          <a:off x="1111033" y="2514600"/>
          <a:ext cx="14266285" cy="5715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4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1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0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9326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641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bờ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641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641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sông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bồi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đục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641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trăng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đồi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mờ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70056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27919" y="685800"/>
            <a:ext cx="141244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516987" y="2390241"/>
            <a:ext cx="7734300" cy="2143656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8510807" y="4953002"/>
            <a:ext cx="7734300" cy="3124198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592576" y="4914899"/>
            <a:ext cx="7734300" cy="3162301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8481219" y="2390241"/>
            <a:ext cx="7505700" cy="2181759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099719" y="3462069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078726" y="3962400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890919" y="3467931"/>
            <a:ext cx="838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824119" y="3977054"/>
            <a:ext cx="1219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3929519" y="3462069"/>
            <a:ext cx="685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5148719" y="3977054"/>
            <a:ext cx="58210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861719" y="647700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309519" y="6491654"/>
            <a:ext cx="63387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566319" y="6992815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309519" y="7010400"/>
            <a:ext cx="1066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1262519" y="6506308"/>
            <a:ext cx="60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786519" y="6506308"/>
            <a:ext cx="38100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5656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6138" y="457200"/>
            <a:ext cx="144062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8038" y="3429000"/>
            <a:ext cx="9879256" cy="3316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9" name="Flowchart: Alternate Process 38"/>
          <p:cNvSpPr/>
          <p:nvPr/>
        </p:nvSpPr>
        <p:spPr>
          <a:xfrm>
            <a:off x="3580546" y="3698736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6157119" y="6098042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2753642" y="5302206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3539515" y="4506843"/>
            <a:ext cx="2438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Flowchart: Alternate Process 45"/>
          <p:cNvSpPr/>
          <p:nvPr/>
        </p:nvSpPr>
        <p:spPr>
          <a:xfrm>
            <a:off x="8062119" y="5300741"/>
            <a:ext cx="2057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8" name="Flowchart: Alternate Process 47"/>
          <p:cNvSpPr/>
          <p:nvPr/>
        </p:nvSpPr>
        <p:spPr>
          <a:xfrm>
            <a:off x="12138819" y="1882110"/>
            <a:ext cx="2324100" cy="7078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9293886" y="1882110"/>
            <a:ext cx="1905000" cy="68883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sp>
        <p:nvSpPr>
          <p:cNvPr id="55" name="Flowchart: Alternate Process 54"/>
          <p:cNvSpPr/>
          <p:nvPr/>
        </p:nvSpPr>
        <p:spPr>
          <a:xfrm>
            <a:off x="6385719" y="1882110"/>
            <a:ext cx="1905000" cy="7078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3566319" y="1882110"/>
            <a:ext cx="2133600" cy="7078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róc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rách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808038" y="1863060"/>
            <a:ext cx="1905000" cy="7078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ắng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3823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1218E-6 3.33333E-6 L -0.17096 0.1729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48" y="864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5082E-6 3.33333E-6 L -0.5281 0.2562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05" y="1281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6269E-6 3.33333E-6 L 0.12041 0.3479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1" y="1739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443E-6 5.55112E-17 L 0.28103 0.337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52" y="16875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2077E-6 3.33333E-6 L -0.19038 0.43125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24" y="21563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39" grpId="0" animBg="1"/>
      <p:bldP spid="39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46" grpId="0" animBg="1"/>
      <p:bldP spid="46" grpId="1" animBg="1"/>
      <p:bldP spid="48" grpId="0" animBg="1"/>
      <p:bldP spid="48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27919" y="762000"/>
            <a:ext cx="142597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– 2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4671" y="2667000"/>
            <a:ext cx="9136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04671" y="3453824"/>
            <a:ext cx="9929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27919" y="6256081"/>
            <a:ext cx="14828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Hai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04671" y="4240649"/>
            <a:ext cx="9540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Con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ngoằn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ngoèo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04671" y="5055752"/>
            <a:ext cx="784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940329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9651</TotalTime>
  <Words>543</Words>
  <Application>Microsoft Office PowerPoint</Application>
  <PresentationFormat>Custom</PresentationFormat>
  <Paragraphs>76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Vũ Thị Diễm</cp:lastModifiedBy>
  <cp:revision>1035</cp:revision>
  <dcterms:created xsi:type="dcterms:W3CDTF">2008-09-09T22:52:10Z</dcterms:created>
  <dcterms:modified xsi:type="dcterms:W3CDTF">2025-01-08T14:42:07Z</dcterms:modified>
</cp:coreProperties>
</file>