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4" r:id="rId2"/>
    <p:sldId id="258" r:id="rId3"/>
    <p:sldId id="289" r:id="rId4"/>
    <p:sldId id="301" r:id="rId5"/>
    <p:sldId id="295" r:id="rId6"/>
    <p:sldId id="302" r:id="rId7"/>
    <p:sldId id="296" r:id="rId8"/>
    <p:sldId id="288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65364" autoAdjust="0"/>
  </p:normalViewPr>
  <p:slideViewPr>
    <p:cSldViewPr snapToGrid="0">
      <p:cViewPr varScale="1">
        <p:scale>
          <a:sx n="79" d="100"/>
          <a:sy n="79" d="100"/>
        </p:scale>
        <p:origin x="152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E109ACB-7D92-4799-A0E2-E2871C1D06FD}" type="datetimeFigureOut">
              <a:rPr lang="en-US"/>
              <a:pPr>
                <a:defRPr/>
              </a:pPr>
              <a:t>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FBD4AE4-4A2D-4A21-A999-D6876D334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/>
              <a:t>Đọc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FBD67E-4F75-435B-BED3-28E4373A8C2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EF211-0F89-4887-A319-2D6DD0FE5F6D}" type="datetimeFigureOut">
              <a:rPr lang="en-US"/>
              <a:pPr>
                <a:defRPr/>
              </a:pPr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473BB-51C7-44F0-BF33-B31D59355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82058-52DD-4318-87AC-21B926E9BCB8}" type="datetimeFigureOut">
              <a:rPr lang="en-US"/>
              <a:pPr>
                <a:defRPr/>
              </a:pPr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4D6FC-2A14-4C7D-A06B-7A9F82204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F1E33-633D-478E-A799-B41ED8184CFD}" type="datetimeFigureOut">
              <a:rPr lang="en-US"/>
              <a:pPr>
                <a:defRPr/>
              </a:pPr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68361-DF59-4A1B-8AF6-B6E3724FA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4EDE0-4572-4EF8-8700-6F1D2F71F50F}" type="datetimeFigureOut">
              <a:rPr lang="en-US"/>
              <a:pPr>
                <a:defRPr/>
              </a:pPr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AF780-747E-48D8-9DA9-3B61E657E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95FB9-4CF8-47F9-93AD-E238ECFE76A1}" type="datetimeFigureOut">
              <a:rPr lang="en-US"/>
              <a:pPr>
                <a:defRPr/>
              </a:pPr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D1CF6-6F99-4018-9794-5675CCD260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879C9-E3B9-4667-9919-891DE30262A9}" type="datetimeFigureOut">
              <a:rPr lang="en-US"/>
              <a:pPr>
                <a:defRPr/>
              </a:pPr>
              <a:t>1/10/2025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773D0-227C-4652-A0E0-649EF4FD3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F96FB-45D4-448A-9F13-B223F660C1A4}" type="datetimeFigureOut">
              <a:rPr lang="en-US"/>
              <a:pPr>
                <a:defRPr/>
              </a:pPr>
              <a:t>1/10/2025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67AD9-4F72-4FA2-B2B6-6E2FA402E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79D48-561A-4D9D-94BE-4E1EA531340C}" type="datetimeFigureOut">
              <a:rPr lang="en-US"/>
              <a:pPr>
                <a:defRPr/>
              </a:pPr>
              <a:t>1/10/2025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C2563-F523-4A8C-86A7-74F2E8EE2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1E11F-E7F9-4FAD-B8B7-C78E4E46782A}" type="datetimeFigureOut">
              <a:rPr lang="en-US"/>
              <a:pPr>
                <a:defRPr/>
              </a:pPr>
              <a:t>1/10/2025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725D1-70F3-4DB9-B7A4-537DED9A4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3C594-C054-425A-AEF5-FC841D0F921D}" type="datetimeFigureOut">
              <a:rPr lang="en-US"/>
              <a:pPr>
                <a:defRPr/>
              </a:pPr>
              <a:t>1/10/2025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43BCC-E341-454C-A3D6-F033703489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131CC-4A8C-42BB-A3EE-31D4704B6217}" type="datetimeFigureOut">
              <a:rPr lang="en-US"/>
              <a:pPr>
                <a:defRPr/>
              </a:pPr>
              <a:t>1/10/2025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AF329-8173-4B42-9845-576FD73BA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637B72-66F1-46A3-81D7-B1B9F6E23A26}" type="datetimeFigureOut">
              <a:rPr lang="en-US"/>
              <a:pPr>
                <a:defRPr/>
              </a:pPr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0A0000-D9FB-4209-808B-7764D2000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883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591096" y="2391138"/>
            <a:ext cx="445032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Bài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83: ÔN TẬP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5438"/>
            <a:ext cx="4806950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49363" y="885825"/>
            <a:ext cx="2846387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KHỞI ĐỌNG</a:t>
            </a:r>
          </a:p>
        </p:txBody>
      </p:sp>
      <p:sp>
        <p:nvSpPr>
          <p:cNvPr id="6" name="Rectangle 5"/>
          <p:cNvSpPr/>
          <p:nvPr/>
        </p:nvSpPr>
        <p:spPr>
          <a:xfrm>
            <a:off x="976313" y="739775"/>
            <a:ext cx="3232150" cy="73183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pic>
        <p:nvPicPr>
          <p:cNvPr id="7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76275" y="1685925"/>
            <a:ext cx="7678738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956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>
            <a:off x="0" y="0"/>
            <a:ext cx="8516938" cy="1903413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THẢO LUẬN NHÓM ĐÔI</a:t>
            </a:r>
          </a:p>
        </p:txBody>
      </p:sp>
      <p:pic>
        <p:nvPicPr>
          <p:cNvPr id="1843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0013" y="2855913"/>
            <a:ext cx="9144001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50415"/>
            <a:ext cx="9043988" cy="793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>
            <a:off x="0" y="0"/>
            <a:ext cx="8516938" cy="1903413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CHIA SẺ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76238" y="2141538"/>
            <a:ext cx="7527925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1. Những cảnh vật nào được nói tới trong bài thơ? </a:t>
            </a:r>
            <a:endParaRPr lang="en-US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76238" y="3081338"/>
            <a:ext cx="8516937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"lung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Hai</a:t>
            </a:r>
            <a:endParaRPr lang="en-US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rộn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76238" y="4884738"/>
            <a:ext cx="7802562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3. Hai tiếng trong từ "lung linh”</a:t>
            </a:r>
            <a:r>
              <a:rPr lang="en-US" sz="280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có điểm gì giống và khác nhau ?</a:t>
            </a:r>
            <a:endParaRPr lang="en-US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F2E57611-FD5D-2804-98BA-31A53660A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81" y="620465"/>
            <a:ext cx="8592749" cy="256258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</TotalTime>
  <Words>87</Words>
  <Application>Microsoft Office PowerPoint</Application>
  <PresentationFormat>Trình chiếu Trên màn hình (4:3)</PresentationFormat>
  <Paragraphs>11</Paragraphs>
  <Slides>8</Slides>
  <Notes>1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captthai84@outlook.com</cp:lastModifiedBy>
  <cp:revision>36</cp:revision>
  <dcterms:created xsi:type="dcterms:W3CDTF">2020-08-06T11:51:30Z</dcterms:created>
  <dcterms:modified xsi:type="dcterms:W3CDTF">2025-01-10T13:35:45Z</dcterms:modified>
</cp:coreProperties>
</file>