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handoutMasterIdLst>
    <p:handoutMasterId r:id="rId13"/>
  </p:handoutMasterIdLst>
  <p:sldIdLst>
    <p:sldId id="11088442" r:id="rId3"/>
    <p:sldId id="11088440" r:id="rId4"/>
    <p:sldId id="11088392" r:id="rId5"/>
    <p:sldId id="11088406" r:id="rId6"/>
    <p:sldId id="11088407" r:id="rId7"/>
    <p:sldId id="11088408" r:id="rId8"/>
    <p:sldId id="11088409" r:id="rId9"/>
    <p:sldId id="11088441" r:id="rId10"/>
    <p:sldId id="110883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4091488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94629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81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stretch>
            <a:fillRect/>
          </a:stretch>
        </p:blipFill>
        <p:spPr>
          <a:xfrm>
            <a:off x="1474337" y="1150962"/>
            <a:ext cx="1481296" cy="4904737"/>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11.xml"/><Relationship Id="rId6" Type="http://schemas.microsoft.com/office/2007/relationships/hdphoto" Target="../media/hdphoto4.wdp"/><Relationship Id="rId11" Type="http://schemas.openxmlformats.org/officeDocument/2006/relationships/image" Target="../media/image59.jpeg"/><Relationship Id="rId5" Type="http://schemas.openxmlformats.org/officeDocument/2006/relationships/image" Target="../media/image56.png"/><Relationship Id="rId10" Type="http://schemas.microsoft.com/office/2007/relationships/hdphoto" Target="../media/hdphoto6.wdp"/><Relationship Id="rId4" Type="http://schemas.openxmlformats.org/officeDocument/2006/relationships/image" Target="../media/image55.jpe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incongnghe.com.vn/wp-content/uploads/2013/03/Flowers-8.jpg">
            <a:extLst>
              <a:ext uri="{FF2B5EF4-FFF2-40B4-BE49-F238E27FC236}">
                <a16:creationId xmlns:a16="http://schemas.microsoft.com/office/drawing/2014/main" xmlns="" id="{32F7D55F-7F39-4A2F-B413-5E13F45CF143}"/>
              </a:ext>
            </a:extLst>
          </p:cNvPr>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
        <p:nvSpPr>
          <p:cNvPr id="4" name="WordArt 4">
            <a:extLst>
              <a:ext uri="{FF2B5EF4-FFF2-40B4-BE49-F238E27FC236}">
                <a16:creationId xmlns:a16="http://schemas.microsoft.com/office/drawing/2014/main" xmlns="" id="{ACF9DEB6-7EA7-4624-B178-98546A53E79E}"/>
              </a:ext>
            </a:extLst>
          </p:cNvPr>
          <p:cNvSpPr>
            <a:spLocks noChangeArrowheads="1" noChangeShapeType="1" noTextEdit="1"/>
          </p:cNvSpPr>
          <p:nvPr/>
        </p:nvSpPr>
        <p:spPr bwMode="auto">
          <a:xfrm>
            <a:off x="152400" y="1763803"/>
            <a:ext cx="11887200" cy="1665197"/>
          </a:xfrm>
          <a:prstGeom prst="rect">
            <a:avLst/>
          </a:prstGeom>
          <a:extLst>
            <a:ext uri="{91240B29-F687-4F45-9708-019B960494DF}">
              <a14:hiddenLine xmlns:a14="http://schemas.microsoft.com/office/drawing/2010/main" w="12700">
                <a:solidFill>
                  <a:srgbClr val="000000"/>
                </a:solidFill>
                <a:miter lim="800000"/>
                <a:headEnd/>
                <a:tailEnd/>
              </a14:hiddenLine>
            </a:ext>
          </a:extLst>
        </p:spPr>
        <p:txBody>
          <a:bodyPr wrap="none" fromWordArt="1">
            <a:prstTxWarp prst="textWave1">
              <a:avLst>
                <a:gd name="adj1" fmla="val 8565"/>
                <a:gd name="adj2" fmla="val 103"/>
              </a:avLst>
            </a:prstTxWarp>
          </a:bodyPr>
          <a:lstStyle/>
          <a:p>
            <a:pPr algn="ctr"/>
            <a:r>
              <a:rPr lang="vi-VN" sz="2700" b="1" kern="10" dirty="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91581" dir="18221404" algn="ctr" rotWithShape="0">
                    <a:schemeClr val="tx2"/>
                  </a:outerShdw>
                </a:effectLst>
                <a:latin typeface="Times New Roman" panose="02020603050405020304" pitchFamily="18" charset="0"/>
                <a:cs typeface="Times New Roman" panose="02020603050405020304" pitchFamily="18" charset="0"/>
              </a:rPr>
              <a:t> </a:t>
            </a:r>
            <a:r>
              <a:rPr lang="vi-VN" sz="2700" b="1" kern="10" dirty="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THẦY CÔ VỀ </a:t>
            </a:r>
            <a:r>
              <a:rPr lang="vi-VN" sz="2700" b="1" kern="10" dirty="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DỰ </a:t>
            </a:r>
            <a:r>
              <a:rPr lang="vi-VN" sz="2700" b="1" kern="10" dirty="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GIỜ LỚP 2</a:t>
            </a:r>
            <a:r>
              <a:rPr lang="en-US" sz="2700" b="1" kern="10" dirty="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E</a:t>
            </a:r>
            <a:endParaRPr lang="vi-VN" sz="2700" b="1" kern="10" dirty="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endParaRPr>
          </a:p>
        </p:txBody>
      </p:sp>
      <p:sp>
        <p:nvSpPr>
          <p:cNvPr id="5" name="WordArt 10">
            <a:extLst>
              <a:ext uri="{FF2B5EF4-FFF2-40B4-BE49-F238E27FC236}">
                <a16:creationId xmlns:a16="http://schemas.microsoft.com/office/drawing/2014/main" xmlns="" id="{4A586AB8-DD2A-4A2B-ABAC-971578C17868}"/>
              </a:ext>
            </a:extLst>
          </p:cNvPr>
          <p:cNvSpPr>
            <a:spLocks noChangeArrowheads="1" noChangeShapeType="1" noTextEdit="1"/>
          </p:cNvSpPr>
          <p:nvPr/>
        </p:nvSpPr>
        <p:spPr bwMode="auto">
          <a:xfrm>
            <a:off x="2908024" y="630846"/>
            <a:ext cx="6375949" cy="828157"/>
          </a:xfrm>
          <a:prstGeom prst="rect">
            <a:avLst/>
          </a:prstGeom>
        </p:spPr>
        <p:txBody>
          <a:bodyPr wrap="none" fromWordArt="1">
            <a:prstTxWarp prst="textPlain">
              <a:avLst>
                <a:gd name="adj" fmla="val 50000"/>
              </a:avLst>
            </a:prstTxWarp>
          </a:bodyPr>
          <a:lstStyle/>
          <a:p>
            <a:pPr algn="ctr"/>
            <a:r>
              <a:rPr lang="vi-VN"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NHIỆT LIỆT CHÀO MỪNG</a:t>
            </a:r>
          </a:p>
        </p:txBody>
      </p:sp>
      <p:sp>
        <p:nvSpPr>
          <p:cNvPr id="6" name="WordArt 13">
            <a:extLst>
              <a:ext uri="{FF2B5EF4-FFF2-40B4-BE49-F238E27FC236}">
                <a16:creationId xmlns:a16="http://schemas.microsoft.com/office/drawing/2014/main" xmlns="" id="{C17BE2F4-A171-47D0-8BE3-243F8AFBBE8D}"/>
              </a:ext>
            </a:extLst>
          </p:cNvPr>
          <p:cNvSpPr>
            <a:spLocks noChangeArrowheads="1" noChangeShapeType="1" noTextEdit="1"/>
          </p:cNvSpPr>
          <p:nvPr/>
        </p:nvSpPr>
        <p:spPr bwMode="auto">
          <a:xfrm>
            <a:off x="3017518" y="3733800"/>
            <a:ext cx="6156959" cy="1072494"/>
          </a:xfrm>
          <a:prstGeom prst="rect">
            <a:avLst/>
          </a:prstGeom>
        </p:spPr>
        <p:txBody>
          <a:bodyPr wrap="none" fromWordArt="1">
            <a:prstTxWarp prst="textPlain">
              <a:avLst>
                <a:gd name="adj" fmla="val 50000"/>
              </a:avLst>
            </a:prstTxWarp>
          </a:bodyPr>
          <a:lstStyle/>
          <a:p>
            <a:pPr algn="ctr"/>
            <a:r>
              <a:rPr lang="vi-VN" sz="2700" b="1" kern="10" dirty="0" smtClean="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Giáo viên: Vũ Thị Mận</a:t>
            </a:r>
            <a:endParaRPr lang="vi-VN" sz="27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030133"/>
      </p:ext>
    </p:extLst>
  </p:cSld>
  <p:clrMapOvr>
    <a:masterClrMapping/>
  </p:clrMapOvr>
  <mc:AlternateContent xmlns:mc="http://schemas.openxmlformats.org/markup-compatibility/2006" xmlns:p14="http://schemas.microsoft.com/office/powerpoint/2010/main">
    <mc:Choice Requires="p14">
      <p:transition spd="slow" p14:dur="1500" advTm="6645">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10" dur="3000" fill="hold"/>
                                        <p:tgtEl>
                                          <p:spTgt spid="4"/>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4"/>
                                        </p:tgtEl>
                                      </p:cBhvr>
                                    </p:animEffect>
                                  </p:childTnLst>
                                </p:cTn>
                              </p:par>
                              <p:par>
                                <p:cTn id="15" presetID="22" presetClass="emph" presetSubtype="0" repeatCount="indefinite" fill="hold" nodeType="withEffect">
                                  <p:stCondLst>
                                    <p:cond delay="0"/>
                                  </p:stCondLst>
                                  <p:childTnLst>
                                    <p:animClr clrSpc="hsl" dir="cw">
                                      <p:cBhvr override="childStyle">
                                        <p:cTn id="16" dur="500" fill="hold"/>
                                        <p:tgtEl>
                                          <p:spTgt spid="4"/>
                                        </p:tgtEl>
                                        <p:attrNameLst>
                                          <p:attrName>style.color</p:attrName>
                                        </p:attrNameLst>
                                      </p:cBhvr>
                                      <p:by>
                                        <p:hsl h="-7200000" s="0" l="0"/>
                                      </p:by>
                                    </p:animClr>
                                    <p:animClr clrSpc="hsl" dir="cw">
                                      <p:cBhvr>
                                        <p:cTn id="17" dur="500" fill="hold"/>
                                        <p:tgtEl>
                                          <p:spTgt spid="4"/>
                                        </p:tgtEl>
                                        <p:attrNameLst>
                                          <p:attrName>fillcolor</p:attrName>
                                        </p:attrNameLst>
                                      </p:cBhvr>
                                      <p:by>
                                        <p:hsl h="-7200000" s="0" l="0"/>
                                      </p:by>
                                    </p:animClr>
                                    <p:animClr clrSpc="hsl" dir="cw">
                                      <p:cBhvr>
                                        <p:cTn id="18" dur="500" fill="hold"/>
                                        <p:tgtEl>
                                          <p:spTgt spid="4"/>
                                        </p:tgtEl>
                                        <p:attrNameLst>
                                          <p:attrName>stroke.color</p:attrName>
                                        </p:attrNameLst>
                                      </p:cBhvr>
                                      <p:by>
                                        <p:hsl h="-7200000" s="0" l="0"/>
                                      </p:by>
                                    </p:animClr>
                                    <p:set>
                                      <p:cBhvr>
                                        <p:cTn id="1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nvGrpSpPr>
        <p:grpSpPr>
          <a:xfrm>
            <a:off x="288660" y="439305"/>
            <a:ext cx="11441759" cy="5883467"/>
            <a:chOff x="341926" y="208486"/>
            <a:chExt cx="11441759" cy="5883467"/>
          </a:xfrm>
        </p:grpSpPr>
        <p:pic>
          <p:nvPicPr>
            <p:cNvPr id="3" name="134"/>
            <p:cNvPicPr>
              <a:picLocks noChangeAspect="1"/>
            </p:cNvPicPr>
            <p:nvPr/>
          </p:nvPicPr>
          <p:blipFill>
            <a:blip r:embed="rId3"/>
            <a:stretch>
              <a:fillRect/>
            </a:stretch>
          </p:blipFill>
          <p:spPr>
            <a:xfrm>
              <a:off x="907478" y="208803"/>
              <a:ext cx="10876207" cy="5883150"/>
            </a:xfrm>
            <a:prstGeom prst="rect">
              <a:avLst/>
            </a:prstGeom>
          </p:spPr>
        </p:pic>
        <p:pic>
          <p:nvPicPr>
            <p:cNvPr id="4" name="135"/>
            <p:cNvPicPr>
              <a:picLocks noChangeAspect="1"/>
            </p:cNvPicPr>
            <p:nvPr/>
          </p:nvPicPr>
          <p:blipFill>
            <a:blip r:embed="rId4"/>
            <a:stretch>
              <a:fillRect/>
            </a:stretch>
          </p:blipFill>
          <p:spPr>
            <a:xfrm>
              <a:off x="864231" y="208725"/>
              <a:ext cx="10876207" cy="5846571"/>
            </a:xfrm>
            <a:prstGeom prst="rect">
              <a:avLst/>
            </a:prstGeom>
          </p:spPr>
        </p:pic>
        <p:pic>
          <p:nvPicPr>
            <p:cNvPr id="5" name="136"/>
            <p:cNvPicPr>
              <a:picLocks noChangeAspect="1"/>
            </p:cNvPicPr>
            <p:nvPr/>
          </p:nvPicPr>
          <p:blipFill>
            <a:blip r:embed="rId5"/>
            <a:stretch>
              <a:fillRect/>
            </a:stretch>
          </p:blipFill>
          <p:spPr>
            <a:xfrm>
              <a:off x="803773" y="208486"/>
              <a:ext cx="10876207" cy="5785605"/>
            </a:xfrm>
            <a:prstGeom prst="rect">
              <a:avLst/>
            </a:prstGeom>
          </p:spPr>
        </p:pic>
        <p:pic>
          <p:nvPicPr>
            <p:cNvPr id="6" name="142"/>
            <p:cNvPicPr>
              <a:picLocks noChangeAspect="1"/>
            </p:cNvPicPr>
            <p:nvPr/>
          </p:nvPicPr>
          <p:blipFill>
            <a:blip r:embed="rId6"/>
            <a:stretch>
              <a:fillRect/>
            </a:stretch>
          </p:blipFill>
          <p:spPr>
            <a:xfrm>
              <a:off x="341926" y="784490"/>
              <a:ext cx="1054699" cy="4986960"/>
            </a:xfrm>
            <a:prstGeom prst="rect">
              <a:avLst/>
            </a:prstGeom>
          </p:spPr>
        </p:pic>
      </p:grpSp>
      <p:pic>
        <p:nvPicPr>
          <p:cNvPr id="7"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8" name="138"/>
          <p:cNvPicPr>
            <a:picLocks noChangeAspect="1"/>
          </p:cNvPicPr>
          <p:nvPr/>
        </p:nvPicPr>
        <p:blipFill>
          <a:blip r:embed="rId8"/>
          <a:stretch>
            <a:fillRect/>
          </a:stretch>
        </p:blipFill>
        <p:spPr>
          <a:xfrm>
            <a:off x="9052136" y="4705242"/>
            <a:ext cx="2316681" cy="1268078"/>
          </a:xfrm>
          <a:prstGeom prst="rect">
            <a:avLst/>
          </a:prstGeom>
        </p:spPr>
      </p:pic>
      <p:pic>
        <p:nvPicPr>
          <p:cNvPr id="9" name="139"/>
          <p:cNvPicPr>
            <a:picLocks noChangeAspect="1"/>
          </p:cNvPicPr>
          <p:nvPr/>
        </p:nvPicPr>
        <p:blipFill>
          <a:blip r:embed="rId9"/>
          <a:stretch>
            <a:fillRect/>
          </a:stretch>
        </p:blipFill>
        <p:spPr>
          <a:xfrm>
            <a:off x="9377765" y="2132089"/>
            <a:ext cx="2523963" cy="2505673"/>
          </a:xfrm>
          <a:prstGeom prst="rect">
            <a:avLst/>
          </a:prstGeom>
        </p:spPr>
      </p:pic>
      <p:pic>
        <p:nvPicPr>
          <p:cNvPr id="10" name="140"/>
          <p:cNvPicPr>
            <a:picLocks noChangeAspect="1"/>
          </p:cNvPicPr>
          <p:nvPr/>
        </p:nvPicPr>
        <p:blipFill>
          <a:blip r:embed="rId10"/>
          <a:stretch>
            <a:fillRect/>
          </a:stretch>
        </p:blipFill>
        <p:spPr>
          <a:xfrm>
            <a:off x="1453333" y="4267986"/>
            <a:ext cx="3145809" cy="2505673"/>
          </a:xfrm>
          <a:prstGeom prst="rect">
            <a:avLst/>
          </a:prstGeom>
        </p:spPr>
      </p:pic>
      <p:pic>
        <p:nvPicPr>
          <p:cNvPr id="11" name="141"/>
          <p:cNvPicPr>
            <a:picLocks noChangeAspect="1"/>
          </p:cNvPicPr>
          <p:nvPr/>
        </p:nvPicPr>
        <p:blipFill>
          <a:blip r:embed="rId11"/>
          <a:stretch>
            <a:fillRect/>
          </a:stretch>
        </p:blipFill>
        <p:spPr>
          <a:xfrm>
            <a:off x="9395784" y="1924966"/>
            <a:ext cx="871804" cy="865707"/>
          </a:xfrm>
          <a:prstGeom prst="rect">
            <a:avLst/>
          </a:prstGeom>
        </p:spPr>
      </p:pic>
      <p:pic>
        <p:nvPicPr>
          <p:cNvPr id="12" name="147"/>
          <p:cNvPicPr>
            <a:picLocks noChangeAspect="1"/>
          </p:cNvPicPr>
          <p:nvPr/>
        </p:nvPicPr>
        <p:blipFill>
          <a:blip r:embed="rId12"/>
          <a:stretch>
            <a:fillRect/>
          </a:stretch>
        </p:blipFill>
        <p:spPr>
          <a:xfrm>
            <a:off x="2715899" y="1826649"/>
            <a:ext cx="457240" cy="481626"/>
          </a:xfrm>
          <a:prstGeom prst="rect">
            <a:avLst/>
          </a:prstGeom>
        </p:spPr>
      </p:pic>
      <p:pic>
        <p:nvPicPr>
          <p:cNvPr id="13" name="148"/>
          <p:cNvPicPr>
            <a:picLocks noChangeAspect="1"/>
          </p:cNvPicPr>
          <p:nvPr/>
        </p:nvPicPr>
        <p:blipFill>
          <a:blip r:embed="rId13"/>
          <a:stretch>
            <a:fillRect/>
          </a:stretch>
        </p:blipFill>
        <p:spPr>
          <a:xfrm>
            <a:off x="2435146" y="2363646"/>
            <a:ext cx="1030313" cy="1024217"/>
          </a:xfrm>
          <a:prstGeom prst="rect">
            <a:avLst/>
          </a:prstGeom>
        </p:spPr>
      </p:pic>
      <p:pic>
        <p:nvPicPr>
          <p:cNvPr id="15" name="143"/>
          <p:cNvPicPr>
            <a:picLocks noChangeAspect="1"/>
          </p:cNvPicPr>
          <p:nvPr/>
        </p:nvPicPr>
        <p:blipFill>
          <a:blip r:embed="rId14"/>
          <a:stretch>
            <a:fillRect/>
          </a:stretch>
        </p:blipFill>
        <p:spPr>
          <a:xfrm>
            <a:off x="4160684" y="554436"/>
            <a:ext cx="896190" cy="1012024"/>
          </a:xfrm>
          <a:prstGeom prst="rect">
            <a:avLst/>
          </a:prstGeom>
        </p:spPr>
      </p:pic>
      <p:pic>
        <p:nvPicPr>
          <p:cNvPr id="18" name="146"/>
          <p:cNvPicPr>
            <a:picLocks noChangeAspect="1"/>
          </p:cNvPicPr>
          <p:nvPr/>
        </p:nvPicPr>
        <p:blipFill>
          <a:blip r:embed="rId15"/>
          <a:stretch>
            <a:fillRect/>
          </a:stretch>
        </p:blipFill>
        <p:spPr>
          <a:xfrm>
            <a:off x="5188076" y="505654"/>
            <a:ext cx="969348" cy="1091279"/>
          </a:xfrm>
          <a:prstGeom prst="rect">
            <a:avLst/>
          </a:prstGeom>
        </p:spPr>
      </p:pic>
      <p:pic>
        <p:nvPicPr>
          <p:cNvPr id="21" name="145"/>
          <p:cNvPicPr>
            <a:picLocks noChangeAspect="1"/>
          </p:cNvPicPr>
          <p:nvPr/>
        </p:nvPicPr>
        <p:blipFill>
          <a:blip r:embed="rId16"/>
          <a:stretch>
            <a:fillRect/>
          </a:stretch>
        </p:blipFill>
        <p:spPr>
          <a:xfrm>
            <a:off x="6328553" y="632953"/>
            <a:ext cx="768163" cy="883997"/>
          </a:xfrm>
          <a:prstGeom prst="rect">
            <a:avLst/>
          </a:prstGeom>
        </p:spPr>
      </p:pic>
      <p:pic>
        <p:nvPicPr>
          <p:cNvPr id="24"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1" name="4"/>
          <p:cNvPicPr>
            <a:picLocks noChangeAspect="1"/>
          </p:cNvPicPr>
          <p:nvPr/>
        </p:nvPicPr>
        <p:blipFill rotWithShape="1">
          <a:blip r:embed="rId19" cstate="email"/>
          <a:srcRect/>
          <a:stretch>
            <a:fillRect/>
          </a:stretch>
        </p:blipFill>
        <p:spPr>
          <a:xfrm rot="5400000" flipV="1">
            <a:off x="5989586" y="1838160"/>
            <a:ext cx="352299" cy="5802531"/>
          </a:xfrm>
          <a:prstGeom prst="rect">
            <a:avLst/>
          </a:prstGeom>
        </p:spPr>
      </p:pic>
      <p:pic>
        <p:nvPicPr>
          <p:cNvPr id="37" name="1"/>
          <p:cNvPicPr>
            <a:picLocks noChangeAspect="1"/>
          </p:cNvPicPr>
          <p:nvPr/>
        </p:nvPicPr>
        <p:blipFill>
          <a:blip r:embed="rId20" cstate="email"/>
          <a:stretch>
            <a:fillRect/>
          </a:stretch>
        </p:blipFill>
        <p:spPr>
          <a:xfrm flipH="1">
            <a:off x="-1" y="-1"/>
            <a:ext cx="2889009" cy="1758721"/>
          </a:xfrm>
          <a:prstGeom prst="rect">
            <a:avLst/>
          </a:prstGeom>
        </p:spPr>
      </p:pic>
      <p:sp>
        <p:nvSpPr>
          <p:cNvPr id="25" name="矩形 7"/>
          <p:cNvSpPr/>
          <p:nvPr/>
        </p:nvSpPr>
        <p:spPr>
          <a:xfrm>
            <a:off x="2944519" y="2358702"/>
            <a:ext cx="6560816" cy="199725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Bài</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35: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Ôn</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tập</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đo</a:t>
            </a:r>
            <a:r>
              <a:rPr kumimoji="0" lang="en-US" sz="6000" b="1" i="1" u="none" strike="noStrike" kern="1200" cap="none" spc="100" normalizeH="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lường</a:t>
            </a:r>
            <a:endParaRPr kumimoji="0" lang="zh-CN" altLang="en-US" sz="6000" b="1" i="0" u="none" strike="noStrike" kern="1200" cap="none" spc="0" normalizeH="0" baseline="0" noProof="0" dirty="0">
              <a:ln>
                <a:noFill/>
              </a:ln>
              <a:solidFill>
                <a:srgbClr val="FBEEC9">
                  <a:lumMod val="75000"/>
                </a:srgbClr>
              </a:solidFill>
              <a:effectLst/>
              <a:uLnTx/>
              <a:uFillTx/>
              <a:latin typeface="Franklin Gothic Book" panose="020B0503020102020204"/>
              <a:ea typeface="华文楷体" panose="0201060004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ppt_x</p:attrName>
                                        </p:attrNameLst>
                                      </p:cBhvr>
                                      <p:tavLst>
                                        <p:tav tm="0">
                                          <p:val>
                                            <p:strVal val="#ppt_x"/>
                                          </p:val>
                                        </p:tav>
                                        <p:tav tm="100000">
                                          <p:val>
                                            <p:strVal val="#ppt_x"/>
                                          </p:val>
                                        </p:tav>
                                      </p:tavLst>
                                    </p:anim>
                                    <p:anim calcmode="lin" valueType="num">
                                      <p:cBhvr>
                                        <p:cTn id="43" dur="2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698254" y="435138"/>
            <a:ext cx="2237784" cy="863493"/>
          </a:xfrm>
          <a:prstGeom prst="rect">
            <a:avLst/>
          </a:prstGeom>
          <a:noFill/>
        </p:spPr>
      </p:pic>
      <p:grpSp>
        <p:nvGrpSpPr>
          <p:cNvPr id="3" name="Group 2"/>
          <p:cNvGrpSpPr/>
          <p:nvPr/>
        </p:nvGrpSpPr>
        <p:grpSpPr>
          <a:xfrm>
            <a:off x="887072" y="3227116"/>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a:fillRect/>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98254" y="2015950"/>
            <a:ext cx="5063785" cy="2921355"/>
            <a:chOff x="3587499" y="2349023"/>
            <a:chExt cx="3806171" cy="2195823"/>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a:fillRect/>
            </a:stretch>
          </p:blipFill>
          <p:spPr>
            <a:xfrm rot="607483">
              <a:off x="3795063" y="2349023"/>
              <a:ext cx="3598607" cy="1516381"/>
            </a:xfrm>
            <a:prstGeom prst="rect">
              <a:avLst/>
            </a:prstGeom>
            <a:ln>
              <a:noFill/>
            </a:ln>
          </p:spPr>
        </p:pic>
        <p:sp>
          <p:nvSpPr>
            <p:cNvPr id="8" name="Rectangle 7"/>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540087" y="3187427"/>
            <a:ext cx="4904782" cy="1249171"/>
            <a:chOff x="2496395" y="3780430"/>
            <a:chExt cx="5104680" cy="1300082"/>
          </a:xfrm>
        </p:grpSpPr>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a:fillRect/>
            </a:stretch>
          </p:blipFill>
          <p:spPr>
            <a:xfrm>
              <a:off x="2496395" y="3780430"/>
              <a:ext cx="5104680" cy="1300082"/>
            </a:xfrm>
            <a:prstGeom prst="rect">
              <a:avLst/>
            </a:prstGeom>
          </p:spPr>
        </p:pic>
        <p:sp>
          <p:nvSpPr>
            <p:cNvPr id="11"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0954280">
            <a:off x="6562054" y="2142404"/>
            <a:ext cx="4904782" cy="2807544"/>
            <a:chOff x="1330600" y="1579529"/>
            <a:chExt cx="5104680" cy="2921968"/>
          </a:xfrm>
          <a:noFill/>
        </p:grpSpPr>
        <p:pic>
          <p:nvPicPr>
            <p:cNvPr id="13" name="Picture 12"/>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a:fillRect/>
            </a:stretch>
          </p:blipFill>
          <p:spPr>
            <a:xfrm>
              <a:off x="1330600" y="1579529"/>
              <a:ext cx="5104680" cy="1978926"/>
            </a:xfrm>
            <a:prstGeom prst="rect">
              <a:avLst/>
            </a:prstGeom>
            <a:grpFill/>
            <a:ln>
              <a:noFill/>
            </a:ln>
          </p:spPr>
        </p:pic>
        <p:sp>
          <p:nvSpPr>
            <p:cNvPr id="14" name="Rectangle 13"/>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42517" y="1457454"/>
            <a:ext cx="1631202" cy="551191"/>
            <a:chOff x="974415" y="1351128"/>
            <a:chExt cx="1631202" cy="551191"/>
          </a:xfrm>
        </p:grpSpPr>
        <p:sp>
          <p:nvSpPr>
            <p:cNvPr id="16"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4415" y="1351128"/>
              <a:ext cx="1631202" cy="551191"/>
              <a:chOff x="974415" y="1351128"/>
              <a:chExt cx="1631202" cy="551191"/>
            </a:xfrm>
          </p:grpSpPr>
          <p:sp>
            <p:nvSpPr>
              <p:cNvPr id="18" name="Oval 17"/>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9" name="TextBox 18"/>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0" name="TextBox 19"/>
          <p:cNvSpPr txBox="1"/>
          <p:nvPr/>
        </p:nvSpPr>
        <p:spPr>
          <a:xfrm>
            <a:off x="2304574" y="4357029"/>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21" name="Rounded Rectangle 29"/>
          <p:cNvSpPr/>
          <p:nvPr/>
        </p:nvSpPr>
        <p:spPr>
          <a:xfrm>
            <a:off x="7735443" y="4405193"/>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30"/>
          <p:cNvSpPr/>
          <p:nvPr/>
        </p:nvSpPr>
        <p:spPr>
          <a:xfrm>
            <a:off x="7735443" y="5072440"/>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31"/>
          <p:cNvSpPr/>
          <p:nvPr/>
        </p:nvSpPr>
        <p:spPr>
          <a:xfrm>
            <a:off x="7735443" y="5758035"/>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4" name="TextBox 23"/>
          <p:cNvSpPr txBox="1"/>
          <p:nvPr/>
        </p:nvSpPr>
        <p:spPr>
          <a:xfrm>
            <a:off x="7808746" y="4452073"/>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25" name="TextBox 24"/>
          <p:cNvSpPr txBox="1"/>
          <p:nvPr/>
        </p:nvSpPr>
        <p:spPr>
          <a:xfrm>
            <a:off x="7808746" y="5116852"/>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26" name="TextBox 25"/>
          <p:cNvSpPr txBox="1"/>
          <p:nvPr/>
        </p:nvSpPr>
        <p:spPr>
          <a:xfrm>
            <a:off x="7808746" y="5804886"/>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500"/>
                                        <p:tgtEl>
                                          <p:spTgt spid="2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1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0593" y="607860"/>
            <a:ext cx="1816555" cy="560681"/>
            <a:chOff x="974415" y="1351128"/>
            <a:chExt cx="1816555" cy="560681"/>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5" name="TextBox 4"/>
          <p:cNvSpPr txBox="1"/>
          <p:nvPr/>
        </p:nvSpPr>
        <p:spPr>
          <a:xfrm>
            <a:off x="1030593" y="1523114"/>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6" name="Rectangle 5"/>
          <p:cNvSpPr/>
          <p:nvPr/>
        </p:nvSpPr>
        <p:spPr>
          <a:xfrm>
            <a:off x="36429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29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55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55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8580" y="298157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8580" y="359328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9785" y="3476870"/>
            <a:ext cx="8956141" cy="3473532"/>
            <a:chOff x="-292314" y="4483198"/>
            <a:chExt cx="6584346" cy="2553660"/>
          </a:xfrm>
        </p:grpSpPr>
        <p:pic>
          <p:nvPicPr>
            <p:cNvPr id="13" name="Picture 4" descr="Hình ảnh Cờ Lê Trắng Mạnh Mẽ Cờ Lê Vặn ốc Vít Hoạt Hình Minh Họa, Vít, Công  Cụ Vẽ Tay Minh Họa, Công Cụ Cải Thiện Nhà miễn phí tải tập"/>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Ốc Vít PNG, Vector, PSD, và biểu tượng để tải về miễn phí | pngtree"/>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ช่างหัว, โรงพยาบาล, จับ png - png ช่างหัว, โรงพยาบาล, จับ icon vecto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ช่างหัว, โรงพยาบาล, จับ png - png ช่างหัว, โรงพยาบาล, จับ icon vecto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ช่างหัว, โรงพยาบาล, จับ png - png ช่างหัว, โรงพยาบาล, จับ icon vecto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bots Clipart Yellow - Transparent Background Robot Cartoon Png  Transparent PNG - 581x533 - Free Download on NicePNG"/>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734122"/>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7" name="Group 6"/>
          <p:cNvGrpSpPr/>
          <p:nvPr/>
        </p:nvGrpSpPr>
        <p:grpSpPr>
          <a:xfrm>
            <a:off x="877230" y="1237910"/>
            <a:ext cx="9563309" cy="3638105"/>
            <a:chOff x="877230" y="1131584"/>
            <a:chExt cx="9563309" cy="3638105"/>
          </a:xfrm>
        </p:grpSpPr>
        <p:grpSp>
          <p:nvGrpSpPr>
            <p:cNvPr id="8" name="Group 7"/>
            <p:cNvGrpSpPr/>
            <p:nvPr/>
          </p:nvGrpSpPr>
          <p:grpSpPr>
            <a:xfrm>
              <a:off x="1433017" y="1131584"/>
              <a:ext cx="9007522" cy="3638105"/>
              <a:chOff x="1433017" y="1131584"/>
              <a:chExt cx="9007522" cy="3638105"/>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a:fillRect/>
              </a:stretch>
            </p:blipFill>
            <p:spPr>
              <a:xfrm>
                <a:off x="1433017" y="1178987"/>
                <a:ext cx="9007522" cy="3590702"/>
              </a:xfrm>
              <a:prstGeom prst="rect">
                <a:avLst/>
              </a:prstGeom>
            </p:spPr>
          </p:pic>
          <p:sp>
            <p:nvSpPr>
              <p:cNvPr id="11" name="Rectangle 10"/>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12" name="Group 11"/>
          <p:cNvGrpSpPr/>
          <p:nvPr/>
        </p:nvGrpSpPr>
        <p:grpSpPr>
          <a:xfrm>
            <a:off x="1263658" y="4856583"/>
            <a:ext cx="4127208" cy="1216954"/>
            <a:chOff x="1263658" y="4750257"/>
            <a:chExt cx="4127208" cy="1216954"/>
          </a:xfrm>
        </p:grpSpPr>
        <p:sp>
          <p:nvSpPr>
            <p:cNvPr id="13" name="TextBox 12"/>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4"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5"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7"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18" name="Group 17"/>
          <p:cNvGrpSpPr/>
          <p:nvPr/>
        </p:nvGrpSpPr>
        <p:grpSpPr>
          <a:xfrm>
            <a:off x="6313331" y="4856583"/>
            <a:ext cx="4127208" cy="1216954"/>
            <a:chOff x="1263658" y="4750257"/>
            <a:chExt cx="4127208" cy="1216954"/>
          </a:xfrm>
        </p:grpSpPr>
        <p:sp>
          <p:nvSpPr>
            <p:cNvPr id="19" name="TextBox 18"/>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0"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24" name="TextBox 23"/>
          <p:cNvSpPr txBox="1"/>
          <p:nvPr/>
        </p:nvSpPr>
        <p:spPr>
          <a:xfrm>
            <a:off x="1539254"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25" name="TextBox 24"/>
          <p:cNvSpPr txBox="1"/>
          <p:nvPr/>
        </p:nvSpPr>
        <p:spPr>
          <a:xfrm>
            <a:off x="2872362"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26" name="TextBox 25"/>
          <p:cNvSpPr txBox="1"/>
          <p:nvPr/>
        </p:nvSpPr>
        <p:spPr>
          <a:xfrm>
            <a:off x="4223850"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7" name="TextBox 26"/>
          <p:cNvSpPr txBox="1"/>
          <p:nvPr/>
        </p:nvSpPr>
        <p:spPr>
          <a:xfrm>
            <a:off x="4342059"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8" name="TextBox 27"/>
          <p:cNvSpPr txBox="1"/>
          <p:nvPr/>
        </p:nvSpPr>
        <p:spPr>
          <a:xfrm>
            <a:off x="6599008"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29" name="TextBox 28"/>
          <p:cNvSpPr txBox="1"/>
          <p:nvPr/>
        </p:nvSpPr>
        <p:spPr>
          <a:xfrm>
            <a:off x="7849639"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0" name="TextBox 29"/>
          <p:cNvSpPr txBox="1"/>
          <p:nvPr/>
        </p:nvSpPr>
        <p:spPr>
          <a:xfrm>
            <a:off x="9273500"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1" name="TextBox 30"/>
          <p:cNvSpPr txBox="1"/>
          <p:nvPr/>
        </p:nvSpPr>
        <p:spPr>
          <a:xfrm>
            <a:off x="9349700"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5937" y="974071"/>
            <a:ext cx="9660887" cy="1384995"/>
            <a:chOff x="974415" y="1327013"/>
            <a:chExt cx="9660887" cy="1384995"/>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5" name="Straight Connector 4"/>
          <p:cNvCxnSpPr/>
          <p:nvPr/>
        </p:nvCxnSpPr>
        <p:spPr>
          <a:xfrm>
            <a:off x="3224154" y="141479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37874" y="141479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82179" y="188469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57279" y="188469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01879" y="188469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86979" y="231127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1486" y="276850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12" name="TextBox 11"/>
          <p:cNvSpPr txBox="1"/>
          <p:nvPr/>
        </p:nvSpPr>
        <p:spPr>
          <a:xfrm>
            <a:off x="5302974" y="273784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13" name="Straight Connector 12"/>
          <p:cNvCxnSpPr/>
          <p:nvPr/>
        </p:nvCxnSpPr>
        <p:spPr>
          <a:xfrm>
            <a:off x="5137874" y="246589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fade">
                                      <p:cBhvr>
                                        <p:cTn id="57" dur="500"/>
                                        <p:tgtEl>
                                          <p:spTgt spid="11">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fade">
                                      <p:cBhvr>
                                        <p:cTn id="71" dur="500"/>
                                        <p:tgtEl>
                                          <p:spTgt spid="1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xEl>
                                              <p:pRg st="2" end="2"/>
                                            </p:txEl>
                                          </p:spTgt>
                                        </p:tgtEl>
                                        <p:attrNameLst>
                                          <p:attrName>style.visibility</p:attrName>
                                        </p:attrNameLst>
                                      </p:cBhvr>
                                      <p:to>
                                        <p:strVal val="visible"/>
                                      </p:to>
                                    </p:set>
                                    <p:animEffect transition="in" filter="fade">
                                      <p:cBhvr>
                                        <p:cTn id="76" dur="500"/>
                                        <p:tgtEl>
                                          <p:spTgt spid="1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xEl>
                                              <p:pRg st="3" end="3"/>
                                            </p:txEl>
                                          </p:spTgt>
                                        </p:tgtEl>
                                        <p:attrNameLst>
                                          <p:attrName>style.visibility</p:attrName>
                                        </p:attrNameLst>
                                      </p:cBhvr>
                                      <p:to>
                                        <p:strVal val="visible"/>
                                      </p:to>
                                    </p:set>
                                    <p:animEffect transition="in" filter="fade">
                                      <p:cBhvr>
                                        <p:cTn id="8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0998559" cy="4132632"/>
          </a:xfrm>
          <a:prstGeom prst="rect">
            <a:avLst/>
          </a:prstGeom>
        </p:spPr>
      </p:pic>
      <p:sp>
        <p:nvSpPr>
          <p:cNvPr id="8" name="Rectangle: Rounded Corners 7"/>
          <p:cNvSpPr/>
          <p:nvPr/>
        </p:nvSpPr>
        <p:spPr>
          <a:xfrm>
            <a:off x="695460" y="3953814"/>
            <a:ext cx="9981126" cy="2562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Hai con </a:t>
            </a:r>
            <a:r>
              <a:rPr lang="en-US" sz="2400" dirty="0" err="1"/>
              <a:t>dê</a:t>
            </a:r>
            <a:r>
              <a:rPr lang="en-US" sz="2400" dirty="0"/>
              <a:t> </a:t>
            </a:r>
            <a:r>
              <a:rPr lang="en-US" sz="2400" dirty="0" err="1"/>
              <a:t>có</a:t>
            </a:r>
            <a:r>
              <a:rPr lang="en-US" sz="2400" dirty="0"/>
              <a:t> </a:t>
            </a:r>
            <a:r>
              <a:rPr lang="en-US" sz="2400" dirty="0" err="1"/>
              <a:t>thể</a:t>
            </a:r>
            <a:r>
              <a:rPr lang="en-US" sz="2400" dirty="0"/>
              <a:t> sang </a:t>
            </a:r>
            <a:r>
              <a:rPr lang="vi-VN" altLang="en-US" sz="2400" dirty="0"/>
              <a:t>sông </a:t>
            </a:r>
            <a:r>
              <a:rPr lang="en-US" sz="2400" dirty="0" err="1"/>
              <a:t>là</a:t>
            </a:r>
            <a:r>
              <a:rPr lang="en-US" sz="2400" dirty="0"/>
              <a:t> 14 kg </a:t>
            </a:r>
            <a:r>
              <a:rPr lang="en-US" sz="2400" dirty="0" err="1"/>
              <a:t>và</a:t>
            </a:r>
            <a:r>
              <a:rPr lang="en-US" sz="2400" dirty="0"/>
              <a:t> 16 kg </a:t>
            </a:r>
            <a:r>
              <a:rPr lang="en-US" sz="2400" dirty="0" err="1"/>
              <a:t>vì</a:t>
            </a:r>
            <a:r>
              <a:rPr lang="en-US" sz="2400" dirty="0"/>
              <a:t>:</a:t>
            </a:r>
          </a:p>
          <a:p>
            <a:pPr algn="ctr"/>
            <a:r>
              <a:rPr lang="en-US" sz="2400" dirty="0"/>
              <a:t>14 + 16 = 30 kg</a:t>
            </a:r>
            <a:r>
              <a:rPr lang="vi-VN" altLang="en-US" sz="2400" dirty="0"/>
              <a:t>, 30kg </a:t>
            </a:r>
            <a:r>
              <a:rPr lang="en-US" sz="2400" dirty="0"/>
              <a:t>&lt;31 kg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287</Words>
  <Application>Microsoft Office PowerPoint</Application>
  <PresentationFormat>Widescreen</PresentationFormat>
  <Paragraphs>61</Paragraphs>
  <Slides>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Microsoft YaHei</vt:lpstr>
      <vt:lpstr>Arial</vt:lpstr>
      <vt:lpstr>Arial-Rounded</vt:lpstr>
      <vt:lpstr>Calibri</vt:lpstr>
      <vt:lpstr>Franklin Gothic Book</vt:lpstr>
      <vt:lpstr>Franklin Gothic Medium</vt:lpstr>
      <vt:lpstr>华文楷体</vt:lpstr>
      <vt:lpstr>Times New Roman</vt:lpstr>
      <vt:lpstr>UTM Avo</vt:lpstr>
      <vt:lpstr>等线</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22</cp:revision>
  <dcterms:created xsi:type="dcterms:W3CDTF">2021-07-24T01:07:00Z</dcterms:created>
  <dcterms:modified xsi:type="dcterms:W3CDTF">2025-01-09T15:24:17Z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30E2F181F8C34F60A1B0CA9FE483A459_12</vt:lpwstr>
  </property>
  <property fmtid="{D5CDD505-2E9C-101B-9397-08002B2CF9AE}" pid="3" name="KSOProductBuildVer">
    <vt:lpwstr>1033-12.2.0.19805</vt:lpwstr>
  </property>
</Properties>
</file>