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media/media1.wav" ContentType="audio/wav"/>
  <Override PartName="/ppt/media/media2.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6" r:id="rId3"/>
    <p:sldMasterId id="2147483716" r:id="rId4"/>
    <p:sldMasterId id="2147483730" r:id="rId5"/>
    <p:sldMasterId id="2147483742" r:id="rId6"/>
    <p:sldMasterId id="2147483755" r:id="rId7"/>
    <p:sldMasterId id="2147483768" r:id="rId8"/>
    <p:sldMasterId id="2147483781" r:id="rId9"/>
    <p:sldMasterId id="2147483794" r:id="rId10"/>
  </p:sldMasterIdLst>
  <p:notesMasterIdLst>
    <p:notesMasterId r:id="rId29"/>
  </p:notesMasterIdLst>
  <p:sldIdLst>
    <p:sldId id="2007577140" r:id="rId11"/>
    <p:sldId id="2007577141" r:id="rId12"/>
    <p:sldId id="2007577132" r:id="rId13"/>
    <p:sldId id="257" r:id="rId14"/>
    <p:sldId id="2007577135" r:id="rId15"/>
    <p:sldId id="2007577124" r:id="rId16"/>
    <p:sldId id="2007577136" r:id="rId17"/>
    <p:sldId id="2007577125" r:id="rId18"/>
    <p:sldId id="2007577137" r:id="rId19"/>
    <p:sldId id="2007577142" r:id="rId20"/>
    <p:sldId id="2007577139" r:id="rId21"/>
    <p:sldId id="2007577143" r:id="rId22"/>
    <p:sldId id="2007577144" r:id="rId23"/>
    <p:sldId id="2007577145" r:id="rId24"/>
    <p:sldId id="2007577146" r:id="rId25"/>
    <p:sldId id="2007577147" r:id="rId26"/>
    <p:sldId id="2007577148" r:id="rId27"/>
    <p:sldId id="200757714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6" d="100"/>
          <a:sy n="76" d="100"/>
        </p:scale>
        <p:origin x="-50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3938861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Tree>
    <p:extLst>
      <p:ext uri="{BB962C8B-B14F-4D97-AF65-F5344CB8AC3E}">
        <p14:creationId xmlns:p14="http://schemas.microsoft.com/office/powerpoint/2010/main" val="4133186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4" Type="http://schemas.openxmlformats.org/officeDocument/2006/relationships/image" Target="../media/image7.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330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40540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5961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17516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0049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14484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1140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06858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0440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15985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101045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transition spd="slow" advClick="0" advTm="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F29B9BD-8605-4ADA-ABA9-8336701E55C5}"/>
              </a:ext>
            </a:extLst>
          </p:cNvPr>
          <p:cNvSpPr>
            <a:spLocks noGrp="1" noChangeArrowheads="1"/>
          </p:cNvSpPr>
          <p:nvPr>
            <p:ph type="dt" sz="half" idx="10"/>
          </p:nvPr>
        </p:nvSpPr>
        <p:spPr>
          <a:ln/>
        </p:spPr>
        <p:txBody>
          <a:bodyPr/>
          <a:lstStyle>
            <a:lvl1pPr>
              <a:defRPr>
                <a:latin typeface="Times New Roman" pitchFamily="18" charset="0"/>
              </a:defRPr>
            </a:lvl1pPr>
          </a:lstStyle>
          <a:p>
            <a:pPr>
              <a:defRPr/>
            </a:pPr>
            <a:endParaRPr lang="en-US" altLang="en-US"/>
          </a:p>
        </p:txBody>
      </p:sp>
      <p:sp>
        <p:nvSpPr>
          <p:cNvPr id="5" name="Rectangle 5">
            <a:extLst>
              <a:ext uri="{FF2B5EF4-FFF2-40B4-BE49-F238E27FC236}">
                <a16:creationId xmlns:a16="http://schemas.microsoft.com/office/drawing/2014/main" xmlns="" id="{7AA952C4-7636-405E-8A38-DC113CD6E07E}"/>
              </a:ext>
            </a:extLst>
          </p:cNvPr>
          <p:cNvSpPr>
            <a:spLocks noGrp="1" noChangeArrowheads="1"/>
          </p:cNvSpPr>
          <p:nvPr>
            <p:ph type="ftr" sz="quarter" idx="11"/>
          </p:nvPr>
        </p:nvSpPr>
        <p:spPr>
          <a:ln/>
        </p:spPr>
        <p:txBody>
          <a:bodyPr/>
          <a:lstStyle>
            <a:lvl1pPr>
              <a:defRPr>
                <a:latin typeface="Times New Roman" pitchFamily="18" charset="0"/>
              </a:defRPr>
            </a:lvl1pPr>
          </a:lstStyle>
          <a:p>
            <a:pPr>
              <a:defRPr/>
            </a:pPr>
            <a:endParaRPr lang="en-US" altLang="en-US"/>
          </a:p>
        </p:txBody>
      </p:sp>
      <p:sp>
        <p:nvSpPr>
          <p:cNvPr id="6" name="Rectangle 6">
            <a:extLst>
              <a:ext uri="{FF2B5EF4-FFF2-40B4-BE49-F238E27FC236}">
                <a16:creationId xmlns:a16="http://schemas.microsoft.com/office/drawing/2014/main" xmlns="" id="{2C96058A-F8BA-4B6C-8F57-A7C0C9EAE78D}"/>
              </a:ext>
            </a:extLst>
          </p:cNvPr>
          <p:cNvSpPr>
            <a:spLocks noGrp="1" noChangeArrowheads="1"/>
          </p:cNvSpPr>
          <p:nvPr>
            <p:ph type="sldNum" sz="quarter" idx="12"/>
          </p:nvPr>
        </p:nvSpPr>
        <p:spPr>
          <a:ln/>
        </p:spPr>
        <p:txBody>
          <a:bodyPr/>
          <a:lstStyle>
            <a:lvl1pPr>
              <a:defRPr>
                <a:latin typeface="Times New Roman" pitchFamily="18" charset="0"/>
              </a:defRPr>
            </a:lvl1pPr>
          </a:lstStyle>
          <a:p>
            <a:pPr>
              <a:defRPr/>
            </a:pPr>
            <a:fld id="{41F8D37A-EED6-413D-9046-DF5A6D2497A3}" type="slidenum">
              <a:rPr lang="en-US" altLang="en-US" smtClean="0"/>
              <a:pPr>
                <a:defRPr/>
              </a:pPr>
              <a:t>‹#›</a:t>
            </a:fld>
            <a:endParaRPr lang="en-US" altLang="en-US"/>
          </a:p>
        </p:txBody>
      </p:sp>
    </p:spTree>
    <p:extLst>
      <p:ext uri="{BB962C8B-B14F-4D97-AF65-F5344CB8AC3E}">
        <p14:creationId xmlns:p14="http://schemas.microsoft.com/office/powerpoint/2010/main" val="840147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58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349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编辑母版文本样式</a:t>
            </a:r>
          </a:p>
        </p:txBody>
      </p:sp>
      <p:sp>
        <p:nvSpPr>
          <p:cNvPr id="4" name="Date Placeholder 3">
            <a:extLst>
              <a:ext uri="{FF2B5EF4-FFF2-40B4-BE49-F238E27FC236}">
                <a16:creationId xmlns:a16="http://schemas.microsoft.com/office/drawing/2014/main" xmlns="" id="{A4EB067A-454E-42A0-BC92-68A3A356A96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F44CC8B7-1597-4600-9BE8-67F9B47E851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5124F372-0C30-4EAF-B41C-307A2B17EAF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C9A06013-BA84-4F94-B9E5-DEEDCC3EEED3}" type="slidenum">
              <a:rPr lang="zh-CN" altLang="zh-CN"/>
              <a:pPr/>
              <a:t>‹#›</a:t>
            </a:fld>
            <a:endParaRPr lang="zh-CN" altLang="zh-CN"/>
          </a:p>
        </p:txBody>
      </p:sp>
    </p:spTree>
    <p:extLst>
      <p:ext uri="{BB962C8B-B14F-4D97-AF65-F5344CB8AC3E}">
        <p14:creationId xmlns:p14="http://schemas.microsoft.com/office/powerpoint/2010/main" val="1619326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a:extLst>
              <a:ext uri="{FF2B5EF4-FFF2-40B4-BE49-F238E27FC236}">
                <a16:creationId xmlns:a16="http://schemas.microsoft.com/office/drawing/2014/main" xmlns="" id="{F9795D90-2DDE-45F3-A1D5-DB0D463D4A9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8F5DE720-4803-46F4-8773-73885C92835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1ED7D7EE-7F99-41E6-9075-49DDFEFA21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37C61BE4-998D-4013-83A7-AF860853E48C}" type="slidenum">
              <a:rPr lang="zh-CN" altLang="zh-CN"/>
              <a:pPr/>
              <a:t>‹#›</a:t>
            </a:fld>
            <a:endParaRPr lang="zh-CN" altLang="zh-CN"/>
          </a:p>
        </p:txBody>
      </p:sp>
    </p:spTree>
    <p:extLst>
      <p:ext uri="{BB962C8B-B14F-4D97-AF65-F5344CB8AC3E}">
        <p14:creationId xmlns:p14="http://schemas.microsoft.com/office/powerpoint/2010/main" val="517065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zh-CN" altLang="en-US" noProof="1"/>
              <a:t>单击此处编辑母版标题样式</a:t>
            </a:r>
            <a:endParaRPr lang="en-US" noProof="1"/>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编辑母版文本样式</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a:extLst>
              <a:ext uri="{FF2B5EF4-FFF2-40B4-BE49-F238E27FC236}">
                <a16:creationId xmlns:a16="http://schemas.microsoft.com/office/drawing/2014/main" xmlns="" id="{D2BED059-626E-4F41-9679-192C8E587ED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8" name="Footer Placeholder 4">
            <a:extLst>
              <a:ext uri="{FF2B5EF4-FFF2-40B4-BE49-F238E27FC236}">
                <a16:creationId xmlns:a16="http://schemas.microsoft.com/office/drawing/2014/main" xmlns="" id="{E82A4ECD-719F-4BEB-958A-70F0C6BAF2F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9" name="Slide Number Placeholder 5">
            <a:extLst>
              <a:ext uri="{FF2B5EF4-FFF2-40B4-BE49-F238E27FC236}">
                <a16:creationId xmlns:a16="http://schemas.microsoft.com/office/drawing/2014/main" xmlns="" id="{160D47BA-2649-4778-9C38-9EC7D41EBD7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9172D57-9822-404F-840B-268A1EC9B44B}" type="slidenum">
              <a:rPr lang="zh-CN" altLang="zh-CN"/>
              <a:pPr/>
              <a:t>‹#›</a:t>
            </a:fld>
            <a:endParaRPr lang="zh-CN" altLang="zh-CN"/>
          </a:p>
        </p:txBody>
      </p:sp>
    </p:spTree>
    <p:extLst>
      <p:ext uri="{BB962C8B-B14F-4D97-AF65-F5344CB8AC3E}">
        <p14:creationId xmlns:p14="http://schemas.microsoft.com/office/powerpoint/2010/main" val="116093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Date Placeholder 3">
            <a:extLst>
              <a:ext uri="{FF2B5EF4-FFF2-40B4-BE49-F238E27FC236}">
                <a16:creationId xmlns:a16="http://schemas.microsoft.com/office/drawing/2014/main" xmlns="" id="{FD93F054-DCF1-4C58-8345-34BE917BB8D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4" name="Footer Placeholder 4">
            <a:extLst>
              <a:ext uri="{FF2B5EF4-FFF2-40B4-BE49-F238E27FC236}">
                <a16:creationId xmlns:a16="http://schemas.microsoft.com/office/drawing/2014/main" xmlns="" id="{E1CC1655-9FFD-4281-8541-14C07761574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5" name="Slide Number Placeholder 5">
            <a:extLst>
              <a:ext uri="{FF2B5EF4-FFF2-40B4-BE49-F238E27FC236}">
                <a16:creationId xmlns:a16="http://schemas.microsoft.com/office/drawing/2014/main" xmlns="" id="{62CFBAD8-ED5D-406C-9916-E2D840B73EF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1EB38BC-CCB3-4C11-B931-D6B67157D000}" type="slidenum">
              <a:rPr lang="zh-CN" altLang="zh-CN"/>
              <a:pPr/>
              <a:t>‹#›</a:t>
            </a:fld>
            <a:endParaRPr lang="zh-CN" altLang="zh-CN"/>
          </a:p>
        </p:txBody>
      </p:sp>
    </p:spTree>
    <p:extLst>
      <p:ext uri="{BB962C8B-B14F-4D97-AF65-F5344CB8AC3E}">
        <p14:creationId xmlns:p14="http://schemas.microsoft.com/office/powerpoint/2010/main" val="3662214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4ED3F481-CC87-4439-8835-4782782C466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3" name="Footer Placeholder 4">
            <a:extLst>
              <a:ext uri="{FF2B5EF4-FFF2-40B4-BE49-F238E27FC236}">
                <a16:creationId xmlns:a16="http://schemas.microsoft.com/office/drawing/2014/main" xmlns="" id="{0BD9A811-E593-493D-9313-E23394D12DE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4" name="Slide Number Placeholder 5">
            <a:extLst>
              <a:ext uri="{FF2B5EF4-FFF2-40B4-BE49-F238E27FC236}">
                <a16:creationId xmlns:a16="http://schemas.microsoft.com/office/drawing/2014/main" xmlns="" id="{F20A51A4-D9C0-4CDE-825E-48FC42419A6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48C3D9F-8A45-4649-9B16-E139BF3767AB}" type="slidenum">
              <a:rPr lang="zh-CN" altLang="zh-CN"/>
              <a:pPr/>
              <a:t>‹#›</a:t>
            </a:fld>
            <a:endParaRPr lang="zh-CN" altLang="zh-CN"/>
          </a:p>
        </p:txBody>
      </p:sp>
    </p:spTree>
    <p:extLst>
      <p:ext uri="{BB962C8B-B14F-4D97-AF65-F5344CB8AC3E}">
        <p14:creationId xmlns:p14="http://schemas.microsoft.com/office/powerpoint/2010/main" val="2245886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C6D818DB-95CB-41BD-8815-D9381A83200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B165DC68-EAFD-4D4A-9E90-D422D651717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FC90E158-50C0-43DD-BC52-9F19497C38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AFD55BC-EAD8-4C19-92A6-47E6DBD65833}" type="slidenum">
              <a:rPr lang="zh-CN" altLang="zh-CN"/>
              <a:pPr/>
              <a:t>‹#›</a:t>
            </a:fld>
            <a:endParaRPr lang="zh-CN" altLang="zh-CN"/>
          </a:p>
        </p:txBody>
      </p:sp>
    </p:spTree>
    <p:extLst>
      <p:ext uri="{BB962C8B-B14F-4D97-AF65-F5344CB8AC3E}">
        <p14:creationId xmlns:p14="http://schemas.microsoft.com/office/powerpoint/2010/main" val="377073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编辑母版文本样式</a:t>
            </a:r>
          </a:p>
        </p:txBody>
      </p:sp>
      <p:sp>
        <p:nvSpPr>
          <p:cNvPr id="5" name="Date Placeholder 3">
            <a:extLst>
              <a:ext uri="{FF2B5EF4-FFF2-40B4-BE49-F238E27FC236}">
                <a16:creationId xmlns:a16="http://schemas.microsoft.com/office/drawing/2014/main" xmlns="" id="{BD061E11-6686-4199-A266-9F292297B20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6" name="Footer Placeholder 4">
            <a:extLst>
              <a:ext uri="{FF2B5EF4-FFF2-40B4-BE49-F238E27FC236}">
                <a16:creationId xmlns:a16="http://schemas.microsoft.com/office/drawing/2014/main" xmlns="" id="{E0D82D25-2AEF-4FE3-B84E-45851A4EE03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7" name="Slide Number Placeholder 5">
            <a:extLst>
              <a:ext uri="{FF2B5EF4-FFF2-40B4-BE49-F238E27FC236}">
                <a16:creationId xmlns:a16="http://schemas.microsoft.com/office/drawing/2014/main" xmlns="" id="{37D7D6FB-CD46-4959-B0DA-E13780258C9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F37F916E-5FEB-44AE-8474-3869DDF83370}" type="slidenum">
              <a:rPr lang="zh-CN" altLang="zh-CN"/>
              <a:pPr/>
              <a:t>‹#›</a:t>
            </a:fld>
            <a:endParaRPr lang="zh-CN" altLang="zh-CN"/>
          </a:p>
        </p:txBody>
      </p:sp>
    </p:spTree>
    <p:extLst>
      <p:ext uri="{BB962C8B-B14F-4D97-AF65-F5344CB8AC3E}">
        <p14:creationId xmlns:p14="http://schemas.microsoft.com/office/powerpoint/2010/main" val="2462036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9FAD991F-0E0E-4C4C-8622-B358786F292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9958E328-3DA6-4A72-A9DB-9AEEA1F403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B1FE4F52-C2AD-4FDA-8CDF-261CEB2B654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7270CFFD-C843-4F56-B379-C3DBB5DD7526}" type="slidenum">
              <a:rPr lang="zh-CN" altLang="zh-CN"/>
              <a:pPr/>
              <a:t>‹#›</a:t>
            </a:fld>
            <a:endParaRPr lang="zh-CN" altLang="zh-CN"/>
          </a:p>
        </p:txBody>
      </p:sp>
    </p:spTree>
    <p:extLst>
      <p:ext uri="{BB962C8B-B14F-4D97-AF65-F5344CB8AC3E}">
        <p14:creationId xmlns:p14="http://schemas.microsoft.com/office/powerpoint/2010/main" val="3147134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a:extLst>
              <a:ext uri="{FF2B5EF4-FFF2-40B4-BE49-F238E27FC236}">
                <a16:creationId xmlns:a16="http://schemas.microsoft.com/office/drawing/2014/main" xmlns="" id="{F2871FAB-BB64-4241-8FE1-DAA29EF5021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endParaRPr lang="zh-CN" altLang="zh-CN"/>
          </a:p>
        </p:txBody>
      </p:sp>
      <p:sp>
        <p:nvSpPr>
          <p:cNvPr id="5" name="Footer Placeholder 4">
            <a:extLst>
              <a:ext uri="{FF2B5EF4-FFF2-40B4-BE49-F238E27FC236}">
                <a16:creationId xmlns:a16="http://schemas.microsoft.com/office/drawing/2014/main" xmlns="" id="{0F617FB1-53E5-451C-94F9-1F93432881F8}"/>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zh-CN" altLang="zh-CN"/>
          </a:p>
        </p:txBody>
      </p:sp>
      <p:sp>
        <p:nvSpPr>
          <p:cNvPr id="6" name="Slide Number Placeholder 5">
            <a:extLst>
              <a:ext uri="{FF2B5EF4-FFF2-40B4-BE49-F238E27FC236}">
                <a16:creationId xmlns:a16="http://schemas.microsoft.com/office/drawing/2014/main" xmlns="" id="{F114A6A2-242E-46AF-8824-E626D10C91B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fld id="{8F1CF75B-629F-48E5-AB9E-ECFE3E966475}" type="slidenum">
              <a:rPr lang="zh-CN" altLang="zh-CN"/>
              <a:pPr/>
              <a:t>‹#›</a:t>
            </a:fld>
            <a:endParaRPr lang="zh-CN" altLang="zh-CN"/>
          </a:p>
        </p:txBody>
      </p:sp>
    </p:spTree>
    <p:extLst>
      <p:ext uri="{BB962C8B-B14F-4D97-AF65-F5344CB8AC3E}">
        <p14:creationId xmlns:p14="http://schemas.microsoft.com/office/powerpoint/2010/main" val="4250844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Times New Roman" pitchFamily="18" charset="0"/>
              </a:defRPr>
            </a:lvl1pPr>
            <a:lvl2pPr>
              <a:defRPr>
                <a:latin typeface="Times New Roman" pitchFamily="18" charset="0"/>
              </a:defRPr>
            </a:lvl2pPr>
            <a:lvl3pPr>
              <a:defRPr>
                <a:latin typeface="Times New Roman" pitchFamily="18" charset="0"/>
              </a:defRPr>
            </a:lvl3pPr>
            <a:lvl4pPr>
              <a:defRPr>
                <a:latin typeface="Times New Roman" pitchFamily="18" charset="0"/>
              </a:defRPr>
            </a:lvl4pPr>
            <a:lvl5pPr>
              <a:defRPr>
                <a:latin typeface="Times New Roman"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F29B9BD-8605-4ADA-ABA9-8336701E55C5}"/>
              </a:ext>
            </a:extLst>
          </p:cNvPr>
          <p:cNvSpPr>
            <a:spLocks noGrp="1" noChangeArrowheads="1"/>
          </p:cNvSpPr>
          <p:nvPr>
            <p:ph type="dt" sz="half" idx="10"/>
          </p:nvPr>
        </p:nvSpPr>
        <p:spPr>
          <a:ln/>
        </p:spPr>
        <p:txBody>
          <a:bodyPr/>
          <a:lstStyle>
            <a:lvl1pPr>
              <a:defRPr>
                <a:latin typeface="Times New Roman" pitchFamily="18" charset="0"/>
              </a:defRPr>
            </a:lvl1pPr>
          </a:lstStyle>
          <a:p>
            <a:pPr>
              <a:defRPr/>
            </a:pPr>
            <a:endParaRPr lang="en-US" altLang="en-US"/>
          </a:p>
        </p:txBody>
      </p:sp>
      <p:sp>
        <p:nvSpPr>
          <p:cNvPr id="5" name="Rectangle 5">
            <a:extLst>
              <a:ext uri="{FF2B5EF4-FFF2-40B4-BE49-F238E27FC236}">
                <a16:creationId xmlns:a16="http://schemas.microsoft.com/office/drawing/2014/main" xmlns="" id="{7AA952C4-7636-405E-8A38-DC113CD6E07E}"/>
              </a:ext>
            </a:extLst>
          </p:cNvPr>
          <p:cNvSpPr>
            <a:spLocks noGrp="1" noChangeArrowheads="1"/>
          </p:cNvSpPr>
          <p:nvPr>
            <p:ph type="ftr" sz="quarter" idx="11"/>
          </p:nvPr>
        </p:nvSpPr>
        <p:spPr>
          <a:ln/>
        </p:spPr>
        <p:txBody>
          <a:bodyPr/>
          <a:lstStyle>
            <a:lvl1pPr>
              <a:defRPr>
                <a:latin typeface="Times New Roman" pitchFamily="18" charset="0"/>
              </a:defRPr>
            </a:lvl1pPr>
          </a:lstStyle>
          <a:p>
            <a:pPr>
              <a:defRPr/>
            </a:pPr>
            <a:endParaRPr lang="en-US" altLang="en-US"/>
          </a:p>
        </p:txBody>
      </p:sp>
      <p:sp>
        <p:nvSpPr>
          <p:cNvPr id="6" name="Rectangle 6">
            <a:extLst>
              <a:ext uri="{FF2B5EF4-FFF2-40B4-BE49-F238E27FC236}">
                <a16:creationId xmlns:a16="http://schemas.microsoft.com/office/drawing/2014/main" xmlns="" id="{2C96058A-F8BA-4B6C-8F57-A7C0C9EAE78D}"/>
              </a:ext>
            </a:extLst>
          </p:cNvPr>
          <p:cNvSpPr>
            <a:spLocks noGrp="1" noChangeArrowheads="1"/>
          </p:cNvSpPr>
          <p:nvPr>
            <p:ph type="sldNum" sz="quarter" idx="12"/>
          </p:nvPr>
        </p:nvSpPr>
        <p:spPr>
          <a:ln/>
        </p:spPr>
        <p:txBody>
          <a:bodyPr/>
          <a:lstStyle>
            <a:lvl1pPr>
              <a:defRPr>
                <a:latin typeface="Times New Roman" pitchFamily="18" charset="0"/>
              </a:defRPr>
            </a:lvl1pPr>
          </a:lstStyle>
          <a:p>
            <a:pPr>
              <a:defRPr/>
            </a:pPr>
            <a:fld id="{41F8D37A-EED6-413D-9046-DF5A6D2497A3}" type="slidenum">
              <a:rPr lang="en-US" altLang="en-US" smtClean="0"/>
              <a:pPr>
                <a:defRPr/>
              </a:pPr>
              <a:t>‹#›</a:t>
            </a:fld>
            <a:endParaRPr lang="en-US" altLang="en-US"/>
          </a:p>
        </p:txBody>
      </p:sp>
    </p:spTree>
    <p:extLst>
      <p:ext uri="{BB962C8B-B14F-4D97-AF65-F5344CB8AC3E}">
        <p14:creationId xmlns:p14="http://schemas.microsoft.com/office/powerpoint/2010/main" val="41602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377570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62062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69212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4500135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2931910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6605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456173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5636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099165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767345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7694920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2"/>
        </a:solidFill>
        <a:effectLst/>
      </p:bgPr>
    </p:bg>
    <p:spTree>
      <p:nvGrpSpPr>
        <p:cNvPr id="1" name="Shape 186"/>
        <p:cNvGrpSpPr/>
        <p:nvPr/>
      </p:nvGrpSpPr>
      <p:grpSpPr>
        <a:xfrm>
          <a:off x="0" y="0"/>
          <a:ext cx="0" cy="0"/>
          <a:chOff x="0" y="0"/>
          <a:chExt cx="0" cy="0"/>
        </a:xfrm>
      </p:grpSpPr>
      <p:grpSp>
        <p:nvGrpSpPr>
          <p:cNvPr id="187" name="Google Shape;187;p15"/>
          <p:cNvGrpSpPr/>
          <p:nvPr/>
        </p:nvGrpSpPr>
        <p:grpSpPr>
          <a:xfrm>
            <a:off x="1075752" y="602375"/>
            <a:ext cx="10570367" cy="6016224"/>
            <a:chOff x="843688" y="378031"/>
            <a:chExt cx="7927775" cy="4512168"/>
          </a:xfrm>
        </p:grpSpPr>
        <p:sp>
          <p:nvSpPr>
            <p:cNvPr id="188" name="Google Shape;188;p15"/>
            <p:cNvSpPr/>
            <p:nvPr/>
          </p:nvSpPr>
          <p:spPr>
            <a:xfrm>
              <a:off x="8604663" y="20479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89;p15"/>
            <p:cNvSpPr/>
            <p:nvPr/>
          </p:nvSpPr>
          <p:spPr>
            <a:xfrm>
              <a:off x="8126763" y="4377344"/>
              <a:ext cx="96900" cy="96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0;p15"/>
            <p:cNvSpPr/>
            <p:nvPr/>
          </p:nvSpPr>
          <p:spPr>
            <a:xfrm>
              <a:off x="2506138" y="378031"/>
              <a:ext cx="96900" cy="96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1;p15"/>
            <p:cNvSpPr/>
            <p:nvPr/>
          </p:nvSpPr>
          <p:spPr>
            <a:xfrm>
              <a:off x="843688" y="3650556"/>
              <a:ext cx="166800" cy="1668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2;p15"/>
            <p:cNvSpPr/>
            <p:nvPr/>
          </p:nvSpPr>
          <p:spPr>
            <a:xfrm>
              <a:off x="2642150" y="4793300"/>
              <a:ext cx="96900" cy="969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93" name="Google Shape;193;p15"/>
          <p:cNvSpPr/>
          <p:nvPr/>
        </p:nvSpPr>
        <p:spPr>
          <a:xfrm rot="4262482" flipH="1">
            <a:off x="7832045" y="-2733829"/>
            <a:ext cx="7088379" cy="4675917"/>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4;p15"/>
          <p:cNvSpPr/>
          <p:nvPr/>
        </p:nvSpPr>
        <p:spPr>
          <a:xfrm rot="-6537518" flipH="1">
            <a:off x="-2727326" y="4919331"/>
            <a:ext cx="7088379" cy="4675917"/>
          </a:xfrm>
          <a:custGeom>
            <a:avLst/>
            <a:gdLst/>
            <a:ahLst/>
            <a:cxnLst/>
            <a:rect l="l" t="t" r="r" b="b"/>
            <a:pathLst>
              <a:path w="46668" h="30785" extrusionOk="0">
                <a:moveTo>
                  <a:pt x="29061" y="0"/>
                </a:moveTo>
                <a:cubicBezTo>
                  <a:pt x="21998" y="0"/>
                  <a:pt x="14546" y="4270"/>
                  <a:pt x="9774" y="9559"/>
                </a:cubicBezTo>
                <a:cubicBezTo>
                  <a:pt x="7773" y="11794"/>
                  <a:pt x="0" y="19633"/>
                  <a:pt x="6905" y="20567"/>
                </a:cubicBezTo>
                <a:cubicBezTo>
                  <a:pt x="7056" y="20589"/>
                  <a:pt x="7206" y="20600"/>
                  <a:pt x="7356" y="20600"/>
                </a:cubicBezTo>
                <a:cubicBezTo>
                  <a:pt x="10462" y="20600"/>
                  <a:pt x="13550" y="16119"/>
                  <a:pt x="16275" y="16119"/>
                </a:cubicBezTo>
                <a:cubicBezTo>
                  <a:pt x="17017" y="16119"/>
                  <a:pt x="17732" y="16452"/>
                  <a:pt x="18414" y="17298"/>
                </a:cubicBezTo>
                <a:cubicBezTo>
                  <a:pt x="21082" y="20567"/>
                  <a:pt x="17313" y="29007"/>
                  <a:pt x="21115" y="29574"/>
                </a:cubicBezTo>
                <a:cubicBezTo>
                  <a:pt x="21386" y="29616"/>
                  <a:pt x="21645" y="29636"/>
                  <a:pt x="21893" y="29636"/>
                </a:cubicBezTo>
                <a:cubicBezTo>
                  <a:pt x="25720" y="29636"/>
                  <a:pt x="27031" y="24882"/>
                  <a:pt x="30670" y="24882"/>
                </a:cubicBezTo>
                <a:cubicBezTo>
                  <a:pt x="31419" y="24882"/>
                  <a:pt x="32268" y="25084"/>
                  <a:pt x="33257" y="25571"/>
                </a:cubicBezTo>
                <a:cubicBezTo>
                  <a:pt x="36025" y="26944"/>
                  <a:pt x="37778" y="30785"/>
                  <a:pt x="39932" y="30785"/>
                </a:cubicBezTo>
                <a:cubicBezTo>
                  <a:pt x="41023" y="30785"/>
                  <a:pt x="42218" y="29799"/>
                  <a:pt x="43698" y="27005"/>
                </a:cubicBezTo>
                <a:cubicBezTo>
                  <a:pt x="46667" y="21568"/>
                  <a:pt x="45299" y="11728"/>
                  <a:pt x="41930" y="6891"/>
                </a:cubicBezTo>
                <a:cubicBezTo>
                  <a:pt x="38455" y="1960"/>
                  <a:pt x="33847" y="0"/>
                  <a:pt x="2906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195;p15"/>
          <p:cNvSpPr txBox="1">
            <a:spLocks noGrp="1"/>
          </p:cNvSpPr>
          <p:nvPr>
            <p:ph type="ctrTitle"/>
          </p:nvPr>
        </p:nvSpPr>
        <p:spPr>
          <a:xfrm>
            <a:off x="950967" y="719333"/>
            <a:ext cx="10278000" cy="87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Font typeface="Fredoka One"/>
              <a:buNone/>
              <a:defRPr sz="4000">
                <a:latin typeface="Fredoka One"/>
                <a:ea typeface="Fredoka One"/>
                <a:cs typeface="Fredoka One"/>
                <a:sym typeface="Fredoka One"/>
              </a:defRPr>
            </a:lvl1pPr>
            <a:lvl2pPr lvl="1" algn="ctr" rtl="0">
              <a:spcBef>
                <a:spcPts val="0"/>
              </a:spcBef>
              <a:spcAft>
                <a:spcPts val="0"/>
              </a:spcAft>
              <a:buSzPts val="3000"/>
              <a:buFont typeface="Fredoka One"/>
              <a:buNone/>
              <a:defRPr sz="4000">
                <a:latin typeface="Fredoka One"/>
                <a:ea typeface="Fredoka One"/>
                <a:cs typeface="Fredoka One"/>
                <a:sym typeface="Fredoka One"/>
              </a:defRPr>
            </a:lvl2pPr>
            <a:lvl3pPr lvl="2" algn="ctr" rtl="0">
              <a:spcBef>
                <a:spcPts val="0"/>
              </a:spcBef>
              <a:spcAft>
                <a:spcPts val="0"/>
              </a:spcAft>
              <a:buSzPts val="3000"/>
              <a:buFont typeface="Fredoka One"/>
              <a:buNone/>
              <a:defRPr sz="4000">
                <a:latin typeface="Fredoka One"/>
                <a:ea typeface="Fredoka One"/>
                <a:cs typeface="Fredoka One"/>
                <a:sym typeface="Fredoka One"/>
              </a:defRPr>
            </a:lvl3pPr>
            <a:lvl4pPr lvl="3" algn="ctr" rtl="0">
              <a:spcBef>
                <a:spcPts val="0"/>
              </a:spcBef>
              <a:spcAft>
                <a:spcPts val="0"/>
              </a:spcAft>
              <a:buSzPts val="3000"/>
              <a:buFont typeface="Fredoka One"/>
              <a:buNone/>
              <a:defRPr sz="4000">
                <a:latin typeface="Fredoka One"/>
                <a:ea typeface="Fredoka One"/>
                <a:cs typeface="Fredoka One"/>
                <a:sym typeface="Fredoka One"/>
              </a:defRPr>
            </a:lvl4pPr>
            <a:lvl5pPr lvl="4" algn="ctr" rtl="0">
              <a:spcBef>
                <a:spcPts val="0"/>
              </a:spcBef>
              <a:spcAft>
                <a:spcPts val="0"/>
              </a:spcAft>
              <a:buSzPts val="3000"/>
              <a:buFont typeface="Fredoka One"/>
              <a:buNone/>
              <a:defRPr sz="4000">
                <a:latin typeface="Fredoka One"/>
                <a:ea typeface="Fredoka One"/>
                <a:cs typeface="Fredoka One"/>
                <a:sym typeface="Fredoka One"/>
              </a:defRPr>
            </a:lvl5pPr>
            <a:lvl6pPr lvl="5" algn="ctr" rtl="0">
              <a:spcBef>
                <a:spcPts val="0"/>
              </a:spcBef>
              <a:spcAft>
                <a:spcPts val="0"/>
              </a:spcAft>
              <a:buSzPts val="3000"/>
              <a:buFont typeface="Fredoka One"/>
              <a:buNone/>
              <a:defRPr sz="4000">
                <a:latin typeface="Fredoka One"/>
                <a:ea typeface="Fredoka One"/>
                <a:cs typeface="Fredoka One"/>
                <a:sym typeface="Fredoka One"/>
              </a:defRPr>
            </a:lvl6pPr>
            <a:lvl7pPr lvl="6" algn="ctr" rtl="0">
              <a:spcBef>
                <a:spcPts val="0"/>
              </a:spcBef>
              <a:spcAft>
                <a:spcPts val="0"/>
              </a:spcAft>
              <a:buSzPts val="3000"/>
              <a:buFont typeface="Fredoka One"/>
              <a:buNone/>
              <a:defRPr sz="4000">
                <a:latin typeface="Fredoka One"/>
                <a:ea typeface="Fredoka One"/>
                <a:cs typeface="Fredoka One"/>
                <a:sym typeface="Fredoka One"/>
              </a:defRPr>
            </a:lvl7pPr>
            <a:lvl8pPr lvl="7" algn="ctr" rtl="0">
              <a:spcBef>
                <a:spcPts val="0"/>
              </a:spcBef>
              <a:spcAft>
                <a:spcPts val="0"/>
              </a:spcAft>
              <a:buSzPts val="3000"/>
              <a:buFont typeface="Fredoka One"/>
              <a:buNone/>
              <a:defRPr sz="4000">
                <a:latin typeface="Fredoka One"/>
                <a:ea typeface="Fredoka One"/>
                <a:cs typeface="Fredoka One"/>
                <a:sym typeface="Fredoka One"/>
              </a:defRPr>
            </a:lvl8pPr>
            <a:lvl9pPr lvl="8" algn="ctr" rtl="0">
              <a:spcBef>
                <a:spcPts val="0"/>
              </a:spcBef>
              <a:spcAft>
                <a:spcPts val="0"/>
              </a:spcAft>
              <a:buSzPts val="3000"/>
              <a:buFont typeface="Fredoka One"/>
              <a:buNone/>
              <a:defRPr sz="4000">
                <a:latin typeface="Fredoka One"/>
                <a:ea typeface="Fredoka One"/>
                <a:cs typeface="Fredoka One"/>
                <a:sym typeface="Fredoka One"/>
              </a:defRPr>
            </a:lvl9pPr>
          </a:lstStyle>
          <a:p>
            <a:endParaRPr/>
          </a:p>
        </p:txBody>
      </p:sp>
      <p:sp>
        <p:nvSpPr>
          <p:cNvPr id="196" name="Google Shape;196;p15"/>
          <p:cNvSpPr txBox="1">
            <a:spLocks noGrp="1"/>
          </p:cNvSpPr>
          <p:nvPr>
            <p:ph type="ctrTitle" idx="2"/>
          </p:nvPr>
        </p:nvSpPr>
        <p:spPr>
          <a:xfrm>
            <a:off x="1130367" y="2695892"/>
            <a:ext cx="3048000" cy="4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300"/>
              <a:buFont typeface="Fredoka One"/>
              <a:buNone/>
              <a:defRPr sz="3067">
                <a:latin typeface="Fredoka One"/>
                <a:ea typeface="Fredoka One"/>
                <a:cs typeface="Fredoka One"/>
                <a:sym typeface="Fredoka One"/>
              </a:defRPr>
            </a:lvl1pPr>
            <a:lvl2pPr lvl="1" algn="ctr" rtl="0">
              <a:spcBef>
                <a:spcPts val="0"/>
              </a:spcBef>
              <a:spcAft>
                <a:spcPts val="0"/>
              </a:spcAft>
              <a:buSzPts val="3800"/>
              <a:buFont typeface="Fredoka One"/>
              <a:buNone/>
              <a:defRPr sz="5068">
                <a:latin typeface="Fredoka One"/>
                <a:ea typeface="Fredoka One"/>
                <a:cs typeface="Fredoka One"/>
                <a:sym typeface="Fredoka One"/>
              </a:defRPr>
            </a:lvl2pPr>
            <a:lvl3pPr lvl="2" algn="ctr" rtl="0">
              <a:spcBef>
                <a:spcPts val="0"/>
              </a:spcBef>
              <a:spcAft>
                <a:spcPts val="0"/>
              </a:spcAft>
              <a:buSzPts val="3800"/>
              <a:buFont typeface="Fredoka One"/>
              <a:buNone/>
              <a:defRPr sz="5068">
                <a:latin typeface="Fredoka One"/>
                <a:ea typeface="Fredoka One"/>
                <a:cs typeface="Fredoka One"/>
                <a:sym typeface="Fredoka One"/>
              </a:defRPr>
            </a:lvl3pPr>
            <a:lvl4pPr lvl="3" algn="ctr" rtl="0">
              <a:spcBef>
                <a:spcPts val="0"/>
              </a:spcBef>
              <a:spcAft>
                <a:spcPts val="0"/>
              </a:spcAft>
              <a:buSzPts val="3800"/>
              <a:buFont typeface="Fredoka One"/>
              <a:buNone/>
              <a:defRPr sz="5068">
                <a:latin typeface="Fredoka One"/>
                <a:ea typeface="Fredoka One"/>
                <a:cs typeface="Fredoka One"/>
                <a:sym typeface="Fredoka One"/>
              </a:defRPr>
            </a:lvl4pPr>
            <a:lvl5pPr lvl="4" algn="ctr" rtl="0">
              <a:spcBef>
                <a:spcPts val="0"/>
              </a:spcBef>
              <a:spcAft>
                <a:spcPts val="0"/>
              </a:spcAft>
              <a:buSzPts val="3800"/>
              <a:buFont typeface="Fredoka One"/>
              <a:buNone/>
              <a:defRPr sz="5068">
                <a:latin typeface="Fredoka One"/>
                <a:ea typeface="Fredoka One"/>
                <a:cs typeface="Fredoka One"/>
                <a:sym typeface="Fredoka One"/>
              </a:defRPr>
            </a:lvl5pPr>
            <a:lvl6pPr lvl="5" algn="ctr" rtl="0">
              <a:spcBef>
                <a:spcPts val="0"/>
              </a:spcBef>
              <a:spcAft>
                <a:spcPts val="0"/>
              </a:spcAft>
              <a:buSzPts val="3800"/>
              <a:buFont typeface="Fredoka One"/>
              <a:buNone/>
              <a:defRPr sz="5068">
                <a:latin typeface="Fredoka One"/>
                <a:ea typeface="Fredoka One"/>
                <a:cs typeface="Fredoka One"/>
                <a:sym typeface="Fredoka One"/>
              </a:defRPr>
            </a:lvl6pPr>
            <a:lvl7pPr lvl="6" algn="ctr" rtl="0">
              <a:spcBef>
                <a:spcPts val="0"/>
              </a:spcBef>
              <a:spcAft>
                <a:spcPts val="0"/>
              </a:spcAft>
              <a:buSzPts val="3800"/>
              <a:buFont typeface="Fredoka One"/>
              <a:buNone/>
              <a:defRPr sz="5068">
                <a:latin typeface="Fredoka One"/>
                <a:ea typeface="Fredoka One"/>
                <a:cs typeface="Fredoka One"/>
                <a:sym typeface="Fredoka One"/>
              </a:defRPr>
            </a:lvl7pPr>
            <a:lvl8pPr lvl="7" algn="ctr" rtl="0">
              <a:spcBef>
                <a:spcPts val="0"/>
              </a:spcBef>
              <a:spcAft>
                <a:spcPts val="0"/>
              </a:spcAft>
              <a:buSzPts val="3800"/>
              <a:buFont typeface="Fredoka One"/>
              <a:buNone/>
              <a:defRPr sz="5068">
                <a:latin typeface="Fredoka One"/>
                <a:ea typeface="Fredoka One"/>
                <a:cs typeface="Fredoka One"/>
                <a:sym typeface="Fredoka One"/>
              </a:defRPr>
            </a:lvl8pPr>
            <a:lvl9pPr lvl="8" algn="ctr" rtl="0">
              <a:spcBef>
                <a:spcPts val="0"/>
              </a:spcBef>
              <a:spcAft>
                <a:spcPts val="0"/>
              </a:spcAft>
              <a:buSzPts val="3800"/>
              <a:buFont typeface="Fredoka One"/>
              <a:buNone/>
              <a:defRPr sz="5068">
                <a:latin typeface="Fredoka One"/>
                <a:ea typeface="Fredoka One"/>
                <a:cs typeface="Fredoka One"/>
                <a:sym typeface="Fredoka One"/>
              </a:defRPr>
            </a:lvl9pPr>
          </a:lstStyle>
          <a:p>
            <a:endParaRPr/>
          </a:p>
        </p:txBody>
      </p:sp>
      <p:sp>
        <p:nvSpPr>
          <p:cNvPr id="197" name="Google Shape;197;p15"/>
          <p:cNvSpPr txBox="1">
            <a:spLocks noGrp="1"/>
          </p:cNvSpPr>
          <p:nvPr>
            <p:ph type="subTitle" idx="1"/>
          </p:nvPr>
        </p:nvSpPr>
        <p:spPr>
          <a:xfrm>
            <a:off x="950967" y="2980192"/>
            <a:ext cx="3406800" cy="8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unito"/>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Clr>
                <a:schemeClr val="lt1"/>
              </a:buClr>
              <a:buSzPts val="2800"/>
              <a:buNone/>
              <a:defRPr sz="3734">
                <a:solidFill>
                  <a:schemeClr val="lt1"/>
                </a:solidFill>
              </a:defRPr>
            </a:lvl2pPr>
            <a:lvl3pPr lvl="2" algn="ctr" rtl="0">
              <a:lnSpc>
                <a:spcPct val="100000"/>
              </a:lnSpc>
              <a:spcBef>
                <a:spcPts val="0"/>
              </a:spcBef>
              <a:spcAft>
                <a:spcPts val="0"/>
              </a:spcAft>
              <a:buClr>
                <a:schemeClr val="lt1"/>
              </a:buClr>
              <a:buSzPts val="2800"/>
              <a:buNone/>
              <a:defRPr sz="3734">
                <a:solidFill>
                  <a:schemeClr val="lt1"/>
                </a:solidFill>
              </a:defRPr>
            </a:lvl3pPr>
            <a:lvl4pPr lvl="3" algn="ctr" rtl="0">
              <a:lnSpc>
                <a:spcPct val="100000"/>
              </a:lnSpc>
              <a:spcBef>
                <a:spcPts val="0"/>
              </a:spcBef>
              <a:spcAft>
                <a:spcPts val="0"/>
              </a:spcAft>
              <a:buClr>
                <a:schemeClr val="lt1"/>
              </a:buClr>
              <a:buSzPts val="2800"/>
              <a:buNone/>
              <a:defRPr sz="3734">
                <a:solidFill>
                  <a:schemeClr val="lt1"/>
                </a:solidFill>
              </a:defRPr>
            </a:lvl4pPr>
            <a:lvl5pPr lvl="4" algn="ctr" rtl="0">
              <a:lnSpc>
                <a:spcPct val="100000"/>
              </a:lnSpc>
              <a:spcBef>
                <a:spcPts val="0"/>
              </a:spcBef>
              <a:spcAft>
                <a:spcPts val="0"/>
              </a:spcAft>
              <a:buClr>
                <a:schemeClr val="lt1"/>
              </a:buClr>
              <a:buSzPts val="2800"/>
              <a:buNone/>
              <a:defRPr sz="3734">
                <a:solidFill>
                  <a:schemeClr val="lt1"/>
                </a:solidFill>
              </a:defRPr>
            </a:lvl5pPr>
            <a:lvl6pPr lvl="5" algn="ctr" rtl="0">
              <a:lnSpc>
                <a:spcPct val="100000"/>
              </a:lnSpc>
              <a:spcBef>
                <a:spcPts val="0"/>
              </a:spcBef>
              <a:spcAft>
                <a:spcPts val="0"/>
              </a:spcAft>
              <a:buClr>
                <a:schemeClr val="lt1"/>
              </a:buClr>
              <a:buSzPts val="2800"/>
              <a:buNone/>
              <a:defRPr sz="3734">
                <a:solidFill>
                  <a:schemeClr val="lt1"/>
                </a:solidFill>
              </a:defRPr>
            </a:lvl6pPr>
            <a:lvl7pPr lvl="6" algn="ctr" rtl="0">
              <a:lnSpc>
                <a:spcPct val="100000"/>
              </a:lnSpc>
              <a:spcBef>
                <a:spcPts val="0"/>
              </a:spcBef>
              <a:spcAft>
                <a:spcPts val="0"/>
              </a:spcAft>
              <a:buClr>
                <a:schemeClr val="lt1"/>
              </a:buClr>
              <a:buSzPts val="2800"/>
              <a:buNone/>
              <a:defRPr sz="3734">
                <a:solidFill>
                  <a:schemeClr val="lt1"/>
                </a:solidFill>
              </a:defRPr>
            </a:lvl7pPr>
            <a:lvl8pPr lvl="7" algn="ctr" rtl="0">
              <a:lnSpc>
                <a:spcPct val="100000"/>
              </a:lnSpc>
              <a:spcBef>
                <a:spcPts val="0"/>
              </a:spcBef>
              <a:spcAft>
                <a:spcPts val="0"/>
              </a:spcAft>
              <a:buClr>
                <a:schemeClr val="lt1"/>
              </a:buClr>
              <a:buSzPts val="2800"/>
              <a:buNone/>
              <a:defRPr sz="3734">
                <a:solidFill>
                  <a:schemeClr val="lt1"/>
                </a:solidFill>
              </a:defRPr>
            </a:lvl8pPr>
            <a:lvl9pPr lvl="8" algn="ctr" rtl="0">
              <a:lnSpc>
                <a:spcPct val="100000"/>
              </a:lnSpc>
              <a:spcBef>
                <a:spcPts val="0"/>
              </a:spcBef>
              <a:spcAft>
                <a:spcPts val="0"/>
              </a:spcAft>
              <a:buClr>
                <a:schemeClr val="lt1"/>
              </a:buClr>
              <a:buSzPts val="2800"/>
              <a:buNone/>
              <a:defRPr sz="3734">
                <a:solidFill>
                  <a:schemeClr val="lt1"/>
                </a:solidFill>
              </a:defRPr>
            </a:lvl9pPr>
          </a:lstStyle>
          <a:p>
            <a:endParaRPr/>
          </a:p>
        </p:txBody>
      </p:sp>
      <p:sp>
        <p:nvSpPr>
          <p:cNvPr id="198" name="Google Shape;198;p15"/>
          <p:cNvSpPr txBox="1">
            <a:spLocks noGrp="1"/>
          </p:cNvSpPr>
          <p:nvPr>
            <p:ph type="ctrTitle" idx="3"/>
          </p:nvPr>
        </p:nvSpPr>
        <p:spPr>
          <a:xfrm>
            <a:off x="4572000" y="2695909"/>
            <a:ext cx="3048000" cy="4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300"/>
              <a:buFont typeface="Fredoka One"/>
              <a:buNone/>
              <a:defRPr sz="3067">
                <a:latin typeface="Fredoka One"/>
                <a:ea typeface="Fredoka One"/>
                <a:cs typeface="Fredoka One"/>
                <a:sym typeface="Fredoka One"/>
              </a:defRPr>
            </a:lvl1pPr>
            <a:lvl2pPr lvl="1" algn="ctr" rtl="0">
              <a:spcBef>
                <a:spcPts val="0"/>
              </a:spcBef>
              <a:spcAft>
                <a:spcPts val="0"/>
              </a:spcAft>
              <a:buSzPts val="3800"/>
              <a:buFont typeface="Fredoka One"/>
              <a:buNone/>
              <a:defRPr sz="5068">
                <a:latin typeface="Fredoka One"/>
                <a:ea typeface="Fredoka One"/>
                <a:cs typeface="Fredoka One"/>
                <a:sym typeface="Fredoka One"/>
              </a:defRPr>
            </a:lvl2pPr>
            <a:lvl3pPr lvl="2" algn="ctr" rtl="0">
              <a:spcBef>
                <a:spcPts val="0"/>
              </a:spcBef>
              <a:spcAft>
                <a:spcPts val="0"/>
              </a:spcAft>
              <a:buSzPts val="3800"/>
              <a:buFont typeface="Fredoka One"/>
              <a:buNone/>
              <a:defRPr sz="5068">
                <a:latin typeface="Fredoka One"/>
                <a:ea typeface="Fredoka One"/>
                <a:cs typeface="Fredoka One"/>
                <a:sym typeface="Fredoka One"/>
              </a:defRPr>
            </a:lvl3pPr>
            <a:lvl4pPr lvl="3" algn="ctr" rtl="0">
              <a:spcBef>
                <a:spcPts val="0"/>
              </a:spcBef>
              <a:spcAft>
                <a:spcPts val="0"/>
              </a:spcAft>
              <a:buSzPts val="3800"/>
              <a:buFont typeface="Fredoka One"/>
              <a:buNone/>
              <a:defRPr sz="5068">
                <a:latin typeface="Fredoka One"/>
                <a:ea typeface="Fredoka One"/>
                <a:cs typeface="Fredoka One"/>
                <a:sym typeface="Fredoka One"/>
              </a:defRPr>
            </a:lvl4pPr>
            <a:lvl5pPr lvl="4" algn="ctr" rtl="0">
              <a:spcBef>
                <a:spcPts val="0"/>
              </a:spcBef>
              <a:spcAft>
                <a:spcPts val="0"/>
              </a:spcAft>
              <a:buSzPts val="3800"/>
              <a:buFont typeface="Fredoka One"/>
              <a:buNone/>
              <a:defRPr sz="5068">
                <a:latin typeface="Fredoka One"/>
                <a:ea typeface="Fredoka One"/>
                <a:cs typeface="Fredoka One"/>
                <a:sym typeface="Fredoka One"/>
              </a:defRPr>
            </a:lvl5pPr>
            <a:lvl6pPr lvl="5" algn="ctr" rtl="0">
              <a:spcBef>
                <a:spcPts val="0"/>
              </a:spcBef>
              <a:spcAft>
                <a:spcPts val="0"/>
              </a:spcAft>
              <a:buSzPts val="3800"/>
              <a:buFont typeface="Fredoka One"/>
              <a:buNone/>
              <a:defRPr sz="5068">
                <a:latin typeface="Fredoka One"/>
                <a:ea typeface="Fredoka One"/>
                <a:cs typeface="Fredoka One"/>
                <a:sym typeface="Fredoka One"/>
              </a:defRPr>
            </a:lvl6pPr>
            <a:lvl7pPr lvl="6" algn="ctr" rtl="0">
              <a:spcBef>
                <a:spcPts val="0"/>
              </a:spcBef>
              <a:spcAft>
                <a:spcPts val="0"/>
              </a:spcAft>
              <a:buSzPts val="3800"/>
              <a:buFont typeface="Fredoka One"/>
              <a:buNone/>
              <a:defRPr sz="5068">
                <a:latin typeface="Fredoka One"/>
                <a:ea typeface="Fredoka One"/>
                <a:cs typeface="Fredoka One"/>
                <a:sym typeface="Fredoka One"/>
              </a:defRPr>
            </a:lvl7pPr>
            <a:lvl8pPr lvl="7" algn="ctr" rtl="0">
              <a:spcBef>
                <a:spcPts val="0"/>
              </a:spcBef>
              <a:spcAft>
                <a:spcPts val="0"/>
              </a:spcAft>
              <a:buSzPts val="3800"/>
              <a:buFont typeface="Fredoka One"/>
              <a:buNone/>
              <a:defRPr sz="5068">
                <a:latin typeface="Fredoka One"/>
                <a:ea typeface="Fredoka One"/>
                <a:cs typeface="Fredoka One"/>
                <a:sym typeface="Fredoka One"/>
              </a:defRPr>
            </a:lvl8pPr>
            <a:lvl9pPr lvl="8" algn="ctr" rtl="0">
              <a:spcBef>
                <a:spcPts val="0"/>
              </a:spcBef>
              <a:spcAft>
                <a:spcPts val="0"/>
              </a:spcAft>
              <a:buSzPts val="3800"/>
              <a:buFont typeface="Fredoka One"/>
              <a:buNone/>
              <a:defRPr sz="5068">
                <a:latin typeface="Fredoka One"/>
                <a:ea typeface="Fredoka One"/>
                <a:cs typeface="Fredoka One"/>
                <a:sym typeface="Fredoka One"/>
              </a:defRPr>
            </a:lvl9pPr>
          </a:lstStyle>
          <a:p>
            <a:endParaRPr/>
          </a:p>
        </p:txBody>
      </p:sp>
      <p:sp>
        <p:nvSpPr>
          <p:cNvPr id="199" name="Google Shape;199;p15"/>
          <p:cNvSpPr txBox="1">
            <a:spLocks noGrp="1"/>
          </p:cNvSpPr>
          <p:nvPr>
            <p:ph type="subTitle" idx="4"/>
          </p:nvPr>
        </p:nvSpPr>
        <p:spPr>
          <a:xfrm>
            <a:off x="4392600" y="2980209"/>
            <a:ext cx="3406800" cy="8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unito"/>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Clr>
                <a:schemeClr val="lt1"/>
              </a:buClr>
              <a:buSzPts val="2800"/>
              <a:buNone/>
              <a:defRPr sz="3734">
                <a:solidFill>
                  <a:schemeClr val="lt1"/>
                </a:solidFill>
              </a:defRPr>
            </a:lvl2pPr>
            <a:lvl3pPr lvl="2" algn="ctr" rtl="0">
              <a:lnSpc>
                <a:spcPct val="100000"/>
              </a:lnSpc>
              <a:spcBef>
                <a:spcPts val="0"/>
              </a:spcBef>
              <a:spcAft>
                <a:spcPts val="0"/>
              </a:spcAft>
              <a:buClr>
                <a:schemeClr val="lt1"/>
              </a:buClr>
              <a:buSzPts val="2800"/>
              <a:buNone/>
              <a:defRPr sz="3734">
                <a:solidFill>
                  <a:schemeClr val="lt1"/>
                </a:solidFill>
              </a:defRPr>
            </a:lvl3pPr>
            <a:lvl4pPr lvl="3" algn="ctr" rtl="0">
              <a:lnSpc>
                <a:spcPct val="100000"/>
              </a:lnSpc>
              <a:spcBef>
                <a:spcPts val="0"/>
              </a:spcBef>
              <a:spcAft>
                <a:spcPts val="0"/>
              </a:spcAft>
              <a:buClr>
                <a:schemeClr val="lt1"/>
              </a:buClr>
              <a:buSzPts val="2800"/>
              <a:buNone/>
              <a:defRPr sz="3734">
                <a:solidFill>
                  <a:schemeClr val="lt1"/>
                </a:solidFill>
              </a:defRPr>
            </a:lvl4pPr>
            <a:lvl5pPr lvl="4" algn="ctr" rtl="0">
              <a:lnSpc>
                <a:spcPct val="100000"/>
              </a:lnSpc>
              <a:spcBef>
                <a:spcPts val="0"/>
              </a:spcBef>
              <a:spcAft>
                <a:spcPts val="0"/>
              </a:spcAft>
              <a:buClr>
                <a:schemeClr val="lt1"/>
              </a:buClr>
              <a:buSzPts val="2800"/>
              <a:buNone/>
              <a:defRPr sz="3734">
                <a:solidFill>
                  <a:schemeClr val="lt1"/>
                </a:solidFill>
              </a:defRPr>
            </a:lvl5pPr>
            <a:lvl6pPr lvl="5" algn="ctr" rtl="0">
              <a:lnSpc>
                <a:spcPct val="100000"/>
              </a:lnSpc>
              <a:spcBef>
                <a:spcPts val="0"/>
              </a:spcBef>
              <a:spcAft>
                <a:spcPts val="0"/>
              </a:spcAft>
              <a:buClr>
                <a:schemeClr val="lt1"/>
              </a:buClr>
              <a:buSzPts val="2800"/>
              <a:buNone/>
              <a:defRPr sz="3734">
                <a:solidFill>
                  <a:schemeClr val="lt1"/>
                </a:solidFill>
              </a:defRPr>
            </a:lvl6pPr>
            <a:lvl7pPr lvl="6" algn="ctr" rtl="0">
              <a:lnSpc>
                <a:spcPct val="100000"/>
              </a:lnSpc>
              <a:spcBef>
                <a:spcPts val="0"/>
              </a:spcBef>
              <a:spcAft>
                <a:spcPts val="0"/>
              </a:spcAft>
              <a:buClr>
                <a:schemeClr val="lt1"/>
              </a:buClr>
              <a:buSzPts val="2800"/>
              <a:buNone/>
              <a:defRPr sz="3734">
                <a:solidFill>
                  <a:schemeClr val="lt1"/>
                </a:solidFill>
              </a:defRPr>
            </a:lvl7pPr>
            <a:lvl8pPr lvl="7" algn="ctr" rtl="0">
              <a:lnSpc>
                <a:spcPct val="100000"/>
              </a:lnSpc>
              <a:spcBef>
                <a:spcPts val="0"/>
              </a:spcBef>
              <a:spcAft>
                <a:spcPts val="0"/>
              </a:spcAft>
              <a:buClr>
                <a:schemeClr val="lt1"/>
              </a:buClr>
              <a:buSzPts val="2800"/>
              <a:buNone/>
              <a:defRPr sz="3734">
                <a:solidFill>
                  <a:schemeClr val="lt1"/>
                </a:solidFill>
              </a:defRPr>
            </a:lvl8pPr>
            <a:lvl9pPr lvl="8" algn="ctr" rtl="0">
              <a:lnSpc>
                <a:spcPct val="100000"/>
              </a:lnSpc>
              <a:spcBef>
                <a:spcPts val="0"/>
              </a:spcBef>
              <a:spcAft>
                <a:spcPts val="0"/>
              </a:spcAft>
              <a:buClr>
                <a:schemeClr val="lt1"/>
              </a:buClr>
              <a:buSzPts val="2800"/>
              <a:buNone/>
              <a:defRPr sz="3734">
                <a:solidFill>
                  <a:schemeClr val="lt1"/>
                </a:solidFill>
              </a:defRPr>
            </a:lvl9pPr>
          </a:lstStyle>
          <a:p>
            <a:endParaRPr/>
          </a:p>
        </p:txBody>
      </p:sp>
      <p:sp>
        <p:nvSpPr>
          <p:cNvPr id="200" name="Google Shape;200;p15"/>
          <p:cNvSpPr txBox="1">
            <a:spLocks noGrp="1"/>
          </p:cNvSpPr>
          <p:nvPr>
            <p:ph type="ctrTitle" idx="5"/>
          </p:nvPr>
        </p:nvSpPr>
        <p:spPr>
          <a:xfrm>
            <a:off x="8013633" y="2695892"/>
            <a:ext cx="3048000" cy="4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300"/>
              <a:buFont typeface="Fredoka One"/>
              <a:buNone/>
              <a:defRPr sz="3067">
                <a:latin typeface="Fredoka One"/>
                <a:ea typeface="Fredoka One"/>
                <a:cs typeface="Fredoka One"/>
                <a:sym typeface="Fredoka One"/>
              </a:defRPr>
            </a:lvl1pPr>
            <a:lvl2pPr lvl="1" algn="ctr" rtl="0">
              <a:spcBef>
                <a:spcPts val="0"/>
              </a:spcBef>
              <a:spcAft>
                <a:spcPts val="0"/>
              </a:spcAft>
              <a:buSzPts val="3800"/>
              <a:buFont typeface="Fredoka One"/>
              <a:buNone/>
              <a:defRPr sz="5068">
                <a:latin typeface="Fredoka One"/>
                <a:ea typeface="Fredoka One"/>
                <a:cs typeface="Fredoka One"/>
                <a:sym typeface="Fredoka One"/>
              </a:defRPr>
            </a:lvl2pPr>
            <a:lvl3pPr lvl="2" algn="ctr" rtl="0">
              <a:spcBef>
                <a:spcPts val="0"/>
              </a:spcBef>
              <a:spcAft>
                <a:spcPts val="0"/>
              </a:spcAft>
              <a:buSzPts val="3800"/>
              <a:buFont typeface="Fredoka One"/>
              <a:buNone/>
              <a:defRPr sz="5068">
                <a:latin typeface="Fredoka One"/>
                <a:ea typeface="Fredoka One"/>
                <a:cs typeface="Fredoka One"/>
                <a:sym typeface="Fredoka One"/>
              </a:defRPr>
            </a:lvl3pPr>
            <a:lvl4pPr lvl="3" algn="ctr" rtl="0">
              <a:spcBef>
                <a:spcPts val="0"/>
              </a:spcBef>
              <a:spcAft>
                <a:spcPts val="0"/>
              </a:spcAft>
              <a:buSzPts val="3800"/>
              <a:buFont typeface="Fredoka One"/>
              <a:buNone/>
              <a:defRPr sz="5068">
                <a:latin typeface="Fredoka One"/>
                <a:ea typeface="Fredoka One"/>
                <a:cs typeface="Fredoka One"/>
                <a:sym typeface="Fredoka One"/>
              </a:defRPr>
            </a:lvl4pPr>
            <a:lvl5pPr lvl="4" algn="ctr" rtl="0">
              <a:spcBef>
                <a:spcPts val="0"/>
              </a:spcBef>
              <a:spcAft>
                <a:spcPts val="0"/>
              </a:spcAft>
              <a:buSzPts val="3800"/>
              <a:buFont typeface="Fredoka One"/>
              <a:buNone/>
              <a:defRPr sz="5068">
                <a:latin typeface="Fredoka One"/>
                <a:ea typeface="Fredoka One"/>
                <a:cs typeface="Fredoka One"/>
                <a:sym typeface="Fredoka One"/>
              </a:defRPr>
            </a:lvl5pPr>
            <a:lvl6pPr lvl="5" algn="ctr" rtl="0">
              <a:spcBef>
                <a:spcPts val="0"/>
              </a:spcBef>
              <a:spcAft>
                <a:spcPts val="0"/>
              </a:spcAft>
              <a:buSzPts val="3800"/>
              <a:buFont typeface="Fredoka One"/>
              <a:buNone/>
              <a:defRPr sz="5068">
                <a:latin typeface="Fredoka One"/>
                <a:ea typeface="Fredoka One"/>
                <a:cs typeface="Fredoka One"/>
                <a:sym typeface="Fredoka One"/>
              </a:defRPr>
            </a:lvl6pPr>
            <a:lvl7pPr lvl="6" algn="ctr" rtl="0">
              <a:spcBef>
                <a:spcPts val="0"/>
              </a:spcBef>
              <a:spcAft>
                <a:spcPts val="0"/>
              </a:spcAft>
              <a:buSzPts val="3800"/>
              <a:buFont typeface="Fredoka One"/>
              <a:buNone/>
              <a:defRPr sz="5068">
                <a:latin typeface="Fredoka One"/>
                <a:ea typeface="Fredoka One"/>
                <a:cs typeface="Fredoka One"/>
                <a:sym typeface="Fredoka One"/>
              </a:defRPr>
            </a:lvl7pPr>
            <a:lvl8pPr lvl="7" algn="ctr" rtl="0">
              <a:spcBef>
                <a:spcPts val="0"/>
              </a:spcBef>
              <a:spcAft>
                <a:spcPts val="0"/>
              </a:spcAft>
              <a:buSzPts val="3800"/>
              <a:buFont typeface="Fredoka One"/>
              <a:buNone/>
              <a:defRPr sz="5068">
                <a:latin typeface="Fredoka One"/>
                <a:ea typeface="Fredoka One"/>
                <a:cs typeface="Fredoka One"/>
                <a:sym typeface="Fredoka One"/>
              </a:defRPr>
            </a:lvl8pPr>
            <a:lvl9pPr lvl="8" algn="ctr" rtl="0">
              <a:spcBef>
                <a:spcPts val="0"/>
              </a:spcBef>
              <a:spcAft>
                <a:spcPts val="0"/>
              </a:spcAft>
              <a:buSzPts val="3800"/>
              <a:buFont typeface="Fredoka One"/>
              <a:buNone/>
              <a:defRPr sz="5068">
                <a:latin typeface="Fredoka One"/>
                <a:ea typeface="Fredoka One"/>
                <a:cs typeface="Fredoka One"/>
                <a:sym typeface="Fredoka One"/>
              </a:defRPr>
            </a:lvl9pPr>
          </a:lstStyle>
          <a:p>
            <a:endParaRPr/>
          </a:p>
        </p:txBody>
      </p:sp>
      <p:sp>
        <p:nvSpPr>
          <p:cNvPr id="201" name="Google Shape;201;p15"/>
          <p:cNvSpPr txBox="1">
            <a:spLocks noGrp="1"/>
          </p:cNvSpPr>
          <p:nvPr>
            <p:ph type="subTitle" idx="6"/>
          </p:nvPr>
        </p:nvSpPr>
        <p:spPr>
          <a:xfrm>
            <a:off x="7834233" y="2980192"/>
            <a:ext cx="3406800" cy="8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unito"/>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Clr>
                <a:schemeClr val="lt1"/>
              </a:buClr>
              <a:buSzPts val="2800"/>
              <a:buNone/>
              <a:defRPr sz="3734">
                <a:solidFill>
                  <a:schemeClr val="lt1"/>
                </a:solidFill>
              </a:defRPr>
            </a:lvl2pPr>
            <a:lvl3pPr lvl="2" algn="ctr" rtl="0">
              <a:lnSpc>
                <a:spcPct val="100000"/>
              </a:lnSpc>
              <a:spcBef>
                <a:spcPts val="0"/>
              </a:spcBef>
              <a:spcAft>
                <a:spcPts val="0"/>
              </a:spcAft>
              <a:buClr>
                <a:schemeClr val="lt1"/>
              </a:buClr>
              <a:buSzPts val="2800"/>
              <a:buNone/>
              <a:defRPr sz="3734">
                <a:solidFill>
                  <a:schemeClr val="lt1"/>
                </a:solidFill>
              </a:defRPr>
            </a:lvl3pPr>
            <a:lvl4pPr lvl="3" algn="ctr" rtl="0">
              <a:lnSpc>
                <a:spcPct val="100000"/>
              </a:lnSpc>
              <a:spcBef>
                <a:spcPts val="0"/>
              </a:spcBef>
              <a:spcAft>
                <a:spcPts val="0"/>
              </a:spcAft>
              <a:buClr>
                <a:schemeClr val="lt1"/>
              </a:buClr>
              <a:buSzPts val="2800"/>
              <a:buNone/>
              <a:defRPr sz="3734">
                <a:solidFill>
                  <a:schemeClr val="lt1"/>
                </a:solidFill>
              </a:defRPr>
            </a:lvl4pPr>
            <a:lvl5pPr lvl="4" algn="ctr" rtl="0">
              <a:lnSpc>
                <a:spcPct val="100000"/>
              </a:lnSpc>
              <a:spcBef>
                <a:spcPts val="0"/>
              </a:spcBef>
              <a:spcAft>
                <a:spcPts val="0"/>
              </a:spcAft>
              <a:buClr>
                <a:schemeClr val="lt1"/>
              </a:buClr>
              <a:buSzPts val="2800"/>
              <a:buNone/>
              <a:defRPr sz="3734">
                <a:solidFill>
                  <a:schemeClr val="lt1"/>
                </a:solidFill>
              </a:defRPr>
            </a:lvl5pPr>
            <a:lvl6pPr lvl="5" algn="ctr" rtl="0">
              <a:lnSpc>
                <a:spcPct val="100000"/>
              </a:lnSpc>
              <a:spcBef>
                <a:spcPts val="0"/>
              </a:spcBef>
              <a:spcAft>
                <a:spcPts val="0"/>
              </a:spcAft>
              <a:buClr>
                <a:schemeClr val="lt1"/>
              </a:buClr>
              <a:buSzPts val="2800"/>
              <a:buNone/>
              <a:defRPr sz="3734">
                <a:solidFill>
                  <a:schemeClr val="lt1"/>
                </a:solidFill>
              </a:defRPr>
            </a:lvl6pPr>
            <a:lvl7pPr lvl="6" algn="ctr" rtl="0">
              <a:lnSpc>
                <a:spcPct val="100000"/>
              </a:lnSpc>
              <a:spcBef>
                <a:spcPts val="0"/>
              </a:spcBef>
              <a:spcAft>
                <a:spcPts val="0"/>
              </a:spcAft>
              <a:buClr>
                <a:schemeClr val="lt1"/>
              </a:buClr>
              <a:buSzPts val="2800"/>
              <a:buNone/>
              <a:defRPr sz="3734">
                <a:solidFill>
                  <a:schemeClr val="lt1"/>
                </a:solidFill>
              </a:defRPr>
            </a:lvl7pPr>
            <a:lvl8pPr lvl="7" algn="ctr" rtl="0">
              <a:lnSpc>
                <a:spcPct val="100000"/>
              </a:lnSpc>
              <a:spcBef>
                <a:spcPts val="0"/>
              </a:spcBef>
              <a:spcAft>
                <a:spcPts val="0"/>
              </a:spcAft>
              <a:buClr>
                <a:schemeClr val="lt1"/>
              </a:buClr>
              <a:buSzPts val="2800"/>
              <a:buNone/>
              <a:defRPr sz="3734">
                <a:solidFill>
                  <a:schemeClr val="lt1"/>
                </a:solidFill>
              </a:defRPr>
            </a:lvl8pPr>
            <a:lvl9pPr lvl="8" algn="ctr" rtl="0">
              <a:lnSpc>
                <a:spcPct val="100000"/>
              </a:lnSpc>
              <a:spcBef>
                <a:spcPts val="0"/>
              </a:spcBef>
              <a:spcAft>
                <a:spcPts val="0"/>
              </a:spcAft>
              <a:buClr>
                <a:schemeClr val="lt1"/>
              </a:buClr>
              <a:buSzPts val="2800"/>
              <a:buNone/>
              <a:defRPr sz="3734">
                <a:solidFill>
                  <a:schemeClr val="lt1"/>
                </a:solidFill>
              </a:defRPr>
            </a:lvl9pPr>
          </a:lstStyle>
          <a:p>
            <a:endParaRPr/>
          </a:p>
        </p:txBody>
      </p:sp>
      <p:sp>
        <p:nvSpPr>
          <p:cNvPr id="202" name="Google Shape;202;p15"/>
          <p:cNvSpPr txBox="1">
            <a:spLocks noGrp="1"/>
          </p:cNvSpPr>
          <p:nvPr>
            <p:ph type="ctrTitle" idx="7"/>
          </p:nvPr>
        </p:nvSpPr>
        <p:spPr>
          <a:xfrm>
            <a:off x="2852928" y="4905901"/>
            <a:ext cx="3048000" cy="4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300"/>
              <a:buFont typeface="Fredoka One"/>
              <a:buNone/>
              <a:defRPr sz="3067">
                <a:latin typeface="Fredoka One"/>
                <a:ea typeface="Fredoka One"/>
                <a:cs typeface="Fredoka One"/>
                <a:sym typeface="Fredoka One"/>
              </a:defRPr>
            </a:lvl1pPr>
            <a:lvl2pPr lvl="1" algn="ctr" rtl="0">
              <a:spcBef>
                <a:spcPts val="0"/>
              </a:spcBef>
              <a:spcAft>
                <a:spcPts val="0"/>
              </a:spcAft>
              <a:buSzPts val="3800"/>
              <a:buFont typeface="Fredoka One"/>
              <a:buNone/>
              <a:defRPr sz="5068">
                <a:latin typeface="Fredoka One"/>
                <a:ea typeface="Fredoka One"/>
                <a:cs typeface="Fredoka One"/>
                <a:sym typeface="Fredoka One"/>
              </a:defRPr>
            </a:lvl2pPr>
            <a:lvl3pPr lvl="2" algn="ctr" rtl="0">
              <a:spcBef>
                <a:spcPts val="0"/>
              </a:spcBef>
              <a:spcAft>
                <a:spcPts val="0"/>
              </a:spcAft>
              <a:buSzPts val="3800"/>
              <a:buFont typeface="Fredoka One"/>
              <a:buNone/>
              <a:defRPr sz="5068">
                <a:latin typeface="Fredoka One"/>
                <a:ea typeface="Fredoka One"/>
                <a:cs typeface="Fredoka One"/>
                <a:sym typeface="Fredoka One"/>
              </a:defRPr>
            </a:lvl3pPr>
            <a:lvl4pPr lvl="3" algn="ctr" rtl="0">
              <a:spcBef>
                <a:spcPts val="0"/>
              </a:spcBef>
              <a:spcAft>
                <a:spcPts val="0"/>
              </a:spcAft>
              <a:buSzPts val="3800"/>
              <a:buFont typeface="Fredoka One"/>
              <a:buNone/>
              <a:defRPr sz="5068">
                <a:latin typeface="Fredoka One"/>
                <a:ea typeface="Fredoka One"/>
                <a:cs typeface="Fredoka One"/>
                <a:sym typeface="Fredoka One"/>
              </a:defRPr>
            </a:lvl4pPr>
            <a:lvl5pPr lvl="4" algn="ctr" rtl="0">
              <a:spcBef>
                <a:spcPts val="0"/>
              </a:spcBef>
              <a:spcAft>
                <a:spcPts val="0"/>
              </a:spcAft>
              <a:buSzPts val="3800"/>
              <a:buFont typeface="Fredoka One"/>
              <a:buNone/>
              <a:defRPr sz="5068">
                <a:latin typeface="Fredoka One"/>
                <a:ea typeface="Fredoka One"/>
                <a:cs typeface="Fredoka One"/>
                <a:sym typeface="Fredoka One"/>
              </a:defRPr>
            </a:lvl5pPr>
            <a:lvl6pPr lvl="5" algn="ctr" rtl="0">
              <a:spcBef>
                <a:spcPts val="0"/>
              </a:spcBef>
              <a:spcAft>
                <a:spcPts val="0"/>
              </a:spcAft>
              <a:buSzPts val="3800"/>
              <a:buFont typeface="Fredoka One"/>
              <a:buNone/>
              <a:defRPr sz="5068">
                <a:latin typeface="Fredoka One"/>
                <a:ea typeface="Fredoka One"/>
                <a:cs typeface="Fredoka One"/>
                <a:sym typeface="Fredoka One"/>
              </a:defRPr>
            </a:lvl6pPr>
            <a:lvl7pPr lvl="6" algn="ctr" rtl="0">
              <a:spcBef>
                <a:spcPts val="0"/>
              </a:spcBef>
              <a:spcAft>
                <a:spcPts val="0"/>
              </a:spcAft>
              <a:buSzPts val="3800"/>
              <a:buFont typeface="Fredoka One"/>
              <a:buNone/>
              <a:defRPr sz="5068">
                <a:latin typeface="Fredoka One"/>
                <a:ea typeface="Fredoka One"/>
                <a:cs typeface="Fredoka One"/>
                <a:sym typeface="Fredoka One"/>
              </a:defRPr>
            </a:lvl7pPr>
            <a:lvl8pPr lvl="7" algn="ctr" rtl="0">
              <a:spcBef>
                <a:spcPts val="0"/>
              </a:spcBef>
              <a:spcAft>
                <a:spcPts val="0"/>
              </a:spcAft>
              <a:buSzPts val="3800"/>
              <a:buFont typeface="Fredoka One"/>
              <a:buNone/>
              <a:defRPr sz="5068">
                <a:latin typeface="Fredoka One"/>
                <a:ea typeface="Fredoka One"/>
                <a:cs typeface="Fredoka One"/>
                <a:sym typeface="Fredoka One"/>
              </a:defRPr>
            </a:lvl8pPr>
            <a:lvl9pPr lvl="8" algn="ctr" rtl="0">
              <a:spcBef>
                <a:spcPts val="0"/>
              </a:spcBef>
              <a:spcAft>
                <a:spcPts val="0"/>
              </a:spcAft>
              <a:buSzPts val="3800"/>
              <a:buFont typeface="Fredoka One"/>
              <a:buNone/>
              <a:defRPr sz="5068">
                <a:latin typeface="Fredoka One"/>
                <a:ea typeface="Fredoka One"/>
                <a:cs typeface="Fredoka One"/>
                <a:sym typeface="Fredoka One"/>
              </a:defRPr>
            </a:lvl9pPr>
          </a:lstStyle>
          <a:p>
            <a:endParaRPr/>
          </a:p>
        </p:txBody>
      </p:sp>
      <p:sp>
        <p:nvSpPr>
          <p:cNvPr id="203" name="Google Shape;203;p15"/>
          <p:cNvSpPr txBox="1">
            <a:spLocks noGrp="1"/>
          </p:cNvSpPr>
          <p:nvPr>
            <p:ph type="subTitle" idx="8"/>
          </p:nvPr>
        </p:nvSpPr>
        <p:spPr>
          <a:xfrm>
            <a:off x="2673528" y="5190201"/>
            <a:ext cx="3406800" cy="8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unito"/>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Clr>
                <a:schemeClr val="lt1"/>
              </a:buClr>
              <a:buSzPts val="2800"/>
              <a:buNone/>
              <a:defRPr sz="3734">
                <a:solidFill>
                  <a:schemeClr val="lt1"/>
                </a:solidFill>
              </a:defRPr>
            </a:lvl2pPr>
            <a:lvl3pPr lvl="2" algn="ctr" rtl="0">
              <a:lnSpc>
                <a:spcPct val="100000"/>
              </a:lnSpc>
              <a:spcBef>
                <a:spcPts val="0"/>
              </a:spcBef>
              <a:spcAft>
                <a:spcPts val="0"/>
              </a:spcAft>
              <a:buClr>
                <a:schemeClr val="lt1"/>
              </a:buClr>
              <a:buSzPts val="2800"/>
              <a:buNone/>
              <a:defRPr sz="3734">
                <a:solidFill>
                  <a:schemeClr val="lt1"/>
                </a:solidFill>
              </a:defRPr>
            </a:lvl3pPr>
            <a:lvl4pPr lvl="3" algn="ctr" rtl="0">
              <a:lnSpc>
                <a:spcPct val="100000"/>
              </a:lnSpc>
              <a:spcBef>
                <a:spcPts val="0"/>
              </a:spcBef>
              <a:spcAft>
                <a:spcPts val="0"/>
              </a:spcAft>
              <a:buClr>
                <a:schemeClr val="lt1"/>
              </a:buClr>
              <a:buSzPts val="2800"/>
              <a:buNone/>
              <a:defRPr sz="3734">
                <a:solidFill>
                  <a:schemeClr val="lt1"/>
                </a:solidFill>
              </a:defRPr>
            </a:lvl4pPr>
            <a:lvl5pPr lvl="4" algn="ctr" rtl="0">
              <a:lnSpc>
                <a:spcPct val="100000"/>
              </a:lnSpc>
              <a:spcBef>
                <a:spcPts val="0"/>
              </a:spcBef>
              <a:spcAft>
                <a:spcPts val="0"/>
              </a:spcAft>
              <a:buClr>
                <a:schemeClr val="lt1"/>
              </a:buClr>
              <a:buSzPts val="2800"/>
              <a:buNone/>
              <a:defRPr sz="3734">
                <a:solidFill>
                  <a:schemeClr val="lt1"/>
                </a:solidFill>
              </a:defRPr>
            </a:lvl5pPr>
            <a:lvl6pPr lvl="5" algn="ctr" rtl="0">
              <a:lnSpc>
                <a:spcPct val="100000"/>
              </a:lnSpc>
              <a:spcBef>
                <a:spcPts val="0"/>
              </a:spcBef>
              <a:spcAft>
                <a:spcPts val="0"/>
              </a:spcAft>
              <a:buClr>
                <a:schemeClr val="lt1"/>
              </a:buClr>
              <a:buSzPts val="2800"/>
              <a:buNone/>
              <a:defRPr sz="3734">
                <a:solidFill>
                  <a:schemeClr val="lt1"/>
                </a:solidFill>
              </a:defRPr>
            </a:lvl6pPr>
            <a:lvl7pPr lvl="6" algn="ctr" rtl="0">
              <a:lnSpc>
                <a:spcPct val="100000"/>
              </a:lnSpc>
              <a:spcBef>
                <a:spcPts val="0"/>
              </a:spcBef>
              <a:spcAft>
                <a:spcPts val="0"/>
              </a:spcAft>
              <a:buClr>
                <a:schemeClr val="lt1"/>
              </a:buClr>
              <a:buSzPts val="2800"/>
              <a:buNone/>
              <a:defRPr sz="3734">
                <a:solidFill>
                  <a:schemeClr val="lt1"/>
                </a:solidFill>
              </a:defRPr>
            </a:lvl7pPr>
            <a:lvl8pPr lvl="7" algn="ctr" rtl="0">
              <a:lnSpc>
                <a:spcPct val="100000"/>
              </a:lnSpc>
              <a:spcBef>
                <a:spcPts val="0"/>
              </a:spcBef>
              <a:spcAft>
                <a:spcPts val="0"/>
              </a:spcAft>
              <a:buClr>
                <a:schemeClr val="lt1"/>
              </a:buClr>
              <a:buSzPts val="2800"/>
              <a:buNone/>
              <a:defRPr sz="3734">
                <a:solidFill>
                  <a:schemeClr val="lt1"/>
                </a:solidFill>
              </a:defRPr>
            </a:lvl8pPr>
            <a:lvl9pPr lvl="8" algn="ctr" rtl="0">
              <a:lnSpc>
                <a:spcPct val="100000"/>
              </a:lnSpc>
              <a:spcBef>
                <a:spcPts val="0"/>
              </a:spcBef>
              <a:spcAft>
                <a:spcPts val="0"/>
              </a:spcAft>
              <a:buClr>
                <a:schemeClr val="lt1"/>
              </a:buClr>
              <a:buSzPts val="2800"/>
              <a:buNone/>
              <a:defRPr sz="3734">
                <a:solidFill>
                  <a:schemeClr val="lt1"/>
                </a:solidFill>
              </a:defRPr>
            </a:lvl9pPr>
          </a:lstStyle>
          <a:p>
            <a:endParaRPr/>
          </a:p>
        </p:txBody>
      </p:sp>
      <p:sp>
        <p:nvSpPr>
          <p:cNvPr id="204" name="Google Shape;204;p15"/>
          <p:cNvSpPr txBox="1">
            <a:spLocks noGrp="1"/>
          </p:cNvSpPr>
          <p:nvPr>
            <p:ph type="ctrTitle" idx="9"/>
          </p:nvPr>
        </p:nvSpPr>
        <p:spPr>
          <a:xfrm>
            <a:off x="6291072" y="4905901"/>
            <a:ext cx="3048000" cy="46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300"/>
              <a:buFont typeface="Fredoka One"/>
              <a:buNone/>
              <a:defRPr sz="3067">
                <a:latin typeface="Fredoka One"/>
                <a:ea typeface="Fredoka One"/>
                <a:cs typeface="Fredoka One"/>
                <a:sym typeface="Fredoka One"/>
              </a:defRPr>
            </a:lvl1pPr>
            <a:lvl2pPr lvl="1" algn="ctr" rtl="0">
              <a:spcBef>
                <a:spcPts val="0"/>
              </a:spcBef>
              <a:spcAft>
                <a:spcPts val="0"/>
              </a:spcAft>
              <a:buSzPts val="3800"/>
              <a:buFont typeface="Fredoka One"/>
              <a:buNone/>
              <a:defRPr sz="5068">
                <a:latin typeface="Fredoka One"/>
                <a:ea typeface="Fredoka One"/>
                <a:cs typeface="Fredoka One"/>
                <a:sym typeface="Fredoka One"/>
              </a:defRPr>
            </a:lvl2pPr>
            <a:lvl3pPr lvl="2" algn="ctr" rtl="0">
              <a:spcBef>
                <a:spcPts val="0"/>
              </a:spcBef>
              <a:spcAft>
                <a:spcPts val="0"/>
              </a:spcAft>
              <a:buSzPts val="3800"/>
              <a:buFont typeface="Fredoka One"/>
              <a:buNone/>
              <a:defRPr sz="5068">
                <a:latin typeface="Fredoka One"/>
                <a:ea typeface="Fredoka One"/>
                <a:cs typeface="Fredoka One"/>
                <a:sym typeface="Fredoka One"/>
              </a:defRPr>
            </a:lvl3pPr>
            <a:lvl4pPr lvl="3" algn="ctr" rtl="0">
              <a:spcBef>
                <a:spcPts val="0"/>
              </a:spcBef>
              <a:spcAft>
                <a:spcPts val="0"/>
              </a:spcAft>
              <a:buSzPts val="3800"/>
              <a:buFont typeface="Fredoka One"/>
              <a:buNone/>
              <a:defRPr sz="5068">
                <a:latin typeface="Fredoka One"/>
                <a:ea typeface="Fredoka One"/>
                <a:cs typeface="Fredoka One"/>
                <a:sym typeface="Fredoka One"/>
              </a:defRPr>
            </a:lvl4pPr>
            <a:lvl5pPr lvl="4" algn="ctr" rtl="0">
              <a:spcBef>
                <a:spcPts val="0"/>
              </a:spcBef>
              <a:spcAft>
                <a:spcPts val="0"/>
              </a:spcAft>
              <a:buSzPts val="3800"/>
              <a:buFont typeface="Fredoka One"/>
              <a:buNone/>
              <a:defRPr sz="5068">
                <a:latin typeface="Fredoka One"/>
                <a:ea typeface="Fredoka One"/>
                <a:cs typeface="Fredoka One"/>
                <a:sym typeface="Fredoka One"/>
              </a:defRPr>
            </a:lvl5pPr>
            <a:lvl6pPr lvl="5" algn="ctr" rtl="0">
              <a:spcBef>
                <a:spcPts val="0"/>
              </a:spcBef>
              <a:spcAft>
                <a:spcPts val="0"/>
              </a:spcAft>
              <a:buSzPts val="3800"/>
              <a:buFont typeface="Fredoka One"/>
              <a:buNone/>
              <a:defRPr sz="5068">
                <a:latin typeface="Fredoka One"/>
                <a:ea typeface="Fredoka One"/>
                <a:cs typeface="Fredoka One"/>
                <a:sym typeface="Fredoka One"/>
              </a:defRPr>
            </a:lvl6pPr>
            <a:lvl7pPr lvl="6" algn="ctr" rtl="0">
              <a:spcBef>
                <a:spcPts val="0"/>
              </a:spcBef>
              <a:spcAft>
                <a:spcPts val="0"/>
              </a:spcAft>
              <a:buSzPts val="3800"/>
              <a:buFont typeface="Fredoka One"/>
              <a:buNone/>
              <a:defRPr sz="5068">
                <a:latin typeface="Fredoka One"/>
                <a:ea typeface="Fredoka One"/>
                <a:cs typeface="Fredoka One"/>
                <a:sym typeface="Fredoka One"/>
              </a:defRPr>
            </a:lvl7pPr>
            <a:lvl8pPr lvl="7" algn="ctr" rtl="0">
              <a:spcBef>
                <a:spcPts val="0"/>
              </a:spcBef>
              <a:spcAft>
                <a:spcPts val="0"/>
              </a:spcAft>
              <a:buSzPts val="3800"/>
              <a:buFont typeface="Fredoka One"/>
              <a:buNone/>
              <a:defRPr sz="5068">
                <a:latin typeface="Fredoka One"/>
                <a:ea typeface="Fredoka One"/>
                <a:cs typeface="Fredoka One"/>
                <a:sym typeface="Fredoka One"/>
              </a:defRPr>
            </a:lvl8pPr>
            <a:lvl9pPr lvl="8" algn="ctr" rtl="0">
              <a:spcBef>
                <a:spcPts val="0"/>
              </a:spcBef>
              <a:spcAft>
                <a:spcPts val="0"/>
              </a:spcAft>
              <a:buSzPts val="3800"/>
              <a:buFont typeface="Fredoka One"/>
              <a:buNone/>
              <a:defRPr sz="5068">
                <a:latin typeface="Fredoka One"/>
                <a:ea typeface="Fredoka One"/>
                <a:cs typeface="Fredoka One"/>
                <a:sym typeface="Fredoka One"/>
              </a:defRPr>
            </a:lvl9pPr>
          </a:lstStyle>
          <a:p>
            <a:endParaRPr/>
          </a:p>
        </p:txBody>
      </p:sp>
      <p:sp>
        <p:nvSpPr>
          <p:cNvPr id="205" name="Google Shape;205;p15"/>
          <p:cNvSpPr txBox="1">
            <a:spLocks noGrp="1"/>
          </p:cNvSpPr>
          <p:nvPr>
            <p:ph type="subTitle" idx="13"/>
          </p:nvPr>
        </p:nvSpPr>
        <p:spPr>
          <a:xfrm>
            <a:off x="6111672" y="5190201"/>
            <a:ext cx="3406800" cy="8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600"/>
              <a:buFont typeface="Nunito"/>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Clr>
                <a:schemeClr val="lt1"/>
              </a:buClr>
              <a:buSzPts val="2800"/>
              <a:buNone/>
              <a:defRPr sz="3734">
                <a:solidFill>
                  <a:schemeClr val="lt1"/>
                </a:solidFill>
              </a:defRPr>
            </a:lvl2pPr>
            <a:lvl3pPr lvl="2" algn="ctr" rtl="0">
              <a:lnSpc>
                <a:spcPct val="100000"/>
              </a:lnSpc>
              <a:spcBef>
                <a:spcPts val="0"/>
              </a:spcBef>
              <a:spcAft>
                <a:spcPts val="0"/>
              </a:spcAft>
              <a:buClr>
                <a:schemeClr val="lt1"/>
              </a:buClr>
              <a:buSzPts val="2800"/>
              <a:buNone/>
              <a:defRPr sz="3734">
                <a:solidFill>
                  <a:schemeClr val="lt1"/>
                </a:solidFill>
              </a:defRPr>
            </a:lvl3pPr>
            <a:lvl4pPr lvl="3" algn="ctr" rtl="0">
              <a:lnSpc>
                <a:spcPct val="100000"/>
              </a:lnSpc>
              <a:spcBef>
                <a:spcPts val="0"/>
              </a:spcBef>
              <a:spcAft>
                <a:spcPts val="0"/>
              </a:spcAft>
              <a:buClr>
                <a:schemeClr val="lt1"/>
              </a:buClr>
              <a:buSzPts val="2800"/>
              <a:buNone/>
              <a:defRPr sz="3734">
                <a:solidFill>
                  <a:schemeClr val="lt1"/>
                </a:solidFill>
              </a:defRPr>
            </a:lvl4pPr>
            <a:lvl5pPr lvl="4" algn="ctr" rtl="0">
              <a:lnSpc>
                <a:spcPct val="100000"/>
              </a:lnSpc>
              <a:spcBef>
                <a:spcPts val="0"/>
              </a:spcBef>
              <a:spcAft>
                <a:spcPts val="0"/>
              </a:spcAft>
              <a:buClr>
                <a:schemeClr val="lt1"/>
              </a:buClr>
              <a:buSzPts val="2800"/>
              <a:buNone/>
              <a:defRPr sz="3734">
                <a:solidFill>
                  <a:schemeClr val="lt1"/>
                </a:solidFill>
              </a:defRPr>
            </a:lvl5pPr>
            <a:lvl6pPr lvl="5" algn="ctr" rtl="0">
              <a:lnSpc>
                <a:spcPct val="100000"/>
              </a:lnSpc>
              <a:spcBef>
                <a:spcPts val="0"/>
              </a:spcBef>
              <a:spcAft>
                <a:spcPts val="0"/>
              </a:spcAft>
              <a:buClr>
                <a:schemeClr val="lt1"/>
              </a:buClr>
              <a:buSzPts val="2800"/>
              <a:buNone/>
              <a:defRPr sz="3734">
                <a:solidFill>
                  <a:schemeClr val="lt1"/>
                </a:solidFill>
              </a:defRPr>
            </a:lvl6pPr>
            <a:lvl7pPr lvl="6" algn="ctr" rtl="0">
              <a:lnSpc>
                <a:spcPct val="100000"/>
              </a:lnSpc>
              <a:spcBef>
                <a:spcPts val="0"/>
              </a:spcBef>
              <a:spcAft>
                <a:spcPts val="0"/>
              </a:spcAft>
              <a:buClr>
                <a:schemeClr val="lt1"/>
              </a:buClr>
              <a:buSzPts val="2800"/>
              <a:buNone/>
              <a:defRPr sz="3734">
                <a:solidFill>
                  <a:schemeClr val="lt1"/>
                </a:solidFill>
              </a:defRPr>
            </a:lvl7pPr>
            <a:lvl8pPr lvl="7" algn="ctr" rtl="0">
              <a:lnSpc>
                <a:spcPct val="100000"/>
              </a:lnSpc>
              <a:spcBef>
                <a:spcPts val="0"/>
              </a:spcBef>
              <a:spcAft>
                <a:spcPts val="0"/>
              </a:spcAft>
              <a:buClr>
                <a:schemeClr val="lt1"/>
              </a:buClr>
              <a:buSzPts val="2800"/>
              <a:buNone/>
              <a:defRPr sz="3734">
                <a:solidFill>
                  <a:schemeClr val="lt1"/>
                </a:solidFill>
              </a:defRPr>
            </a:lvl8pPr>
            <a:lvl9pPr lvl="8" algn="ctr" rtl="0">
              <a:lnSpc>
                <a:spcPct val="100000"/>
              </a:lnSpc>
              <a:spcBef>
                <a:spcPts val="0"/>
              </a:spcBef>
              <a:spcAft>
                <a:spcPts val="0"/>
              </a:spcAft>
              <a:buClr>
                <a:schemeClr val="lt1"/>
              </a:buClr>
              <a:buSzPts val="2800"/>
              <a:buNone/>
              <a:defRPr sz="3734">
                <a:solidFill>
                  <a:schemeClr val="lt1"/>
                </a:solidFill>
              </a:defRPr>
            </a:lvl9pPr>
          </a:lstStyle>
          <a:p>
            <a:endParaRPr/>
          </a:p>
        </p:txBody>
      </p:sp>
    </p:spTree>
    <p:extLst>
      <p:ext uri="{BB962C8B-B14F-4D97-AF65-F5344CB8AC3E}">
        <p14:creationId xmlns:p14="http://schemas.microsoft.com/office/powerpoint/2010/main" val="3219025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11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83288882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70230215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5507626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594218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076590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52312382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2766611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8143746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4578994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0748397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343506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69876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3593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8483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41849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26761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605079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2063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0202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9216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3738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22097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942770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5572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37153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4536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99980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27571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26066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79141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7152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346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42400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6406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3978413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1188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32145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869535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30105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72959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5601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53620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52482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0534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48522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40037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4043710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42675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09783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21340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2025/1/8</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DengXian" panose="02010600030101010101" charset="-122"/>
                <a:cs typeface="+mn-cs"/>
              </a:rPr>
              <a:t>‹#›</a:t>
            </a:fld>
            <a:endParaRPr kumimoji="0" lang="zh-CN" altLang="en-US" sz="1800" b="0" i="0" u="none" strike="noStrike" kern="1200" cap="none" spc="0" normalizeH="0" baseline="0" noProof="0">
              <a:ln>
                <a:noFill/>
              </a:ln>
              <a:solidFill>
                <a:prstClr val="black"/>
              </a:solidFill>
              <a:effectLst/>
              <a:uLnTx/>
              <a:uFillTx/>
              <a:latin typeface="DengXian" panose="02010600030101010101"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57337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8229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61711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7706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02327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08072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7714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0753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27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2025/1/8</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41175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0.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6.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7.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8.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下载次数进行十倍的索取赔偿！</a:t>
            </a:r>
          </a:p>
        </p:txBody>
      </p:sp>
      <p:pic>
        <p:nvPicPr>
          <p:cNvPr id="3" name="Picture 2"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69CF9DE2-D20B-460B-A467-DD77DEF5B2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7350" y="190500"/>
            <a:ext cx="1323677" cy="1323677"/>
          </a:xfrm>
          <a:prstGeom prst="rect">
            <a:avLst/>
          </a:prstGeom>
        </p:spPr>
      </p:pic>
    </p:spTree>
    <p:extLst>
      <p:ext uri="{BB962C8B-B14F-4D97-AF65-F5344CB8AC3E}">
        <p14:creationId xmlns:p14="http://schemas.microsoft.com/office/powerpoint/2010/main" val="305442466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715" r:id="rId3"/>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hape&#10;&#10;Description automatically generated">
            <a:extLst>
              <a:ext uri="{FF2B5EF4-FFF2-40B4-BE49-F238E27FC236}">
                <a16:creationId xmlns:a16="http://schemas.microsoft.com/office/drawing/2014/main" xmlns="" id="{5CCE540B-5B78-60A5-5168-C52CABF12A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7351" y="295274"/>
            <a:ext cx="1285875" cy="1285875"/>
          </a:xfrm>
          <a:prstGeom prst="rect">
            <a:avLst/>
          </a:prstGeom>
        </p:spPr>
      </p:pic>
    </p:spTree>
    <p:extLst>
      <p:ext uri="{BB962C8B-B14F-4D97-AF65-F5344CB8AC3E}">
        <p14:creationId xmlns:p14="http://schemas.microsoft.com/office/powerpoint/2010/main" val="361372758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BFCB7EE9-8054-4B67-A310-3ECA83A1A0D4}" type="datetimeFigureOut">
              <a:rPr lang="en-US" smtClean="0">
                <a:solidFill>
                  <a:prstClr val="black">
                    <a:tint val="75000"/>
                  </a:prstClr>
                </a:solidFill>
              </a:rPr>
              <a:pPr defTabSz="609630"/>
              <a:t>1/8/2025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009EE2B7-E5FC-4762-970D-13A4CB66F6C8}"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21547032"/>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xmlns=""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318568848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69CF9DE2-D20B-460B-A467-DD77DEF5B2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7350" y="190500"/>
            <a:ext cx="1323677" cy="1323677"/>
          </a:xfrm>
          <a:prstGeom prst="rect">
            <a:avLst/>
          </a:prstGeom>
        </p:spPr>
      </p:pic>
    </p:spTree>
    <p:extLst>
      <p:ext uri="{BB962C8B-B14F-4D97-AF65-F5344CB8AC3E}">
        <p14:creationId xmlns:p14="http://schemas.microsoft.com/office/powerpoint/2010/main" val="69208685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69CF9DE2-D20B-460B-A467-DD77DEF5B2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7350" y="190500"/>
            <a:ext cx="1323677" cy="1323677"/>
          </a:xfrm>
          <a:prstGeom prst="rect">
            <a:avLst/>
          </a:prstGeom>
        </p:spPr>
      </p:pic>
    </p:spTree>
    <p:extLst>
      <p:ext uri="{BB962C8B-B14F-4D97-AF65-F5344CB8AC3E}">
        <p14:creationId xmlns:p14="http://schemas.microsoft.com/office/powerpoint/2010/main" val="188231831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69CF9DE2-D20B-460B-A467-DD77DEF5B2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7350" y="190500"/>
            <a:ext cx="1323677" cy="1323677"/>
          </a:xfrm>
          <a:prstGeom prst="rect">
            <a:avLst/>
          </a:prstGeom>
        </p:spPr>
      </p:pic>
    </p:spTree>
    <p:extLst>
      <p:ext uri="{BB962C8B-B14F-4D97-AF65-F5344CB8AC3E}">
        <p14:creationId xmlns:p14="http://schemas.microsoft.com/office/powerpoint/2010/main" val="112561540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xmlns="" id="{69CF9DE2-D20B-460B-A467-DD77DEF5B29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57350" y="190500"/>
            <a:ext cx="1323677" cy="1323677"/>
          </a:xfrm>
          <a:prstGeom prst="rect">
            <a:avLst/>
          </a:prstGeom>
        </p:spPr>
      </p:pic>
    </p:spTree>
    <p:extLst>
      <p:ext uri="{BB962C8B-B14F-4D97-AF65-F5344CB8AC3E}">
        <p14:creationId xmlns:p14="http://schemas.microsoft.com/office/powerpoint/2010/main" val="3950161876"/>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5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81.xml"/><Relationship Id="rId7" Type="http://schemas.openxmlformats.org/officeDocument/2006/relationships/image" Target="../media/image29.gif"/><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2.png"/><Relationship Id="rId2" Type="http://schemas.openxmlformats.org/officeDocument/2006/relationships/audio" Target="../media/audio2.wav"/><Relationship Id="rId1" Type="http://schemas.openxmlformats.org/officeDocument/2006/relationships/slideLayout" Target="../slideLayouts/slideLayout93.xml"/><Relationship Id="rId6" Type="http://schemas.openxmlformats.org/officeDocument/2006/relationships/image" Target="../media/image31.png"/><Relationship Id="rId5" Type="http://schemas.openxmlformats.org/officeDocument/2006/relationships/image" Target="../media/image1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3.xml"/><Relationship Id="rId5" Type="http://schemas.openxmlformats.org/officeDocument/2006/relationships/image" Target="../media/image3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3.xml"/><Relationship Id="rId5" Type="http://schemas.openxmlformats.org/officeDocument/2006/relationships/image" Target="../media/image31.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3.xml"/><Relationship Id="rId5" Type="http://schemas.openxmlformats.org/officeDocument/2006/relationships/image" Target="../media/image3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93.xml"/><Relationship Id="rId5" Type="http://schemas.openxmlformats.org/officeDocument/2006/relationships/image" Target="../media/image32.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slideLayout" Target="../slideLayouts/slideLayout93.xml"/><Relationship Id="rId7" Type="http://schemas.openxmlformats.org/officeDocument/2006/relationships/image" Target="../media/image13.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audio" Target="../media/audio2.wav"/><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9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8.jpeg"/><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69.xml"/><Relationship Id="rId6" Type="http://schemas.openxmlformats.org/officeDocument/2006/relationships/image" Target="../media/image14.png"/><Relationship Id="rId11" Type="http://schemas.openxmlformats.org/officeDocument/2006/relationships/audio" Target="../media/audio1.wav"/><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9.png"/><Relationship Id="rId9" Type="http://schemas.openxmlformats.org/officeDocument/2006/relationships/image" Target="../media/image17.gi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Layout" Target="../slideLayouts/slideLayout26.xml"/><Relationship Id="rId7"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slideLayout" Target="../slideLayouts/slideLayout14.xml"/><Relationship Id="rId7"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14.xml"/><Relationship Id="rId7" Type="http://schemas.openxmlformats.org/officeDocument/2006/relationships/image" Target="../media/image2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2.xml"/><Relationship Id="rId7" Type="http://schemas.openxmlformats.org/officeDocument/2006/relationships/image" Target="../media/image2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xmlns="" id="{F90F3FA6-8E8A-4BFF-9241-7B19ACA9B6A4}"/>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6604D818-9CEF-4850-9327-DBCB1FEAB6F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81362">
            <a:off x="-483352" y="-295975"/>
            <a:ext cx="4114800" cy="4114800"/>
          </a:xfrm>
          <a:prstGeom prst="rect">
            <a:avLst/>
          </a:prstGeom>
        </p:spPr>
      </p:pic>
      <p:sp>
        <p:nvSpPr>
          <p:cNvPr id="13" name="TextBox 12">
            <a:extLst>
              <a:ext uri="{FF2B5EF4-FFF2-40B4-BE49-F238E27FC236}">
                <a16:creationId xmlns:a16="http://schemas.microsoft.com/office/drawing/2014/main" xmlns="" id="{BA53BD03-FD1F-9587-7F2E-D3EC5DEBAE3A}"/>
              </a:ext>
            </a:extLst>
          </p:cNvPr>
          <p:cNvSpPr txBox="1"/>
          <p:nvPr/>
        </p:nvSpPr>
        <p:spPr>
          <a:xfrm>
            <a:off x="2656708" y="1976155"/>
            <a:ext cx="6975621" cy="2992524"/>
          </a:xfrm>
          <a:prstGeom prst="rect">
            <a:avLst/>
          </a:prstGeom>
          <a:noFill/>
        </p:spPr>
        <p:txBody>
          <a:bodyPr wrap="none" rtlCol="0">
            <a:prstTxWarp prst="textArchUp">
              <a:avLst/>
            </a:prstTxWarp>
            <a:spAutoFit/>
          </a:bodyPr>
          <a:lstStyle/>
          <a:p>
            <a:pPr algn="ctr">
              <a:defRPr/>
            </a:pPr>
            <a:r>
              <a:rPr lang="en-US" sz="8000" b="1" dirty="0">
                <a:solidFill>
                  <a:srgbClr val="0070C0"/>
                </a:solidFill>
                <a:latin typeface="Segoe UI Black" panose="020B0A02040204020203" pitchFamily="34" charset="0"/>
                <a:ea typeface="Segoe UI Black" panose="020B0A02040204020203" pitchFamily="34" charset="0"/>
                <a:cs typeface="Times New Roman" panose="02020603050405020304" pitchFamily="18" charset="0"/>
              </a:rPr>
              <a:t>  </a:t>
            </a:r>
            <a:r>
              <a:rPr lang="en-US" sz="8000" b="1" dirty="0">
                <a:solidFill>
                  <a:srgbClr val="7030A0"/>
                </a:solidFill>
                <a:latin typeface="Segoe UI Black" panose="020B0A02040204020203" pitchFamily="34" charset="0"/>
                <a:ea typeface="Segoe UI Black" panose="020B0A02040204020203" pitchFamily="34" charset="0"/>
                <a:cs typeface="Times New Roman" panose="02020603050405020304" pitchFamily="18" charset="0"/>
              </a:rPr>
              <a:t>CHÀO MỪNG CÁC THẦY CÔ GIÁO  </a:t>
            </a:r>
          </a:p>
        </p:txBody>
      </p:sp>
      <p:sp>
        <p:nvSpPr>
          <p:cNvPr id="15" name="TextBox 14">
            <a:extLst>
              <a:ext uri="{FF2B5EF4-FFF2-40B4-BE49-F238E27FC236}">
                <a16:creationId xmlns:a16="http://schemas.microsoft.com/office/drawing/2014/main" xmlns="" id="{1618A5B5-7725-A22D-68E7-9DF7A35BD5B0}"/>
              </a:ext>
            </a:extLst>
          </p:cNvPr>
          <p:cNvSpPr txBox="1"/>
          <p:nvPr/>
        </p:nvSpPr>
        <p:spPr>
          <a:xfrm>
            <a:off x="3406972" y="2663896"/>
            <a:ext cx="537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ĐẾN DỰ GIỜ</a:t>
            </a:r>
            <a:r>
              <a:rPr kumimoji="0" lang="vi-VN" sz="3600" b="1" i="0" u="none" strike="noStrike" kern="1200" cap="none" spc="0" normalizeH="0" noProof="0" dirty="0">
                <a:ln>
                  <a:noFill/>
                </a:ln>
                <a:solidFill>
                  <a:srgbClr val="7030A0"/>
                </a:solidFill>
                <a:effectLst/>
                <a:uLnTx/>
                <a:uFillTx/>
                <a:latin typeface="Segoe UI Black" panose="020B0A02040204020203" pitchFamily="34" charset="0"/>
                <a:ea typeface="Segoe UI Black" panose="020B0A02040204020203" pitchFamily="34" charset="0"/>
                <a:cs typeface="Times New Roman" panose="02020603050405020304" pitchFamily="18" charset="0"/>
              </a:rPr>
              <a:t> </a:t>
            </a:r>
            <a:r>
              <a:rPr lang="vi-VN" sz="3600" b="1" noProof="0" dirty="0">
                <a:solidFill>
                  <a:srgbClr val="7030A0"/>
                </a:solidFill>
                <a:latin typeface="Segoe UI Black" panose="020B0A02040204020203" pitchFamily="34" charset="0"/>
                <a:ea typeface="Segoe UI Black" panose="020B0A02040204020203" pitchFamily="34" charset="0"/>
                <a:cs typeface="Times New Roman" panose="02020603050405020304" pitchFamily="18" charset="0"/>
              </a:rPr>
              <a:t>LỚP </a:t>
            </a:r>
            <a:r>
              <a:rPr lang="vi-VN" sz="3600" b="1" noProof="0" dirty="0" smtClean="0">
                <a:solidFill>
                  <a:srgbClr val="7030A0"/>
                </a:solidFill>
                <a:latin typeface="Segoe UI Black" panose="020B0A02040204020203" pitchFamily="34" charset="0"/>
                <a:ea typeface="Segoe UI Black" panose="020B0A02040204020203" pitchFamily="34" charset="0"/>
                <a:cs typeface="Times New Roman" panose="02020603050405020304" pitchFamily="18" charset="0"/>
              </a:rPr>
              <a:t>3</a:t>
            </a:r>
            <a:r>
              <a:rPr lang="en-US" sz="3600" b="1" noProof="0" dirty="0">
                <a:solidFill>
                  <a:srgbClr val="7030A0"/>
                </a:solidFill>
                <a:latin typeface="Segoe UI Black" panose="020B0A02040204020203" pitchFamily="34" charset="0"/>
                <a:ea typeface="Segoe UI Black" panose="020B0A02040204020203" pitchFamily="34" charset="0"/>
                <a:cs typeface="Times New Roman" panose="02020603050405020304" pitchFamily="18" charset="0"/>
              </a:rPr>
              <a:t>E</a:t>
            </a:r>
            <a:endParaRPr kumimoji="0" lang="en-US" sz="3600" b="1" i="0" u="none" strike="noStrike" kern="1200" cap="none" spc="0" normalizeH="0" baseline="0" noProof="0" dirty="0">
              <a:ln>
                <a:noFill/>
              </a:ln>
              <a:solidFill>
                <a:srgbClr val="7030A0"/>
              </a:solidFill>
              <a:effectLst/>
              <a:uLnTx/>
              <a:uFillTx/>
              <a:latin typeface="Segoe UI Black" panose="020B0A02040204020203" pitchFamily="34" charset="0"/>
              <a:ea typeface="Segoe UI Black" panose="020B0A02040204020203"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xmlns="" id="{5B66E6AC-DC18-730F-6B94-465A7A377BA7}"/>
              </a:ext>
            </a:extLst>
          </p:cNvPr>
          <p:cNvSpPr txBox="1"/>
          <p:nvPr/>
        </p:nvSpPr>
        <p:spPr>
          <a:xfrm>
            <a:off x="949209" y="3408277"/>
            <a:ext cx="102935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accent1">
                    <a:lumMod val="75000"/>
                  </a:schemeClr>
                </a:solidFill>
                <a:effectLst/>
                <a:uLnTx/>
                <a:uFillTx/>
                <a:latin typeface="Times New Roman" panose="02020603050405020304" pitchFamily="18" charset="0"/>
                <a:ea typeface="Roboto" panose="02000000000000000000" pitchFamily="2" charset="0"/>
                <a:cs typeface="Times New Roman" panose="02020603050405020304" pitchFamily="18" charset="0"/>
              </a:rPr>
              <a:t>Môn</a:t>
            </a:r>
            <a:r>
              <a:rPr kumimoji="0" lang="en-US" sz="44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Roboto" panose="02000000000000000000" pitchFamily="2" charset="0"/>
                <a:cs typeface="Times New Roman" panose="02020603050405020304" pitchFamily="18" charset="0"/>
              </a:rPr>
              <a:t>: </a:t>
            </a:r>
            <a:r>
              <a:rPr kumimoji="0" lang="vi-VN" sz="44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Roboto" panose="02000000000000000000" pitchFamily="2" charset="0"/>
                <a:cs typeface="Times New Roman" panose="02020603050405020304" pitchFamily="18" charset="0"/>
              </a:rPr>
              <a:t>Tiếng</a:t>
            </a:r>
            <a:r>
              <a:rPr kumimoji="0" lang="vi-VN" sz="4400" b="1" i="0" u="none" strike="noStrike" kern="1200" cap="none" spc="0" normalizeH="0" noProof="0" dirty="0">
                <a:ln>
                  <a:noFill/>
                </a:ln>
                <a:solidFill>
                  <a:schemeClr val="accent1">
                    <a:lumMod val="75000"/>
                  </a:schemeClr>
                </a:solidFill>
                <a:effectLst/>
                <a:uLnTx/>
                <a:uFillTx/>
                <a:latin typeface="Times New Roman" panose="02020603050405020304" pitchFamily="18" charset="0"/>
                <a:ea typeface="Roboto" panose="02000000000000000000" pitchFamily="2" charset="0"/>
                <a:cs typeface="Times New Roman" panose="02020603050405020304" pitchFamily="18" charset="0"/>
              </a:rPr>
              <a:t> Việt</a:t>
            </a:r>
            <a:endParaRPr kumimoji="0" lang="en-US" sz="4400" b="1" i="0" u="none" strike="noStrike" kern="1200" cap="none" spc="0" normalizeH="0" baseline="0" noProof="0" dirty="0">
              <a:ln>
                <a:noFill/>
              </a:ln>
              <a:solidFill>
                <a:schemeClr val="accent1">
                  <a:lumMod val="75000"/>
                </a:schemeClr>
              </a:solidFill>
              <a:effectLst/>
              <a:uLnTx/>
              <a:uFillTx/>
              <a:latin typeface="Times New Roman" panose="02020603050405020304" pitchFamily="18" charset="0"/>
              <a:ea typeface="Roboto" panose="02000000000000000000" pitchFamily="2" charset="0"/>
              <a:cs typeface="Times New Roman" panose="02020603050405020304" pitchFamily="18" charset="0"/>
            </a:endParaRPr>
          </a:p>
        </p:txBody>
      </p:sp>
      <p:sp>
        <p:nvSpPr>
          <p:cNvPr id="17" name="TextBox 16">
            <a:extLst>
              <a:ext uri="{FF2B5EF4-FFF2-40B4-BE49-F238E27FC236}">
                <a16:creationId xmlns:a16="http://schemas.microsoft.com/office/drawing/2014/main" xmlns="" id="{281FE272-1BEE-F4C0-A551-7868857F8E61}"/>
              </a:ext>
            </a:extLst>
          </p:cNvPr>
          <p:cNvSpPr txBox="1"/>
          <p:nvPr/>
        </p:nvSpPr>
        <p:spPr>
          <a:xfrm>
            <a:off x="865936" y="4410730"/>
            <a:ext cx="10557164" cy="461665"/>
          </a:xfrm>
          <a:prstGeom prst="rect">
            <a:avLst/>
          </a:prstGeom>
          <a:noFill/>
        </p:spPr>
        <p:txBody>
          <a:bodyPr wrap="square">
            <a:spAutoFit/>
          </a:bodyPr>
          <a:lstStyle/>
          <a:p>
            <a:pPr algn="ctr">
              <a:defRPr/>
            </a:pPr>
            <a:r>
              <a:rPr lang="en-US" sz="2400" b="1" i="1" dirty="0" err="1">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Giáo</a:t>
            </a:r>
            <a:r>
              <a:rPr lang="en-US" sz="2400" b="1" i="1" dirty="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 </a:t>
            </a:r>
            <a:r>
              <a:rPr lang="en-US" sz="2400" b="1" i="1" dirty="0" err="1">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viên</a:t>
            </a:r>
            <a:r>
              <a:rPr lang="en-US" sz="2400" b="1" i="1" dirty="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 </a:t>
            </a:r>
            <a:r>
              <a:rPr lang="en-US" sz="2400" b="1" i="1" dirty="0" err="1" smtClean="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Vũ</a:t>
            </a:r>
            <a:r>
              <a:rPr lang="en-US" sz="2400" b="1" i="1" dirty="0" smtClean="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 </a:t>
            </a:r>
            <a:r>
              <a:rPr lang="en-US" sz="2400" b="1" i="1" dirty="0" err="1" smtClean="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Thị</a:t>
            </a:r>
            <a:r>
              <a:rPr lang="en-US" sz="2400" b="1" i="1" dirty="0" smtClean="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 </a:t>
            </a:r>
            <a:r>
              <a:rPr lang="en-US" sz="2400" b="1" i="1" dirty="0" err="1" smtClean="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rPr>
              <a:t>Mỵ</a:t>
            </a:r>
            <a:endParaRPr lang="en-US" sz="2400" b="1" i="1" dirty="0">
              <a:solidFill>
                <a:srgbClr val="002060"/>
              </a:solidFill>
              <a:latin typeface="HP001 4 hàng" panose="020B0603050302020204" pitchFamily="34" charset="0"/>
              <a:ea typeface="Source Sans Pro Black" panose="020B0803030403020204" pitchFamily="34" charset="0"/>
              <a:cs typeface="Times New Roman" panose="02020603050405020304" pitchFamily="18" charset="0"/>
            </a:endParaRPr>
          </a:p>
        </p:txBody>
      </p:sp>
    </p:spTree>
    <p:extLst>
      <p:ext uri="{BB962C8B-B14F-4D97-AF65-F5344CB8AC3E}">
        <p14:creationId xmlns:p14="http://schemas.microsoft.com/office/powerpoint/2010/main" val="3319241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1312602" y="255716"/>
            <a:ext cx="9552043"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4. </a:t>
            </a:r>
            <a:r>
              <a:rPr kumimoji="0" lang="vi-VN" sz="36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rPr>
              <a:t>Mỗi câu trong truyện vui dưới đây thuộc kiểu            câu nào?</a:t>
            </a:r>
            <a:endParaRPr kumimoji="0" lang="en-US" sz="3600" b="1" i="0" u="none" strike="noStrike" kern="1200" cap="none" spc="0" normalizeH="0" baseline="0" noProof="0" dirty="0">
              <a:ln>
                <a:noFill/>
              </a:ln>
              <a:solidFill>
                <a:srgbClr val="00B050"/>
              </a:solidFill>
              <a:effectLst/>
              <a:uLnTx/>
              <a:uFillTx/>
              <a:latin typeface="Times New Roman" pitchFamily="18" charset="0"/>
              <a:cs typeface="Times New Roman" pitchFamily="18" charset="0"/>
            </a:endParaRPr>
          </a:p>
        </p:txBody>
      </p:sp>
      <p:pic>
        <p:nvPicPr>
          <p:cNvPr id="15" name="Picture 4" descr="Rainbow Sticker for iOS &amp;amp; Android | GIPHY">
            <a:extLst>
              <a:ext uri="{FF2B5EF4-FFF2-40B4-BE49-F238E27FC236}">
                <a16:creationId xmlns:a16="http://schemas.microsoft.com/office/drawing/2014/main" xmlns="" id="{970C0537-8268-4D8B-8387-C97FDCF122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97323F3B-6EDC-484C-907B-713B6892F040}"/>
              </a:ext>
            </a:extLst>
          </p:cNvPr>
          <p:cNvSpPr txBox="1"/>
          <p:nvPr/>
        </p:nvSpPr>
        <p:spPr>
          <a:xfrm>
            <a:off x="1146370" y="1456045"/>
            <a:ext cx="9715500"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6600"/>
                </a:solidFill>
                <a:effectLst/>
                <a:uLnTx/>
                <a:uFillTx/>
                <a:latin typeface="Times New Roman" pitchFamily="18" charset="0"/>
                <a:ea typeface="Arial-Rounded" panose="020B0500000000000000" pitchFamily="34" charset="0"/>
                <a:cs typeface="Times New Roman" pitchFamily="18" charset="0"/>
              </a:rPr>
              <a:t>Chuẩn bị bài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Mẹ: - (1) Trời ơi! (2) Sao con đi ngủ sớm thế? (3) Dậy chuẩn bị bài ngày mai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Con: - (4) Con đang chuẩn bị bài. (5) Xin mẹ nói nhỏ một chút! (6) Thầy giáo ra đề bài cho chúng con là “Kể lại một giấc mơ của em.”. (7) Con ngủ sớm xem mơ thấy gì để ngày mai còn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Mẹ: - (8) Ôi trời đất ơi!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itchFamily="18" charset="0"/>
                <a:ea typeface="Arial-Rounded" panose="020B0500000000000000" pitchFamily="34" charset="0"/>
                <a:cs typeface="Times New Roman" pitchFamily="18" charset="0"/>
              </a:rPr>
              <a:t>(Phỏng theo Phư-di-cô Phư-di-ô)</a:t>
            </a:r>
          </a:p>
        </p:txBody>
      </p:sp>
      <p:pic>
        <p:nvPicPr>
          <p:cNvPr id="11" name="2 phut 30">
            <a:hlinkClick r:id="" action="ppaction://media"/>
            <a:extLst>
              <a:ext uri="{FF2B5EF4-FFF2-40B4-BE49-F238E27FC236}">
                <a16:creationId xmlns:a16="http://schemas.microsoft.com/office/drawing/2014/main" xmlns="" id="{A946928B-AB00-9102-1F8C-75951DBE54BA}"/>
              </a:ext>
            </a:extLst>
          </p:cNvPr>
          <p:cNvPicPr>
            <a:picLocks noChangeAspect="1"/>
          </p:cNvPicPr>
          <p:nvPr>
            <a:videoFile r:link="rId1"/>
            <p:extLst>
              <p:ext uri="{DAA4B4D4-6D71-4841-9C94-3DE7FCFB9230}">
                <p14:media xmlns:p14="http://schemas.microsoft.com/office/powerpoint/2010/main" r:embed="rId2">
                  <p14:trim st="30272"/>
                </p14:media>
              </p:ext>
            </p:extLst>
          </p:nvPr>
        </p:nvPicPr>
        <p:blipFill>
          <a:blip r:embed="rId8"/>
          <a:stretch>
            <a:fillRect/>
          </a:stretch>
        </p:blipFill>
        <p:spPr>
          <a:xfrm>
            <a:off x="9560410" y="861347"/>
            <a:ext cx="1666823" cy="1142847"/>
          </a:xfrm>
          <a:prstGeom prst="rect">
            <a:avLst/>
          </a:prstGeom>
        </p:spPr>
      </p:pic>
    </p:spTree>
    <p:extLst>
      <p:ext uri="{BB962C8B-B14F-4D97-AF65-F5344CB8AC3E}">
        <p14:creationId xmlns:p14="http://schemas.microsoft.com/office/powerpoint/2010/main" val="2583827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12088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1"/>
                </p:tgtEl>
              </p:cMediaNode>
            </p:video>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704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848178" y="796874"/>
            <a:ext cx="98073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5. </a:t>
            </a:r>
            <a:r>
              <a:rPr kumimoji="0" lang="vi-VN" sz="3600" b="1" i="0" u="none" strike="noStrike" kern="1200" cap="none" spc="0" normalizeH="0" baseline="0" noProof="0" dirty="0">
                <a:ln>
                  <a:noFill/>
                </a:ln>
                <a:solidFill>
                  <a:srgbClr val="00B0F0"/>
                </a:solidFill>
                <a:effectLst/>
                <a:uLnTx/>
                <a:uFillTx/>
                <a:latin typeface="Calibri"/>
                <a:ea typeface="+mn-ea"/>
                <a:cs typeface="+mn-cs"/>
              </a:rPr>
              <a:t>Dựa vào các tranh dưới đây để đặt câu.</a:t>
            </a:r>
          </a:p>
        </p:txBody>
      </p:sp>
      <p:sp>
        <p:nvSpPr>
          <p:cNvPr id="12" name="Đáp Án D">
            <a:extLst>
              <a:ext uri="{FF2B5EF4-FFF2-40B4-BE49-F238E27FC236}">
                <a16:creationId xmlns:a16="http://schemas.microsoft.com/office/drawing/2014/main" xmlns="" id="{56B47196-8AAE-4644-AC1E-C6A7B6B12845}"/>
              </a:ext>
            </a:extLst>
          </p:cNvPr>
          <p:cNvSpPr/>
          <p:nvPr/>
        </p:nvSpPr>
        <p:spPr>
          <a:xfrm>
            <a:off x="649665" y="1725606"/>
            <a:ext cx="2408167" cy="931117"/>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 Một câu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hỏi</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3" name="Đáp Án D">
            <a:extLst>
              <a:ext uri="{FF2B5EF4-FFF2-40B4-BE49-F238E27FC236}">
                <a16:creationId xmlns:a16="http://schemas.microsoft.com/office/drawing/2014/main" xmlns="" id="{05FE5FA2-22AF-4EF6-AE20-F4139FA09E9C}"/>
              </a:ext>
            </a:extLst>
          </p:cNvPr>
          <p:cNvSpPr/>
          <p:nvPr/>
        </p:nvSpPr>
        <p:spPr>
          <a:xfrm>
            <a:off x="3161072" y="1735260"/>
            <a:ext cx="2521974" cy="931117"/>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b.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câu</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cảm</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4" name="Đáp Án D">
            <a:extLst>
              <a:ext uri="{FF2B5EF4-FFF2-40B4-BE49-F238E27FC236}">
                <a16:creationId xmlns:a16="http://schemas.microsoft.com/office/drawing/2014/main" xmlns="" id="{8C89A63E-DDFC-40A8-8C5F-27AD1A7661ED}"/>
              </a:ext>
            </a:extLst>
          </p:cNvPr>
          <p:cNvSpPr/>
          <p:nvPr/>
        </p:nvSpPr>
        <p:spPr>
          <a:xfrm>
            <a:off x="5786286" y="1752571"/>
            <a:ext cx="2427491" cy="903182"/>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câu</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kể</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15" name="Đáp Án D">
            <a:extLst>
              <a:ext uri="{FF2B5EF4-FFF2-40B4-BE49-F238E27FC236}">
                <a16:creationId xmlns:a16="http://schemas.microsoft.com/office/drawing/2014/main" xmlns="" id="{376D0D72-62B7-4DBF-9BE5-9AE6F3855336}"/>
              </a:ext>
            </a:extLst>
          </p:cNvPr>
          <p:cNvSpPr/>
          <p:nvPr/>
        </p:nvSpPr>
        <p:spPr>
          <a:xfrm>
            <a:off x="8317018" y="1735260"/>
            <a:ext cx="2421202" cy="940772"/>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d.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Một</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câu</a:t>
            </a:r>
            <a:r>
              <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000" b="1"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khiến</a:t>
            </a:r>
            <a:endParaRPr kumimoji="0" lang="en-US" sz="30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pic>
        <p:nvPicPr>
          <p:cNvPr id="5" name="Picture 4">
            <a:extLst>
              <a:ext uri="{FF2B5EF4-FFF2-40B4-BE49-F238E27FC236}">
                <a16:creationId xmlns:a16="http://schemas.microsoft.com/office/drawing/2014/main" xmlns="" id="{123D18ED-2B45-4B02-B4F8-C4CB9A63DDBD}"/>
              </a:ext>
            </a:extLst>
          </p:cNvPr>
          <p:cNvPicPr>
            <a:picLocks noChangeAspect="1"/>
          </p:cNvPicPr>
          <p:nvPr/>
        </p:nvPicPr>
        <p:blipFill rotWithShape="1">
          <a:blip r:embed="rId6"/>
          <a:srcRect r="53303"/>
          <a:stretch/>
        </p:blipFill>
        <p:spPr>
          <a:xfrm>
            <a:off x="417195" y="3056295"/>
            <a:ext cx="2722102" cy="2552700"/>
          </a:xfrm>
          <a:prstGeom prst="rect">
            <a:avLst/>
          </a:prstGeom>
        </p:spPr>
      </p:pic>
      <p:pic>
        <p:nvPicPr>
          <p:cNvPr id="10" name="Picture 9">
            <a:extLst>
              <a:ext uri="{FF2B5EF4-FFF2-40B4-BE49-F238E27FC236}">
                <a16:creationId xmlns:a16="http://schemas.microsoft.com/office/drawing/2014/main" xmlns="" id="{8ACA96C7-90CE-453F-9691-A699FD0A384A}"/>
              </a:ext>
            </a:extLst>
          </p:cNvPr>
          <p:cNvPicPr>
            <a:picLocks noChangeAspect="1"/>
          </p:cNvPicPr>
          <p:nvPr/>
        </p:nvPicPr>
        <p:blipFill rotWithShape="1">
          <a:blip r:embed="rId7"/>
          <a:srcRect l="52768"/>
          <a:stretch/>
        </p:blipFill>
        <p:spPr>
          <a:xfrm>
            <a:off x="8169389" y="3043236"/>
            <a:ext cx="2568831" cy="2486025"/>
          </a:xfrm>
          <a:prstGeom prst="rect">
            <a:avLst/>
          </a:prstGeom>
        </p:spPr>
      </p:pic>
      <p:pic>
        <p:nvPicPr>
          <p:cNvPr id="16" name="Picture 15">
            <a:extLst>
              <a:ext uri="{FF2B5EF4-FFF2-40B4-BE49-F238E27FC236}">
                <a16:creationId xmlns:a16="http://schemas.microsoft.com/office/drawing/2014/main" xmlns="" id="{123D18ED-2B45-4B02-B4F8-C4CB9A63DDBD}"/>
              </a:ext>
            </a:extLst>
          </p:cNvPr>
          <p:cNvPicPr>
            <a:picLocks noChangeAspect="1"/>
          </p:cNvPicPr>
          <p:nvPr/>
        </p:nvPicPr>
        <p:blipFill rotWithShape="1">
          <a:blip r:embed="rId6"/>
          <a:srcRect l="52887" t="-1541" r="897" b="1541"/>
          <a:stretch/>
        </p:blipFill>
        <p:spPr>
          <a:xfrm>
            <a:off x="3057832" y="3009899"/>
            <a:ext cx="2694039" cy="2552700"/>
          </a:xfrm>
          <a:prstGeom prst="rect">
            <a:avLst/>
          </a:prstGeom>
        </p:spPr>
      </p:pic>
      <p:pic>
        <p:nvPicPr>
          <p:cNvPr id="17" name="Picture 16">
            <a:extLst>
              <a:ext uri="{FF2B5EF4-FFF2-40B4-BE49-F238E27FC236}">
                <a16:creationId xmlns:a16="http://schemas.microsoft.com/office/drawing/2014/main" xmlns="" id="{8ACA96C7-90CE-453F-9691-A699FD0A384A}"/>
              </a:ext>
            </a:extLst>
          </p:cNvPr>
          <p:cNvPicPr>
            <a:picLocks noChangeAspect="1"/>
          </p:cNvPicPr>
          <p:nvPr/>
        </p:nvPicPr>
        <p:blipFill rotWithShape="1">
          <a:blip r:embed="rId7"/>
          <a:srcRect r="54734"/>
          <a:stretch/>
        </p:blipFill>
        <p:spPr>
          <a:xfrm>
            <a:off x="5751871" y="3056295"/>
            <a:ext cx="2461906" cy="2486025"/>
          </a:xfrm>
          <a:prstGeom prst="rect">
            <a:avLst/>
          </a:prstGeom>
        </p:spPr>
      </p:pic>
    </p:spTree>
    <p:extLst>
      <p:ext uri="{BB962C8B-B14F-4D97-AF65-F5344CB8AC3E}">
        <p14:creationId xmlns:p14="http://schemas.microsoft.com/office/powerpoint/2010/main" val="2082340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xmlns="" id="{123D18ED-2B45-4B02-B4F8-C4CB9A63DDBD}"/>
              </a:ext>
            </a:extLst>
          </p:cNvPr>
          <p:cNvPicPr>
            <a:picLocks noChangeAspect="1"/>
          </p:cNvPicPr>
          <p:nvPr/>
        </p:nvPicPr>
        <p:blipFill rotWithShape="1">
          <a:blip r:embed="rId5"/>
          <a:srcRect r="53303"/>
          <a:stretch/>
        </p:blipFill>
        <p:spPr>
          <a:xfrm>
            <a:off x="3193940" y="659706"/>
            <a:ext cx="5905461" cy="5537952"/>
          </a:xfrm>
          <a:prstGeom prst="rect">
            <a:avLst/>
          </a:prstGeom>
        </p:spPr>
      </p:pic>
    </p:spTree>
    <p:extLst>
      <p:ext uri="{BB962C8B-B14F-4D97-AF65-F5344CB8AC3E}">
        <p14:creationId xmlns:p14="http://schemas.microsoft.com/office/powerpoint/2010/main" val="41376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xmlns="" id="{123D18ED-2B45-4B02-B4F8-C4CB9A63DDBD}"/>
              </a:ext>
            </a:extLst>
          </p:cNvPr>
          <p:cNvPicPr>
            <a:picLocks noChangeAspect="1"/>
          </p:cNvPicPr>
          <p:nvPr/>
        </p:nvPicPr>
        <p:blipFill rotWithShape="1">
          <a:blip r:embed="rId5"/>
          <a:srcRect l="52887" t="-1541" r="897" b="1541"/>
          <a:stretch/>
        </p:blipFill>
        <p:spPr>
          <a:xfrm>
            <a:off x="3047671" y="665789"/>
            <a:ext cx="5753287" cy="5451449"/>
          </a:xfrm>
          <a:prstGeom prst="rect">
            <a:avLst/>
          </a:prstGeom>
        </p:spPr>
      </p:pic>
    </p:spTree>
    <p:extLst>
      <p:ext uri="{BB962C8B-B14F-4D97-AF65-F5344CB8AC3E}">
        <p14:creationId xmlns:p14="http://schemas.microsoft.com/office/powerpoint/2010/main" val="717017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8ACA96C7-90CE-453F-9691-A699FD0A384A}"/>
              </a:ext>
            </a:extLst>
          </p:cNvPr>
          <p:cNvPicPr>
            <a:picLocks noChangeAspect="1"/>
          </p:cNvPicPr>
          <p:nvPr/>
        </p:nvPicPr>
        <p:blipFill rotWithShape="1">
          <a:blip r:embed="rId5"/>
          <a:srcRect r="54734"/>
          <a:stretch/>
        </p:blipFill>
        <p:spPr>
          <a:xfrm>
            <a:off x="3653602" y="806943"/>
            <a:ext cx="5216577" cy="5267683"/>
          </a:xfrm>
          <a:prstGeom prst="rect">
            <a:avLst/>
          </a:prstGeom>
        </p:spPr>
      </p:pic>
    </p:spTree>
    <p:extLst>
      <p:ext uri="{BB962C8B-B14F-4D97-AF65-F5344CB8AC3E}">
        <p14:creationId xmlns:p14="http://schemas.microsoft.com/office/powerpoint/2010/main" val="2442504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08940" y="69626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8ACA96C7-90CE-453F-9691-A699FD0A384A}"/>
              </a:ext>
            </a:extLst>
          </p:cNvPr>
          <p:cNvPicPr>
            <a:picLocks noChangeAspect="1"/>
          </p:cNvPicPr>
          <p:nvPr/>
        </p:nvPicPr>
        <p:blipFill rotWithShape="1">
          <a:blip r:embed="rId5"/>
          <a:srcRect l="52768"/>
          <a:stretch/>
        </p:blipFill>
        <p:spPr>
          <a:xfrm>
            <a:off x="3208971" y="805774"/>
            <a:ext cx="5571674" cy="5392071"/>
          </a:xfrm>
          <a:prstGeom prst="rect">
            <a:avLst/>
          </a:prstGeom>
        </p:spPr>
      </p:pic>
    </p:spTree>
    <p:extLst>
      <p:ext uri="{BB962C8B-B14F-4D97-AF65-F5344CB8AC3E}">
        <p14:creationId xmlns:p14="http://schemas.microsoft.com/office/powerpoint/2010/main" val="3073924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5"/>
          <a:stretch>
            <a:fillRect/>
          </a:stretch>
        </p:blipFill>
        <p:spPr>
          <a:xfrm>
            <a:off x="635" y="-635"/>
            <a:ext cx="12192635" cy="6858635"/>
          </a:xfrm>
          <a:prstGeom prst="rect">
            <a:avLst/>
          </a:prstGeom>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xmlns="" id="{2C91287F-6FD2-412A-95A7-21632CCE99C7}"/>
              </a:ext>
            </a:extLst>
          </p:cNvPr>
          <p:cNvSpPr txBox="1"/>
          <p:nvPr/>
        </p:nvSpPr>
        <p:spPr>
          <a:xfrm>
            <a:off x="266700" y="855994"/>
            <a:ext cx="11763375" cy="1615827"/>
          </a:xfrm>
          <a:prstGeom prst="rect">
            <a:avLst/>
          </a:prstGeom>
          <a:noFill/>
        </p:spPr>
        <p:txBody>
          <a:bodyPr wrap="square">
            <a:spAutoFit/>
          </a:bodyPr>
          <a:lstStyle/>
          <a:p>
            <a:pPr lvl="0" algn="just">
              <a:defRPr/>
            </a:pPr>
            <a:r>
              <a:rPr lang="vi-VN" sz="3300" b="1" dirty="0">
                <a:solidFill>
                  <a:srgbClr val="00B0F0"/>
                </a:solidFill>
                <a:latin typeface="Times New Roman" pitchFamily="18" charset="0"/>
                <a:cs typeface="Times New Roman" pitchFamily="18" charset="0"/>
              </a:rPr>
              <a:t>6</a:t>
            </a:r>
            <a:r>
              <a:rPr lang="en-US" sz="3300" b="1" dirty="0">
                <a:solidFill>
                  <a:srgbClr val="00B0F0"/>
                </a:solidFill>
                <a:latin typeface="Times New Roman" pitchFamily="18" charset="0"/>
                <a:cs typeface="Times New Roman" pitchFamily="18" charset="0"/>
              </a:rPr>
              <a:t>. </a:t>
            </a:r>
            <a:r>
              <a:rPr lang="vi-VN" sz="3300" b="1" dirty="0">
                <a:solidFill>
                  <a:srgbClr val="00B0F0"/>
                </a:solidFill>
                <a:latin typeface="Times New Roman" pitchFamily="18" charset="0"/>
                <a:cs typeface="Times New Roman" pitchFamily="18" charset="0"/>
              </a:rPr>
              <a:t>Nói tiếp để hoàn thành các câu dưới đây rồi chép vào vở.</a:t>
            </a:r>
          </a:p>
          <a:p>
            <a:pPr lvl="0" algn="just">
              <a:defRPr/>
            </a:pPr>
            <a:r>
              <a:rPr lang="vi-VN" sz="3300" b="1" dirty="0">
                <a:solidFill>
                  <a:srgbClr val="FF0000"/>
                </a:solidFill>
                <a:latin typeface="Times New Roman" pitchFamily="18" charset="0"/>
                <a:cs typeface="Times New Roman" pitchFamily="18" charset="0"/>
              </a:rPr>
              <a:t>a. Phòng của bạn nhỏ vương vãi đủ thứ: □, □, □,…</a:t>
            </a:r>
          </a:p>
          <a:p>
            <a:pPr lvl="0" algn="just">
              <a:defRPr/>
            </a:pPr>
            <a:r>
              <a:rPr lang="vi-VN" sz="3300" b="1" dirty="0">
                <a:solidFill>
                  <a:srgbClr val="FF0000"/>
                </a:solidFill>
                <a:latin typeface="Times New Roman" pitchFamily="18" charset="0"/>
                <a:cs typeface="Times New Roman" pitchFamily="18" charset="0"/>
              </a:rPr>
              <a:t>b. Bạn nhỏ đến trường muộn vì phải đi tìm □, □, □,…</a:t>
            </a:r>
          </a:p>
        </p:txBody>
      </p:sp>
      <p:sp>
        <p:nvSpPr>
          <p:cNvPr id="16" name="TextBox 15">
            <a:extLst>
              <a:ext uri="{FF2B5EF4-FFF2-40B4-BE49-F238E27FC236}">
                <a16:creationId xmlns:a16="http://schemas.microsoft.com/office/drawing/2014/main" xmlns="" id="{B610DAC8-C5DE-4624-BE5B-B2EA893A1196}"/>
              </a:ext>
            </a:extLst>
          </p:cNvPr>
          <p:cNvSpPr txBox="1"/>
          <p:nvPr/>
        </p:nvSpPr>
        <p:spPr>
          <a:xfrm>
            <a:off x="6981824" y="3028950"/>
            <a:ext cx="3990707" cy="1820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a:t>
            </a:r>
            <a:r>
              <a:rPr lang="en-US" sz="4400" b="1" dirty="0" smtClean="0">
                <a:solidFill>
                  <a:srgbClr val="FF0066"/>
                </a:solidFill>
                <a:effectLst>
                  <a:glow rad="88900">
                    <a:srgbClr val="FFFF00">
                      <a:alpha val="70000"/>
                    </a:srgbClr>
                  </a:glow>
                </a:effectLst>
                <a:latin typeface="Calibri"/>
              </a:rPr>
              <a:t>HAI</a:t>
            </a:r>
            <a:endPar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endParaRPr>
          </a:p>
        </p:txBody>
      </p:sp>
      <p:pic>
        <p:nvPicPr>
          <p:cNvPr id="17" name="Picture 2" descr="実は自分が苦手な内容の方が教えやすい・・？">
            <a:extLst>
              <a:ext uri="{FF2B5EF4-FFF2-40B4-BE49-F238E27FC236}">
                <a16:creationId xmlns:a16="http://schemas.microsoft.com/office/drawing/2014/main" xmlns="" id="{D3207B23-6E4D-4C63-9220-C0CB39FB9D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7705" y="3231902"/>
            <a:ext cx="3401952" cy="3454648"/>
          </a:xfrm>
          <a:prstGeom prst="rect">
            <a:avLst/>
          </a:prstGeom>
          <a:noFill/>
          <a:extLst>
            <a:ext uri="{909E8E84-426E-40DD-AFC4-6F175D3DCCD1}">
              <a14:hiddenFill xmlns:a14="http://schemas.microsoft.com/office/drawing/2010/main">
                <a:solidFill>
                  <a:srgbClr val="FFFFFF"/>
                </a:solidFill>
              </a14:hiddenFill>
            </a:ext>
          </a:extLst>
        </p:spPr>
      </p:pic>
      <p:pic>
        <p:nvPicPr>
          <p:cNvPr id="13" name="2 phut 30">
            <a:hlinkClick r:id="" action="ppaction://media"/>
            <a:extLst>
              <a:ext uri="{FF2B5EF4-FFF2-40B4-BE49-F238E27FC236}">
                <a16:creationId xmlns:a16="http://schemas.microsoft.com/office/drawing/2014/main" xmlns="" id="{A946928B-AB00-9102-1F8C-75951DBE54BA}"/>
              </a:ext>
            </a:extLst>
          </p:cNvPr>
          <p:cNvPicPr>
            <a:picLocks noChangeAspect="1"/>
          </p:cNvPicPr>
          <p:nvPr>
            <a:videoFile r:link="rId1"/>
            <p:extLst>
              <p:ext uri="{DAA4B4D4-6D71-4841-9C94-3DE7FCFB9230}">
                <p14:media xmlns:p14="http://schemas.microsoft.com/office/powerpoint/2010/main" r:embed="rId2">
                  <p14:trim st="30272"/>
                </p14:media>
              </p:ext>
            </p:extLst>
          </p:nvPr>
        </p:nvPicPr>
        <p:blipFill>
          <a:blip r:embed="rId9"/>
          <a:stretch>
            <a:fillRect/>
          </a:stretch>
        </p:blipFill>
        <p:spPr>
          <a:xfrm>
            <a:off x="3160811" y="4329406"/>
            <a:ext cx="1959829" cy="1343745"/>
          </a:xfrm>
          <a:prstGeom prst="rect">
            <a:avLst/>
          </a:prstGeom>
        </p:spPr>
      </p:pic>
    </p:spTree>
    <p:extLst>
      <p:ext uri="{BB962C8B-B14F-4D97-AF65-F5344CB8AC3E}">
        <p14:creationId xmlns:p14="http://schemas.microsoft.com/office/powerpoint/2010/main" val="26855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2088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3"/>
                      </p:tgtEl>
                    </p:cond>
                  </p:nextCondLst>
                </p:seq>
                <p:video>
                  <p:cMediaNode vol="80000">
                    <p:cTn id="36" fill="hold" display="0">
                      <p:stCondLst>
                        <p:cond delay="indefinite"/>
                      </p:stCondLst>
                    </p:cTn>
                    <p:tgtEl>
                      <p:spTgt spid="13"/>
                    </p:tgtEl>
                  </p:cMediaNode>
                </p:video>
              </p:childTnLst>
            </p:cTn>
          </p:par>
        </p:tnLst>
        <p:bldLst>
          <p:bldP spid="29"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12088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3"/>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3"/>
                      </p:tgtEl>
                    </p:cond>
                  </p:nextCondLst>
                </p:seq>
                <p:video>
                  <p:cMediaNode vol="80000">
                    <p:cTn id="36" fill="hold" display="0">
                      <p:stCondLst>
                        <p:cond delay="indefinite"/>
                      </p:stCondLst>
                    </p:cTn>
                    <p:tgtEl>
                      <p:spTgt spid="13"/>
                    </p:tgtEl>
                  </p:cMediaNode>
                </p:video>
              </p:childTnLst>
            </p:cTn>
          </p:par>
        </p:tnLst>
        <p:bldLst>
          <p:bldP spid="29" grpId="0"/>
          <p:bldP spid="1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584388" y="7524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7857580" y="42341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4275" y="37631"/>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8490" y="746239"/>
            <a:ext cx="1727420" cy="1097672"/>
          </a:xfrm>
          <a:prstGeom prst="rect">
            <a:avLst/>
          </a:prstGeom>
          <a:effectLst>
            <a:outerShdw blurRad="63500" sx="102000" sy="102000" algn="ctr" rotWithShape="0">
              <a:prstClr val="black">
                <a:alpha val="40000"/>
              </a:prstClr>
            </a:outerShdw>
          </a:effectLst>
        </p:spPr>
      </p:pic>
      <p:pic>
        <p:nvPicPr>
          <p:cNvPr id="12" name="图片 15">
            <a:extLst>
              <a:ext uri="{FF2B5EF4-FFF2-40B4-BE49-F238E27FC236}">
                <a16:creationId xmlns:a16="http://schemas.microsoft.com/office/drawing/2014/main" xmlns="" id="{434B24DB-4006-4606-9772-AB79C2578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502" y="19785"/>
            <a:ext cx="1588100" cy="1710690"/>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xmlns="" id="{C63155A6-929A-4171-9E92-88D65177CE32}"/>
              </a:ext>
            </a:extLst>
          </p:cNvPr>
          <p:cNvSpPr txBox="1"/>
          <p:nvPr/>
        </p:nvSpPr>
        <p:spPr>
          <a:xfrm>
            <a:off x="2782200" y="2343682"/>
            <a:ext cx="6030450" cy="2627528"/>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0000"/>
                </a:solidFill>
                <a:effectLst/>
                <a:uLnTx/>
                <a:uFillTx/>
                <a:latin typeface="Source Sans Pro Black" panose="020B0803030403020204" pitchFamily="34" charset="0"/>
                <a:ea typeface="Source Sans Pro Black" panose="020B0803030403020204" pitchFamily="34" charset="0"/>
                <a:cs typeface="Times New Roman" panose="02020603050405020304" pitchFamily="18" charset="0"/>
              </a:rPr>
              <a:t> </a:t>
            </a:r>
            <a:r>
              <a:rPr kumimoji="0" lang="en-US" sz="8800" b="1" i="0" u="none" strike="noStrike" kern="1200" cap="none" spc="0" normalizeH="0" baseline="0" noProof="0" dirty="0">
                <a:ln>
                  <a:noFill/>
                </a:ln>
                <a:solidFill>
                  <a:srgbClr val="FF0000"/>
                </a:solidFill>
                <a:effectLst/>
                <a:uLnTx/>
                <a:uFillTx/>
                <a:latin typeface="Arial" panose="020B0604020202020204" pitchFamily="34" charset="0"/>
                <a:ea typeface="Source Sans Pro Black" panose="020B0803030403020204" pitchFamily="34" charset="0"/>
                <a:cs typeface="Arial" panose="020B0604020202020204" pitchFamily="34" charset="0"/>
              </a:rPr>
              <a:t>TRÂN</a:t>
            </a:r>
            <a:r>
              <a:rPr kumimoji="0" lang="en-US" sz="8800" b="1" i="0" u="none" strike="noStrike" kern="1200" cap="none" spc="0" normalizeH="0" noProof="0" dirty="0">
                <a:ln>
                  <a:noFill/>
                </a:ln>
                <a:solidFill>
                  <a:srgbClr val="FF0000"/>
                </a:solidFill>
                <a:effectLst/>
                <a:uLnTx/>
                <a:uFillTx/>
                <a:latin typeface="Arial" panose="020B0604020202020204" pitchFamily="34" charset="0"/>
                <a:ea typeface="Source Sans Pro Black" panose="020B0803030403020204" pitchFamily="34" charset="0"/>
                <a:cs typeface="Arial" panose="020B0604020202020204" pitchFamily="34" charset="0"/>
              </a:rPr>
              <a:t> TRỌNG CẢM ƠN !</a:t>
            </a:r>
            <a:endParaRPr kumimoji="0" lang="en-US" sz="8800" b="1" i="0" u="none" strike="noStrike" kern="1200" cap="none" spc="0" normalizeH="0" baseline="0" noProof="0" dirty="0">
              <a:ln>
                <a:noFill/>
              </a:ln>
              <a:solidFill>
                <a:srgbClr val="FF0000"/>
              </a:solidFill>
              <a:effectLst/>
              <a:uLnTx/>
              <a:uFillTx/>
              <a:latin typeface="Arial" panose="020B0604020202020204" pitchFamily="34" charset="0"/>
              <a:ea typeface="Source Sans Pro Black" panose="020B0803030403020204" pitchFamily="34" charset="0"/>
              <a:cs typeface="Arial" panose="020B0604020202020204" pitchFamily="34" charset="0"/>
            </a:endParaRPr>
          </a:p>
        </p:txBody>
      </p:sp>
    </p:spTree>
    <p:extLst>
      <p:ext uri="{BB962C8B-B14F-4D97-AF65-F5344CB8AC3E}">
        <p14:creationId xmlns:p14="http://schemas.microsoft.com/office/powerpoint/2010/main" val="1549406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xmlns="" id="{6EAED75D-402C-4D98-A987-944E9FB1D34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xmlns="" id="{A4E2DFAD-86CB-41F8-8EFD-C8B2031C030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xmlns="" id="{A746D3FA-BC9A-41DC-ADB8-3F064521F28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pic>
        <p:nvPicPr>
          <p:cNvPr id="2050" name="Picture 2" descr="Animated Butterflies Flying Wallpaper posted by Zoey Mercado">
            <a:extLst>
              <a:ext uri="{FF2B5EF4-FFF2-40B4-BE49-F238E27FC236}">
                <a16:creationId xmlns:a16="http://schemas.microsoft.com/office/drawing/2014/main" xmlns=""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635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xmlns=""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2195396" y="884619"/>
            <a:ext cx="7507404" cy="2164080"/>
          </a:xfrm>
          <a:prstGeom prst="roundRect">
            <a:avLst/>
          </a:prstGeom>
          <a:ln w="28575">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pic>
        <p:nvPicPr>
          <p:cNvPr id="12" name="Picture 11"/>
          <p:cNvPicPr>
            <a:picLocks noChangeAspect="1"/>
          </p:cNvPicPr>
          <p:nvPr/>
        </p:nvPicPr>
        <p:blipFill>
          <a:blip r:embed="rId10"/>
          <a:stretch>
            <a:fillRect/>
          </a:stretch>
        </p:blipFill>
        <p:spPr>
          <a:xfrm>
            <a:off x="2906930" y="1149709"/>
            <a:ext cx="6084335" cy="1969179"/>
          </a:xfrm>
          <a:prstGeom prst="rect">
            <a:avLst/>
          </a:prstGeom>
        </p:spPr>
      </p:pic>
    </p:spTree>
    <p:extLst>
      <p:ext uri="{BB962C8B-B14F-4D97-AF65-F5344CB8AC3E}">
        <p14:creationId xmlns:p14="http://schemas.microsoft.com/office/powerpoint/2010/main" val="3427483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14:bounceEnd="40000">
                                          <p:cBhvr additive="base">
                                            <p:cTn id="1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 presetClass="entr" presetSubtype="4" fill="hold"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par>
                                    <p:cTn id="16" presetID="2" presetClass="entr" presetSubtype="4" fill="hold" nodeType="withEffect" p14:presetBounceEnd="40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40000">
                                          <p:cBhvr additive="base">
                                            <p:cTn id="1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750" fill="hold"/>
                                            <p:tgtEl>
                                              <p:spTgt spid="21"/>
                                            </p:tgtEl>
                                            <p:attrNameLst>
                                              <p:attrName>ppt_x</p:attrName>
                                            </p:attrNameLst>
                                          </p:cBhvr>
                                          <p:tavLst>
                                            <p:tav tm="0">
                                              <p:val>
                                                <p:strVal val="#ppt_x"/>
                                              </p:val>
                                            </p:tav>
                                            <p:tav tm="100000">
                                              <p:val>
                                                <p:strVal val="#ppt_x"/>
                                              </p:val>
                                            </p:tav>
                                          </p:tavLst>
                                        </p:anim>
                                        <p:anim calcmode="lin" valueType="num">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11"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ppt_x"/>
                                              </p:val>
                                            </p:tav>
                                            <p:tav tm="100000">
                                              <p:val>
                                                <p:strVal val="#ppt_x"/>
                                              </p:val>
                                            </p:tav>
                                          </p:tavLst>
                                        </p:anim>
                                        <p:anim calcmode="lin" valueType="num">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1" name="uỷn.wav"/>
                                            </p:tgtEl>
                                          </p:cMediaNode>
                                        </p:audio>
                                      </p:sub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750" fill="hold"/>
                                            <p:tgtEl>
                                              <p:spTgt spid="23"/>
                                            </p:tgtEl>
                                            <p:attrNameLst>
                                              <p:attrName>ppt_x</p:attrName>
                                            </p:attrNameLst>
                                          </p:cBhvr>
                                          <p:tavLst>
                                            <p:tav tm="0">
                                              <p:val>
                                                <p:strVal val="#ppt_x"/>
                                              </p:val>
                                            </p:tav>
                                            <p:tav tm="100000">
                                              <p:val>
                                                <p:strVal val="#ppt_x"/>
                                              </p:val>
                                            </p:tav>
                                          </p:tavLst>
                                        </p:anim>
                                        <p:anim calcmode="lin" valueType="num">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1" name="uỷn.wav"/>
                                            </p:tgtEl>
                                          </p:cMediaNode>
                                        </p:audio>
                                      </p:sub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84835" y="194700"/>
            <a:ext cx="6712433" cy="6363131"/>
            <a:chOff x="2572515" y="213081"/>
            <a:chExt cx="6864721" cy="643183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227" y="213081"/>
              <a:ext cx="6413547" cy="6431836"/>
            </a:xfrm>
            <a:prstGeom prst="ellipse">
              <a:avLst/>
            </a:prstGeom>
          </p:spPr>
        </p:pic>
        <p:sp>
          <p:nvSpPr>
            <p:cNvPr id="15" name="TextBox 14"/>
            <p:cNvSpPr txBox="1"/>
            <p:nvPr/>
          </p:nvSpPr>
          <p:spPr>
            <a:xfrm rot="3900000">
              <a:off x="6032645" y="5056855"/>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black"/>
                  </a:solidFill>
                  <a:latin typeface="Calibri"/>
                </a:rPr>
                <a:t>M</a:t>
              </a:r>
              <a:r>
                <a:rPr lang="vi-VN" smtClean="0">
                  <a:solidFill>
                    <a:prstClr val="black"/>
                  </a:solidFill>
                  <a:latin typeface="Calibri"/>
                </a:rPr>
                <a:t> Đ</a:t>
              </a:r>
              <a:r>
                <a:rPr lang="en-US" smtClean="0">
                  <a:solidFill>
                    <a:prstClr val="black"/>
                  </a:solidFill>
                  <a:latin typeface="Calibri"/>
                </a:rPr>
                <a:t>ăng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rot="4500000">
              <a:off x="5619418" y="518266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Gi</a:t>
              </a:r>
              <a:r>
                <a:rPr kumimoji="0" lang="vi-VN" sz="1800" b="0" i="0" u="none" strike="noStrike" kern="1200" cap="none" spc="0" normalizeH="0" noProof="0" smtClean="0">
                  <a:ln>
                    <a:noFill/>
                  </a:ln>
                  <a:solidFill>
                    <a:prstClr val="black"/>
                  </a:solidFill>
                  <a:effectLst/>
                  <a:uLnTx/>
                  <a:uFillTx/>
                  <a:latin typeface="Calibri" panose="020F0502020204030204"/>
                  <a:ea typeface="+mn-ea"/>
                  <a:cs typeface="+mn-cs"/>
                </a:rPr>
                <a:t> </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Hân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rot="5100000">
              <a:off x="5276518" y="5295839"/>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Tuệ Tâm</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rot="5700000">
              <a:off x="4914915" y="5271741"/>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a:rPr>
                <a:t>Duy </a:t>
              </a:r>
              <a:r>
                <a:rPr kumimoji="0" lang="vi-VN" sz="1800" b="0" i="0" u="none" strike="noStrike" kern="1200" cap="none" spc="0" normalizeH="0" baseline="0" noProof="0" smtClean="0">
                  <a:ln>
                    <a:noFill/>
                  </a:ln>
                  <a:solidFill>
                    <a:prstClr val="black"/>
                  </a:solidFill>
                  <a:effectLst/>
                  <a:uLnTx/>
                  <a:uFillTx/>
                  <a:latin typeface="Calibri"/>
                  <a:ea typeface="+mn-ea"/>
                  <a:cs typeface="+mn-cs"/>
                </a:rPr>
                <a:t> Khán</a:t>
              </a:r>
              <a:r>
                <a:rPr kumimoji="0" lang="en-US" sz="1800" b="0" i="0" u="none" strike="noStrike" kern="1200" cap="none" spc="0" normalizeH="0" baseline="0" noProof="0" smtClean="0">
                  <a:ln>
                    <a:noFill/>
                  </a:ln>
                  <a:solidFill>
                    <a:prstClr val="black"/>
                  </a:solidFill>
                  <a:effectLst/>
                  <a:uLnTx/>
                  <a:uFillTx/>
                  <a:latin typeface="Calibri"/>
                  <a:ea typeface="+mn-ea"/>
                  <a:cs typeface="+mn-cs"/>
                </a:rPr>
                <a:t>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rot="6300000">
              <a:off x="4601043" y="519485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 </a:t>
              </a:r>
              <a:r>
                <a:rPr lang="en-US" smtClean="0">
                  <a:solidFill>
                    <a:prstClr val="white"/>
                  </a:solidFill>
                  <a:latin typeface="Calibri"/>
                </a:rPr>
                <a:t>Linh Chi</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rot="6900000">
              <a:off x="4207197" y="5099562"/>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a:rPr>
                <a:t>Bảo Hoàng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rot="7500000">
              <a:off x="3894299" y="4882810"/>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smtClean="0">
                  <a:solidFill>
                    <a:prstClr val="black"/>
                  </a:solidFill>
                  <a:latin typeface="Calibri"/>
                </a:rPr>
                <a:t>An Huy</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rot="8100000">
              <a:off x="3629131" y="4653331"/>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prstClr val="black"/>
                  </a:solidFill>
                  <a:latin typeface="Calibri"/>
                </a:rPr>
                <a:t>Đ</a:t>
              </a:r>
              <a:r>
                <a:rPr kumimoji="0" lang="vi-VN" sz="1800" b="0" i="0" u="none" strike="noStrike" kern="1200" cap="none" spc="0" normalizeH="0" baseline="0" noProof="0" smtClean="0">
                  <a:ln>
                    <a:noFill/>
                  </a:ln>
                  <a:solidFill>
                    <a:prstClr val="black"/>
                  </a:solidFill>
                  <a:effectLst/>
                  <a:uLnTx/>
                  <a:uFillTx/>
                  <a:latin typeface="Calibri"/>
                  <a:ea typeface="+mn-ea"/>
                  <a:cs typeface="+mn-cs"/>
                </a:rPr>
                <a:t>. </a:t>
              </a:r>
              <a:r>
                <a:rPr kumimoji="0" lang="vi-VN" sz="1800" b="0" i="0" u="none" strike="noStrike" kern="1200" cap="none" spc="0" normalizeH="0" baseline="0" noProof="0" dirty="0">
                  <a:ln>
                    <a:noFill/>
                  </a:ln>
                  <a:solidFill>
                    <a:prstClr val="black"/>
                  </a:solidFill>
                  <a:effectLst/>
                  <a:uLnTx/>
                  <a:uFillTx/>
                  <a:latin typeface="Calibri"/>
                  <a:ea typeface="+mn-ea"/>
                  <a:cs typeface="+mn-cs"/>
                </a:rPr>
                <a:t>Kiên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rot="8700000">
              <a:off x="3363768" y="4390759"/>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srgbClr val="FFFF00"/>
                  </a:solidFill>
                  <a:latin typeface="Calibri"/>
                </a:rPr>
                <a:t>Trà </a:t>
              </a:r>
              <a:r>
                <a:rPr kumimoji="0" lang="vi-VN" sz="1800" b="0" i="0" u="none" strike="noStrike" kern="1200" cap="none" spc="0" normalizeH="0" baseline="0" noProof="0" smtClean="0">
                  <a:ln>
                    <a:noFill/>
                  </a:ln>
                  <a:solidFill>
                    <a:srgbClr val="FFFF00"/>
                  </a:solidFill>
                  <a:effectLst/>
                  <a:uLnTx/>
                  <a:uFillTx/>
                  <a:latin typeface="Calibri"/>
                  <a:ea typeface="+mn-ea"/>
                  <a:cs typeface="+mn-cs"/>
                </a:rPr>
                <a:t>.Linh</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extBox 23"/>
            <p:cNvSpPr txBox="1"/>
            <p:nvPr/>
          </p:nvSpPr>
          <p:spPr>
            <a:xfrm rot="9300000">
              <a:off x="3000525" y="4081961"/>
              <a:ext cx="2287675"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a:ea typeface="+mn-ea"/>
                  <a:cs typeface="+mn-cs"/>
                </a:rPr>
                <a:t>Hà</a:t>
              </a:r>
              <a:r>
                <a:rPr kumimoji="0" lang="vi-VN" sz="1800" b="0" i="0" u="none" strike="noStrike" kern="1200" cap="none" spc="0" normalizeH="0" noProof="0" dirty="0">
                  <a:ln>
                    <a:noFill/>
                  </a:ln>
                  <a:solidFill>
                    <a:prstClr val="white"/>
                  </a:solidFill>
                  <a:effectLst/>
                  <a:uLnTx/>
                  <a:uFillTx/>
                  <a:latin typeface="Calibri"/>
                  <a:ea typeface="+mn-ea"/>
                  <a:cs typeface="+mn-cs"/>
                </a:rPr>
                <a:t> My</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rot="9900000">
              <a:off x="2572515" y="3737892"/>
              <a:ext cx="291200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B9BD5">
                      <a:lumMod val="50000"/>
                    </a:srgbClr>
                  </a:solidFill>
                  <a:effectLst/>
                  <a:uLnTx/>
                  <a:uFillTx/>
                  <a:latin typeface="Calibri" panose="020F0502020204030204"/>
                  <a:ea typeface="+mn-ea"/>
                  <a:cs typeface="+mn-cs"/>
                </a:rPr>
                <a:t> </a:t>
              </a:r>
              <a:r>
                <a:rPr lang="en-US" smtClean="0">
                  <a:solidFill>
                    <a:srgbClr val="5B9BD5">
                      <a:lumMod val="50000"/>
                    </a:srgbClr>
                  </a:solidFill>
                  <a:latin typeface="Calibri" panose="020F0502020204030204"/>
                </a:rPr>
                <a:t>Thanh Hà</a:t>
              </a: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6" name="TextBox 25"/>
            <p:cNvSpPr txBox="1"/>
            <p:nvPr/>
          </p:nvSpPr>
          <p:spPr>
            <a:xfrm rot="10500000">
              <a:off x="2856253" y="3360244"/>
              <a:ext cx="2110810"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FF"/>
                  </a:solidFill>
                  <a:effectLst/>
                  <a:uLnTx/>
                  <a:uFillTx/>
                  <a:latin typeface="Calibri"/>
                  <a:ea typeface="+mn-ea"/>
                  <a:cs typeface="+mn-cs"/>
                </a:rPr>
                <a:t>M. Nhật</a:t>
              </a:r>
              <a:endParaRPr kumimoji="0" lang="en-US" sz="1800" b="0" i="0" u="none" strike="noStrike" kern="1200" cap="none" spc="0" normalizeH="0" baseline="0" noProof="0" dirty="0">
                <a:ln>
                  <a:noFill/>
                </a:ln>
                <a:solidFill>
                  <a:srgbClr val="FF00FF"/>
                </a:solidFill>
                <a:effectLst/>
                <a:uLnTx/>
                <a:uFillTx/>
                <a:latin typeface="Calibri"/>
                <a:ea typeface="+mn-ea"/>
                <a:cs typeface="+mn-cs"/>
              </a:endParaRPr>
            </a:p>
          </p:txBody>
        </p:sp>
        <p:sp>
          <p:nvSpPr>
            <p:cNvPr id="27" name="TextBox 26"/>
            <p:cNvSpPr txBox="1"/>
            <p:nvPr/>
          </p:nvSpPr>
          <p:spPr>
            <a:xfrm rot="2895564">
              <a:off x="6577324" y="4692570"/>
              <a:ext cx="1995642"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a:rPr>
                <a:t>t</a:t>
              </a:r>
              <a:r>
                <a:rPr lang="vi-VN" smtClean="0">
                  <a:solidFill>
                    <a:prstClr val="white"/>
                  </a:solidFill>
                  <a:latin typeface="Calibri"/>
                </a:rPr>
                <a:t>. </a:t>
              </a:r>
              <a:r>
                <a:rPr lang="vi-VN" dirty="0">
                  <a:solidFill>
                    <a:prstClr val="white"/>
                  </a:solidFill>
                  <a:latin typeface="Calibri"/>
                </a:rPr>
                <a:t>Dương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p:cNvSpPr txBox="1"/>
            <p:nvPr/>
          </p:nvSpPr>
          <p:spPr>
            <a:xfrm rot="11700000">
              <a:off x="2783228" y="2638340"/>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T</a:t>
              </a:r>
              <a:r>
                <a:rPr kumimoji="0" lang="vi-VN" sz="1800" b="0" i="0" u="none" strike="noStrike" kern="1200" cap="none" spc="0" normalizeH="0" baseline="0" noProof="0">
                  <a:ln>
                    <a:noFill/>
                  </a:ln>
                  <a:solidFill>
                    <a:prstClr val="black"/>
                  </a:solidFill>
                  <a:effectLst/>
                  <a:uLnTx/>
                  <a:uFillTx/>
                  <a:latin typeface="Calibri"/>
                  <a:ea typeface="+mn-ea"/>
                  <a:cs typeface="+mn-cs"/>
                </a:rPr>
                <a:t>. </a:t>
              </a:r>
              <a:r>
                <a:rPr lang="en-US" smtClean="0">
                  <a:solidFill>
                    <a:prstClr val="black"/>
                  </a:solidFill>
                  <a:latin typeface="Calibri"/>
                </a:rPr>
                <a:t>Nhi</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rot="12300000">
              <a:off x="2950017" y="1744038"/>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Box 29"/>
            <p:cNvSpPr txBox="1"/>
            <p:nvPr/>
          </p:nvSpPr>
          <p:spPr>
            <a:xfrm rot="12900000">
              <a:off x="3423072" y="2021900"/>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srgbClr val="002060"/>
                  </a:solidFill>
                  <a:latin typeface="Calibri"/>
                </a:rPr>
                <a:t>Hoàng Đăng</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1" name="TextBox 30"/>
            <p:cNvSpPr txBox="1"/>
            <p:nvPr/>
          </p:nvSpPr>
          <p:spPr>
            <a:xfrm rot="2103233">
              <a:off x="6764966" y="4355314"/>
              <a:ext cx="2042868"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vi-VN"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1800" b="0" i="0" u="none" strike="noStrike" kern="1200" cap="none" spc="0" normalizeH="0" baseline="0" noProof="0" smtClean="0">
                  <a:ln>
                    <a:noFill/>
                  </a:ln>
                  <a:solidFill>
                    <a:prstClr val="black"/>
                  </a:solidFill>
                  <a:effectLst/>
                  <a:uLnTx/>
                  <a:uFillTx/>
                  <a:latin typeface="Calibri" panose="020F0502020204030204"/>
                  <a:ea typeface="+mn-ea"/>
                  <a:cs typeface="+mn-cs"/>
                </a:rPr>
                <a:t>D</a:t>
              </a:r>
              <a:r>
                <a:rPr lang="en-US" smtClean="0">
                  <a:solidFill>
                    <a:prstClr val="black"/>
                  </a:solidFill>
                  <a:latin typeface="Calibri" panose="020F0502020204030204"/>
                </a:rPr>
                <a:t>ũng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rot="14100000">
              <a:off x="3517811" y="1466162"/>
              <a:ext cx="2758640"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Thu Hiền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rot="14700000">
              <a:off x="4207809" y="126984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X Phúc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rot="15300000">
              <a:off x="4534228" y="1090144"/>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white"/>
                  </a:solidFill>
                  <a:latin typeface="Calibri" panose="020F0502020204030204"/>
                </a:rPr>
                <a:t>Chúc An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rot="15900000">
              <a:off x="4885190" y="1154771"/>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smtClean="0">
                  <a:solidFill>
                    <a:srgbClr val="7030A0"/>
                  </a:solidFill>
                  <a:latin typeface="Calibri"/>
                </a:rPr>
                <a:t>Việt</a:t>
              </a:r>
              <a:r>
                <a:rPr lang="en-US" dirty="0" smtClean="0">
                  <a:solidFill>
                    <a:srgbClr val="7030A0"/>
                  </a:solidFill>
                  <a:latin typeface="Calibri"/>
                </a:rPr>
                <a:t> </a:t>
              </a:r>
              <a:r>
                <a:rPr lang="en-US" dirty="0" err="1" smtClean="0">
                  <a:solidFill>
                    <a:srgbClr val="7030A0"/>
                  </a:solidFill>
                  <a:latin typeface="Calibri"/>
                </a:rPr>
                <a:t>Tùng</a:t>
              </a:r>
              <a:endParaRPr kumimoji="0" lang="en-US" sz="1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36" name="TextBox 35"/>
            <p:cNvSpPr txBox="1"/>
            <p:nvPr/>
          </p:nvSpPr>
          <p:spPr>
            <a:xfrm rot="1495401">
              <a:off x="6779342" y="4038333"/>
              <a:ext cx="2406818" cy="524959"/>
            </a:xfrm>
            <a:prstGeom prst="ellipse">
              <a:avLst/>
            </a:prstGeom>
            <a:noFill/>
          </p:spPr>
          <p:txBody>
            <a:bodyPr wrap="square" rtlCol="0">
              <a:spAutoFit/>
            </a:bodyPr>
            <a:lstStyle/>
            <a:p>
              <a:pPr lvl="0" algn="ctr">
                <a:defRPr/>
              </a:pPr>
              <a:r>
                <a:rPr lang="en-US" dirty="0">
                  <a:solidFill>
                    <a:prstClr val="black"/>
                  </a:solidFill>
                </a:rPr>
                <a:t>X</a:t>
              </a:r>
              <a:r>
                <a:rPr lang="vi-VN" smtClean="0">
                  <a:solidFill>
                    <a:prstClr val="black"/>
                  </a:solidFill>
                </a:rPr>
                <a:t>. </a:t>
              </a:r>
              <a:r>
                <a:rPr lang="en-US" smtClean="0">
                  <a:solidFill>
                    <a:prstClr val="black"/>
                  </a:solidFill>
                </a:rPr>
                <a:t>H</a:t>
              </a:r>
              <a:r>
                <a:rPr lang="vi-VN" smtClean="0">
                  <a:solidFill>
                    <a:prstClr val="black"/>
                  </a:solidFill>
                </a:rPr>
                <a:t>uy</a:t>
              </a:r>
              <a:endParaRPr lang="en-US" dirty="0">
                <a:solidFill>
                  <a:prstClr val="black"/>
                </a:solidFill>
              </a:endParaRPr>
            </a:p>
          </p:txBody>
        </p:sp>
        <p:sp>
          <p:nvSpPr>
            <p:cNvPr id="37" name="TextBox 36"/>
            <p:cNvSpPr txBox="1"/>
            <p:nvPr/>
          </p:nvSpPr>
          <p:spPr>
            <a:xfrm rot="17100000">
              <a:off x="5453421" y="1206850"/>
              <a:ext cx="2291214"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lumMod val="20000"/>
                      <a:lumOff val="80000"/>
                    </a:srgbClr>
                  </a:solidFill>
                  <a:effectLst/>
                  <a:uLnTx/>
                  <a:uFillTx/>
                  <a:latin typeface="Calibri" panose="020F0502020204030204"/>
                  <a:ea typeface="+mn-ea"/>
                  <a:cs typeface="+mn-cs"/>
                </a:rPr>
                <a:t> </a:t>
              </a:r>
              <a:r>
                <a:rPr lang="en-US" smtClean="0">
                  <a:solidFill>
                    <a:srgbClr val="FFC000">
                      <a:lumMod val="20000"/>
                      <a:lumOff val="80000"/>
                    </a:srgbClr>
                  </a:solidFill>
                  <a:latin typeface="Calibri" panose="020F0502020204030204"/>
                </a:rPr>
                <a:t>Nhật Vượng</a:t>
              </a:r>
              <a:endPar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8" name="TextBox 37"/>
            <p:cNvSpPr txBox="1"/>
            <p:nvPr/>
          </p:nvSpPr>
          <p:spPr>
            <a:xfrm rot="17700000">
              <a:off x="5965189" y="1268236"/>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srgbClr val="FFC000">
                      <a:lumMod val="20000"/>
                      <a:lumOff val="80000"/>
                    </a:srgbClr>
                  </a:solidFill>
                  <a:latin typeface="Calibri" panose="020F0502020204030204"/>
                </a:rPr>
                <a:t>Gi </a:t>
              </a:r>
              <a:r>
                <a:rPr lang="en-US" noProof="0" smtClean="0">
                  <a:solidFill>
                    <a:srgbClr val="FFC000">
                      <a:lumMod val="20000"/>
                      <a:lumOff val="80000"/>
                    </a:srgbClr>
                  </a:solidFill>
                  <a:latin typeface="Calibri" panose="020F0502020204030204"/>
                </a:rPr>
                <a:t>Như</a:t>
              </a:r>
              <a:endPar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9" name="TextBox 38"/>
            <p:cNvSpPr txBox="1"/>
            <p:nvPr/>
          </p:nvSpPr>
          <p:spPr>
            <a:xfrm rot="18300000">
              <a:off x="6133397" y="1482272"/>
              <a:ext cx="2285489"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white"/>
                  </a:solidFill>
                  <a:latin typeface="Calibri" panose="020F0502020204030204"/>
                </a:rPr>
                <a:t>Th Hải</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p:cNvSpPr txBox="1"/>
            <p:nvPr/>
          </p:nvSpPr>
          <p:spPr>
            <a:xfrm rot="18900000">
              <a:off x="6526528" y="1732615"/>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B </a:t>
              </a:r>
              <a:r>
                <a:rPr kumimoji="0" lang="vi-VN" sz="1800" b="0" i="0" u="none" strike="noStrike" kern="1200" cap="none" spc="0" normalizeH="0" noProof="0" smtClean="0">
                  <a:ln>
                    <a:noFill/>
                  </a:ln>
                  <a:solidFill>
                    <a:prstClr val="black"/>
                  </a:solidFill>
                  <a:effectLst/>
                  <a:uLnTx/>
                  <a:uFillTx/>
                  <a:latin typeface="Calibri" panose="020F0502020204030204"/>
                  <a:ea typeface="+mn-ea"/>
                  <a:cs typeface="+mn-cs"/>
                </a:rPr>
                <a:t>An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p:cNvSpPr txBox="1"/>
            <p:nvPr/>
          </p:nvSpPr>
          <p:spPr>
            <a:xfrm rot="1053156">
              <a:off x="6963689" y="3735102"/>
              <a:ext cx="2297127" cy="524959"/>
            </a:xfrm>
            <a:prstGeom prst="ellipse">
              <a:avLst/>
            </a:prstGeom>
            <a:noFill/>
          </p:spPr>
          <p:txBody>
            <a:bodyPr wrap="square" rtlCol="0">
              <a:spAutoFit/>
            </a:bodyPr>
            <a:lstStyle/>
            <a:p>
              <a:pPr lvl="0" algn="ctr">
                <a:defRPr/>
              </a:pPr>
              <a:r>
                <a:rPr lang="en-US" smtClean="0">
                  <a:solidFill>
                    <a:srgbClr val="7030A0"/>
                  </a:solidFill>
                </a:rPr>
                <a:t>Lâm</a:t>
              </a:r>
              <a:r>
                <a:rPr lang="vi-VN" smtClean="0">
                  <a:solidFill>
                    <a:srgbClr val="7030A0"/>
                  </a:solidFill>
                </a:rPr>
                <a:t>. Ch</a:t>
              </a:r>
              <a:r>
                <a:rPr lang="en-US">
                  <a:solidFill>
                    <a:srgbClr val="7030A0"/>
                  </a:solidFill>
                </a:rPr>
                <a:t>í</a:t>
              </a:r>
              <a:endParaRPr lang="en-US" dirty="0">
                <a:solidFill>
                  <a:srgbClr val="7030A0"/>
                </a:solidFill>
              </a:endParaRPr>
            </a:p>
          </p:txBody>
        </p:sp>
        <p:sp>
          <p:nvSpPr>
            <p:cNvPr id="42" name="TextBox 41"/>
            <p:cNvSpPr txBox="1"/>
            <p:nvPr/>
          </p:nvSpPr>
          <p:spPr>
            <a:xfrm rot="20100000">
              <a:off x="6827994" y="2310092"/>
              <a:ext cx="215264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Calibri"/>
                  <a:ea typeface="+mn-ea"/>
                  <a:cs typeface="+mn-cs"/>
                </a:rPr>
                <a:t>  </a:t>
              </a:r>
              <a:r>
                <a:rPr kumimoji="0" lang="en-US" sz="1800" b="0" i="0" u="none" strike="noStrike" kern="1200" cap="none" spc="0" normalizeH="0" baseline="0" noProof="0" smtClean="0">
                  <a:ln>
                    <a:noFill/>
                  </a:ln>
                  <a:solidFill>
                    <a:prstClr val="black"/>
                  </a:solidFill>
                  <a:effectLst/>
                  <a:uLnTx/>
                  <a:uFillTx/>
                  <a:latin typeface="Calibri"/>
                  <a:ea typeface="+mn-ea"/>
                  <a:cs typeface="+mn-cs"/>
                </a:rPr>
                <a:t>Th</a:t>
              </a:r>
              <a:r>
                <a:rPr kumimoji="0" lang="vi-VN" sz="1800" b="0" i="0" u="none" strike="noStrike" kern="1200" cap="none" spc="0" normalizeH="0" baseline="0" noProof="0" smtClean="0">
                  <a:ln>
                    <a:noFill/>
                  </a:ln>
                  <a:solidFill>
                    <a:prstClr val="black"/>
                  </a:solidFill>
                  <a:effectLst/>
                  <a:uLnTx/>
                  <a:uFillTx/>
                  <a:latin typeface="Calibri"/>
                  <a:ea typeface="+mn-ea"/>
                  <a:cs typeface="+mn-cs"/>
                </a:rPr>
                <a:t>. </a:t>
              </a:r>
              <a:r>
                <a:rPr kumimoji="0" lang="vi-VN" sz="1800" b="0" i="0" u="none" strike="noStrike" kern="1200" cap="none" spc="0" normalizeH="0" baseline="0" noProof="0" dirty="0">
                  <a:ln>
                    <a:noFill/>
                  </a:ln>
                  <a:solidFill>
                    <a:prstClr val="black"/>
                  </a:solidFill>
                  <a:effectLst/>
                  <a:uLnTx/>
                  <a:uFillTx/>
                  <a:latin typeface="Calibri"/>
                  <a:ea typeface="+mn-ea"/>
                  <a:cs typeface="+mn-cs"/>
                </a:rPr>
                <a:t>Bảo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p:cNvSpPr txBox="1"/>
            <p:nvPr/>
          </p:nvSpPr>
          <p:spPr>
            <a:xfrm rot="20700000">
              <a:off x="7103055" y="2651663"/>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smtClean="0">
                  <a:solidFill>
                    <a:prstClr val="black"/>
                  </a:solidFill>
                  <a:latin typeface="Calibri" panose="020F0502020204030204"/>
                </a:rPr>
                <a:t>Bình</a:t>
              </a:r>
              <a:r>
                <a:rPr lang="en-US" dirty="0" smtClean="0">
                  <a:solidFill>
                    <a:prstClr val="black"/>
                  </a:solidFill>
                  <a:latin typeface="Calibri" panose="020F0502020204030204"/>
                </a:rPr>
                <a:t> </a:t>
              </a:r>
              <a:r>
                <a:rPr lang="en-US" dirty="0" smtClean="0">
                  <a:solidFill>
                    <a:prstClr val="black"/>
                  </a:solidFill>
                  <a:latin typeface="Calibri" panose="020F0502020204030204"/>
                </a:rPr>
                <a:t>An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p:cNvSpPr txBox="1"/>
            <p:nvPr/>
          </p:nvSpPr>
          <p:spPr>
            <a:xfrm rot="21300000">
              <a:off x="7022183" y="2988905"/>
              <a:ext cx="2415053"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panose="020F0502020204030204" pitchFamily="34" charset="0"/>
                  <a:ea typeface="Cambria" panose="02040503050406030204" pitchFamily="18" charset="0"/>
                  <a:cs typeface="Calibri" panose="020F0502020204030204" pitchFamily="34" charset="0"/>
                </a:rPr>
                <a:t>Đ.M Châu</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6DCDF801-8718-7A8A-C2D7-E7677CD22CD3}"/>
                </a:ext>
              </a:extLst>
            </p:cNvPr>
            <p:cNvSpPr txBox="1"/>
            <p:nvPr/>
          </p:nvSpPr>
          <p:spPr>
            <a:xfrm rot="12278125">
              <a:off x="2996084" y="2302839"/>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a:rPr>
                <a:t>M Quang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B8E4B383-6C58-3E8F-3CB3-DE2D4109786F}"/>
                </a:ext>
              </a:extLst>
            </p:cNvPr>
            <p:cNvSpPr txBox="1"/>
            <p:nvPr/>
          </p:nvSpPr>
          <p:spPr>
            <a:xfrm rot="19274761">
              <a:off x="6722696" y="1972851"/>
              <a:ext cx="215264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Th</a:t>
              </a:r>
              <a:r>
                <a:rPr kumimoji="0" lang="vi-VN" sz="1800" b="0" i="0" u="none" strike="noStrike" kern="1200" cap="none" spc="0" normalizeH="0" baseline="0" noProof="0" smtClean="0">
                  <a:ln>
                    <a:noFill/>
                  </a:ln>
                  <a:solidFill>
                    <a:prstClr val="black"/>
                  </a:solidFill>
                  <a:effectLst/>
                  <a:uLnTx/>
                  <a:uFillTx/>
                  <a:latin typeface="Calibri" panose="020F0502020204030204"/>
                  <a:ea typeface="+mn-ea"/>
                  <a:cs typeface="+mn-cs"/>
                </a:rPr>
                <a:t>.</a:t>
              </a:r>
              <a:r>
                <a:rPr kumimoji="0" lang="vi-VN" sz="1800" b="0" i="0" u="none" strike="noStrike" kern="1200" cap="none" spc="0" normalizeH="0" noProof="0" smtClean="0">
                  <a:ln>
                    <a:noFill/>
                  </a:ln>
                  <a:solidFill>
                    <a:prstClr val="black"/>
                  </a:solidFill>
                  <a:effectLst/>
                  <a:uLnTx/>
                  <a:uFillTx/>
                  <a:latin typeface="Calibri" panose="020F0502020204030204"/>
                  <a:ea typeface="+mn-ea"/>
                  <a:cs typeface="+mn-cs"/>
                </a:rPr>
                <a:t> </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Anh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012CED75-488B-2130-07EA-99B9167740B9}"/>
                </a:ext>
              </a:extLst>
            </p:cNvPr>
            <p:cNvSpPr txBox="1"/>
            <p:nvPr/>
          </p:nvSpPr>
          <p:spPr>
            <a:xfrm rot="16536289">
              <a:off x="5126264" y="1136707"/>
              <a:ext cx="2291214" cy="531134"/>
            </a:xfrm>
            <a:prstGeom prst="ellipse">
              <a:avLst/>
            </a:prstGeom>
            <a:noFill/>
          </p:spPr>
          <p:txBody>
            <a:bodyPr wrap="square" rtlCol="0">
              <a:spAutoFit/>
            </a:bodyPr>
            <a:lstStyle/>
            <a:p>
              <a:pPr lvl="0" algn="ctr">
                <a:defRPr/>
              </a:pPr>
              <a:r>
                <a:rPr lang="en-US" smtClean="0">
                  <a:solidFill>
                    <a:prstClr val="black"/>
                  </a:solidFill>
                  <a:latin typeface="Calibri" panose="020F0502020204030204"/>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7D3FC24-0201-155C-C6C6-06ABEF69F9F6}"/>
                </a:ext>
              </a:extLst>
            </p:cNvPr>
            <p:cNvSpPr txBox="1"/>
            <p:nvPr/>
          </p:nvSpPr>
          <p:spPr>
            <a:xfrm rot="13712977">
              <a:off x="3281724" y="1712635"/>
              <a:ext cx="2758640"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Quỳnh Hoa</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248F1E9D-2319-409E-ADDF-3B63E452B5C5}"/>
                </a:ext>
              </a:extLst>
            </p:cNvPr>
            <p:cNvSpPr txBox="1"/>
            <p:nvPr/>
          </p:nvSpPr>
          <p:spPr>
            <a:xfrm rot="11326837">
              <a:off x="2742709" y="2967192"/>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smtClean="0">
                  <a:solidFill>
                    <a:prstClr val="black"/>
                  </a:solidFill>
                  <a:latin typeface="Calibri"/>
                </a:rPr>
                <a:t>Ph Hà</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834CC500-CB56-E904-DE82-1EFCEA892CB3}"/>
                </a:ext>
              </a:extLst>
            </p:cNvPr>
            <p:cNvSpPr txBox="1"/>
            <p:nvPr/>
          </p:nvSpPr>
          <p:spPr>
            <a:xfrm rot="3497155">
              <a:off x="6289025" y="4927842"/>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mtClean="0">
                  <a:solidFill>
                    <a:prstClr val="white"/>
                  </a:solidFill>
                  <a:latin typeface="Calibri"/>
                </a:rPr>
                <a:t>A Đ</a:t>
              </a:r>
              <a:r>
                <a:rPr lang="en-US" smtClean="0">
                  <a:solidFill>
                    <a:prstClr val="white"/>
                  </a:solidFill>
                  <a:latin typeface="Calibri"/>
                </a:rPr>
                <a:t>ức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xmlns="" id="{252B48EB-6473-8C79-95E3-AAA6BA98DC18}"/>
                </a:ext>
              </a:extLst>
            </p:cNvPr>
            <p:cNvSpPr txBox="1"/>
            <p:nvPr/>
          </p:nvSpPr>
          <p:spPr>
            <a:xfrm rot="384344">
              <a:off x="7212937" y="3366287"/>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mtClean="0">
                  <a:solidFill>
                    <a:prstClr val="black"/>
                  </a:solidFill>
                  <a:latin typeface="Calibri" panose="020F0502020204030204"/>
                </a:rPr>
                <a:t>Kh An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8226" y="5950940"/>
            <a:ext cx="2065023" cy="823310"/>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3556" y="2697441"/>
            <a:ext cx="1295450" cy="713697"/>
          </a:xfrm>
          <a:prstGeom prst="rect">
            <a:avLst/>
          </a:prstGeom>
        </p:spPr>
      </p:pic>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45729" y="2681619"/>
            <a:ext cx="1295450" cy="713697"/>
          </a:xfrm>
          <a:prstGeom prst="rect">
            <a:avLst/>
          </a:prstGeom>
        </p:spPr>
      </p:pic>
      <p:pic>
        <p:nvPicPr>
          <p:cNvPr id="97"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sp>
        <p:nvSpPr>
          <p:cNvPr id="98" name="TextBox 97"/>
          <p:cNvSpPr txBox="1"/>
          <p:nvPr/>
        </p:nvSpPr>
        <p:spPr>
          <a:xfrm>
            <a:off x="987589" y="594970"/>
            <a:ext cx="2858622"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VÒNG </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QUAY </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MAY</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MẮN</a:t>
            </a:r>
          </a:p>
        </p:txBody>
      </p:sp>
      <p:sp>
        <p:nvSpPr>
          <p:cNvPr id="100" name="Oval 99">
            <a:extLst>
              <a:ext uri="{FF2B5EF4-FFF2-40B4-BE49-F238E27FC236}">
                <a16:creationId xmlns:a16="http://schemas.microsoft.com/office/drawing/2014/main" xmlns="" id="{378916E7-F775-4850-941F-66B278865EB5}"/>
              </a:ext>
            </a:extLst>
          </p:cNvPr>
          <p:cNvSpPr/>
          <p:nvPr/>
        </p:nvSpPr>
        <p:spPr>
          <a:xfrm>
            <a:off x="6055889" y="2425147"/>
            <a:ext cx="1802822" cy="17712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Star: 5 Points 13">
            <a:hlinkClick r:id="" action="ppaction://noaction"/>
            <a:extLst>
              <a:ext uri="{FF2B5EF4-FFF2-40B4-BE49-F238E27FC236}">
                <a16:creationId xmlns:a16="http://schemas.microsoft.com/office/drawing/2014/main" xmlns="" id="{BA8D3B82-4AD1-4C4F-B9C7-7B1915241176}"/>
              </a:ext>
            </a:extLst>
          </p:cNvPr>
          <p:cNvSpPr/>
          <p:nvPr/>
        </p:nvSpPr>
        <p:spPr>
          <a:xfrm>
            <a:off x="10012508" y="125995"/>
            <a:ext cx="860545" cy="8922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 name="Picture 101">
            <a:hlinkClick r:id="rId8" action="ppaction://hlinksldjump"/>
            <a:extLst>
              <a:ext uri="{FF2B5EF4-FFF2-40B4-BE49-F238E27FC236}">
                <a16:creationId xmlns:a16="http://schemas.microsoft.com/office/drawing/2014/main" xmlns="" id="{1C5CAF3E-BECF-48EA-954E-C193ED3A2E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6906" y="3781501"/>
            <a:ext cx="3059979" cy="3059979"/>
          </a:xfrm>
          <a:prstGeom prst="rect">
            <a:avLst/>
          </a:prstGeom>
        </p:spPr>
      </p:pic>
    </p:spTree>
    <p:extLst>
      <p:ext uri="{BB962C8B-B14F-4D97-AF65-F5344CB8AC3E}">
        <p14:creationId xmlns:p14="http://schemas.microsoft.com/office/powerpoint/2010/main" val="402966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8"/>
                                        </p:tgtEl>
                                        <p:attrNameLst>
                                          <p:attrName>style.color</p:attrName>
                                        </p:attrNameLst>
                                      </p:cBhvr>
                                      <p:by>
                                        <p:hsl h="10842353" s="0" l="0"/>
                                      </p:by>
                                    </p:animClr>
                                    <p:animClr clrSpc="hsl" dir="cw">
                                      <p:cBhvr>
                                        <p:cTn id="7" dur="500" fill="hold"/>
                                        <p:tgtEl>
                                          <p:spTgt spid="98"/>
                                        </p:tgtEl>
                                        <p:attrNameLst>
                                          <p:attrName>fillcolor</p:attrName>
                                        </p:attrNameLst>
                                      </p:cBhvr>
                                      <p:by>
                                        <p:hsl h="10842353" s="0" l="0"/>
                                      </p:by>
                                    </p:animClr>
                                    <p:animClr clrSpc="hsl" dir="cw">
                                      <p:cBhvr>
                                        <p:cTn id="8" dur="500" fill="hold"/>
                                        <p:tgtEl>
                                          <p:spTgt spid="98"/>
                                        </p:tgtEl>
                                        <p:attrNameLst>
                                          <p:attrName>stroke.color</p:attrName>
                                        </p:attrNameLst>
                                      </p:cBhvr>
                                      <p:by>
                                        <p:hsl h="10842353" s="0" l="0"/>
                                      </p:by>
                                    </p:animClr>
                                    <p:set>
                                      <p:cBhvr>
                                        <p:cTn id="9" dur="500" fill="hold"/>
                                        <p:tgtEl>
                                          <p:spTgt spid="9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47"/>
                                        </p:tgtEl>
                                      </p:cBhvr>
                                    </p:animEffect>
                                    <p:set>
                                      <p:cBhvr>
                                        <p:cTn id="14" dur="1" fill="hold">
                                          <p:stCondLst>
                                            <p:cond delay="9"/>
                                          </p:stCondLst>
                                        </p:cTn>
                                        <p:tgtEl>
                                          <p:spTgt spid="47"/>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97"/>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48"/>
                                        </p:tgtEl>
                                      </p:cBhvr>
                                    </p:animEffect>
                                    <p:set>
                                      <p:cBhvr>
                                        <p:cTn id="21" dur="1" fill="hold">
                                          <p:stCondLst>
                                            <p:cond delay="9"/>
                                          </p:stCondLst>
                                        </p:cTn>
                                        <p:tgtEl>
                                          <p:spTgt spid="48"/>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97"/>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49"/>
                                        </p:tgtEl>
                                      </p:cBhvr>
                                    </p:animEffect>
                                    <p:set>
                                      <p:cBhvr>
                                        <p:cTn id="28" dur="1" fill="hold">
                                          <p:stCondLst>
                                            <p:cond delay="9"/>
                                          </p:stCondLst>
                                        </p:cTn>
                                        <p:tgtEl>
                                          <p:spTgt spid="49"/>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97"/>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50"/>
                                        </p:tgtEl>
                                      </p:cBhvr>
                                    </p:animEffect>
                                    <p:set>
                                      <p:cBhvr>
                                        <p:cTn id="35" dur="1" fill="hold">
                                          <p:stCondLst>
                                            <p:cond delay="9"/>
                                          </p:stCondLst>
                                        </p:cTn>
                                        <p:tgtEl>
                                          <p:spTgt spid="50"/>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97"/>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51"/>
                                        </p:tgtEl>
                                      </p:cBhvr>
                                    </p:animEffect>
                                    <p:set>
                                      <p:cBhvr>
                                        <p:cTn id="42" dur="1" fill="hold">
                                          <p:stCondLst>
                                            <p:cond delay="9"/>
                                          </p:stCondLst>
                                        </p:cTn>
                                        <p:tgtEl>
                                          <p:spTgt spid="51"/>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97"/>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97"/>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53"/>
                                        </p:tgtEl>
                                      </p:cBhvr>
                                    </p:animEffect>
                                    <p:set>
                                      <p:cBhvr>
                                        <p:cTn id="56" dur="1" fill="hold">
                                          <p:stCondLst>
                                            <p:cond delay="9"/>
                                          </p:stCondLst>
                                        </p:cTn>
                                        <p:tgtEl>
                                          <p:spTgt spid="53"/>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97"/>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97"/>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55"/>
                                        </p:tgtEl>
                                      </p:cBhvr>
                                    </p:animEffect>
                                    <p:set>
                                      <p:cBhvr>
                                        <p:cTn id="70" dur="1" fill="hold">
                                          <p:stCondLst>
                                            <p:cond delay="9"/>
                                          </p:stCondLst>
                                        </p:cTn>
                                        <p:tgtEl>
                                          <p:spTgt spid="55"/>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97"/>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56"/>
                                        </p:tgtEl>
                                      </p:cBhvr>
                                    </p:animEffect>
                                    <p:set>
                                      <p:cBhvr>
                                        <p:cTn id="77" dur="1" fill="hold">
                                          <p:stCondLst>
                                            <p:cond delay="9"/>
                                          </p:stCondLst>
                                        </p:cTn>
                                        <p:tgtEl>
                                          <p:spTgt spid="56"/>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97"/>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57"/>
                                        </p:tgtEl>
                                      </p:cBhvr>
                                    </p:animEffect>
                                    <p:set>
                                      <p:cBhvr>
                                        <p:cTn id="84" dur="1" fill="hold">
                                          <p:stCondLst>
                                            <p:cond delay="9"/>
                                          </p:stCondLst>
                                        </p:cTn>
                                        <p:tgtEl>
                                          <p:spTgt spid="57"/>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97"/>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58"/>
                                        </p:tgtEl>
                                      </p:cBhvr>
                                    </p:animEffect>
                                    <p:set>
                                      <p:cBhvr>
                                        <p:cTn id="91" dur="1" fill="hold">
                                          <p:stCondLst>
                                            <p:cond delay="9"/>
                                          </p:stCondLst>
                                        </p:cTn>
                                        <p:tgtEl>
                                          <p:spTgt spid="58"/>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97"/>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59"/>
                                        </p:tgtEl>
                                      </p:cBhvr>
                                    </p:animEffect>
                                    <p:set>
                                      <p:cBhvr>
                                        <p:cTn id="98" dur="1" fill="hold">
                                          <p:stCondLst>
                                            <p:cond delay="9"/>
                                          </p:stCondLst>
                                        </p:cTn>
                                        <p:tgtEl>
                                          <p:spTgt spid="59"/>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97"/>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60"/>
                                        </p:tgtEl>
                                      </p:cBhvr>
                                    </p:animEffect>
                                    <p:set>
                                      <p:cBhvr>
                                        <p:cTn id="105" dur="1" fill="hold">
                                          <p:stCondLst>
                                            <p:cond delay="9"/>
                                          </p:stCondLst>
                                        </p:cTn>
                                        <p:tgtEl>
                                          <p:spTgt spid="60"/>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97"/>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61"/>
                                        </p:tgtEl>
                                      </p:cBhvr>
                                    </p:animEffect>
                                    <p:set>
                                      <p:cBhvr>
                                        <p:cTn id="112" dur="1" fill="hold">
                                          <p:stCondLst>
                                            <p:cond delay="9"/>
                                          </p:stCondLst>
                                        </p:cTn>
                                        <p:tgtEl>
                                          <p:spTgt spid="61"/>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97"/>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62"/>
                                        </p:tgtEl>
                                      </p:cBhvr>
                                    </p:animEffect>
                                    <p:set>
                                      <p:cBhvr>
                                        <p:cTn id="119" dur="1" fill="hold">
                                          <p:stCondLst>
                                            <p:cond delay="9"/>
                                          </p:stCondLst>
                                        </p:cTn>
                                        <p:tgtEl>
                                          <p:spTgt spid="62"/>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97"/>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63"/>
                                        </p:tgtEl>
                                      </p:cBhvr>
                                    </p:animEffect>
                                    <p:set>
                                      <p:cBhvr>
                                        <p:cTn id="126" dur="1" fill="hold">
                                          <p:stCondLst>
                                            <p:cond delay="9"/>
                                          </p:stCondLst>
                                        </p:cTn>
                                        <p:tgtEl>
                                          <p:spTgt spid="63"/>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97"/>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64"/>
                                        </p:tgtEl>
                                      </p:cBhvr>
                                    </p:animEffect>
                                    <p:set>
                                      <p:cBhvr>
                                        <p:cTn id="133" dur="1" fill="hold">
                                          <p:stCondLst>
                                            <p:cond delay="9"/>
                                          </p:stCondLst>
                                        </p:cTn>
                                        <p:tgtEl>
                                          <p:spTgt spid="64"/>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97"/>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65"/>
                                        </p:tgtEl>
                                      </p:cBhvr>
                                    </p:animEffect>
                                    <p:set>
                                      <p:cBhvr>
                                        <p:cTn id="140" dur="1" fill="hold">
                                          <p:stCondLst>
                                            <p:cond delay="9"/>
                                          </p:stCondLst>
                                        </p:cTn>
                                        <p:tgtEl>
                                          <p:spTgt spid="65"/>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97"/>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66"/>
                                        </p:tgtEl>
                                      </p:cBhvr>
                                    </p:animEffect>
                                    <p:set>
                                      <p:cBhvr>
                                        <p:cTn id="147" dur="1" fill="hold">
                                          <p:stCondLst>
                                            <p:cond delay="9"/>
                                          </p:stCondLst>
                                        </p:cTn>
                                        <p:tgtEl>
                                          <p:spTgt spid="66"/>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97"/>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67"/>
                                        </p:tgtEl>
                                      </p:cBhvr>
                                    </p:animEffect>
                                    <p:set>
                                      <p:cBhvr>
                                        <p:cTn id="154" dur="1" fill="hold">
                                          <p:stCondLst>
                                            <p:cond delay="9"/>
                                          </p:stCondLst>
                                        </p:cTn>
                                        <p:tgtEl>
                                          <p:spTgt spid="67"/>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97"/>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68"/>
                                        </p:tgtEl>
                                      </p:cBhvr>
                                    </p:animEffect>
                                    <p:set>
                                      <p:cBhvr>
                                        <p:cTn id="161" dur="1" fill="hold">
                                          <p:stCondLst>
                                            <p:cond delay="9"/>
                                          </p:stCondLst>
                                        </p:cTn>
                                        <p:tgtEl>
                                          <p:spTgt spid="68"/>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97"/>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69"/>
                                        </p:tgtEl>
                                      </p:cBhvr>
                                    </p:animEffect>
                                    <p:set>
                                      <p:cBhvr>
                                        <p:cTn id="168" dur="1" fill="hold">
                                          <p:stCondLst>
                                            <p:cond delay="9"/>
                                          </p:stCondLst>
                                        </p:cTn>
                                        <p:tgtEl>
                                          <p:spTgt spid="69"/>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97"/>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70"/>
                                        </p:tgtEl>
                                      </p:cBhvr>
                                    </p:animEffect>
                                    <p:set>
                                      <p:cBhvr>
                                        <p:cTn id="175" dur="1" fill="hold">
                                          <p:stCondLst>
                                            <p:cond delay="9"/>
                                          </p:stCondLst>
                                        </p:cTn>
                                        <p:tgtEl>
                                          <p:spTgt spid="70"/>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97"/>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71"/>
                                        </p:tgtEl>
                                      </p:cBhvr>
                                    </p:animEffect>
                                    <p:set>
                                      <p:cBhvr>
                                        <p:cTn id="182" dur="1" fill="hold">
                                          <p:stCondLst>
                                            <p:cond delay="9"/>
                                          </p:stCondLst>
                                        </p:cTn>
                                        <p:tgtEl>
                                          <p:spTgt spid="71"/>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97"/>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72"/>
                                        </p:tgtEl>
                                      </p:cBhvr>
                                    </p:animEffect>
                                    <p:set>
                                      <p:cBhvr>
                                        <p:cTn id="189" dur="1" fill="hold">
                                          <p:stCondLst>
                                            <p:cond delay="9"/>
                                          </p:stCondLst>
                                        </p:cTn>
                                        <p:tgtEl>
                                          <p:spTgt spid="72"/>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97"/>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73"/>
                                        </p:tgtEl>
                                      </p:cBhvr>
                                    </p:animEffect>
                                    <p:set>
                                      <p:cBhvr>
                                        <p:cTn id="196" dur="1" fill="hold">
                                          <p:stCondLst>
                                            <p:cond delay="9"/>
                                          </p:stCondLst>
                                        </p:cTn>
                                        <p:tgtEl>
                                          <p:spTgt spid="73"/>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97"/>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74"/>
                                        </p:tgtEl>
                                      </p:cBhvr>
                                    </p:animEffect>
                                    <p:set>
                                      <p:cBhvr>
                                        <p:cTn id="203" dur="1" fill="hold">
                                          <p:stCondLst>
                                            <p:cond delay="9"/>
                                          </p:stCondLst>
                                        </p:cTn>
                                        <p:tgtEl>
                                          <p:spTgt spid="74"/>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97"/>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75"/>
                                        </p:tgtEl>
                                      </p:cBhvr>
                                    </p:animEffect>
                                    <p:set>
                                      <p:cBhvr>
                                        <p:cTn id="210" dur="1" fill="hold">
                                          <p:stCondLst>
                                            <p:cond delay="9"/>
                                          </p:stCondLst>
                                        </p:cTn>
                                        <p:tgtEl>
                                          <p:spTgt spid="75"/>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97"/>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76"/>
                                        </p:tgtEl>
                                      </p:cBhvr>
                                    </p:animEffect>
                                    <p:set>
                                      <p:cBhvr>
                                        <p:cTn id="217" dur="1" fill="hold">
                                          <p:stCondLst>
                                            <p:cond delay="9"/>
                                          </p:stCondLst>
                                        </p:cTn>
                                        <p:tgtEl>
                                          <p:spTgt spid="76"/>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97"/>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77"/>
                                        </p:tgtEl>
                                      </p:cBhvr>
                                    </p:animEffect>
                                    <p:set>
                                      <p:cBhvr>
                                        <p:cTn id="224" dur="1" fill="hold">
                                          <p:stCondLst>
                                            <p:cond delay="9"/>
                                          </p:stCondLst>
                                        </p:cTn>
                                        <p:tgtEl>
                                          <p:spTgt spid="77"/>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97"/>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78"/>
                                        </p:tgtEl>
                                      </p:cBhvr>
                                    </p:animEffect>
                                    <p:set>
                                      <p:cBhvr>
                                        <p:cTn id="231" dur="1" fill="hold">
                                          <p:stCondLst>
                                            <p:cond delay="9"/>
                                          </p:stCondLst>
                                        </p:cTn>
                                        <p:tgtEl>
                                          <p:spTgt spid="78"/>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97"/>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79"/>
                                        </p:tgtEl>
                                      </p:cBhvr>
                                    </p:animEffect>
                                    <p:set>
                                      <p:cBhvr>
                                        <p:cTn id="238" dur="1" fill="hold">
                                          <p:stCondLst>
                                            <p:cond delay="9"/>
                                          </p:stCondLst>
                                        </p:cTn>
                                        <p:tgtEl>
                                          <p:spTgt spid="79"/>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97"/>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80"/>
                                        </p:tgtEl>
                                      </p:cBhvr>
                                    </p:animEffect>
                                    <p:set>
                                      <p:cBhvr>
                                        <p:cTn id="245" dur="1" fill="hold">
                                          <p:stCondLst>
                                            <p:cond delay="9"/>
                                          </p:stCondLst>
                                        </p:cTn>
                                        <p:tgtEl>
                                          <p:spTgt spid="80"/>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97"/>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81"/>
                                        </p:tgtEl>
                                      </p:cBhvr>
                                    </p:animEffect>
                                    <p:set>
                                      <p:cBhvr>
                                        <p:cTn id="252" dur="1" fill="hold">
                                          <p:stCondLst>
                                            <p:cond delay="9"/>
                                          </p:stCondLst>
                                        </p:cTn>
                                        <p:tgtEl>
                                          <p:spTgt spid="81"/>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97"/>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82"/>
                                        </p:tgtEl>
                                      </p:cBhvr>
                                    </p:animEffect>
                                    <p:set>
                                      <p:cBhvr>
                                        <p:cTn id="259" dur="1" fill="hold">
                                          <p:stCondLst>
                                            <p:cond delay="9"/>
                                          </p:stCondLst>
                                        </p:cTn>
                                        <p:tgtEl>
                                          <p:spTgt spid="82"/>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97"/>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83"/>
                                        </p:tgtEl>
                                      </p:cBhvr>
                                    </p:animEffect>
                                    <p:set>
                                      <p:cBhvr>
                                        <p:cTn id="266" dur="1" fill="hold">
                                          <p:stCondLst>
                                            <p:cond delay="9"/>
                                          </p:stCondLst>
                                        </p:cTn>
                                        <p:tgtEl>
                                          <p:spTgt spid="83"/>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97"/>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84"/>
                                        </p:tgtEl>
                                      </p:cBhvr>
                                    </p:animEffect>
                                    <p:set>
                                      <p:cBhvr>
                                        <p:cTn id="273" dur="1" fill="hold">
                                          <p:stCondLst>
                                            <p:cond delay="9"/>
                                          </p:stCondLst>
                                        </p:cTn>
                                        <p:tgtEl>
                                          <p:spTgt spid="84"/>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97"/>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85"/>
                                        </p:tgtEl>
                                      </p:cBhvr>
                                    </p:animEffect>
                                    <p:set>
                                      <p:cBhvr>
                                        <p:cTn id="280" dur="1" fill="hold">
                                          <p:stCondLst>
                                            <p:cond delay="9"/>
                                          </p:stCondLst>
                                        </p:cTn>
                                        <p:tgtEl>
                                          <p:spTgt spid="85"/>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97"/>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86"/>
                                        </p:tgtEl>
                                      </p:cBhvr>
                                    </p:animEffect>
                                    <p:set>
                                      <p:cBhvr>
                                        <p:cTn id="287" dur="1" fill="hold">
                                          <p:stCondLst>
                                            <p:cond delay="9"/>
                                          </p:stCondLst>
                                        </p:cTn>
                                        <p:tgtEl>
                                          <p:spTgt spid="86"/>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97"/>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87"/>
                                        </p:tgtEl>
                                      </p:cBhvr>
                                    </p:animEffect>
                                    <p:set>
                                      <p:cBhvr>
                                        <p:cTn id="294" dur="1" fill="hold">
                                          <p:stCondLst>
                                            <p:cond delay="9"/>
                                          </p:stCondLst>
                                        </p:cTn>
                                        <p:tgtEl>
                                          <p:spTgt spid="87"/>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97"/>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88"/>
                                        </p:tgtEl>
                                      </p:cBhvr>
                                    </p:animEffect>
                                    <p:set>
                                      <p:cBhvr>
                                        <p:cTn id="301" dur="1" fill="hold">
                                          <p:stCondLst>
                                            <p:cond delay="9"/>
                                          </p:stCondLst>
                                        </p:cTn>
                                        <p:tgtEl>
                                          <p:spTgt spid="88"/>
                                        </p:tgtEl>
                                        <p:attrNameLst>
                                          <p:attrName>style.visibility</p:attrName>
                                        </p:attrNameLst>
                                      </p:cBhvr>
                                      <p:to>
                                        <p:strVal val="hidden"/>
                                      </p:to>
                                    </p:set>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10"/>
                                        <p:tgtEl>
                                          <p:spTgt spid="89"/>
                                        </p:tgtEl>
                                      </p:cBhvr>
                                    </p:animEffect>
                                    <p:set>
                                      <p:cBhvr>
                                        <p:cTn id="306" dur="1" fill="hold">
                                          <p:stCondLst>
                                            <p:cond delay="9"/>
                                          </p:stCondLst>
                                        </p:cTn>
                                        <p:tgtEl>
                                          <p:spTgt spid="89"/>
                                        </p:tgtEl>
                                        <p:attrNameLst>
                                          <p:attrName>style.visibility</p:attrName>
                                        </p:attrNameLst>
                                      </p:cBhvr>
                                      <p:to>
                                        <p:strVal val="hidden"/>
                                      </p:to>
                                    </p:set>
                                  </p:childTnLst>
                                </p:cTn>
                              </p:par>
                              <p:par>
                                <p:cTn id="307" presetID="3" presetClass="mediacall" presetSubtype="0" fill="hold" nodeType="withEffect">
                                  <p:stCondLst>
                                    <p:cond delay="0"/>
                                  </p:stCondLst>
                                  <p:childTnLst>
                                    <p:cmd type="call" cmd="stop">
                                      <p:cBhvr>
                                        <p:cTn id="308" dur="1" fill="hold"/>
                                        <p:tgtEl>
                                          <p:spTgt spid="97"/>
                                        </p:tgtEl>
                                      </p:cBhvr>
                                    </p:cmd>
                                  </p:childTnLst>
                                </p:cTn>
                              </p:par>
                            </p:childTnLst>
                          </p:cTn>
                        </p:par>
                      </p:childTnLst>
                    </p:cTn>
                  </p:par>
                  <p:par>
                    <p:cTn id="309" fill="hold">
                      <p:stCondLst>
                        <p:cond delay="indefinite"/>
                      </p:stCondLst>
                      <p:childTnLst>
                        <p:par>
                          <p:cTn id="310" fill="hold">
                            <p:stCondLst>
                              <p:cond delay="0"/>
                            </p:stCondLst>
                            <p:childTnLst>
                              <p:par>
                                <p:cTn id="311" presetID="10" presetClass="exit" presetSubtype="0" fill="hold" nodeType="clickEffect">
                                  <p:stCondLst>
                                    <p:cond delay="0"/>
                                  </p:stCondLst>
                                  <p:childTnLst>
                                    <p:animEffect transition="out" filter="fade">
                                      <p:cBhvr>
                                        <p:cTn id="312" dur="10"/>
                                        <p:tgtEl>
                                          <p:spTgt spid="90"/>
                                        </p:tgtEl>
                                      </p:cBhvr>
                                    </p:animEffect>
                                    <p:set>
                                      <p:cBhvr>
                                        <p:cTn id="313" dur="1" fill="hold">
                                          <p:stCondLst>
                                            <p:cond delay="9"/>
                                          </p:stCondLst>
                                        </p:cTn>
                                        <p:tgtEl>
                                          <p:spTgt spid="90"/>
                                        </p:tgtEl>
                                        <p:attrNameLst>
                                          <p:attrName>style.visibility</p:attrName>
                                        </p:attrNameLst>
                                      </p:cBhvr>
                                      <p:to>
                                        <p:strVal val="hidden"/>
                                      </p:to>
                                    </p:set>
                                  </p:childTnLst>
                                </p:cTn>
                              </p:par>
                              <p:par>
                                <p:cTn id="314" presetID="3" presetClass="mediacall" presetSubtype="0" fill="hold" nodeType="withEffect">
                                  <p:stCondLst>
                                    <p:cond delay="0"/>
                                  </p:stCondLst>
                                  <p:childTnLst>
                                    <p:cmd type="call" cmd="stop">
                                      <p:cBhvr>
                                        <p:cTn id="315" dur="1" fill="hold"/>
                                        <p:tgtEl>
                                          <p:spTgt spid="97"/>
                                        </p:tgtEl>
                                      </p:cBhvr>
                                    </p:cmd>
                                  </p:childTnLst>
                                </p:cTn>
                              </p:par>
                            </p:childTnLst>
                          </p:cTn>
                        </p:par>
                      </p:childTnLst>
                    </p:cTn>
                  </p:par>
                  <p:par>
                    <p:cTn id="316" fill="hold">
                      <p:stCondLst>
                        <p:cond delay="indefinite"/>
                      </p:stCondLst>
                      <p:childTnLst>
                        <p:par>
                          <p:cTn id="317" fill="hold">
                            <p:stCondLst>
                              <p:cond delay="0"/>
                            </p:stCondLst>
                            <p:childTnLst>
                              <p:par>
                                <p:cTn id="318" presetID="10" presetClass="exit" presetSubtype="0" fill="hold" nodeType="clickEffect">
                                  <p:stCondLst>
                                    <p:cond delay="0"/>
                                  </p:stCondLst>
                                  <p:childTnLst>
                                    <p:animEffect transition="out" filter="fade">
                                      <p:cBhvr>
                                        <p:cTn id="319" dur="10"/>
                                        <p:tgtEl>
                                          <p:spTgt spid="91"/>
                                        </p:tgtEl>
                                      </p:cBhvr>
                                    </p:animEffect>
                                    <p:set>
                                      <p:cBhvr>
                                        <p:cTn id="320" dur="1" fill="hold">
                                          <p:stCondLst>
                                            <p:cond delay="9"/>
                                          </p:stCondLst>
                                        </p:cTn>
                                        <p:tgtEl>
                                          <p:spTgt spid="91"/>
                                        </p:tgtEl>
                                        <p:attrNameLst>
                                          <p:attrName>style.visibility</p:attrName>
                                        </p:attrNameLst>
                                      </p:cBhvr>
                                      <p:to>
                                        <p:strVal val="hidden"/>
                                      </p:to>
                                    </p:set>
                                  </p:childTnLst>
                                </p:cTn>
                              </p:par>
                              <p:par>
                                <p:cTn id="321" presetID="3" presetClass="mediacall" presetSubtype="0" fill="hold" nodeType="withEffect">
                                  <p:stCondLst>
                                    <p:cond delay="0"/>
                                  </p:stCondLst>
                                  <p:childTnLst>
                                    <p:cmd type="call" cmd="stop">
                                      <p:cBhvr>
                                        <p:cTn id="322" dur="1" fill="hold"/>
                                        <p:tgtEl>
                                          <p:spTgt spid="97"/>
                                        </p:tgtEl>
                                      </p:cBhvr>
                                    </p:cmd>
                                  </p:childTnLst>
                                </p:cTn>
                              </p:par>
                            </p:childTnLst>
                          </p:cTn>
                        </p:par>
                      </p:childTnLst>
                    </p:cTn>
                  </p:par>
                  <p:par>
                    <p:cTn id="323" fill="hold">
                      <p:stCondLst>
                        <p:cond delay="indefinite"/>
                      </p:stCondLst>
                      <p:childTnLst>
                        <p:par>
                          <p:cTn id="324" fill="hold">
                            <p:stCondLst>
                              <p:cond delay="0"/>
                            </p:stCondLst>
                            <p:childTnLst>
                              <p:par>
                                <p:cTn id="325" presetID="10" presetClass="exit" presetSubtype="0" fill="hold" nodeType="clickEffect">
                                  <p:stCondLst>
                                    <p:cond delay="0"/>
                                  </p:stCondLst>
                                  <p:childTnLst>
                                    <p:animEffect transition="out" filter="fade">
                                      <p:cBhvr>
                                        <p:cTn id="326" dur="10"/>
                                        <p:tgtEl>
                                          <p:spTgt spid="92"/>
                                        </p:tgtEl>
                                      </p:cBhvr>
                                    </p:animEffect>
                                    <p:set>
                                      <p:cBhvr>
                                        <p:cTn id="327" dur="1" fill="hold">
                                          <p:stCondLst>
                                            <p:cond delay="9"/>
                                          </p:stCondLst>
                                        </p:cTn>
                                        <p:tgtEl>
                                          <p:spTgt spid="92"/>
                                        </p:tgtEl>
                                        <p:attrNameLst>
                                          <p:attrName>style.visibility</p:attrName>
                                        </p:attrNameLst>
                                      </p:cBhvr>
                                      <p:to>
                                        <p:strVal val="hidden"/>
                                      </p:to>
                                    </p:set>
                                  </p:childTnLst>
                                </p:cTn>
                              </p:par>
                              <p:par>
                                <p:cTn id="328" presetID="3" presetClass="mediacall" presetSubtype="0" fill="hold" nodeType="withEffect">
                                  <p:stCondLst>
                                    <p:cond delay="0"/>
                                  </p:stCondLst>
                                  <p:childTnLst>
                                    <p:cmd type="call" cmd="stop">
                                      <p:cBhvr>
                                        <p:cTn id="329" dur="1" fill="hold"/>
                                        <p:tgtEl>
                                          <p:spTgt spid="97"/>
                                        </p:tgtEl>
                                      </p:cBhvr>
                                    </p:cmd>
                                  </p:childTnLst>
                                </p:cTn>
                              </p:par>
                            </p:childTnLst>
                          </p:cTn>
                        </p:par>
                      </p:childTnLst>
                    </p:cTn>
                  </p:par>
                  <p:par>
                    <p:cTn id="330" fill="hold">
                      <p:stCondLst>
                        <p:cond delay="indefinite"/>
                      </p:stCondLst>
                      <p:childTnLst>
                        <p:par>
                          <p:cTn id="331" fill="hold">
                            <p:stCondLst>
                              <p:cond delay="0"/>
                            </p:stCondLst>
                            <p:childTnLst>
                              <p:par>
                                <p:cTn id="332" presetID="10" presetClass="exit" presetSubtype="0" fill="hold" nodeType="clickEffect">
                                  <p:stCondLst>
                                    <p:cond delay="0"/>
                                  </p:stCondLst>
                                  <p:childTnLst>
                                    <p:animEffect transition="out" filter="fade">
                                      <p:cBhvr>
                                        <p:cTn id="333" dur="10"/>
                                        <p:tgtEl>
                                          <p:spTgt spid="93"/>
                                        </p:tgtEl>
                                      </p:cBhvr>
                                    </p:animEffect>
                                    <p:set>
                                      <p:cBhvr>
                                        <p:cTn id="334" dur="1" fill="hold">
                                          <p:stCondLst>
                                            <p:cond delay="9"/>
                                          </p:stCondLst>
                                        </p:cTn>
                                        <p:tgtEl>
                                          <p:spTgt spid="93"/>
                                        </p:tgtEl>
                                        <p:attrNameLst>
                                          <p:attrName>style.visibility</p:attrName>
                                        </p:attrNameLst>
                                      </p:cBhvr>
                                      <p:to>
                                        <p:strVal val="hidden"/>
                                      </p:to>
                                    </p:set>
                                  </p:childTnLst>
                                </p:cTn>
                              </p:par>
                              <p:par>
                                <p:cTn id="335" presetID="3" presetClass="mediacall" presetSubtype="0" fill="hold" nodeType="withEffect">
                                  <p:stCondLst>
                                    <p:cond delay="0"/>
                                  </p:stCondLst>
                                  <p:childTnLst>
                                    <p:cmd type="call" cmd="stop">
                                      <p:cBhvr>
                                        <p:cTn id="336" dur="1" fill="hold"/>
                                        <p:tgtEl>
                                          <p:spTgt spid="97"/>
                                        </p:tgtEl>
                                      </p:cBhvr>
                                    </p:cmd>
                                  </p:childTnLst>
                                </p:cTn>
                              </p:par>
                            </p:childTnLst>
                          </p:cTn>
                        </p:par>
                      </p:childTnLst>
                    </p:cTn>
                  </p:par>
                  <p:par>
                    <p:cTn id="337" fill="hold">
                      <p:stCondLst>
                        <p:cond delay="indefinite"/>
                      </p:stCondLst>
                      <p:childTnLst>
                        <p:par>
                          <p:cTn id="338" fill="hold">
                            <p:stCondLst>
                              <p:cond delay="0"/>
                            </p:stCondLst>
                            <p:childTnLst>
                              <p:par>
                                <p:cTn id="339" presetID="10" presetClass="exit" presetSubtype="0" fill="hold" nodeType="clickEffect">
                                  <p:stCondLst>
                                    <p:cond delay="0"/>
                                  </p:stCondLst>
                                  <p:childTnLst>
                                    <p:animEffect transition="out" filter="fade">
                                      <p:cBhvr>
                                        <p:cTn id="340" dur="10"/>
                                        <p:tgtEl>
                                          <p:spTgt spid="94"/>
                                        </p:tgtEl>
                                      </p:cBhvr>
                                    </p:animEffect>
                                    <p:set>
                                      <p:cBhvr>
                                        <p:cTn id="341" dur="1" fill="hold">
                                          <p:stCondLst>
                                            <p:cond delay="9"/>
                                          </p:stCondLst>
                                        </p:cTn>
                                        <p:tgtEl>
                                          <p:spTgt spid="94"/>
                                        </p:tgtEl>
                                        <p:attrNameLst>
                                          <p:attrName>style.visibility</p:attrName>
                                        </p:attrNameLst>
                                      </p:cBhvr>
                                      <p:to>
                                        <p:strVal val="hidden"/>
                                      </p:to>
                                    </p:set>
                                  </p:childTnLst>
                                </p:cTn>
                              </p:par>
                              <p:par>
                                <p:cTn id="342" presetID="3" presetClass="mediacall" presetSubtype="0" fill="hold" nodeType="withEffect">
                                  <p:stCondLst>
                                    <p:cond delay="0"/>
                                  </p:stCondLst>
                                  <p:childTnLst>
                                    <p:cmd type="call" cmd="stop">
                                      <p:cBhvr>
                                        <p:cTn id="343" dur="1" fill="hold"/>
                                        <p:tgtEl>
                                          <p:spTgt spid="97"/>
                                        </p:tgtEl>
                                      </p:cBhvr>
                                    </p:cmd>
                                  </p:childTnLst>
                                </p:cTn>
                              </p:par>
                            </p:childTnLst>
                          </p:cTn>
                        </p:par>
                      </p:childTnLst>
                    </p:cTn>
                  </p:par>
                  <p:par>
                    <p:cTn id="344" fill="hold">
                      <p:stCondLst>
                        <p:cond delay="indefinite"/>
                      </p:stCondLst>
                      <p:childTnLst>
                        <p:par>
                          <p:cTn id="345" fill="hold">
                            <p:stCondLst>
                              <p:cond delay="0"/>
                            </p:stCondLst>
                            <p:childTnLst>
                              <p:par>
                                <p:cTn id="346" presetID="10" presetClass="exit" presetSubtype="0" fill="hold" nodeType="clickEffect">
                                  <p:stCondLst>
                                    <p:cond delay="0"/>
                                  </p:stCondLst>
                                  <p:childTnLst>
                                    <p:animEffect transition="out" filter="fade">
                                      <p:cBhvr>
                                        <p:cTn id="347" dur="10"/>
                                        <p:tgtEl>
                                          <p:spTgt spid="95"/>
                                        </p:tgtEl>
                                      </p:cBhvr>
                                    </p:animEffect>
                                    <p:set>
                                      <p:cBhvr>
                                        <p:cTn id="348" dur="1" fill="hold">
                                          <p:stCondLst>
                                            <p:cond delay="9"/>
                                          </p:stCondLst>
                                        </p:cTn>
                                        <p:tgtEl>
                                          <p:spTgt spid="95"/>
                                        </p:tgtEl>
                                        <p:attrNameLst>
                                          <p:attrName>style.visibility</p:attrName>
                                        </p:attrNameLst>
                                      </p:cBhvr>
                                      <p:to>
                                        <p:strVal val="hidden"/>
                                      </p:to>
                                    </p:set>
                                  </p:childTnLst>
                                </p:cTn>
                              </p:par>
                              <p:par>
                                <p:cTn id="349" presetID="3" presetClass="mediacall" presetSubtype="0" fill="hold" nodeType="withEffect">
                                  <p:stCondLst>
                                    <p:cond delay="0"/>
                                  </p:stCondLst>
                                  <p:childTnLst>
                                    <p:cmd type="call" cmd="stop">
                                      <p:cBhvr>
                                        <p:cTn id="350" dur="1" fill="hold"/>
                                        <p:tgtEl>
                                          <p:spTgt spid="97"/>
                                        </p:tgtEl>
                                      </p:cBhvr>
                                    </p:cmd>
                                  </p:childTnLst>
                                </p:cTn>
                              </p:par>
                            </p:childTnLst>
                          </p:cTn>
                        </p:par>
                      </p:childTnLst>
                    </p:cTn>
                  </p:par>
                  <p:par>
                    <p:cTn id="351" fill="hold">
                      <p:stCondLst>
                        <p:cond delay="indefinite"/>
                      </p:stCondLst>
                      <p:childTnLst>
                        <p:par>
                          <p:cTn id="352" fill="hold">
                            <p:stCondLst>
                              <p:cond delay="0"/>
                            </p:stCondLst>
                            <p:childTnLst>
                              <p:par>
                                <p:cTn id="353" presetID="10" presetClass="exit" presetSubtype="0" fill="hold" nodeType="clickEffect">
                                  <p:stCondLst>
                                    <p:cond delay="0"/>
                                  </p:stCondLst>
                                  <p:childTnLst>
                                    <p:animEffect transition="out" filter="fade">
                                      <p:cBhvr>
                                        <p:cTn id="354" dur="10"/>
                                        <p:tgtEl>
                                          <p:spTgt spid="96"/>
                                        </p:tgtEl>
                                      </p:cBhvr>
                                    </p:animEffect>
                                    <p:set>
                                      <p:cBhvr>
                                        <p:cTn id="355" dur="1" fill="hold">
                                          <p:stCondLst>
                                            <p:cond delay="9"/>
                                          </p:stCondLst>
                                        </p:cTn>
                                        <p:tgtEl>
                                          <p:spTgt spid="96"/>
                                        </p:tgtEl>
                                        <p:attrNameLst>
                                          <p:attrName>style.visibility</p:attrName>
                                        </p:attrNameLst>
                                      </p:cBhvr>
                                      <p:to>
                                        <p:strVal val="hidden"/>
                                      </p:to>
                                    </p:set>
                                  </p:childTnLst>
                                </p:cTn>
                              </p:par>
                              <p:par>
                                <p:cTn id="356" presetID="3" presetClass="mediacall" presetSubtype="0" fill="hold" nodeType="withEffect">
                                  <p:stCondLst>
                                    <p:cond delay="0"/>
                                  </p:stCondLst>
                                  <p:childTnLst>
                                    <p:cmd type="call" cmd="stop">
                                      <p:cBhvr>
                                        <p:cTn id="357" dur="1" fill="hold"/>
                                        <p:tgtEl>
                                          <p:spTgt spid="97"/>
                                        </p:tgtEl>
                                      </p:cBhvr>
                                    </p:cmd>
                                  </p:childTnLst>
                                </p:cTn>
                              </p:par>
                            </p:childTnLst>
                          </p:cTn>
                        </p:par>
                      </p:childTnLst>
                    </p:cTn>
                  </p:par>
                  <p:par>
                    <p:cTn id="358" fill="hold">
                      <p:stCondLst>
                        <p:cond delay="indefinite"/>
                      </p:stCondLst>
                      <p:childTnLst>
                        <p:par>
                          <p:cTn id="359" fill="hold">
                            <p:stCondLst>
                              <p:cond delay="0"/>
                            </p:stCondLst>
                            <p:childTnLst>
                              <p:par>
                                <p:cTn id="360" presetID="3" presetClass="mediacall" presetSubtype="0" fill="hold" nodeType="clickEffect">
                                  <p:stCondLst>
                                    <p:cond delay="0"/>
                                  </p:stCondLst>
                                  <p:childTnLst>
                                    <p:cmd type="call" cmd="stop">
                                      <p:cBhvr>
                                        <p:cTn id="361"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6"/>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6"/>
                                        </p:tgtEl>
                                        <p:attrNameLst>
                                          <p:attrName>style.color</p:attrName>
                                        </p:attrNameLst>
                                      </p:cBhvr>
                                      <p:by>
                                        <p:hsl h="0" s="12549" l="25098"/>
                                      </p:by>
                                    </p:animClr>
                                    <p:animClr clrSpc="hsl" dir="cw">
                                      <p:cBhvr>
                                        <p:cTn id="367" dur="500" fill="hold"/>
                                        <p:tgtEl>
                                          <p:spTgt spid="46"/>
                                        </p:tgtEl>
                                        <p:attrNameLst>
                                          <p:attrName>fillcolor</p:attrName>
                                        </p:attrNameLst>
                                      </p:cBhvr>
                                      <p:by>
                                        <p:hsl h="0" s="12549" l="25098"/>
                                      </p:by>
                                    </p:animClr>
                                    <p:animClr clrSpc="hsl" dir="cw">
                                      <p:cBhvr>
                                        <p:cTn id="368" dur="500" fill="hold"/>
                                        <p:tgtEl>
                                          <p:spTgt spid="46"/>
                                        </p:tgtEl>
                                        <p:attrNameLst>
                                          <p:attrName>stroke.color</p:attrName>
                                        </p:attrNameLst>
                                      </p:cBhvr>
                                      <p:by>
                                        <p:hsl h="0" s="12549" l="25098"/>
                                      </p:by>
                                    </p:animClr>
                                    <p:set>
                                      <p:cBhvr>
                                        <p:cTn id="369" dur="500" fill="hold"/>
                                        <p:tgtEl>
                                          <p:spTgt spid="46"/>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7"/>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7"/>
                                        </p:tgtEl>
                                      </p:cBhvr>
                                    </p:cmd>
                                  </p:childTnLst>
                                </p:cTn>
                              </p:par>
                            </p:childTnLst>
                          </p:cTn>
                        </p:par>
                      </p:childTnLst>
                    </p:cTn>
                  </p:par>
                </p:childTnLst>
              </p:cTn>
              <p:nextCondLst>
                <p:cond evt="onClick" delay="0">
                  <p:tgtEl>
                    <p:spTgt spid="46"/>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7"/>
                </p:tgtEl>
              </p:cMediaNode>
            </p:audio>
          </p:childTnLst>
        </p:cTn>
      </p:par>
    </p:tnLst>
    <p:bldLst>
      <p:bldP spid="9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a:fillRect/>
          </a:stretch>
        </p:blipFill>
        <p:spPr>
          <a:xfrm rot="5400000">
            <a:off x="2667000" y="-2667000"/>
            <a:ext cx="6858000" cy="12192000"/>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r="23925"/>
          <a:stretch>
            <a:fillRect/>
          </a:stretch>
        </p:blipFill>
        <p:spPr>
          <a:xfrm>
            <a:off x="0" y="438885"/>
            <a:ext cx="10618016" cy="5473204"/>
          </a:xfrm>
          <a:prstGeom prst="rect">
            <a:avLst/>
          </a:prstGeom>
        </p:spPr>
      </p:pic>
      <p:pic>
        <p:nvPicPr>
          <p:cNvPr id="12" name="HAPPY_1525159782" hidden="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9456728" y="2357169"/>
            <a:ext cx="1161288" cy="3541892"/>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774424" y="-179702"/>
            <a:ext cx="1161288" cy="3541892"/>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10618016" y="1247261"/>
            <a:ext cx="1161288" cy="3541892"/>
          </a:xfrm>
          <a:prstGeom prst="rect">
            <a:avLst/>
          </a:prstGeom>
        </p:spPr>
      </p:pic>
      <p:pic>
        <p:nvPicPr>
          <p:cNvPr id="18" name="Picture 17" descr="A picture containing toy, doll&#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6487" y="3655442"/>
            <a:ext cx="3675513" cy="3675513"/>
          </a:xfrm>
          <a:prstGeom prst="rect">
            <a:avLst/>
          </a:prstGeom>
        </p:spPr>
      </p:pic>
      <p:pic>
        <p:nvPicPr>
          <p:cNvPr id="20" name="图片 4"/>
          <p:cNvPicPr>
            <a:picLocks noChangeAspect="1"/>
          </p:cNvPicPr>
          <p:nvPr/>
        </p:nvPicPr>
        <p:blipFill rotWithShape="1">
          <a:blip r:embed="rId10">
            <a:extLst>
              <a:ext uri="{28A0092B-C50C-407E-A947-70E740481C1C}">
                <a14:useLocalDpi xmlns:a14="http://schemas.microsoft.com/office/drawing/2010/main" val="0"/>
              </a:ext>
            </a:extLst>
          </a:blip>
          <a:srcRect l="-1519" t="34854"/>
          <a:stretch>
            <a:fillRect/>
          </a:stretch>
        </p:blipFill>
        <p:spPr>
          <a:xfrm flipH="1">
            <a:off x="-58063" y="5230033"/>
            <a:ext cx="3476180" cy="1583786"/>
          </a:xfrm>
          <a:prstGeom prst="rect">
            <a:avLst/>
          </a:prstGeom>
          <a:ln>
            <a:noFill/>
          </a:ln>
        </p:spPr>
      </p:pic>
      <p:sp>
        <p:nvSpPr>
          <p:cNvPr id="2" name="Text Box 1"/>
          <p:cNvSpPr txBox="1"/>
          <p:nvPr/>
        </p:nvSpPr>
        <p:spPr>
          <a:xfrm>
            <a:off x="1680027" y="1050968"/>
            <a:ext cx="7682474" cy="2800767"/>
          </a:xfrm>
          <a:prstGeom prst="rect">
            <a:avLst/>
          </a:prstGeom>
          <a:noFill/>
        </p:spPr>
        <p:txBody>
          <a:bodyPr wrap="square" rtlCol="0">
            <a:spAutoFit/>
          </a:bodyPr>
          <a:lstStyle/>
          <a:p>
            <a:r>
              <a:rPr lang="vi-V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alt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r>
              <a:rPr lang="vi-V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Câu dùng để yêu cầu, ra lệnh, đề nghị, khuyên </a:t>
            </a:r>
            <a:r>
              <a:rPr lang="vi-VN"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bảo,</a:t>
            </a:r>
            <a:r>
              <a:rPr lang="en-US"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 kiểu câu nào?</a:t>
            </a: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575691" y="194700"/>
            <a:ext cx="6712433" cy="6363131"/>
            <a:chOff x="2572515" y="213081"/>
            <a:chExt cx="6864721" cy="643183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227" y="213081"/>
              <a:ext cx="6413547" cy="6431836"/>
            </a:xfrm>
            <a:prstGeom prst="ellipse">
              <a:avLst/>
            </a:prstGeom>
          </p:spPr>
        </p:pic>
        <p:sp>
          <p:nvSpPr>
            <p:cNvPr id="15" name="TextBox 14"/>
            <p:cNvSpPr txBox="1"/>
            <p:nvPr/>
          </p:nvSpPr>
          <p:spPr>
            <a:xfrm rot="3900000">
              <a:off x="5990772" y="5056855"/>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a:rPr>
                <a:t>Duy Đức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rot="4500000">
              <a:off x="5619418" y="518266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Bảo</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Hân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rot="5100000">
              <a:off x="5276518" y="5295839"/>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Ngọc</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hân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rot="5700000">
              <a:off x="4914915" y="5271741"/>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N. Khánh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rot="6300000">
              <a:off x="4601043" y="519485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vi-VN" sz="1800" b="0" i="0" u="none" strike="noStrike" kern="1200" cap="none" spc="0" normalizeH="0" baseline="0" noProof="0" dirty="0">
                  <a:ln>
                    <a:noFill/>
                  </a:ln>
                  <a:solidFill>
                    <a:prstClr val="white"/>
                  </a:solidFill>
                  <a:effectLst/>
                  <a:uLnTx/>
                  <a:uFillTx/>
                  <a:latin typeface="Calibri"/>
                  <a:ea typeface="+mn-ea"/>
                  <a:cs typeface="+mn-cs"/>
                </a:rPr>
                <a:t>B. Khánh</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rot="6900000">
              <a:off x="4207197" y="5099562"/>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G.</a:t>
              </a:r>
              <a:r>
                <a:rPr kumimoji="0" lang="vi-VN" sz="1800" b="0" i="0" u="none" strike="noStrike" kern="1200" cap="none" spc="0" normalizeH="0" noProof="0" dirty="0">
                  <a:ln>
                    <a:noFill/>
                  </a:ln>
                  <a:solidFill>
                    <a:prstClr val="black"/>
                  </a:solidFill>
                  <a:effectLst/>
                  <a:uLnTx/>
                  <a:uFillTx/>
                  <a:latin typeface="Calibri"/>
                  <a:ea typeface="+mn-ea"/>
                  <a:cs typeface="+mn-cs"/>
                </a:rPr>
                <a:t> </a:t>
              </a:r>
              <a:r>
                <a:rPr kumimoji="0" lang="vi-VN" sz="1800" b="0" i="0" u="none" strike="noStrike" kern="1200" cap="none" spc="0" normalizeH="0" baseline="0" noProof="0" dirty="0">
                  <a:ln>
                    <a:noFill/>
                  </a:ln>
                  <a:solidFill>
                    <a:prstClr val="black"/>
                  </a:solidFill>
                  <a:effectLst/>
                  <a:uLnTx/>
                  <a:uFillTx/>
                  <a:latin typeface="Calibri"/>
                  <a:ea typeface="+mn-ea"/>
                  <a:cs typeface="+mn-cs"/>
                </a:rPr>
                <a:t>Khánh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rot="7500000">
              <a:off x="3894299" y="4882810"/>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a:rPr>
                <a:t>Đ. Khoa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rot="8100000">
              <a:off x="3629131" y="4653331"/>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T. Kiên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rot="8700000">
              <a:off x="3363768" y="4390759"/>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Calibri"/>
                  <a:ea typeface="+mn-ea"/>
                  <a:cs typeface="+mn-cs"/>
                </a:rPr>
                <a:t>N.Linh</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extBox 23"/>
            <p:cNvSpPr txBox="1"/>
            <p:nvPr/>
          </p:nvSpPr>
          <p:spPr>
            <a:xfrm rot="9300000">
              <a:off x="3000525" y="4081961"/>
              <a:ext cx="2287675"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a:ea typeface="+mn-ea"/>
                  <a:cs typeface="+mn-cs"/>
                </a:rPr>
                <a:t>Hà</a:t>
              </a:r>
              <a:r>
                <a:rPr kumimoji="0" lang="vi-VN" sz="1800" b="0" i="0" u="none" strike="noStrike" kern="1200" cap="none" spc="0" normalizeH="0" noProof="0" dirty="0">
                  <a:ln>
                    <a:noFill/>
                  </a:ln>
                  <a:solidFill>
                    <a:prstClr val="white"/>
                  </a:solidFill>
                  <a:effectLst/>
                  <a:uLnTx/>
                  <a:uFillTx/>
                  <a:latin typeface="Calibri"/>
                  <a:ea typeface="+mn-ea"/>
                  <a:cs typeface="+mn-cs"/>
                </a:rPr>
                <a:t> My</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rot="9900000">
              <a:off x="2572515" y="3737892"/>
              <a:ext cx="291200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vi-VN"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B. Ngọc</a:t>
              </a: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6" name="TextBox 25"/>
            <p:cNvSpPr txBox="1"/>
            <p:nvPr/>
          </p:nvSpPr>
          <p:spPr>
            <a:xfrm rot="10500000">
              <a:off x="2856253" y="3360244"/>
              <a:ext cx="2110810"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FF"/>
                  </a:solidFill>
                  <a:effectLst/>
                  <a:uLnTx/>
                  <a:uFillTx/>
                  <a:latin typeface="Calibri"/>
                  <a:ea typeface="+mn-ea"/>
                  <a:cs typeface="+mn-cs"/>
                </a:rPr>
                <a:t>M. Nhật</a:t>
              </a:r>
              <a:endParaRPr kumimoji="0" lang="en-US" sz="1800" b="0" i="0" u="none" strike="noStrike" kern="1200" cap="none" spc="0" normalizeH="0" baseline="0" noProof="0" dirty="0">
                <a:ln>
                  <a:noFill/>
                </a:ln>
                <a:solidFill>
                  <a:srgbClr val="FF00FF"/>
                </a:solidFill>
                <a:effectLst/>
                <a:uLnTx/>
                <a:uFillTx/>
                <a:latin typeface="Calibri"/>
                <a:ea typeface="+mn-ea"/>
                <a:cs typeface="+mn-cs"/>
              </a:endParaRPr>
            </a:p>
          </p:txBody>
        </p:sp>
        <p:sp>
          <p:nvSpPr>
            <p:cNvPr id="27" name="TextBox 26"/>
            <p:cNvSpPr txBox="1"/>
            <p:nvPr/>
          </p:nvSpPr>
          <p:spPr>
            <a:xfrm rot="2895564">
              <a:off x="6633155" y="4692570"/>
              <a:ext cx="1995642"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white"/>
                  </a:solidFill>
                  <a:latin typeface="Calibri"/>
                </a:rPr>
                <a:t>K. Dương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p:cNvSpPr txBox="1"/>
            <p:nvPr/>
          </p:nvSpPr>
          <p:spPr>
            <a:xfrm rot="11700000">
              <a:off x="2783228" y="2638340"/>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T. Phương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rot="12300000">
              <a:off x="2950017" y="1744038"/>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Box 29"/>
            <p:cNvSpPr txBox="1"/>
            <p:nvPr/>
          </p:nvSpPr>
          <p:spPr>
            <a:xfrm rot="12900000">
              <a:off x="3423072" y="2021900"/>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a:ea typeface="+mn-ea"/>
                  <a:cs typeface="+mn-cs"/>
                </a:rPr>
                <a:t>A.</a:t>
              </a:r>
              <a:r>
                <a:rPr kumimoji="0" lang="vi-VN" sz="1800" b="0" i="0" u="none" strike="noStrike" kern="1200" cap="none" spc="0" normalizeH="0" noProof="0" dirty="0">
                  <a:ln>
                    <a:noFill/>
                  </a:ln>
                  <a:solidFill>
                    <a:srgbClr val="002060"/>
                  </a:solidFill>
                  <a:effectLst/>
                  <a:uLnTx/>
                  <a:uFillTx/>
                  <a:latin typeface="Calibri"/>
                  <a:ea typeface="+mn-ea"/>
                  <a:cs typeface="+mn-cs"/>
                </a:rPr>
                <a:t> Thư</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1" name="TextBox 30"/>
            <p:cNvSpPr txBox="1"/>
            <p:nvPr/>
          </p:nvSpPr>
          <p:spPr>
            <a:xfrm rot="2103233">
              <a:off x="6764966" y="4355314"/>
              <a:ext cx="2042868"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T. Duy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rot="14100000">
              <a:off x="3517811" y="1466162"/>
              <a:ext cx="2758640"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H. 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rot="14700000">
              <a:off x="4207809" y="126984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L. 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rot="15300000">
              <a:off x="4534228" y="1090144"/>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N. B Anh</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rot="15900000">
              <a:off x="4885190" y="1154771"/>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30A0"/>
                  </a:solidFill>
                  <a:effectLst/>
                  <a:uLnTx/>
                  <a:uFillTx/>
                  <a:latin typeface="Calibri"/>
                  <a:ea typeface="+mn-ea"/>
                  <a:cs typeface="+mn-cs"/>
                </a:rPr>
                <a:t>Lê</a:t>
              </a:r>
              <a:r>
                <a:rPr kumimoji="0" lang="en-US" sz="1800" b="0" i="0" u="none" strike="noStrike" kern="1200" cap="none" spc="0" normalizeH="0" baseline="0" noProof="0" dirty="0">
                  <a:ln>
                    <a:noFill/>
                  </a:ln>
                  <a:solidFill>
                    <a:srgbClr val="7030A0"/>
                  </a:solidFill>
                  <a:effectLst/>
                  <a:uLnTx/>
                  <a:uFillTx/>
                  <a:latin typeface="Calibri"/>
                  <a:ea typeface="+mn-ea"/>
                  <a:cs typeface="+mn-cs"/>
                </a:rPr>
                <a:t> </a:t>
              </a:r>
              <a:r>
                <a:rPr lang="vi-VN" dirty="0">
                  <a:solidFill>
                    <a:srgbClr val="7030A0"/>
                  </a:solidFill>
                  <a:latin typeface="Calibri"/>
                </a:rPr>
                <a:t>B.</a:t>
              </a:r>
              <a:r>
                <a:rPr kumimoji="0" lang="vi-VN" sz="1800" b="0" i="0" u="none" strike="noStrike" kern="1200" cap="none" spc="0" normalizeH="0" noProof="0" dirty="0">
                  <a:ln>
                    <a:noFill/>
                  </a:ln>
                  <a:solidFill>
                    <a:srgbClr val="7030A0"/>
                  </a:solidFill>
                  <a:effectLst/>
                  <a:uLnTx/>
                  <a:uFillTx/>
                  <a:latin typeface="Calibri"/>
                  <a:ea typeface="+mn-ea"/>
                  <a:cs typeface="+mn-cs"/>
                </a:rPr>
                <a:t>An</a:t>
              </a:r>
              <a:endParaRPr kumimoji="0" lang="en-US" sz="1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36" name="TextBox 35"/>
            <p:cNvSpPr txBox="1"/>
            <p:nvPr/>
          </p:nvSpPr>
          <p:spPr>
            <a:xfrm rot="1495401">
              <a:off x="6779342" y="4038333"/>
              <a:ext cx="2406818" cy="524959"/>
            </a:xfrm>
            <a:prstGeom prst="ellipse">
              <a:avLst/>
            </a:prstGeom>
            <a:noFill/>
          </p:spPr>
          <p:txBody>
            <a:bodyPr wrap="square" rtlCol="0">
              <a:spAutoFit/>
            </a:bodyPr>
            <a:lstStyle/>
            <a:p>
              <a:pPr lvl="0" algn="ctr">
                <a:defRPr/>
              </a:pPr>
              <a:r>
                <a:rPr lang="vi-VN" dirty="0">
                  <a:solidFill>
                    <a:prstClr val="black"/>
                  </a:solidFill>
                </a:rPr>
                <a:t>H. Duy</a:t>
              </a:r>
              <a:endParaRPr lang="en-US" dirty="0">
                <a:solidFill>
                  <a:prstClr val="black"/>
                </a:solidFill>
              </a:endParaRPr>
            </a:p>
          </p:txBody>
        </p:sp>
        <p:sp>
          <p:nvSpPr>
            <p:cNvPr id="37" name="TextBox 36"/>
            <p:cNvSpPr txBox="1"/>
            <p:nvPr/>
          </p:nvSpPr>
          <p:spPr>
            <a:xfrm rot="17100000">
              <a:off x="5453421" y="1206850"/>
              <a:ext cx="2291214"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 </a:t>
              </a:r>
              <a:r>
                <a:rPr kumimoji="0" lang="vi-VN"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P.Anh</a:t>
              </a:r>
              <a:endPar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8" name="TextBox 37"/>
            <p:cNvSpPr txBox="1"/>
            <p:nvPr/>
          </p:nvSpPr>
          <p:spPr>
            <a:xfrm rot="17700000">
              <a:off x="5965189" y="1268236"/>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srgbClr val="FFC000">
                      <a:lumMod val="20000"/>
                      <a:lumOff val="80000"/>
                    </a:srgbClr>
                  </a:solidFill>
                  <a:latin typeface="Calibri" panose="020F0502020204030204"/>
                </a:rPr>
                <a:t>Đỗ B.Anh</a:t>
              </a:r>
              <a:endPar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9" name="TextBox 38"/>
            <p:cNvSpPr txBox="1"/>
            <p:nvPr/>
          </p:nvSpPr>
          <p:spPr>
            <a:xfrm rot="18300000">
              <a:off x="6133397" y="1482272"/>
              <a:ext cx="2285489"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Duy Anh</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p:cNvSpPr txBox="1"/>
            <p:nvPr/>
          </p:nvSpPr>
          <p:spPr>
            <a:xfrm rot="18900000">
              <a:off x="6526528" y="1732615"/>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Tú</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Anh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p:cNvSpPr txBox="1"/>
            <p:nvPr/>
          </p:nvSpPr>
          <p:spPr>
            <a:xfrm rot="1053156">
              <a:off x="6963689" y="3735102"/>
              <a:ext cx="2297127" cy="524959"/>
            </a:xfrm>
            <a:prstGeom prst="ellipse">
              <a:avLst/>
            </a:prstGeom>
            <a:noFill/>
          </p:spPr>
          <p:txBody>
            <a:bodyPr wrap="square" rtlCol="0">
              <a:spAutoFit/>
            </a:bodyPr>
            <a:lstStyle/>
            <a:p>
              <a:pPr lvl="0" algn="ctr">
                <a:defRPr/>
              </a:pPr>
              <a:r>
                <a:rPr lang="vi-VN" dirty="0">
                  <a:solidFill>
                    <a:srgbClr val="7030A0"/>
                  </a:solidFill>
                </a:rPr>
                <a:t>Q. Chi</a:t>
              </a:r>
              <a:endParaRPr lang="en-US" dirty="0">
                <a:solidFill>
                  <a:srgbClr val="7030A0"/>
                </a:solidFill>
              </a:endParaRPr>
            </a:p>
          </p:txBody>
        </p:sp>
        <p:sp>
          <p:nvSpPr>
            <p:cNvPr id="42" name="TextBox 41"/>
            <p:cNvSpPr txBox="1"/>
            <p:nvPr/>
          </p:nvSpPr>
          <p:spPr>
            <a:xfrm rot="20100000">
              <a:off x="6827994" y="2310092"/>
              <a:ext cx="215264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  Q. Bảo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p:cNvSpPr txBox="1"/>
            <p:nvPr/>
          </p:nvSpPr>
          <p:spPr>
            <a:xfrm rot="20700000">
              <a:off x="7103055" y="2651663"/>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T. Bình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p:cNvSpPr txBox="1"/>
            <p:nvPr/>
          </p:nvSpPr>
          <p:spPr>
            <a:xfrm rot="21300000">
              <a:off x="7022183" y="2988905"/>
              <a:ext cx="2415053"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panose="020F0502020204030204" pitchFamily="34" charset="0"/>
                  <a:ea typeface="Cambria" panose="02040503050406030204" pitchFamily="18" charset="0"/>
                  <a:cs typeface="Calibri" panose="020F0502020204030204" pitchFamily="34" charset="0"/>
                </a:rPr>
                <a:t>Đ.M Châu</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6DCDF801-8718-7A8A-C2D7-E7677CD22CD3}"/>
                </a:ext>
              </a:extLst>
            </p:cNvPr>
            <p:cNvSpPr txBox="1"/>
            <p:nvPr/>
          </p:nvSpPr>
          <p:spPr>
            <a:xfrm rot="12278125">
              <a:off x="2996084" y="2302839"/>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V. Thắng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B8E4B383-6C58-3E8F-3CB3-DE2D4109786F}"/>
                </a:ext>
              </a:extLst>
            </p:cNvPr>
            <p:cNvSpPr txBox="1"/>
            <p:nvPr/>
          </p:nvSpPr>
          <p:spPr>
            <a:xfrm rot="19274761">
              <a:off x="6722696" y="1972851"/>
              <a:ext cx="215264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Anh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012CED75-488B-2130-07EA-99B9167740B9}"/>
                </a:ext>
              </a:extLst>
            </p:cNvPr>
            <p:cNvSpPr txBox="1"/>
            <p:nvPr/>
          </p:nvSpPr>
          <p:spPr>
            <a:xfrm rot="16536289">
              <a:off x="5126264" y="1136707"/>
              <a:ext cx="2291214" cy="531134"/>
            </a:xfrm>
            <a:prstGeom prst="ellipse">
              <a:avLst/>
            </a:prstGeom>
            <a:noFill/>
          </p:spPr>
          <p:txBody>
            <a:bodyPr wrap="square" rtlCol="0">
              <a:spAutoFit/>
            </a:bodyPr>
            <a:lstStyle/>
            <a:p>
              <a:pPr lvl="0" algn="ctr">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Vũ</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B.An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7D3FC24-0201-155C-C6C6-06ABEF69F9F6}"/>
                </a:ext>
              </a:extLst>
            </p:cNvPr>
            <p:cNvSpPr txBox="1"/>
            <p:nvPr/>
          </p:nvSpPr>
          <p:spPr>
            <a:xfrm rot="13712977">
              <a:off x="3281724" y="1712635"/>
              <a:ext cx="2758640"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M. Trà</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248F1E9D-2319-409E-ADDF-3B63E452B5C5}"/>
                </a:ext>
              </a:extLst>
            </p:cNvPr>
            <p:cNvSpPr txBox="1"/>
            <p:nvPr/>
          </p:nvSpPr>
          <p:spPr>
            <a:xfrm rot="11326837">
              <a:off x="2742709" y="2967192"/>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a:rPr>
                <a:t>A</a:t>
              </a:r>
              <a:r>
                <a:rPr kumimoji="0" lang="vi-VN" sz="1800" b="0" i="0" u="none" strike="noStrike" kern="1200" cap="none" spc="0" normalizeH="0" baseline="0" noProof="0" dirty="0">
                  <a:ln>
                    <a:noFill/>
                  </a:ln>
                  <a:solidFill>
                    <a:prstClr val="black"/>
                  </a:solidFill>
                  <a:effectLst/>
                  <a:uLnTx/>
                  <a:uFillTx/>
                  <a:latin typeface="Calibri"/>
                  <a:ea typeface="+mn-ea"/>
                  <a:cs typeface="+mn-cs"/>
                </a:rPr>
                <a:t>n Nhiêu</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834CC500-CB56-E904-DE82-1EFCEA892CB3}"/>
                </a:ext>
              </a:extLst>
            </p:cNvPr>
            <p:cNvSpPr txBox="1"/>
            <p:nvPr/>
          </p:nvSpPr>
          <p:spPr>
            <a:xfrm rot="3497155">
              <a:off x="6330898" y="4927842"/>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white"/>
                  </a:solidFill>
                  <a:latin typeface="Calibri"/>
                </a:rPr>
                <a:t>An Đông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xmlns="" id="{252B48EB-6473-8C79-95E3-AAA6BA98DC18}"/>
                </a:ext>
              </a:extLst>
            </p:cNvPr>
            <p:cNvSpPr txBox="1"/>
            <p:nvPr/>
          </p:nvSpPr>
          <p:spPr>
            <a:xfrm rot="384344">
              <a:off x="7212937" y="3366287"/>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N.M Châu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9082" y="5950940"/>
            <a:ext cx="2065023" cy="823310"/>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24412" y="2697441"/>
            <a:ext cx="1295450" cy="713697"/>
          </a:xfrm>
          <a:prstGeom prst="rect">
            <a:avLst/>
          </a:prstGeom>
        </p:spPr>
      </p:pic>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36585" y="2681619"/>
            <a:ext cx="1295450" cy="713697"/>
          </a:xfrm>
          <a:prstGeom prst="rect">
            <a:avLst/>
          </a:prstGeom>
        </p:spPr>
      </p:pic>
      <p:pic>
        <p:nvPicPr>
          <p:cNvPr id="97"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sp>
        <p:nvSpPr>
          <p:cNvPr id="98" name="TextBox 97"/>
          <p:cNvSpPr txBox="1"/>
          <p:nvPr/>
        </p:nvSpPr>
        <p:spPr>
          <a:xfrm>
            <a:off x="978445" y="594970"/>
            <a:ext cx="2858622"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VÒNG </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QUAY </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MAY</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MẮN</a:t>
            </a:r>
          </a:p>
        </p:txBody>
      </p:sp>
      <p:sp>
        <p:nvSpPr>
          <p:cNvPr id="100" name="Oval 99">
            <a:extLst>
              <a:ext uri="{FF2B5EF4-FFF2-40B4-BE49-F238E27FC236}">
                <a16:creationId xmlns:a16="http://schemas.microsoft.com/office/drawing/2014/main" xmlns="" id="{378916E7-F775-4850-941F-66B278865EB5}"/>
              </a:ext>
            </a:extLst>
          </p:cNvPr>
          <p:cNvSpPr/>
          <p:nvPr/>
        </p:nvSpPr>
        <p:spPr>
          <a:xfrm>
            <a:off x="6046745" y="2425147"/>
            <a:ext cx="1802822" cy="17712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Star: 5 Points 13">
            <a:hlinkClick r:id="" action="ppaction://noaction"/>
            <a:extLst>
              <a:ext uri="{FF2B5EF4-FFF2-40B4-BE49-F238E27FC236}">
                <a16:creationId xmlns:a16="http://schemas.microsoft.com/office/drawing/2014/main" xmlns="" id="{BA8D3B82-4AD1-4C4F-B9C7-7B1915241176}"/>
              </a:ext>
            </a:extLst>
          </p:cNvPr>
          <p:cNvSpPr/>
          <p:nvPr/>
        </p:nvSpPr>
        <p:spPr>
          <a:xfrm>
            <a:off x="10003364" y="125995"/>
            <a:ext cx="860545" cy="8922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 name="Picture 101">
            <a:hlinkClick r:id="rId8" action="ppaction://hlinksldjump"/>
            <a:extLst>
              <a:ext uri="{FF2B5EF4-FFF2-40B4-BE49-F238E27FC236}">
                <a16:creationId xmlns:a16="http://schemas.microsoft.com/office/drawing/2014/main" xmlns="" id="{1C5CAF3E-BECF-48EA-954E-C193ED3A2E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7762" y="3781501"/>
            <a:ext cx="3059979" cy="3059979"/>
          </a:xfrm>
          <a:prstGeom prst="rect">
            <a:avLst/>
          </a:prstGeom>
        </p:spPr>
      </p:pic>
    </p:spTree>
    <p:extLst>
      <p:ext uri="{BB962C8B-B14F-4D97-AF65-F5344CB8AC3E}">
        <p14:creationId xmlns:p14="http://schemas.microsoft.com/office/powerpoint/2010/main" val="25095931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8"/>
                                        </p:tgtEl>
                                        <p:attrNameLst>
                                          <p:attrName>style.color</p:attrName>
                                        </p:attrNameLst>
                                      </p:cBhvr>
                                      <p:by>
                                        <p:hsl h="10842353" s="0" l="0"/>
                                      </p:by>
                                    </p:animClr>
                                    <p:animClr clrSpc="hsl" dir="cw">
                                      <p:cBhvr>
                                        <p:cTn id="7" dur="500" fill="hold"/>
                                        <p:tgtEl>
                                          <p:spTgt spid="98"/>
                                        </p:tgtEl>
                                        <p:attrNameLst>
                                          <p:attrName>fillcolor</p:attrName>
                                        </p:attrNameLst>
                                      </p:cBhvr>
                                      <p:by>
                                        <p:hsl h="10842353" s="0" l="0"/>
                                      </p:by>
                                    </p:animClr>
                                    <p:animClr clrSpc="hsl" dir="cw">
                                      <p:cBhvr>
                                        <p:cTn id="8" dur="500" fill="hold"/>
                                        <p:tgtEl>
                                          <p:spTgt spid="98"/>
                                        </p:tgtEl>
                                        <p:attrNameLst>
                                          <p:attrName>stroke.color</p:attrName>
                                        </p:attrNameLst>
                                      </p:cBhvr>
                                      <p:by>
                                        <p:hsl h="10842353" s="0" l="0"/>
                                      </p:by>
                                    </p:animClr>
                                    <p:set>
                                      <p:cBhvr>
                                        <p:cTn id="9" dur="500" fill="hold"/>
                                        <p:tgtEl>
                                          <p:spTgt spid="9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47"/>
                                        </p:tgtEl>
                                      </p:cBhvr>
                                    </p:animEffect>
                                    <p:set>
                                      <p:cBhvr>
                                        <p:cTn id="14" dur="1" fill="hold">
                                          <p:stCondLst>
                                            <p:cond delay="9"/>
                                          </p:stCondLst>
                                        </p:cTn>
                                        <p:tgtEl>
                                          <p:spTgt spid="47"/>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97"/>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48"/>
                                        </p:tgtEl>
                                      </p:cBhvr>
                                    </p:animEffect>
                                    <p:set>
                                      <p:cBhvr>
                                        <p:cTn id="21" dur="1" fill="hold">
                                          <p:stCondLst>
                                            <p:cond delay="9"/>
                                          </p:stCondLst>
                                        </p:cTn>
                                        <p:tgtEl>
                                          <p:spTgt spid="48"/>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97"/>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49"/>
                                        </p:tgtEl>
                                      </p:cBhvr>
                                    </p:animEffect>
                                    <p:set>
                                      <p:cBhvr>
                                        <p:cTn id="28" dur="1" fill="hold">
                                          <p:stCondLst>
                                            <p:cond delay="9"/>
                                          </p:stCondLst>
                                        </p:cTn>
                                        <p:tgtEl>
                                          <p:spTgt spid="49"/>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97"/>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50"/>
                                        </p:tgtEl>
                                      </p:cBhvr>
                                    </p:animEffect>
                                    <p:set>
                                      <p:cBhvr>
                                        <p:cTn id="35" dur="1" fill="hold">
                                          <p:stCondLst>
                                            <p:cond delay="9"/>
                                          </p:stCondLst>
                                        </p:cTn>
                                        <p:tgtEl>
                                          <p:spTgt spid="50"/>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97"/>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51"/>
                                        </p:tgtEl>
                                      </p:cBhvr>
                                    </p:animEffect>
                                    <p:set>
                                      <p:cBhvr>
                                        <p:cTn id="42" dur="1" fill="hold">
                                          <p:stCondLst>
                                            <p:cond delay="9"/>
                                          </p:stCondLst>
                                        </p:cTn>
                                        <p:tgtEl>
                                          <p:spTgt spid="51"/>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97"/>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97"/>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53"/>
                                        </p:tgtEl>
                                      </p:cBhvr>
                                    </p:animEffect>
                                    <p:set>
                                      <p:cBhvr>
                                        <p:cTn id="56" dur="1" fill="hold">
                                          <p:stCondLst>
                                            <p:cond delay="9"/>
                                          </p:stCondLst>
                                        </p:cTn>
                                        <p:tgtEl>
                                          <p:spTgt spid="53"/>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97"/>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97"/>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55"/>
                                        </p:tgtEl>
                                      </p:cBhvr>
                                    </p:animEffect>
                                    <p:set>
                                      <p:cBhvr>
                                        <p:cTn id="70" dur="1" fill="hold">
                                          <p:stCondLst>
                                            <p:cond delay="9"/>
                                          </p:stCondLst>
                                        </p:cTn>
                                        <p:tgtEl>
                                          <p:spTgt spid="55"/>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97"/>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56"/>
                                        </p:tgtEl>
                                      </p:cBhvr>
                                    </p:animEffect>
                                    <p:set>
                                      <p:cBhvr>
                                        <p:cTn id="77" dur="1" fill="hold">
                                          <p:stCondLst>
                                            <p:cond delay="9"/>
                                          </p:stCondLst>
                                        </p:cTn>
                                        <p:tgtEl>
                                          <p:spTgt spid="56"/>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97"/>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57"/>
                                        </p:tgtEl>
                                      </p:cBhvr>
                                    </p:animEffect>
                                    <p:set>
                                      <p:cBhvr>
                                        <p:cTn id="84" dur="1" fill="hold">
                                          <p:stCondLst>
                                            <p:cond delay="9"/>
                                          </p:stCondLst>
                                        </p:cTn>
                                        <p:tgtEl>
                                          <p:spTgt spid="57"/>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97"/>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58"/>
                                        </p:tgtEl>
                                      </p:cBhvr>
                                    </p:animEffect>
                                    <p:set>
                                      <p:cBhvr>
                                        <p:cTn id="91" dur="1" fill="hold">
                                          <p:stCondLst>
                                            <p:cond delay="9"/>
                                          </p:stCondLst>
                                        </p:cTn>
                                        <p:tgtEl>
                                          <p:spTgt spid="58"/>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97"/>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59"/>
                                        </p:tgtEl>
                                      </p:cBhvr>
                                    </p:animEffect>
                                    <p:set>
                                      <p:cBhvr>
                                        <p:cTn id="98" dur="1" fill="hold">
                                          <p:stCondLst>
                                            <p:cond delay="9"/>
                                          </p:stCondLst>
                                        </p:cTn>
                                        <p:tgtEl>
                                          <p:spTgt spid="59"/>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97"/>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60"/>
                                        </p:tgtEl>
                                      </p:cBhvr>
                                    </p:animEffect>
                                    <p:set>
                                      <p:cBhvr>
                                        <p:cTn id="105" dur="1" fill="hold">
                                          <p:stCondLst>
                                            <p:cond delay="9"/>
                                          </p:stCondLst>
                                        </p:cTn>
                                        <p:tgtEl>
                                          <p:spTgt spid="60"/>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97"/>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61"/>
                                        </p:tgtEl>
                                      </p:cBhvr>
                                    </p:animEffect>
                                    <p:set>
                                      <p:cBhvr>
                                        <p:cTn id="112" dur="1" fill="hold">
                                          <p:stCondLst>
                                            <p:cond delay="9"/>
                                          </p:stCondLst>
                                        </p:cTn>
                                        <p:tgtEl>
                                          <p:spTgt spid="61"/>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97"/>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62"/>
                                        </p:tgtEl>
                                      </p:cBhvr>
                                    </p:animEffect>
                                    <p:set>
                                      <p:cBhvr>
                                        <p:cTn id="119" dur="1" fill="hold">
                                          <p:stCondLst>
                                            <p:cond delay="9"/>
                                          </p:stCondLst>
                                        </p:cTn>
                                        <p:tgtEl>
                                          <p:spTgt spid="62"/>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97"/>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63"/>
                                        </p:tgtEl>
                                      </p:cBhvr>
                                    </p:animEffect>
                                    <p:set>
                                      <p:cBhvr>
                                        <p:cTn id="126" dur="1" fill="hold">
                                          <p:stCondLst>
                                            <p:cond delay="9"/>
                                          </p:stCondLst>
                                        </p:cTn>
                                        <p:tgtEl>
                                          <p:spTgt spid="63"/>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97"/>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64"/>
                                        </p:tgtEl>
                                      </p:cBhvr>
                                    </p:animEffect>
                                    <p:set>
                                      <p:cBhvr>
                                        <p:cTn id="133" dur="1" fill="hold">
                                          <p:stCondLst>
                                            <p:cond delay="9"/>
                                          </p:stCondLst>
                                        </p:cTn>
                                        <p:tgtEl>
                                          <p:spTgt spid="64"/>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97"/>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65"/>
                                        </p:tgtEl>
                                      </p:cBhvr>
                                    </p:animEffect>
                                    <p:set>
                                      <p:cBhvr>
                                        <p:cTn id="140" dur="1" fill="hold">
                                          <p:stCondLst>
                                            <p:cond delay="9"/>
                                          </p:stCondLst>
                                        </p:cTn>
                                        <p:tgtEl>
                                          <p:spTgt spid="65"/>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97"/>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66"/>
                                        </p:tgtEl>
                                      </p:cBhvr>
                                    </p:animEffect>
                                    <p:set>
                                      <p:cBhvr>
                                        <p:cTn id="147" dur="1" fill="hold">
                                          <p:stCondLst>
                                            <p:cond delay="9"/>
                                          </p:stCondLst>
                                        </p:cTn>
                                        <p:tgtEl>
                                          <p:spTgt spid="66"/>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97"/>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67"/>
                                        </p:tgtEl>
                                      </p:cBhvr>
                                    </p:animEffect>
                                    <p:set>
                                      <p:cBhvr>
                                        <p:cTn id="154" dur="1" fill="hold">
                                          <p:stCondLst>
                                            <p:cond delay="9"/>
                                          </p:stCondLst>
                                        </p:cTn>
                                        <p:tgtEl>
                                          <p:spTgt spid="67"/>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97"/>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68"/>
                                        </p:tgtEl>
                                      </p:cBhvr>
                                    </p:animEffect>
                                    <p:set>
                                      <p:cBhvr>
                                        <p:cTn id="161" dur="1" fill="hold">
                                          <p:stCondLst>
                                            <p:cond delay="9"/>
                                          </p:stCondLst>
                                        </p:cTn>
                                        <p:tgtEl>
                                          <p:spTgt spid="68"/>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97"/>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69"/>
                                        </p:tgtEl>
                                      </p:cBhvr>
                                    </p:animEffect>
                                    <p:set>
                                      <p:cBhvr>
                                        <p:cTn id="168" dur="1" fill="hold">
                                          <p:stCondLst>
                                            <p:cond delay="9"/>
                                          </p:stCondLst>
                                        </p:cTn>
                                        <p:tgtEl>
                                          <p:spTgt spid="69"/>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97"/>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70"/>
                                        </p:tgtEl>
                                      </p:cBhvr>
                                    </p:animEffect>
                                    <p:set>
                                      <p:cBhvr>
                                        <p:cTn id="175" dur="1" fill="hold">
                                          <p:stCondLst>
                                            <p:cond delay="9"/>
                                          </p:stCondLst>
                                        </p:cTn>
                                        <p:tgtEl>
                                          <p:spTgt spid="70"/>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97"/>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71"/>
                                        </p:tgtEl>
                                      </p:cBhvr>
                                    </p:animEffect>
                                    <p:set>
                                      <p:cBhvr>
                                        <p:cTn id="182" dur="1" fill="hold">
                                          <p:stCondLst>
                                            <p:cond delay="9"/>
                                          </p:stCondLst>
                                        </p:cTn>
                                        <p:tgtEl>
                                          <p:spTgt spid="71"/>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97"/>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72"/>
                                        </p:tgtEl>
                                      </p:cBhvr>
                                    </p:animEffect>
                                    <p:set>
                                      <p:cBhvr>
                                        <p:cTn id="189" dur="1" fill="hold">
                                          <p:stCondLst>
                                            <p:cond delay="9"/>
                                          </p:stCondLst>
                                        </p:cTn>
                                        <p:tgtEl>
                                          <p:spTgt spid="72"/>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97"/>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73"/>
                                        </p:tgtEl>
                                      </p:cBhvr>
                                    </p:animEffect>
                                    <p:set>
                                      <p:cBhvr>
                                        <p:cTn id="196" dur="1" fill="hold">
                                          <p:stCondLst>
                                            <p:cond delay="9"/>
                                          </p:stCondLst>
                                        </p:cTn>
                                        <p:tgtEl>
                                          <p:spTgt spid="73"/>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97"/>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74"/>
                                        </p:tgtEl>
                                      </p:cBhvr>
                                    </p:animEffect>
                                    <p:set>
                                      <p:cBhvr>
                                        <p:cTn id="203" dur="1" fill="hold">
                                          <p:stCondLst>
                                            <p:cond delay="9"/>
                                          </p:stCondLst>
                                        </p:cTn>
                                        <p:tgtEl>
                                          <p:spTgt spid="74"/>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97"/>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75"/>
                                        </p:tgtEl>
                                      </p:cBhvr>
                                    </p:animEffect>
                                    <p:set>
                                      <p:cBhvr>
                                        <p:cTn id="210" dur="1" fill="hold">
                                          <p:stCondLst>
                                            <p:cond delay="9"/>
                                          </p:stCondLst>
                                        </p:cTn>
                                        <p:tgtEl>
                                          <p:spTgt spid="75"/>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97"/>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76"/>
                                        </p:tgtEl>
                                      </p:cBhvr>
                                    </p:animEffect>
                                    <p:set>
                                      <p:cBhvr>
                                        <p:cTn id="217" dur="1" fill="hold">
                                          <p:stCondLst>
                                            <p:cond delay="9"/>
                                          </p:stCondLst>
                                        </p:cTn>
                                        <p:tgtEl>
                                          <p:spTgt spid="76"/>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97"/>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77"/>
                                        </p:tgtEl>
                                      </p:cBhvr>
                                    </p:animEffect>
                                    <p:set>
                                      <p:cBhvr>
                                        <p:cTn id="224" dur="1" fill="hold">
                                          <p:stCondLst>
                                            <p:cond delay="9"/>
                                          </p:stCondLst>
                                        </p:cTn>
                                        <p:tgtEl>
                                          <p:spTgt spid="77"/>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97"/>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78"/>
                                        </p:tgtEl>
                                      </p:cBhvr>
                                    </p:animEffect>
                                    <p:set>
                                      <p:cBhvr>
                                        <p:cTn id="231" dur="1" fill="hold">
                                          <p:stCondLst>
                                            <p:cond delay="9"/>
                                          </p:stCondLst>
                                        </p:cTn>
                                        <p:tgtEl>
                                          <p:spTgt spid="78"/>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97"/>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79"/>
                                        </p:tgtEl>
                                      </p:cBhvr>
                                    </p:animEffect>
                                    <p:set>
                                      <p:cBhvr>
                                        <p:cTn id="238" dur="1" fill="hold">
                                          <p:stCondLst>
                                            <p:cond delay="9"/>
                                          </p:stCondLst>
                                        </p:cTn>
                                        <p:tgtEl>
                                          <p:spTgt spid="79"/>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97"/>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80"/>
                                        </p:tgtEl>
                                      </p:cBhvr>
                                    </p:animEffect>
                                    <p:set>
                                      <p:cBhvr>
                                        <p:cTn id="245" dur="1" fill="hold">
                                          <p:stCondLst>
                                            <p:cond delay="9"/>
                                          </p:stCondLst>
                                        </p:cTn>
                                        <p:tgtEl>
                                          <p:spTgt spid="80"/>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97"/>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81"/>
                                        </p:tgtEl>
                                      </p:cBhvr>
                                    </p:animEffect>
                                    <p:set>
                                      <p:cBhvr>
                                        <p:cTn id="252" dur="1" fill="hold">
                                          <p:stCondLst>
                                            <p:cond delay="9"/>
                                          </p:stCondLst>
                                        </p:cTn>
                                        <p:tgtEl>
                                          <p:spTgt spid="81"/>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97"/>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82"/>
                                        </p:tgtEl>
                                      </p:cBhvr>
                                    </p:animEffect>
                                    <p:set>
                                      <p:cBhvr>
                                        <p:cTn id="259" dur="1" fill="hold">
                                          <p:stCondLst>
                                            <p:cond delay="9"/>
                                          </p:stCondLst>
                                        </p:cTn>
                                        <p:tgtEl>
                                          <p:spTgt spid="82"/>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97"/>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83"/>
                                        </p:tgtEl>
                                      </p:cBhvr>
                                    </p:animEffect>
                                    <p:set>
                                      <p:cBhvr>
                                        <p:cTn id="266" dur="1" fill="hold">
                                          <p:stCondLst>
                                            <p:cond delay="9"/>
                                          </p:stCondLst>
                                        </p:cTn>
                                        <p:tgtEl>
                                          <p:spTgt spid="83"/>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97"/>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84"/>
                                        </p:tgtEl>
                                      </p:cBhvr>
                                    </p:animEffect>
                                    <p:set>
                                      <p:cBhvr>
                                        <p:cTn id="273" dur="1" fill="hold">
                                          <p:stCondLst>
                                            <p:cond delay="9"/>
                                          </p:stCondLst>
                                        </p:cTn>
                                        <p:tgtEl>
                                          <p:spTgt spid="84"/>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97"/>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85"/>
                                        </p:tgtEl>
                                      </p:cBhvr>
                                    </p:animEffect>
                                    <p:set>
                                      <p:cBhvr>
                                        <p:cTn id="280" dur="1" fill="hold">
                                          <p:stCondLst>
                                            <p:cond delay="9"/>
                                          </p:stCondLst>
                                        </p:cTn>
                                        <p:tgtEl>
                                          <p:spTgt spid="85"/>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97"/>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86"/>
                                        </p:tgtEl>
                                      </p:cBhvr>
                                    </p:animEffect>
                                    <p:set>
                                      <p:cBhvr>
                                        <p:cTn id="287" dur="1" fill="hold">
                                          <p:stCondLst>
                                            <p:cond delay="9"/>
                                          </p:stCondLst>
                                        </p:cTn>
                                        <p:tgtEl>
                                          <p:spTgt spid="86"/>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97"/>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87"/>
                                        </p:tgtEl>
                                      </p:cBhvr>
                                    </p:animEffect>
                                    <p:set>
                                      <p:cBhvr>
                                        <p:cTn id="294" dur="1" fill="hold">
                                          <p:stCondLst>
                                            <p:cond delay="9"/>
                                          </p:stCondLst>
                                        </p:cTn>
                                        <p:tgtEl>
                                          <p:spTgt spid="87"/>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97"/>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88"/>
                                        </p:tgtEl>
                                      </p:cBhvr>
                                    </p:animEffect>
                                    <p:set>
                                      <p:cBhvr>
                                        <p:cTn id="301" dur="1" fill="hold">
                                          <p:stCondLst>
                                            <p:cond delay="9"/>
                                          </p:stCondLst>
                                        </p:cTn>
                                        <p:tgtEl>
                                          <p:spTgt spid="88"/>
                                        </p:tgtEl>
                                        <p:attrNameLst>
                                          <p:attrName>style.visibility</p:attrName>
                                        </p:attrNameLst>
                                      </p:cBhvr>
                                      <p:to>
                                        <p:strVal val="hidden"/>
                                      </p:to>
                                    </p:set>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10"/>
                                        <p:tgtEl>
                                          <p:spTgt spid="89"/>
                                        </p:tgtEl>
                                      </p:cBhvr>
                                    </p:animEffect>
                                    <p:set>
                                      <p:cBhvr>
                                        <p:cTn id="306" dur="1" fill="hold">
                                          <p:stCondLst>
                                            <p:cond delay="9"/>
                                          </p:stCondLst>
                                        </p:cTn>
                                        <p:tgtEl>
                                          <p:spTgt spid="89"/>
                                        </p:tgtEl>
                                        <p:attrNameLst>
                                          <p:attrName>style.visibility</p:attrName>
                                        </p:attrNameLst>
                                      </p:cBhvr>
                                      <p:to>
                                        <p:strVal val="hidden"/>
                                      </p:to>
                                    </p:set>
                                  </p:childTnLst>
                                </p:cTn>
                              </p:par>
                              <p:par>
                                <p:cTn id="307" presetID="3" presetClass="mediacall" presetSubtype="0" fill="hold" nodeType="withEffect">
                                  <p:stCondLst>
                                    <p:cond delay="0"/>
                                  </p:stCondLst>
                                  <p:childTnLst>
                                    <p:cmd type="call" cmd="stop">
                                      <p:cBhvr>
                                        <p:cTn id="308" dur="1" fill="hold"/>
                                        <p:tgtEl>
                                          <p:spTgt spid="97"/>
                                        </p:tgtEl>
                                      </p:cBhvr>
                                    </p:cmd>
                                  </p:childTnLst>
                                </p:cTn>
                              </p:par>
                            </p:childTnLst>
                          </p:cTn>
                        </p:par>
                      </p:childTnLst>
                    </p:cTn>
                  </p:par>
                  <p:par>
                    <p:cTn id="309" fill="hold">
                      <p:stCondLst>
                        <p:cond delay="indefinite"/>
                      </p:stCondLst>
                      <p:childTnLst>
                        <p:par>
                          <p:cTn id="310" fill="hold">
                            <p:stCondLst>
                              <p:cond delay="0"/>
                            </p:stCondLst>
                            <p:childTnLst>
                              <p:par>
                                <p:cTn id="311" presetID="10" presetClass="exit" presetSubtype="0" fill="hold" nodeType="clickEffect">
                                  <p:stCondLst>
                                    <p:cond delay="0"/>
                                  </p:stCondLst>
                                  <p:childTnLst>
                                    <p:animEffect transition="out" filter="fade">
                                      <p:cBhvr>
                                        <p:cTn id="312" dur="10"/>
                                        <p:tgtEl>
                                          <p:spTgt spid="90"/>
                                        </p:tgtEl>
                                      </p:cBhvr>
                                    </p:animEffect>
                                    <p:set>
                                      <p:cBhvr>
                                        <p:cTn id="313" dur="1" fill="hold">
                                          <p:stCondLst>
                                            <p:cond delay="9"/>
                                          </p:stCondLst>
                                        </p:cTn>
                                        <p:tgtEl>
                                          <p:spTgt spid="90"/>
                                        </p:tgtEl>
                                        <p:attrNameLst>
                                          <p:attrName>style.visibility</p:attrName>
                                        </p:attrNameLst>
                                      </p:cBhvr>
                                      <p:to>
                                        <p:strVal val="hidden"/>
                                      </p:to>
                                    </p:set>
                                  </p:childTnLst>
                                </p:cTn>
                              </p:par>
                              <p:par>
                                <p:cTn id="314" presetID="3" presetClass="mediacall" presetSubtype="0" fill="hold" nodeType="withEffect">
                                  <p:stCondLst>
                                    <p:cond delay="0"/>
                                  </p:stCondLst>
                                  <p:childTnLst>
                                    <p:cmd type="call" cmd="stop">
                                      <p:cBhvr>
                                        <p:cTn id="315" dur="1" fill="hold"/>
                                        <p:tgtEl>
                                          <p:spTgt spid="97"/>
                                        </p:tgtEl>
                                      </p:cBhvr>
                                    </p:cmd>
                                  </p:childTnLst>
                                </p:cTn>
                              </p:par>
                            </p:childTnLst>
                          </p:cTn>
                        </p:par>
                      </p:childTnLst>
                    </p:cTn>
                  </p:par>
                  <p:par>
                    <p:cTn id="316" fill="hold">
                      <p:stCondLst>
                        <p:cond delay="indefinite"/>
                      </p:stCondLst>
                      <p:childTnLst>
                        <p:par>
                          <p:cTn id="317" fill="hold">
                            <p:stCondLst>
                              <p:cond delay="0"/>
                            </p:stCondLst>
                            <p:childTnLst>
                              <p:par>
                                <p:cTn id="318" presetID="10" presetClass="exit" presetSubtype="0" fill="hold" nodeType="clickEffect">
                                  <p:stCondLst>
                                    <p:cond delay="0"/>
                                  </p:stCondLst>
                                  <p:childTnLst>
                                    <p:animEffect transition="out" filter="fade">
                                      <p:cBhvr>
                                        <p:cTn id="319" dur="10"/>
                                        <p:tgtEl>
                                          <p:spTgt spid="91"/>
                                        </p:tgtEl>
                                      </p:cBhvr>
                                    </p:animEffect>
                                    <p:set>
                                      <p:cBhvr>
                                        <p:cTn id="320" dur="1" fill="hold">
                                          <p:stCondLst>
                                            <p:cond delay="9"/>
                                          </p:stCondLst>
                                        </p:cTn>
                                        <p:tgtEl>
                                          <p:spTgt spid="91"/>
                                        </p:tgtEl>
                                        <p:attrNameLst>
                                          <p:attrName>style.visibility</p:attrName>
                                        </p:attrNameLst>
                                      </p:cBhvr>
                                      <p:to>
                                        <p:strVal val="hidden"/>
                                      </p:to>
                                    </p:set>
                                  </p:childTnLst>
                                </p:cTn>
                              </p:par>
                              <p:par>
                                <p:cTn id="321" presetID="3" presetClass="mediacall" presetSubtype="0" fill="hold" nodeType="withEffect">
                                  <p:stCondLst>
                                    <p:cond delay="0"/>
                                  </p:stCondLst>
                                  <p:childTnLst>
                                    <p:cmd type="call" cmd="stop">
                                      <p:cBhvr>
                                        <p:cTn id="322" dur="1" fill="hold"/>
                                        <p:tgtEl>
                                          <p:spTgt spid="97"/>
                                        </p:tgtEl>
                                      </p:cBhvr>
                                    </p:cmd>
                                  </p:childTnLst>
                                </p:cTn>
                              </p:par>
                            </p:childTnLst>
                          </p:cTn>
                        </p:par>
                      </p:childTnLst>
                    </p:cTn>
                  </p:par>
                  <p:par>
                    <p:cTn id="323" fill="hold">
                      <p:stCondLst>
                        <p:cond delay="indefinite"/>
                      </p:stCondLst>
                      <p:childTnLst>
                        <p:par>
                          <p:cTn id="324" fill="hold">
                            <p:stCondLst>
                              <p:cond delay="0"/>
                            </p:stCondLst>
                            <p:childTnLst>
                              <p:par>
                                <p:cTn id="325" presetID="10" presetClass="exit" presetSubtype="0" fill="hold" nodeType="clickEffect">
                                  <p:stCondLst>
                                    <p:cond delay="0"/>
                                  </p:stCondLst>
                                  <p:childTnLst>
                                    <p:animEffect transition="out" filter="fade">
                                      <p:cBhvr>
                                        <p:cTn id="326" dur="10"/>
                                        <p:tgtEl>
                                          <p:spTgt spid="92"/>
                                        </p:tgtEl>
                                      </p:cBhvr>
                                    </p:animEffect>
                                    <p:set>
                                      <p:cBhvr>
                                        <p:cTn id="327" dur="1" fill="hold">
                                          <p:stCondLst>
                                            <p:cond delay="9"/>
                                          </p:stCondLst>
                                        </p:cTn>
                                        <p:tgtEl>
                                          <p:spTgt spid="92"/>
                                        </p:tgtEl>
                                        <p:attrNameLst>
                                          <p:attrName>style.visibility</p:attrName>
                                        </p:attrNameLst>
                                      </p:cBhvr>
                                      <p:to>
                                        <p:strVal val="hidden"/>
                                      </p:to>
                                    </p:set>
                                  </p:childTnLst>
                                </p:cTn>
                              </p:par>
                              <p:par>
                                <p:cTn id="328" presetID="3" presetClass="mediacall" presetSubtype="0" fill="hold" nodeType="withEffect">
                                  <p:stCondLst>
                                    <p:cond delay="0"/>
                                  </p:stCondLst>
                                  <p:childTnLst>
                                    <p:cmd type="call" cmd="stop">
                                      <p:cBhvr>
                                        <p:cTn id="329" dur="1" fill="hold"/>
                                        <p:tgtEl>
                                          <p:spTgt spid="97"/>
                                        </p:tgtEl>
                                      </p:cBhvr>
                                    </p:cmd>
                                  </p:childTnLst>
                                </p:cTn>
                              </p:par>
                            </p:childTnLst>
                          </p:cTn>
                        </p:par>
                      </p:childTnLst>
                    </p:cTn>
                  </p:par>
                  <p:par>
                    <p:cTn id="330" fill="hold">
                      <p:stCondLst>
                        <p:cond delay="indefinite"/>
                      </p:stCondLst>
                      <p:childTnLst>
                        <p:par>
                          <p:cTn id="331" fill="hold">
                            <p:stCondLst>
                              <p:cond delay="0"/>
                            </p:stCondLst>
                            <p:childTnLst>
                              <p:par>
                                <p:cTn id="332" presetID="10" presetClass="exit" presetSubtype="0" fill="hold" nodeType="clickEffect">
                                  <p:stCondLst>
                                    <p:cond delay="0"/>
                                  </p:stCondLst>
                                  <p:childTnLst>
                                    <p:animEffect transition="out" filter="fade">
                                      <p:cBhvr>
                                        <p:cTn id="333" dur="10"/>
                                        <p:tgtEl>
                                          <p:spTgt spid="93"/>
                                        </p:tgtEl>
                                      </p:cBhvr>
                                    </p:animEffect>
                                    <p:set>
                                      <p:cBhvr>
                                        <p:cTn id="334" dur="1" fill="hold">
                                          <p:stCondLst>
                                            <p:cond delay="9"/>
                                          </p:stCondLst>
                                        </p:cTn>
                                        <p:tgtEl>
                                          <p:spTgt spid="93"/>
                                        </p:tgtEl>
                                        <p:attrNameLst>
                                          <p:attrName>style.visibility</p:attrName>
                                        </p:attrNameLst>
                                      </p:cBhvr>
                                      <p:to>
                                        <p:strVal val="hidden"/>
                                      </p:to>
                                    </p:set>
                                  </p:childTnLst>
                                </p:cTn>
                              </p:par>
                              <p:par>
                                <p:cTn id="335" presetID="3" presetClass="mediacall" presetSubtype="0" fill="hold" nodeType="withEffect">
                                  <p:stCondLst>
                                    <p:cond delay="0"/>
                                  </p:stCondLst>
                                  <p:childTnLst>
                                    <p:cmd type="call" cmd="stop">
                                      <p:cBhvr>
                                        <p:cTn id="336" dur="1" fill="hold"/>
                                        <p:tgtEl>
                                          <p:spTgt spid="97"/>
                                        </p:tgtEl>
                                      </p:cBhvr>
                                    </p:cmd>
                                  </p:childTnLst>
                                </p:cTn>
                              </p:par>
                            </p:childTnLst>
                          </p:cTn>
                        </p:par>
                      </p:childTnLst>
                    </p:cTn>
                  </p:par>
                  <p:par>
                    <p:cTn id="337" fill="hold">
                      <p:stCondLst>
                        <p:cond delay="indefinite"/>
                      </p:stCondLst>
                      <p:childTnLst>
                        <p:par>
                          <p:cTn id="338" fill="hold">
                            <p:stCondLst>
                              <p:cond delay="0"/>
                            </p:stCondLst>
                            <p:childTnLst>
                              <p:par>
                                <p:cTn id="339" presetID="10" presetClass="exit" presetSubtype="0" fill="hold" nodeType="clickEffect">
                                  <p:stCondLst>
                                    <p:cond delay="0"/>
                                  </p:stCondLst>
                                  <p:childTnLst>
                                    <p:animEffect transition="out" filter="fade">
                                      <p:cBhvr>
                                        <p:cTn id="340" dur="10"/>
                                        <p:tgtEl>
                                          <p:spTgt spid="94"/>
                                        </p:tgtEl>
                                      </p:cBhvr>
                                    </p:animEffect>
                                    <p:set>
                                      <p:cBhvr>
                                        <p:cTn id="341" dur="1" fill="hold">
                                          <p:stCondLst>
                                            <p:cond delay="9"/>
                                          </p:stCondLst>
                                        </p:cTn>
                                        <p:tgtEl>
                                          <p:spTgt spid="94"/>
                                        </p:tgtEl>
                                        <p:attrNameLst>
                                          <p:attrName>style.visibility</p:attrName>
                                        </p:attrNameLst>
                                      </p:cBhvr>
                                      <p:to>
                                        <p:strVal val="hidden"/>
                                      </p:to>
                                    </p:set>
                                  </p:childTnLst>
                                </p:cTn>
                              </p:par>
                              <p:par>
                                <p:cTn id="342" presetID="3" presetClass="mediacall" presetSubtype="0" fill="hold" nodeType="withEffect">
                                  <p:stCondLst>
                                    <p:cond delay="0"/>
                                  </p:stCondLst>
                                  <p:childTnLst>
                                    <p:cmd type="call" cmd="stop">
                                      <p:cBhvr>
                                        <p:cTn id="343" dur="1" fill="hold"/>
                                        <p:tgtEl>
                                          <p:spTgt spid="97"/>
                                        </p:tgtEl>
                                      </p:cBhvr>
                                    </p:cmd>
                                  </p:childTnLst>
                                </p:cTn>
                              </p:par>
                            </p:childTnLst>
                          </p:cTn>
                        </p:par>
                      </p:childTnLst>
                    </p:cTn>
                  </p:par>
                  <p:par>
                    <p:cTn id="344" fill="hold">
                      <p:stCondLst>
                        <p:cond delay="indefinite"/>
                      </p:stCondLst>
                      <p:childTnLst>
                        <p:par>
                          <p:cTn id="345" fill="hold">
                            <p:stCondLst>
                              <p:cond delay="0"/>
                            </p:stCondLst>
                            <p:childTnLst>
                              <p:par>
                                <p:cTn id="346" presetID="10" presetClass="exit" presetSubtype="0" fill="hold" nodeType="clickEffect">
                                  <p:stCondLst>
                                    <p:cond delay="0"/>
                                  </p:stCondLst>
                                  <p:childTnLst>
                                    <p:animEffect transition="out" filter="fade">
                                      <p:cBhvr>
                                        <p:cTn id="347" dur="10"/>
                                        <p:tgtEl>
                                          <p:spTgt spid="95"/>
                                        </p:tgtEl>
                                      </p:cBhvr>
                                    </p:animEffect>
                                    <p:set>
                                      <p:cBhvr>
                                        <p:cTn id="348" dur="1" fill="hold">
                                          <p:stCondLst>
                                            <p:cond delay="9"/>
                                          </p:stCondLst>
                                        </p:cTn>
                                        <p:tgtEl>
                                          <p:spTgt spid="95"/>
                                        </p:tgtEl>
                                        <p:attrNameLst>
                                          <p:attrName>style.visibility</p:attrName>
                                        </p:attrNameLst>
                                      </p:cBhvr>
                                      <p:to>
                                        <p:strVal val="hidden"/>
                                      </p:to>
                                    </p:set>
                                  </p:childTnLst>
                                </p:cTn>
                              </p:par>
                              <p:par>
                                <p:cTn id="349" presetID="3" presetClass="mediacall" presetSubtype="0" fill="hold" nodeType="withEffect">
                                  <p:stCondLst>
                                    <p:cond delay="0"/>
                                  </p:stCondLst>
                                  <p:childTnLst>
                                    <p:cmd type="call" cmd="stop">
                                      <p:cBhvr>
                                        <p:cTn id="350" dur="1" fill="hold"/>
                                        <p:tgtEl>
                                          <p:spTgt spid="97"/>
                                        </p:tgtEl>
                                      </p:cBhvr>
                                    </p:cmd>
                                  </p:childTnLst>
                                </p:cTn>
                              </p:par>
                            </p:childTnLst>
                          </p:cTn>
                        </p:par>
                      </p:childTnLst>
                    </p:cTn>
                  </p:par>
                  <p:par>
                    <p:cTn id="351" fill="hold">
                      <p:stCondLst>
                        <p:cond delay="indefinite"/>
                      </p:stCondLst>
                      <p:childTnLst>
                        <p:par>
                          <p:cTn id="352" fill="hold">
                            <p:stCondLst>
                              <p:cond delay="0"/>
                            </p:stCondLst>
                            <p:childTnLst>
                              <p:par>
                                <p:cTn id="353" presetID="10" presetClass="exit" presetSubtype="0" fill="hold" nodeType="clickEffect">
                                  <p:stCondLst>
                                    <p:cond delay="0"/>
                                  </p:stCondLst>
                                  <p:childTnLst>
                                    <p:animEffect transition="out" filter="fade">
                                      <p:cBhvr>
                                        <p:cTn id="354" dur="10"/>
                                        <p:tgtEl>
                                          <p:spTgt spid="96"/>
                                        </p:tgtEl>
                                      </p:cBhvr>
                                    </p:animEffect>
                                    <p:set>
                                      <p:cBhvr>
                                        <p:cTn id="355" dur="1" fill="hold">
                                          <p:stCondLst>
                                            <p:cond delay="9"/>
                                          </p:stCondLst>
                                        </p:cTn>
                                        <p:tgtEl>
                                          <p:spTgt spid="96"/>
                                        </p:tgtEl>
                                        <p:attrNameLst>
                                          <p:attrName>style.visibility</p:attrName>
                                        </p:attrNameLst>
                                      </p:cBhvr>
                                      <p:to>
                                        <p:strVal val="hidden"/>
                                      </p:to>
                                    </p:set>
                                  </p:childTnLst>
                                </p:cTn>
                              </p:par>
                              <p:par>
                                <p:cTn id="356" presetID="3" presetClass="mediacall" presetSubtype="0" fill="hold" nodeType="withEffect">
                                  <p:stCondLst>
                                    <p:cond delay="0"/>
                                  </p:stCondLst>
                                  <p:childTnLst>
                                    <p:cmd type="call" cmd="stop">
                                      <p:cBhvr>
                                        <p:cTn id="357" dur="1" fill="hold"/>
                                        <p:tgtEl>
                                          <p:spTgt spid="97"/>
                                        </p:tgtEl>
                                      </p:cBhvr>
                                    </p:cmd>
                                  </p:childTnLst>
                                </p:cTn>
                              </p:par>
                            </p:childTnLst>
                          </p:cTn>
                        </p:par>
                      </p:childTnLst>
                    </p:cTn>
                  </p:par>
                  <p:par>
                    <p:cTn id="358" fill="hold">
                      <p:stCondLst>
                        <p:cond delay="indefinite"/>
                      </p:stCondLst>
                      <p:childTnLst>
                        <p:par>
                          <p:cTn id="359" fill="hold">
                            <p:stCondLst>
                              <p:cond delay="0"/>
                            </p:stCondLst>
                            <p:childTnLst>
                              <p:par>
                                <p:cTn id="360" presetID="3" presetClass="mediacall" presetSubtype="0" fill="hold" nodeType="clickEffect">
                                  <p:stCondLst>
                                    <p:cond delay="0"/>
                                  </p:stCondLst>
                                  <p:childTnLst>
                                    <p:cmd type="call" cmd="stop">
                                      <p:cBhvr>
                                        <p:cTn id="361"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6"/>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6"/>
                                        </p:tgtEl>
                                        <p:attrNameLst>
                                          <p:attrName>style.color</p:attrName>
                                        </p:attrNameLst>
                                      </p:cBhvr>
                                      <p:by>
                                        <p:hsl h="0" s="12549" l="25098"/>
                                      </p:by>
                                    </p:animClr>
                                    <p:animClr clrSpc="hsl" dir="cw">
                                      <p:cBhvr>
                                        <p:cTn id="367" dur="500" fill="hold"/>
                                        <p:tgtEl>
                                          <p:spTgt spid="46"/>
                                        </p:tgtEl>
                                        <p:attrNameLst>
                                          <p:attrName>fillcolor</p:attrName>
                                        </p:attrNameLst>
                                      </p:cBhvr>
                                      <p:by>
                                        <p:hsl h="0" s="12549" l="25098"/>
                                      </p:by>
                                    </p:animClr>
                                    <p:animClr clrSpc="hsl" dir="cw">
                                      <p:cBhvr>
                                        <p:cTn id="368" dur="500" fill="hold"/>
                                        <p:tgtEl>
                                          <p:spTgt spid="46"/>
                                        </p:tgtEl>
                                        <p:attrNameLst>
                                          <p:attrName>stroke.color</p:attrName>
                                        </p:attrNameLst>
                                      </p:cBhvr>
                                      <p:by>
                                        <p:hsl h="0" s="12549" l="25098"/>
                                      </p:by>
                                    </p:animClr>
                                    <p:set>
                                      <p:cBhvr>
                                        <p:cTn id="369" dur="500" fill="hold"/>
                                        <p:tgtEl>
                                          <p:spTgt spid="46"/>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7"/>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7"/>
                                        </p:tgtEl>
                                      </p:cBhvr>
                                    </p:cmd>
                                  </p:childTnLst>
                                </p:cTn>
                              </p:par>
                            </p:childTnLst>
                          </p:cTn>
                        </p:par>
                      </p:childTnLst>
                    </p:cTn>
                  </p:par>
                </p:childTnLst>
              </p:cTn>
              <p:nextCondLst>
                <p:cond evt="onClick" delay="0">
                  <p:tgtEl>
                    <p:spTgt spid="46"/>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7"/>
                </p:tgtEl>
              </p:cMediaNode>
            </p:audio>
          </p:childTnLst>
        </p:cTn>
      </p:par>
    </p:tnLst>
    <p:bldLst>
      <p:bldP spid="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a:fillRect/>
          </a:stretch>
        </p:blipFill>
        <p:spPr>
          <a:xfrm rot="5400000">
            <a:off x="2667000" y="-2667000"/>
            <a:ext cx="6858000" cy="12192000"/>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r="23925"/>
          <a:stretch>
            <a:fillRect/>
          </a:stretch>
        </p:blipFill>
        <p:spPr>
          <a:xfrm>
            <a:off x="1041358" y="352718"/>
            <a:ext cx="9855200" cy="5080000"/>
          </a:xfrm>
          <a:prstGeom prst="rect">
            <a:avLst/>
          </a:prstGeom>
        </p:spPr>
      </p:pic>
      <p:pic>
        <p:nvPicPr>
          <p:cNvPr id="12" name="HAPPY_1525159782" hidden="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pic>
        <p:nvPicPr>
          <p:cNvPr id="4" name="Picture 3"/>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10093607" y="2473658"/>
            <a:ext cx="1161288" cy="3541892"/>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774424" y="-179702"/>
            <a:ext cx="1161288" cy="3541892"/>
          </a:xfrm>
          <a:prstGeom prst="rect">
            <a:avLst/>
          </a:prstGeom>
        </p:spPr>
      </p:pic>
      <p:pic>
        <p:nvPicPr>
          <p:cNvPr id="17" name="Picture 16"/>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10820844" y="1254482"/>
            <a:ext cx="1161288" cy="3541892"/>
          </a:xfrm>
          <a:prstGeom prst="rect">
            <a:avLst/>
          </a:prstGeom>
        </p:spPr>
      </p:pic>
      <p:pic>
        <p:nvPicPr>
          <p:cNvPr id="18" name="Picture 17" descr="A picture containing toy, doll&#10;&#10;Description automatically generated"/>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8801" y="3362190"/>
            <a:ext cx="3675513" cy="3675513"/>
          </a:xfrm>
          <a:prstGeom prst="rect">
            <a:avLst/>
          </a:prstGeom>
        </p:spPr>
      </p:pic>
      <p:pic>
        <p:nvPicPr>
          <p:cNvPr id="20" name="图片 4"/>
          <p:cNvPicPr>
            <a:picLocks noChangeAspect="1"/>
          </p:cNvPicPr>
          <p:nvPr/>
        </p:nvPicPr>
        <p:blipFill rotWithShape="1">
          <a:blip r:embed="rId10">
            <a:extLst>
              <a:ext uri="{28A0092B-C50C-407E-A947-70E740481C1C}">
                <a14:useLocalDpi xmlns:a14="http://schemas.microsoft.com/office/drawing/2010/main" val="0"/>
              </a:ext>
            </a:extLst>
          </a:blip>
          <a:srcRect l="-1519" t="34854"/>
          <a:stretch>
            <a:fillRect/>
          </a:stretch>
        </p:blipFill>
        <p:spPr>
          <a:xfrm flipH="1">
            <a:off x="-58063" y="5230033"/>
            <a:ext cx="3476180" cy="1583786"/>
          </a:xfrm>
          <a:prstGeom prst="rect">
            <a:avLst/>
          </a:prstGeom>
          <a:ln>
            <a:noFill/>
          </a:ln>
        </p:spPr>
      </p:pic>
      <p:sp>
        <p:nvSpPr>
          <p:cNvPr id="2" name="Text Box 1"/>
          <p:cNvSpPr txBox="1"/>
          <p:nvPr/>
        </p:nvSpPr>
        <p:spPr>
          <a:xfrm>
            <a:off x="2098393" y="1411829"/>
            <a:ext cx="8217521" cy="1323439"/>
          </a:xfrm>
          <a:prstGeom prst="rect">
            <a:avLst/>
          </a:prstGeom>
          <a:noFill/>
        </p:spPr>
        <p:txBody>
          <a:bodyPr wrap="square" rtlCol="0">
            <a:spAutoFit/>
          </a:bodyPr>
          <a:lstStyle/>
          <a:p>
            <a:r>
              <a:rPr lang="vi-VN"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r>
              <a:rPr lang="en-US" alt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r>
              <a:rPr lang="en-US" alt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Câu cảm có đặc điểm gì</a:t>
            </a:r>
            <a:r>
              <a:rPr lang="vi-VN" altLang="en-US" sz="4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110751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621411" y="194700"/>
            <a:ext cx="6712433" cy="6363131"/>
            <a:chOff x="2572515" y="213081"/>
            <a:chExt cx="6864721" cy="6431836"/>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227" y="213081"/>
              <a:ext cx="6413547" cy="6431836"/>
            </a:xfrm>
            <a:prstGeom prst="ellipse">
              <a:avLst/>
            </a:prstGeom>
          </p:spPr>
        </p:pic>
        <p:sp>
          <p:nvSpPr>
            <p:cNvPr id="15" name="TextBox 14"/>
            <p:cNvSpPr txBox="1"/>
            <p:nvPr/>
          </p:nvSpPr>
          <p:spPr>
            <a:xfrm rot="3900000">
              <a:off x="5990772" y="5056855"/>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a:rPr>
                <a:t>Duy Đức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p:cNvSpPr txBox="1"/>
            <p:nvPr/>
          </p:nvSpPr>
          <p:spPr>
            <a:xfrm rot="4500000">
              <a:off x="5619418" y="518266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Bảo</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Hân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rot="5100000">
              <a:off x="5276518" y="5295839"/>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Ngọc</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hân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p:cNvSpPr txBox="1"/>
            <p:nvPr/>
          </p:nvSpPr>
          <p:spPr>
            <a:xfrm rot="5700000">
              <a:off x="4914915" y="5271741"/>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N. Khánh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TextBox 18"/>
            <p:cNvSpPr txBox="1"/>
            <p:nvPr/>
          </p:nvSpPr>
          <p:spPr>
            <a:xfrm rot="6300000">
              <a:off x="4601043" y="519485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vi-VN" sz="1800" b="0" i="0" u="none" strike="noStrike" kern="1200" cap="none" spc="0" normalizeH="0" baseline="0" noProof="0" dirty="0">
                  <a:ln>
                    <a:noFill/>
                  </a:ln>
                  <a:solidFill>
                    <a:prstClr val="white"/>
                  </a:solidFill>
                  <a:effectLst/>
                  <a:uLnTx/>
                  <a:uFillTx/>
                  <a:latin typeface="Calibri"/>
                  <a:ea typeface="+mn-ea"/>
                  <a:cs typeface="+mn-cs"/>
                </a:rPr>
                <a:t>B. Khánh</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TextBox 19"/>
            <p:cNvSpPr txBox="1"/>
            <p:nvPr/>
          </p:nvSpPr>
          <p:spPr>
            <a:xfrm rot="6900000">
              <a:off x="4207197" y="5099562"/>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G.</a:t>
              </a:r>
              <a:r>
                <a:rPr kumimoji="0" lang="vi-VN" sz="1800" b="0" i="0" u="none" strike="noStrike" kern="1200" cap="none" spc="0" normalizeH="0" noProof="0" dirty="0">
                  <a:ln>
                    <a:noFill/>
                  </a:ln>
                  <a:solidFill>
                    <a:prstClr val="black"/>
                  </a:solidFill>
                  <a:effectLst/>
                  <a:uLnTx/>
                  <a:uFillTx/>
                  <a:latin typeface="Calibri"/>
                  <a:ea typeface="+mn-ea"/>
                  <a:cs typeface="+mn-cs"/>
                </a:rPr>
                <a:t> </a:t>
              </a:r>
              <a:r>
                <a:rPr kumimoji="0" lang="vi-VN" sz="1800" b="0" i="0" u="none" strike="noStrike" kern="1200" cap="none" spc="0" normalizeH="0" baseline="0" noProof="0" dirty="0">
                  <a:ln>
                    <a:noFill/>
                  </a:ln>
                  <a:solidFill>
                    <a:prstClr val="black"/>
                  </a:solidFill>
                  <a:effectLst/>
                  <a:uLnTx/>
                  <a:uFillTx/>
                  <a:latin typeface="Calibri"/>
                  <a:ea typeface="+mn-ea"/>
                  <a:cs typeface="+mn-cs"/>
                </a:rPr>
                <a:t>Khánh</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20"/>
            <p:cNvSpPr txBox="1"/>
            <p:nvPr/>
          </p:nvSpPr>
          <p:spPr>
            <a:xfrm rot="7500000">
              <a:off x="3894299" y="4882810"/>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a:rPr>
                <a:t>Đ. Khoa</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p:cNvSpPr txBox="1"/>
            <p:nvPr/>
          </p:nvSpPr>
          <p:spPr>
            <a:xfrm rot="8100000">
              <a:off x="3629131" y="4653331"/>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T. Kiên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TextBox 22"/>
            <p:cNvSpPr txBox="1"/>
            <p:nvPr/>
          </p:nvSpPr>
          <p:spPr>
            <a:xfrm rot="8700000">
              <a:off x="3363768" y="4390759"/>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FF00"/>
                  </a:solidFill>
                  <a:effectLst/>
                  <a:uLnTx/>
                  <a:uFillTx/>
                  <a:latin typeface="Calibri"/>
                  <a:ea typeface="+mn-ea"/>
                  <a:cs typeface="+mn-cs"/>
                </a:rPr>
                <a:t>N.Linh</a:t>
              </a:r>
              <a:endParaRPr kumimoji="0" lang="en-US" sz="1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4" name="TextBox 23"/>
            <p:cNvSpPr txBox="1"/>
            <p:nvPr/>
          </p:nvSpPr>
          <p:spPr>
            <a:xfrm rot="9300000">
              <a:off x="3000525" y="4081961"/>
              <a:ext cx="2287675"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a:ea typeface="+mn-ea"/>
                  <a:cs typeface="+mn-cs"/>
                </a:rPr>
                <a:t>Hà</a:t>
              </a:r>
              <a:r>
                <a:rPr kumimoji="0" lang="vi-VN" sz="1800" b="0" i="0" u="none" strike="noStrike" kern="1200" cap="none" spc="0" normalizeH="0" noProof="0" dirty="0">
                  <a:ln>
                    <a:noFill/>
                  </a:ln>
                  <a:solidFill>
                    <a:prstClr val="white"/>
                  </a:solidFill>
                  <a:effectLst/>
                  <a:uLnTx/>
                  <a:uFillTx/>
                  <a:latin typeface="Calibri"/>
                  <a:ea typeface="+mn-ea"/>
                  <a:cs typeface="+mn-cs"/>
                </a:rPr>
                <a:t> My</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extBox 24"/>
            <p:cNvSpPr txBox="1"/>
            <p:nvPr/>
          </p:nvSpPr>
          <p:spPr>
            <a:xfrm rot="9900000">
              <a:off x="2572515" y="3737892"/>
              <a:ext cx="291200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vi-VN"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B. Ngọc</a:t>
              </a:r>
              <a:endParaRPr kumimoji="0" lang="en-US" sz="1800" b="0"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26" name="TextBox 25"/>
            <p:cNvSpPr txBox="1"/>
            <p:nvPr/>
          </p:nvSpPr>
          <p:spPr>
            <a:xfrm rot="10500000">
              <a:off x="2856253" y="3360244"/>
              <a:ext cx="2110810"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FF00FF"/>
                  </a:solidFill>
                  <a:effectLst/>
                  <a:uLnTx/>
                  <a:uFillTx/>
                  <a:latin typeface="Calibri"/>
                  <a:ea typeface="+mn-ea"/>
                  <a:cs typeface="+mn-cs"/>
                </a:rPr>
                <a:t>M. Nhật</a:t>
              </a:r>
              <a:endParaRPr kumimoji="0" lang="en-US" sz="1800" b="0" i="0" u="none" strike="noStrike" kern="1200" cap="none" spc="0" normalizeH="0" baseline="0" noProof="0" dirty="0">
                <a:ln>
                  <a:noFill/>
                </a:ln>
                <a:solidFill>
                  <a:srgbClr val="FF00FF"/>
                </a:solidFill>
                <a:effectLst/>
                <a:uLnTx/>
                <a:uFillTx/>
                <a:latin typeface="Calibri"/>
                <a:ea typeface="+mn-ea"/>
                <a:cs typeface="+mn-cs"/>
              </a:endParaRPr>
            </a:p>
          </p:txBody>
        </p:sp>
        <p:sp>
          <p:nvSpPr>
            <p:cNvPr id="27" name="TextBox 26"/>
            <p:cNvSpPr txBox="1"/>
            <p:nvPr/>
          </p:nvSpPr>
          <p:spPr>
            <a:xfrm rot="2895564">
              <a:off x="6633155" y="4692570"/>
              <a:ext cx="1995642"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white"/>
                  </a:solidFill>
                  <a:latin typeface="Calibri"/>
                </a:rPr>
                <a:t>K. Dương</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8" name="TextBox 27"/>
            <p:cNvSpPr txBox="1"/>
            <p:nvPr/>
          </p:nvSpPr>
          <p:spPr>
            <a:xfrm rot="11700000">
              <a:off x="2783228" y="2638340"/>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T. Phương</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rot="12300000">
              <a:off x="2950017" y="1744038"/>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Box 29"/>
            <p:cNvSpPr txBox="1"/>
            <p:nvPr/>
          </p:nvSpPr>
          <p:spPr>
            <a:xfrm rot="12900000">
              <a:off x="3423072" y="2021900"/>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2060"/>
                  </a:solidFill>
                  <a:effectLst/>
                  <a:uLnTx/>
                  <a:uFillTx/>
                  <a:latin typeface="Calibri"/>
                  <a:ea typeface="+mn-ea"/>
                  <a:cs typeface="+mn-cs"/>
                </a:rPr>
                <a:t>A.</a:t>
              </a:r>
              <a:r>
                <a:rPr kumimoji="0" lang="vi-VN" sz="1800" b="0" i="0" u="none" strike="noStrike" kern="1200" cap="none" spc="0" normalizeH="0" noProof="0" dirty="0">
                  <a:ln>
                    <a:noFill/>
                  </a:ln>
                  <a:solidFill>
                    <a:srgbClr val="002060"/>
                  </a:solidFill>
                  <a:effectLst/>
                  <a:uLnTx/>
                  <a:uFillTx/>
                  <a:latin typeface="Calibri"/>
                  <a:ea typeface="+mn-ea"/>
                  <a:cs typeface="+mn-cs"/>
                </a:rPr>
                <a:t> Thư</a:t>
              </a: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31" name="TextBox 30"/>
            <p:cNvSpPr txBox="1"/>
            <p:nvPr/>
          </p:nvSpPr>
          <p:spPr>
            <a:xfrm rot="2103233">
              <a:off x="6764966" y="4355314"/>
              <a:ext cx="2042868"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T. Duy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rot="14100000">
              <a:off x="3517811" y="1466162"/>
              <a:ext cx="2758640"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H. 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rot="14700000">
              <a:off x="4207809" y="1269848"/>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L. Trang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rot="15300000">
              <a:off x="4534228" y="1090144"/>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N. B Anh</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p:cNvSpPr txBox="1"/>
            <p:nvPr/>
          </p:nvSpPr>
          <p:spPr>
            <a:xfrm rot="15900000">
              <a:off x="4885190" y="1154771"/>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30A0"/>
                  </a:solidFill>
                  <a:effectLst/>
                  <a:uLnTx/>
                  <a:uFillTx/>
                  <a:latin typeface="Calibri"/>
                  <a:ea typeface="+mn-ea"/>
                  <a:cs typeface="+mn-cs"/>
                </a:rPr>
                <a:t>Lê</a:t>
              </a:r>
              <a:r>
                <a:rPr kumimoji="0" lang="en-US" sz="1800" b="0" i="0" u="none" strike="noStrike" kern="1200" cap="none" spc="0" normalizeH="0" baseline="0" noProof="0" dirty="0">
                  <a:ln>
                    <a:noFill/>
                  </a:ln>
                  <a:solidFill>
                    <a:srgbClr val="7030A0"/>
                  </a:solidFill>
                  <a:effectLst/>
                  <a:uLnTx/>
                  <a:uFillTx/>
                  <a:latin typeface="Calibri"/>
                  <a:ea typeface="+mn-ea"/>
                  <a:cs typeface="+mn-cs"/>
                </a:rPr>
                <a:t> </a:t>
              </a:r>
              <a:r>
                <a:rPr lang="vi-VN" dirty="0">
                  <a:solidFill>
                    <a:srgbClr val="7030A0"/>
                  </a:solidFill>
                  <a:latin typeface="Calibri"/>
                </a:rPr>
                <a:t>B.</a:t>
              </a:r>
              <a:r>
                <a:rPr kumimoji="0" lang="vi-VN" sz="1800" b="0" i="0" u="none" strike="noStrike" kern="1200" cap="none" spc="0" normalizeH="0" noProof="0" dirty="0">
                  <a:ln>
                    <a:noFill/>
                  </a:ln>
                  <a:solidFill>
                    <a:srgbClr val="7030A0"/>
                  </a:solidFill>
                  <a:effectLst/>
                  <a:uLnTx/>
                  <a:uFillTx/>
                  <a:latin typeface="Calibri"/>
                  <a:ea typeface="+mn-ea"/>
                  <a:cs typeface="+mn-cs"/>
                </a:rPr>
                <a:t>An</a:t>
              </a:r>
              <a:endParaRPr kumimoji="0" lang="en-US" sz="1800" b="0" i="0" u="none" strike="noStrike" kern="1200" cap="none" spc="0" normalizeH="0" baseline="0" noProof="0" dirty="0">
                <a:ln>
                  <a:noFill/>
                </a:ln>
                <a:solidFill>
                  <a:srgbClr val="7030A0"/>
                </a:solidFill>
                <a:effectLst/>
                <a:uLnTx/>
                <a:uFillTx/>
                <a:latin typeface="Calibri"/>
                <a:ea typeface="+mn-ea"/>
                <a:cs typeface="+mn-cs"/>
              </a:endParaRPr>
            </a:p>
          </p:txBody>
        </p:sp>
        <p:sp>
          <p:nvSpPr>
            <p:cNvPr id="36" name="TextBox 35"/>
            <p:cNvSpPr txBox="1"/>
            <p:nvPr/>
          </p:nvSpPr>
          <p:spPr>
            <a:xfrm rot="1495401">
              <a:off x="6779342" y="4038333"/>
              <a:ext cx="2406818" cy="524959"/>
            </a:xfrm>
            <a:prstGeom prst="ellipse">
              <a:avLst/>
            </a:prstGeom>
            <a:noFill/>
          </p:spPr>
          <p:txBody>
            <a:bodyPr wrap="square" rtlCol="0">
              <a:spAutoFit/>
            </a:bodyPr>
            <a:lstStyle/>
            <a:p>
              <a:pPr lvl="0" algn="ctr">
                <a:defRPr/>
              </a:pPr>
              <a:r>
                <a:rPr lang="vi-VN" dirty="0">
                  <a:solidFill>
                    <a:prstClr val="black"/>
                  </a:solidFill>
                </a:rPr>
                <a:t>H. Duy</a:t>
              </a:r>
              <a:endParaRPr lang="en-US" dirty="0">
                <a:solidFill>
                  <a:prstClr val="black"/>
                </a:solidFill>
              </a:endParaRPr>
            </a:p>
          </p:txBody>
        </p:sp>
        <p:sp>
          <p:nvSpPr>
            <p:cNvPr id="37" name="TextBox 36"/>
            <p:cNvSpPr txBox="1"/>
            <p:nvPr/>
          </p:nvSpPr>
          <p:spPr>
            <a:xfrm rot="17100000">
              <a:off x="5453421" y="1206850"/>
              <a:ext cx="2291214"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 </a:t>
              </a:r>
              <a:r>
                <a:rPr kumimoji="0" lang="vi-VN"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rPr>
                <a:t>P.Anh</a:t>
              </a:r>
              <a:endPar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8" name="TextBox 37"/>
            <p:cNvSpPr txBox="1"/>
            <p:nvPr/>
          </p:nvSpPr>
          <p:spPr>
            <a:xfrm rot="17700000">
              <a:off x="5965189" y="1268236"/>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srgbClr val="FFC000">
                      <a:lumMod val="20000"/>
                      <a:lumOff val="80000"/>
                    </a:srgbClr>
                  </a:solidFill>
                  <a:latin typeface="Calibri" panose="020F0502020204030204"/>
                </a:rPr>
                <a:t>Đỗ B.Anh</a:t>
              </a:r>
              <a:endParaRPr kumimoji="0" lang="en-US" sz="1800" b="0" i="0" u="none" strike="noStrike" kern="1200" cap="none" spc="0" normalizeH="0" baseline="0" noProof="0" dirty="0">
                <a:ln>
                  <a:noFill/>
                </a:ln>
                <a:solidFill>
                  <a:srgbClr val="FFC000">
                    <a:lumMod val="20000"/>
                    <a:lumOff val="80000"/>
                  </a:srgbClr>
                </a:solidFill>
                <a:effectLst/>
                <a:uLnTx/>
                <a:uFillTx/>
                <a:latin typeface="Calibri" panose="020F0502020204030204"/>
                <a:ea typeface="+mn-ea"/>
                <a:cs typeface="+mn-cs"/>
              </a:endParaRPr>
            </a:p>
          </p:txBody>
        </p:sp>
        <p:sp>
          <p:nvSpPr>
            <p:cNvPr id="39" name="TextBox 38"/>
            <p:cNvSpPr txBox="1"/>
            <p:nvPr/>
          </p:nvSpPr>
          <p:spPr>
            <a:xfrm rot="18300000">
              <a:off x="6133397" y="1482272"/>
              <a:ext cx="2285489"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Duy Anh</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p:cNvSpPr txBox="1"/>
            <p:nvPr/>
          </p:nvSpPr>
          <p:spPr>
            <a:xfrm rot="18900000">
              <a:off x="6526528" y="1732615"/>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Tú</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Anh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p:cNvSpPr txBox="1"/>
            <p:nvPr/>
          </p:nvSpPr>
          <p:spPr>
            <a:xfrm rot="1053156">
              <a:off x="6963689" y="3735102"/>
              <a:ext cx="2297127" cy="524959"/>
            </a:xfrm>
            <a:prstGeom prst="ellipse">
              <a:avLst/>
            </a:prstGeom>
            <a:noFill/>
          </p:spPr>
          <p:txBody>
            <a:bodyPr wrap="square" rtlCol="0">
              <a:spAutoFit/>
            </a:bodyPr>
            <a:lstStyle/>
            <a:p>
              <a:pPr lvl="0" algn="ctr">
                <a:defRPr/>
              </a:pPr>
              <a:r>
                <a:rPr lang="vi-VN" dirty="0">
                  <a:solidFill>
                    <a:srgbClr val="7030A0"/>
                  </a:solidFill>
                </a:rPr>
                <a:t>Q. Chi</a:t>
              </a:r>
              <a:endParaRPr lang="en-US" dirty="0">
                <a:solidFill>
                  <a:srgbClr val="7030A0"/>
                </a:solidFill>
              </a:endParaRPr>
            </a:p>
          </p:txBody>
        </p:sp>
        <p:sp>
          <p:nvSpPr>
            <p:cNvPr id="42" name="TextBox 41"/>
            <p:cNvSpPr txBox="1"/>
            <p:nvPr/>
          </p:nvSpPr>
          <p:spPr>
            <a:xfrm rot="20100000">
              <a:off x="6827994" y="2310092"/>
              <a:ext cx="215264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  Q. Bảo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p:cNvSpPr txBox="1"/>
            <p:nvPr/>
          </p:nvSpPr>
          <p:spPr>
            <a:xfrm rot="20700000">
              <a:off x="7103055" y="2651663"/>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T. Bình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p:cNvSpPr txBox="1"/>
            <p:nvPr/>
          </p:nvSpPr>
          <p:spPr>
            <a:xfrm rot="21300000">
              <a:off x="7022183" y="2988905"/>
              <a:ext cx="2415053"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panose="020F0502020204030204" pitchFamily="34" charset="0"/>
                  <a:ea typeface="Cambria" panose="02040503050406030204" pitchFamily="18" charset="0"/>
                  <a:cs typeface="Calibri" panose="020F0502020204030204" pitchFamily="34" charset="0"/>
                </a:rPr>
                <a:t>Đ.M Châu</a:t>
              </a:r>
              <a:endParaRPr kumimoji="0" lang="en-US"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xmlns="" id="{6DCDF801-8718-7A8A-C2D7-E7677CD22CD3}"/>
                </a:ext>
              </a:extLst>
            </p:cNvPr>
            <p:cNvSpPr txBox="1"/>
            <p:nvPr/>
          </p:nvSpPr>
          <p:spPr>
            <a:xfrm rot="12278125">
              <a:off x="2996084" y="2302839"/>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a:ea typeface="+mn-ea"/>
                  <a:cs typeface="+mn-cs"/>
                </a:rPr>
                <a:t>V. Thắng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B8E4B383-6C58-3E8F-3CB3-DE2D4109786F}"/>
                </a:ext>
              </a:extLst>
            </p:cNvPr>
            <p:cNvSpPr txBox="1"/>
            <p:nvPr/>
          </p:nvSpPr>
          <p:spPr>
            <a:xfrm rot="19274761">
              <a:off x="6722696" y="1972851"/>
              <a:ext cx="215264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N.</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Anh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012CED75-488B-2130-07EA-99B9167740B9}"/>
                </a:ext>
              </a:extLst>
            </p:cNvPr>
            <p:cNvSpPr txBox="1"/>
            <p:nvPr/>
          </p:nvSpPr>
          <p:spPr>
            <a:xfrm rot="16536289">
              <a:off x="5126264" y="1136707"/>
              <a:ext cx="2291214" cy="531134"/>
            </a:xfrm>
            <a:prstGeom prst="ellipse">
              <a:avLst/>
            </a:prstGeom>
            <a:noFill/>
          </p:spPr>
          <p:txBody>
            <a:bodyPr wrap="square" rtlCol="0">
              <a:spAutoFit/>
            </a:bodyPr>
            <a:lstStyle/>
            <a:p>
              <a:pPr lvl="0" algn="ctr">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Vũ</a:t>
              </a:r>
              <a:r>
                <a:rPr kumimoji="0" lang="vi-VN" sz="1800" b="0" i="0" u="none" strike="noStrike" kern="1200" cap="none" spc="0" normalizeH="0" noProof="0" dirty="0">
                  <a:ln>
                    <a:noFill/>
                  </a:ln>
                  <a:solidFill>
                    <a:prstClr val="black"/>
                  </a:solidFill>
                  <a:effectLst/>
                  <a:uLnTx/>
                  <a:uFillTx/>
                  <a:latin typeface="Calibri" panose="020F0502020204030204"/>
                  <a:ea typeface="+mn-ea"/>
                  <a:cs typeface="+mn-cs"/>
                </a:rPr>
                <a:t> B.An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xmlns="" id="{57D3FC24-0201-155C-C6C6-06ABEF69F9F6}"/>
                </a:ext>
              </a:extLst>
            </p:cNvPr>
            <p:cNvSpPr txBox="1"/>
            <p:nvPr/>
          </p:nvSpPr>
          <p:spPr>
            <a:xfrm rot="13712977">
              <a:off x="3281724" y="1712635"/>
              <a:ext cx="2758640"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M. Trà</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xmlns="" id="{248F1E9D-2319-409E-ADDF-3B63E452B5C5}"/>
                </a:ext>
              </a:extLst>
            </p:cNvPr>
            <p:cNvSpPr txBox="1"/>
            <p:nvPr/>
          </p:nvSpPr>
          <p:spPr>
            <a:xfrm rot="11326837">
              <a:off x="2742709" y="2967192"/>
              <a:ext cx="2392204"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black"/>
                  </a:solidFill>
                  <a:latin typeface="Calibri"/>
                </a:rPr>
                <a:t>A</a:t>
              </a:r>
              <a:r>
                <a:rPr kumimoji="0" lang="vi-VN" sz="1800" b="0" i="0" u="none" strike="noStrike" kern="1200" cap="none" spc="0" normalizeH="0" baseline="0" noProof="0" dirty="0">
                  <a:ln>
                    <a:noFill/>
                  </a:ln>
                  <a:solidFill>
                    <a:prstClr val="black"/>
                  </a:solidFill>
                  <a:effectLst/>
                  <a:uLnTx/>
                  <a:uFillTx/>
                  <a:latin typeface="Calibri"/>
                  <a:ea typeface="+mn-ea"/>
                  <a:cs typeface="+mn-cs"/>
                </a:rPr>
                <a:t>n Nhiên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xmlns="" id="{834CC500-CB56-E904-DE82-1EFCEA892CB3}"/>
                </a:ext>
              </a:extLst>
            </p:cNvPr>
            <p:cNvSpPr txBox="1"/>
            <p:nvPr/>
          </p:nvSpPr>
          <p:spPr>
            <a:xfrm rot="3497155">
              <a:off x="6330898" y="4927842"/>
              <a:ext cx="2019117" cy="531134"/>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solidFill>
                    <a:prstClr val="white"/>
                  </a:solidFill>
                  <a:latin typeface="Calibri"/>
                </a:rPr>
                <a:t>An Đông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xmlns="" id="{252B48EB-6473-8C79-95E3-AAA6BA98DC18}"/>
                </a:ext>
              </a:extLst>
            </p:cNvPr>
            <p:cNvSpPr txBox="1"/>
            <p:nvPr/>
          </p:nvSpPr>
          <p:spPr>
            <a:xfrm rot="384344">
              <a:off x="7212937" y="3366287"/>
              <a:ext cx="2019117" cy="52495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Calibri" panose="020F0502020204030204"/>
                  <a:ea typeface="+mn-ea"/>
                  <a:cs typeface="+mn-cs"/>
                </a:rPr>
                <a:t>N.M Châu</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5" name="Picture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34802" y="5950940"/>
            <a:ext cx="2065023" cy="823310"/>
          </a:xfrm>
          <a:prstGeom prst="rect">
            <a:avLst/>
          </a:prstGeom>
        </p:spPr>
      </p:pic>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48" name="Picture 4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1" name="Picture 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2" name="Picture 5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3" name="Picture 5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7" name="Picture 5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8" name="Picture 5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59" name="Picture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6" name="Picture 6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7" name="Picture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8" name="Picture 6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69" name="Picture 6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0" name="Picture 6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1" name="Picture 7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3" name="Picture 7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5" name="Picture 7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6" name="Picture 7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7" name="Picture 7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79" name="Picture 7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0" name="Picture 7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1" name="Picture 8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2" name="Picture 8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3" name="Picture 8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4" name="Picture 8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5" name="Picture 8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6" name="Picture 8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7" name="Picture 8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8" name="Pictur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89" name="Picture 8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91" name="Picture 9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92" name="Picture 9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70132" y="2697441"/>
            <a:ext cx="1295450" cy="713697"/>
          </a:xfrm>
          <a:prstGeom prst="rect">
            <a:avLst/>
          </a:prstGeom>
        </p:spPr>
      </p:pic>
      <p:pic>
        <p:nvPicPr>
          <p:cNvPr id="96" name="Picture 9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62318">
            <a:off x="9582305" y="2681619"/>
            <a:ext cx="1295450" cy="713697"/>
          </a:xfrm>
          <a:prstGeom prst="rect">
            <a:avLst/>
          </a:prstGeom>
        </p:spPr>
      </p:pic>
      <p:pic>
        <p:nvPicPr>
          <p:cNvPr id="97"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sp>
        <p:nvSpPr>
          <p:cNvPr id="98" name="TextBox 97"/>
          <p:cNvSpPr txBox="1"/>
          <p:nvPr/>
        </p:nvSpPr>
        <p:spPr>
          <a:xfrm>
            <a:off x="1024165" y="594970"/>
            <a:ext cx="2858622"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VÒNG </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QUAY </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MAY</a:t>
            </a:r>
            <a:endParaRPr kumimoji="0" lang="vi-VN"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FF6600"/>
                </a:solidFill>
                <a:effectLst/>
                <a:uLnTx/>
                <a:uFillTx/>
                <a:latin typeface="Times New Roman" panose="02020603050405020304" pitchFamily="18" charset="0"/>
                <a:cs typeface="Times New Roman" panose="02020603050405020304" pitchFamily="18" charset="0"/>
              </a:rPr>
              <a:t> MẮN</a:t>
            </a:r>
          </a:p>
        </p:txBody>
      </p:sp>
      <p:sp>
        <p:nvSpPr>
          <p:cNvPr id="100" name="Oval 99">
            <a:extLst>
              <a:ext uri="{FF2B5EF4-FFF2-40B4-BE49-F238E27FC236}">
                <a16:creationId xmlns:a16="http://schemas.microsoft.com/office/drawing/2014/main" xmlns="" id="{378916E7-F775-4850-941F-66B278865EB5}"/>
              </a:ext>
            </a:extLst>
          </p:cNvPr>
          <p:cNvSpPr/>
          <p:nvPr/>
        </p:nvSpPr>
        <p:spPr>
          <a:xfrm>
            <a:off x="6092465" y="2425147"/>
            <a:ext cx="1802822" cy="1771243"/>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Star: 5 Points 13">
            <a:hlinkClick r:id="" action="ppaction://noaction"/>
            <a:extLst>
              <a:ext uri="{FF2B5EF4-FFF2-40B4-BE49-F238E27FC236}">
                <a16:creationId xmlns:a16="http://schemas.microsoft.com/office/drawing/2014/main" xmlns="" id="{BA8D3B82-4AD1-4C4F-B9C7-7B1915241176}"/>
              </a:ext>
            </a:extLst>
          </p:cNvPr>
          <p:cNvSpPr/>
          <p:nvPr/>
        </p:nvSpPr>
        <p:spPr>
          <a:xfrm>
            <a:off x="10049084" y="125995"/>
            <a:ext cx="860545" cy="892268"/>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 name="Picture 101">
            <a:hlinkClick r:id="rId8" action="ppaction://hlinksldjump"/>
            <a:extLst>
              <a:ext uri="{FF2B5EF4-FFF2-40B4-BE49-F238E27FC236}">
                <a16:creationId xmlns:a16="http://schemas.microsoft.com/office/drawing/2014/main" xmlns="" id="{1C5CAF3E-BECF-48EA-954E-C193ED3A2E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482" y="3781501"/>
            <a:ext cx="3059979" cy="3059979"/>
          </a:xfrm>
          <a:prstGeom prst="rect">
            <a:avLst/>
          </a:prstGeom>
        </p:spPr>
      </p:pic>
    </p:spTree>
    <p:extLst>
      <p:ext uri="{BB962C8B-B14F-4D97-AF65-F5344CB8AC3E}">
        <p14:creationId xmlns:p14="http://schemas.microsoft.com/office/powerpoint/2010/main" val="2203405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98"/>
                                        </p:tgtEl>
                                        <p:attrNameLst>
                                          <p:attrName>style.color</p:attrName>
                                        </p:attrNameLst>
                                      </p:cBhvr>
                                      <p:by>
                                        <p:hsl h="10842353" s="0" l="0"/>
                                      </p:by>
                                    </p:animClr>
                                    <p:animClr clrSpc="hsl" dir="cw">
                                      <p:cBhvr>
                                        <p:cTn id="7" dur="500" fill="hold"/>
                                        <p:tgtEl>
                                          <p:spTgt spid="98"/>
                                        </p:tgtEl>
                                        <p:attrNameLst>
                                          <p:attrName>fillcolor</p:attrName>
                                        </p:attrNameLst>
                                      </p:cBhvr>
                                      <p:by>
                                        <p:hsl h="10842353" s="0" l="0"/>
                                      </p:by>
                                    </p:animClr>
                                    <p:animClr clrSpc="hsl" dir="cw">
                                      <p:cBhvr>
                                        <p:cTn id="8" dur="500" fill="hold"/>
                                        <p:tgtEl>
                                          <p:spTgt spid="98"/>
                                        </p:tgtEl>
                                        <p:attrNameLst>
                                          <p:attrName>stroke.color</p:attrName>
                                        </p:attrNameLst>
                                      </p:cBhvr>
                                      <p:by>
                                        <p:hsl h="10842353" s="0" l="0"/>
                                      </p:by>
                                    </p:animClr>
                                    <p:set>
                                      <p:cBhvr>
                                        <p:cTn id="9" dur="500" fill="hold"/>
                                        <p:tgtEl>
                                          <p:spTgt spid="9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47"/>
                                        </p:tgtEl>
                                      </p:cBhvr>
                                    </p:animEffect>
                                    <p:set>
                                      <p:cBhvr>
                                        <p:cTn id="14" dur="1" fill="hold">
                                          <p:stCondLst>
                                            <p:cond delay="9"/>
                                          </p:stCondLst>
                                        </p:cTn>
                                        <p:tgtEl>
                                          <p:spTgt spid="47"/>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97"/>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48"/>
                                        </p:tgtEl>
                                      </p:cBhvr>
                                    </p:animEffect>
                                    <p:set>
                                      <p:cBhvr>
                                        <p:cTn id="21" dur="1" fill="hold">
                                          <p:stCondLst>
                                            <p:cond delay="9"/>
                                          </p:stCondLst>
                                        </p:cTn>
                                        <p:tgtEl>
                                          <p:spTgt spid="48"/>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97"/>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49"/>
                                        </p:tgtEl>
                                      </p:cBhvr>
                                    </p:animEffect>
                                    <p:set>
                                      <p:cBhvr>
                                        <p:cTn id="28" dur="1" fill="hold">
                                          <p:stCondLst>
                                            <p:cond delay="9"/>
                                          </p:stCondLst>
                                        </p:cTn>
                                        <p:tgtEl>
                                          <p:spTgt spid="49"/>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97"/>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50"/>
                                        </p:tgtEl>
                                      </p:cBhvr>
                                    </p:animEffect>
                                    <p:set>
                                      <p:cBhvr>
                                        <p:cTn id="35" dur="1" fill="hold">
                                          <p:stCondLst>
                                            <p:cond delay="9"/>
                                          </p:stCondLst>
                                        </p:cTn>
                                        <p:tgtEl>
                                          <p:spTgt spid="50"/>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97"/>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51"/>
                                        </p:tgtEl>
                                      </p:cBhvr>
                                    </p:animEffect>
                                    <p:set>
                                      <p:cBhvr>
                                        <p:cTn id="42" dur="1" fill="hold">
                                          <p:stCondLst>
                                            <p:cond delay="9"/>
                                          </p:stCondLst>
                                        </p:cTn>
                                        <p:tgtEl>
                                          <p:spTgt spid="51"/>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97"/>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52"/>
                                        </p:tgtEl>
                                      </p:cBhvr>
                                    </p:animEffect>
                                    <p:set>
                                      <p:cBhvr>
                                        <p:cTn id="49" dur="1" fill="hold">
                                          <p:stCondLst>
                                            <p:cond delay="9"/>
                                          </p:stCondLst>
                                        </p:cTn>
                                        <p:tgtEl>
                                          <p:spTgt spid="52"/>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97"/>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53"/>
                                        </p:tgtEl>
                                      </p:cBhvr>
                                    </p:animEffect>
                                    <p:set>
                                      <p:cBhvr>
                                        <p:cTn id="56" dur="1" fill="hold">
                                          <p:stCondLst>
                                            <p:cond delay="9"/>
                                          </p:stCondLst>
                                        </p:cTn>
                                        <p:tgtEl>
                                          <p:spTgt spid="53"/>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97"/>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54"/>
                                        </p:tgtEl>
                                      </p:cBhvr>
                                    </p:animEffect>
                                    <p:set>
                                      <p:cBhvr>
                                        <p:cTn id="63" dur="1" fill="hold">
                                          <p:stCondLst>
                                            <p:cond delay="9"/>
                                          </p:stCondLst>
                                        </p:cTn>
                                        <p:tgtEl>
                                          <p:spTgt spid="54"/>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97"/>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55"/>
                                        </p:tgtEl>
                                      </p:cBhvr>
                                    </p:animEffect>
                                    <p:set>
                                      <p:cBhvr>
                                        <p:cTn id="70" dur="1" fill="hold">
                                          <p:stCondLst>
                                            <p:cond delay="9"/>
                                          </p:stCondLst>
                                        </p:cTn>
                                        <p:tgtEl>
                                          <p:spTgt spid="55"/>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97"/>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56"/>
                                        </p:tgtEl>
                                      </p:cBhvr>
                                    </p:animEffect>
                                    <p:set>
                                      <p:cBhvr>
                                        <p:cTn id="77" dur="1" fill="hold">
                                          <p:stCondLst>
                                            <p:cond delay="9"/>
                                          </p:stCondLst>
                                        </p:cTn>
                                        <p:tgtEl>
                                          <p:spTgt spid="56"/>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97"/>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57"/>
                                        </p:tgtEl>
                                      </p:cBhvr>
                                    </p:animEffect>
                                    <p:set>
                                      <p:cBhvr>
                                        <p:cTn id="84" dur="1" fill="hold">
                                          <p:stCondLst>
                                            <p:cond delay="9"/>
                                          </p:stCondLst>
                                        </p:cTn>
                                        <p:tgtEl>
                                          <p:spTgt spid="57"/>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97"/>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58"/>
                                        </p:tgtEl>
                                      </p:cBhvr>
                                    </p:animEffect>
                                    <p:set>
                                      <p:cBhvr>
                                        <p:cTn id="91" dur="1" fill="hold">
                                          <p:stCondLst>
                                            <p:cond delay="9"/>
                                          </p:stCondLst>
                                        </p:cTn>
                                        <p:tgtEl>
                                          <p:spTgt spid="58"/>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97"/>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59"/>
                                        </p:tgtEl>
                                      </p:cBhvr>
                                    </p:animEffect>
                                    <p:set>
                                      <p:cBhvr>
                                        <p:cTn id="98" dur="1" fill="hold">
                                          <p:stCondLst>
                                            <p:cond delay="9"/>
                                          </p:stCondLst>
                                        </p:cTn>
                                        <p:tgtEl>
                                          <p:spTgt spid="59"/>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97"/>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60"/>
                                        </p:tgtEl>
                                      </p:cBhvr>
                                    </p:animEffect>
                                    <p:set>
                                      <p:cBhvr>
                                        <p:cTn id="105" dur="1" fill="hold">
                                          <p:stCondLst>
                                            <p:cond delay="9"/>
                                          </p:stCondLst>
                                        </p:cTn>
                                        <p:tgtEl>
                                          <p:spTgt spid="60"/>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97"/>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61"/>
                                        </p:tgtEl>
                                      </p:cBhvr>
                                    </p:animEffect>
                                    <p:set>
                                      <p:cBhvr>
                                        <p:cTn id="112" dur="1" fill="hold">
                                          <p:stCondLst>
                                            <p:cond delay="9"/>
                                          </p:stCondLst>
                                        </p:cTn>
                                        <p:tgtEl>
                                          <p:spTgt spid="61"/>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97"/>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62"/>
                                        </p:tgtEl>
                                      </p:cBhvr>
                                    </p:animEffect>
                                    <p:set>
                                      <p:cBhvr>
                                        <p:cTn id="119" dur="1" fill="hold">
                                          <p:stCondLst>
                                            <p:cond delay="9"/>
                                          </p:stCondLst>
                                        </p:cTn>
                                        <p:tgtEl>
                                          <p:spTgt spid="62"/>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97"/>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63"/>
                                        </p:tgtEl>
                                      </p:cBhvr>
                                    </p:animEffect>
                                    <p:set>
                                      <p:cBhvr>
                                        <p:cTn id="126" dur="1" fill="hold">
                                          <p:stCondLst>
                                            <p:cond delay="9"/>
                                          </p:stCondLst>
                                        </p:cTn>
                                        <p:tgtEl>
                                          <p:spTgt spid="63"/>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97"/>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64"/>
                                        </p:tgtEl>
                                      </p:cBhvr>
                                    </p:animEffect>
                                    <p:set>
                                      <p:cBhvr>
                                        <p:cTn id="133" dur="1" fill="hold">
                                          <p:stCondLst>
                                            <p:cond delay="9"/>
                                          </p:stCondLst>
                                        </p:cTn>
                                        <p:tgtEl>
                                          <p:spTgt spid="64"/>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97"/>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65"/>
                                        </p:tgtEl>
                                      </p:cBhvr>
                                    </p:animEffect>
                                    <p:set>
                                      <p:cBhvr>
                                        <p:cTn id="140" dur="1" fill="hold">
                                          <p:stCondLst>
                                            <p:cond delay="9"/>
                                          </p:stCondLst>
                                        </p:cTn>
                                        <p:tgtEl>
                                          <p:spTgt spid="65"/>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97"/>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66"/>
                                        </p:tgtEl>
                                      </p:cBhvr>
                                    </p:animEffect>
                                    <p:set>
                                      <p:cBhvr>
                                        <p:cTn id="147" dur="1" fill="hold">
                                          <p:stCondLst>
                                            <p:cond delay="9"/>
                                          </p:stCondLst>
                                        </p:cTn>
                                        <p:tgtEl>
                                          <p:spTgt spid="66"/>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97"/>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67"/>
                                        </p:tgtEl>
                                      </p:cBhvr>
                                    </p:animEffect>
                                    <p:set>
                                      <p:cBhvr>
                                        <p:cTn id="154" dur="1" fill="hold">
                                          <p:stCondLst>
                                            <p:cond delay="9"/>
                                          </p:stCondLst>
                                        </p:cTn>
                                        <p:tgtEl>
                                          <p:spTgt spid="67"/>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97"/>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68"/>
                                        </p:tgtEl>
                                      </p:cBhvr>
                                    </p:animEffect>
                                    <p:set>
                                      <p:cBhvr>
                                        <p:cTn id="161" dur="1" fill="hold">
                                          <p:stCondLst>
                                            <p:cond delay="9"/>
                                          </p:stCondLst>
                                        </p:cTn>
                                        <p:tgtEl>
                                          <p:spTgt spid="68"/>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97"/>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69"/>
                                        </p:tgtEl>
                                      </p:cBhvr>
                                    </p:animEffect>
                                    <p:set>
                                      <p:cBhvr>
                                        <p:cTn id="168" dur="1" fill="hold">
                                          <p:stCondLst>
                                            <p:cond delay="9"/>
                                          </p:stCondLst>
                                        </p:cTn>
                                        <p:tgtEl>
                                          <p:spTgt spid="69"/>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97"/>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70"/>
                                        </p:tgtEl>
                                      </p:cBhvr>
                                    </p:animEffect>
                                    <p:set>
                                      <p:cBhvr>
                                        <p:cTn id="175" dur="1" fill="hold">
                                          <p:stCondLst>
                                            <p:cond delay="9"/>
                                          </p:stCondLst>
                                        </p:cTn>
                                        <p:tgtEl>
                                          <p:spTgt spid="70"/>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97"/>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71"/>
                                        </p:tgtEl>
                                      </p:cBhvr>
                                    </p:animEffect>
                                    <p:set>
                                      <p:cBhvr>
                                        <p:cTn id="182" dur="1" fill="hold">
                                          <p:stCondLst>
                                            <p:cond delay="9"/>
                                          </p:stCondLst>
                                        </p:cTn>
                                        <p:tgtEl>
                                          <p:spTgt spid="71"/>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97"/>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72"/>
                                        </p:tgtEl>
                                      </p:cBhvr>
                                    </p:animEffect>
                                    <p:set>
                                      <p:cBhvr>
                                        <p:cTn id="189" dur="1" fill="hold">
                                          <p:stCondLst>
                                            <p:cond delay="9"/>
                                          </p:stCondLst>
                                        </p:cTn>
                                        <p:tgtEl>
                                          <p:spTgt spid="72"/>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97"/>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73"/>
                                        </p:tgtEl>
                                      </p:cBhvr>
                                    </p:animEffect>
                                    <p:set>
                                      <p:cBhvr>
                                        <p:cTn id="196" dur="1" fill="hold">
                                          <p:stCondLst>
                                            <p:cond delay="9"/>
                                          </p:stCondLst>
                                        </p:cTn>
                                        <p:tgtEl>
                                          <p:spTgt spid="73"/>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97"/>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74"/>
                                        </p:tgtEl>
                                      </p:cBhvr>
                                    </p:animEffect>
                                    <p:set>
                                      <p:cBhvr>
                                        <p:cTn id="203" dur="1" fill="hold">
                                          <p:stCondLst>
                                            <p:cond delay="9"/>
                                          </p:stCondLst>
                                        </p:cTn>
                                        <p:tgtEl>
                                          <p:spTgt spid="74"/>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97"/>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75"/>
                                        </p:tgtEl>
                                      </p:cBhvr>
                                    </p:animEffect>
                                    <p:set>
                                      <p:cBhvr>
                                        <p:cTn id="210" dur="1" fill="hold">
                                          <p:stCondLst>
                                            <p:cond delay="9"/>
                                          </p:stCondLst>
                                        </p:cTn>
                                        <p:tgtEl>
                                          <p:spTgt spid="75"/>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97"/>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76"/>
                                        </p:tgtEl>
                                      </p:cBhvr>
                                    </p:animEffect>
                                    <p:set>
                                      <p:cBhvr>
                                        <p:cTn id="217" dur="1" fill="hold">
                                          <p:stCondLst>
                                            <p:cond delay="9"/>
                                          </p:stCondLst>
                                        </p:cTn>
                                        <p:tgtEl>
                                          <p:spTgt spid="76"/>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97"/>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77"/>
                                        </p:tgtEl>
                                      </p:cBhvr>
                                    </p:animEffect>
                                    <p:set>
                                      <p:cBhvr>
                                        <p:cTn id="224" dur="1" fill="hold">
                                          <p:stCondLst>
                                            <p:cond delay="9"/>
                                          </p:stCondLst>
                                        </p:cTn>
                                        <p:tgtEl>
                                          <p:spTgt spid="77"/>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97"/>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78"/>
                                        </p:tgtEl>
                                      </p:cBhvr>
                                    </p:animEffect>
                                    <p:set>
                                      <p:cBhvr>
                                        <p:cTn id="231" dur="1" fill="hold">
                                          <p:stCondLst>
                                            <p:cond delay="9"/>
                                          </p:stCondLst>
                                        </p:cTn>
                                        <p:tgtEl>
                                          <p:spTgt spid="78"/>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97"/>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79"/>
                                        </p:tgtEl>
                                      </p:cBhvr>
                                    </p:animEffect>
                                    <p:set>
                                      <p:cBhvr>
                                        <p:cTn id="238" dur="1" fill="hold">
                                          <p:stCondLst>
                                            <p:cond delay="9"/>
                                          </p:stCondLst>
                                        </p:cTn>
                                        <p:tgtEl>
                                          <p:spTgt spid="79"/>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97"/>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80"/>
                                        </p:tgtEl>
                                      </p:cBhvr>
                                    </p:animEffect>
                                    <p:set>
                                      <p:cBhvr>
                                        <p:cTn id="245" dur="1" fill="hold">
                                          <p:stCondLst>
                                            <p:cond delay="9"/>
                                          </p:stCondLst>
                                        </p:cTn>
                                        <p:tgtEl>
                                          <p:spTgt spid="80"/>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97"/>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81"/>
                                        </p:tgtEl>
                                      </p:cBhvr>
                                    </p:animEffect>
                                    <p:set>
                                      <p:cBhvr>
                                        <p:cTn id="252" dur="1" fill="hold">
                                          <p:stCondLst>
                                            <p:cond delay="9"/>
                                          </p:stCondLst>
                                        </p:cTn>
                                        <p:tgtEl>
                                          <p:spTgt spid="81"/>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97"/>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82"/>
                                        </p:tgtEl>
                                      </p:cBhvr>
                                    </p:animEffect>
                                    <p:set>
                                      <p:cBhvr>
                                        <p:cTn id="259" dur="1" fill="hold">
                                          <p:stCondLst>
                                            <p:cond delay="9"/>
                                          </p:stCondLst>
                                        </p:cTn>
                                        <p:tgtEl>
                                          <p:spTgt spid="82"/>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97"/>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83"/>
                                        </p:tgtEl>
                                      </p:cBhvr>
                                    </p:animEffect>
                                    <p:set>
                                      <p:cBhvr>
                                        <p:cTn id="266" dur="1" fill="hold">
                                          <p:stCondLst>
                                            <p:cond delay="9"/>
                                          </p:stCondLst>
                                        </p:cTn>
                                        <p:tgtEl>
                                          <p:spTgt spid="83"/>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97"/>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84"/>
                                        </p:tgtEl>
                                      </p:cBhvr>
                                    </p:animEffect>
                                    <p:set>
                                      <p:cBhvr>
                                        <p:cTn id="273" dur="1" fill="hold">
                                          <p:stCondLst>
                                            <p:cond delay="9"/>
                                          </p:stCondLst>
                                        </p:cTn>
                                        <p:tgtEl>
                                          <p:spTgt spid="84"/>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97"/>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85"/>
                                        </p:tgtEl>
                                      </p:cBhvr>
                                    </p:animEffect>
                                    <p:set>
                                      <p:cBhvr>
                                        <p:cTn id="280" dur="1" fill="hold">
                                          <p:stCondLst>
                                            <p:cond delay="9"/>
                                          </p:stCondLst>
                                        </p:cTn>
                                        <p:tgtEl>
                                          <p:spTgt spid="85"/>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97"/>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86"/>
                                        </p:tgtEl>
                                      </p:cBhvr>
                                    </p:animEffect>
                                    <p:set>
                                      <p:cBhvr>
                                        <p:cTn id="287" dur="1" fill="hold">
                                          <p:stCondLst>
                                            <p:cond delay="9"/>
                                          </p:stCondLst>
                                        </p:cTn>
                                        <p:tgtEl>
                                          <p:spTgt spid="86"/>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97"/>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87"/>
                                        </p:tgtEl>
                                      </p:cBhvr>
                                    </p:animEffect>
                                    <p:set>
                                      <p:cBhvr>
                                        <p:cTn id="294" dur="1" fill="hold">
                                          <p:stCondLst>
                                            <p:cond delay="9"/>
                                          </p:stCondLst>
                                        </p:cTn>
                                        <p:tgtEl>
                                          <p:spTgt spid="87"/>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97"/>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88"/>
                                        </p:tgtEl>
                                      </p:cBhvr>
                                    </p:animEffect>
                                    <p:set>
                                      <p:cBhvr>
                                        <p:cTn id="301" dur="1" fill="hold">
                                          <p:stCondLst>
                                            <p:cond delay="9"/>
                                          </p:stCondLst>
                                        </p:cTn>
                                        <p:tgtEl>
                                          <p:spTgt spid="88"/>
                                        </p:tgtEl>
                                        <p:attrNameLst>
                                          <p:attrName>style.visibility</p:attrName>
                                        </p:attrNameLst>
                                      </p:cBhvr>
                                      <p:to>
                                        <p:strVal val="hidden"/>
                                      </p:to>
                                    </p:set>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10"/>
                                        <p:tgtEl>
                                          <p:spTgt spid="89"/>
                                        </p:tgtEl>
                                      </p:cBhvr>
                                    </p:animEffect>
                                    <p:set>
                                      <p:cBhvr>
                                        <p:cTn id="306" dur="1" fill="hold">
                                          <p:stCondLst>
                                            <p:cond delay="9"/>
                                          </p:stCondLst>
                                        </p:cTn>
                                        <p:tgtEl>
                                          <p:spTgt spid="89"/>
                                        </p:tgtEl>
                                        <p:attrNameLst>
                                          <p:attrName>style.visibility</p:attrName>
                                        </p:attrNameLst>
                                      </p:cBhvr>
                                      <p:to>
                                        <p:strVal val="hidden"/>
                                      </p:to>
                                    </p:set>
                                  </p:childTnLst>
                                </p:cTn>
                              </p:par>
                              <p:par>
                                <p:cTn id="307" presetID="3" presetClass="mediacall" presetSubtype="0" fill="hold" nodeType="withEffect">
                                  <p:stCondLst>
                                    <p:cond delay="0"/>
                                  </p:stCondLst>
                                  <p:childTnLst>
                                    <p:cmd type="call" cmd="stop">
                                      <p:cBhvr>
                                        <p:cTn id="308" dur="1" fill="hold"/>
                                        <p:tgtEl>
                                          <p:spTgt spid="97"/>
                                        </p:tgtEl>
                                      </p:cBhvr>
                                    </p:cmd>
                                  </p:childTnLst>
                                </p:cTn>
                              </p:par>
                            </p:childTnLst>
                          </p:cTn>
                        </p:par>
                      </p:childTnLst>
                    </p:cTn>
                  </p:par>
                  <p:par>
                    <p:cTn id="309" fill="hold">
                      <p:stCondLst>
                        <p:cond delay="indefinite"/>
                      </p:stCondLst>
                      <p:childTnLst>
                        <p:par>
                          <p:cTn id="310" fill="hold">
                            <p:stCondLst>
                              <p:cond delay="0"/>
                            </p:stCondLst>
                            <p:childTnLst>
                              <p:par>
                                <p:cTn id="311" presetID="10" presetClass="exit" presetSubtype="0" fill="hold" nodeType="clickEffect">
                                  <p:stCondLst>
                                    <p:cond delay="0"/>
                                  </p:stCondLst>
                                  <p:childTnLst>
                                    <p:animEffect transition="out" filter="fade">
                                      <p:cBhvr>
                                        <p:cTn id="312" dur="10"/>
                                        <p:tgtEl>
                                          <p:spTgt spid="90"/>
                                        </p:tgtEl>
                                      </p:cBhvr>
                                    </p:animEffect>
                                    <p:set>
                                      <p:cBhvr>
                                        <p:cTn id="313" dur="1" fill="hold">
                                          <p:stCondLst>
                                            <p:cond delay="9"/>
                                          </p:stCondLst>
                                        </p:cTn>
                                        <p:tgtEl>
                                          <p:spTgt spid="90"/>
                                        </p:tgtEl>
                                        <p:attrNameLst>
                                          <p:attrName>style.visibility</p:attrName>
                                        </p:attrNameLst>
                                      </p:cBhvr>
                                      <p:to>
                                        <p:strVal val="hidden"/>
                                      </p:to>
                                    </p:set>
                                  </p:childTnLst>
                                </p:cTn>
                              </p:par>
                              <p:par>
                                <p:cTn id="314" presetID="3" presetClass="mediacall" presetSubtype="0" fill="hold" nodeType="withEffect">
                                  <p:stCondLst>
                                    <p:cond delay="0"/>
                                  </p:stCondLst>
                                  <p:childTnLst>
                                    <p:cmd type="call" cmd="stop">
                                      <p:cBhvr>
                                        <p:cTn id="315" dur="1" fill="hold"/>
                                        <p:tgtEl>
                                          <p:spTgt spid="97"/>
                                        </p:tgtEl>
                                      </p:cBhvr>
                                    </p:cmd>
                                  </p:childTnLst>
                                </p:cTn>
                              </p:par>
                            </p:childTnLst>
                          </p:cTn>
                        </p:par>
                      </p:childTnLst>
                    </p:cTn>
                  </p:par>
                  <p:par>
                    <p:cTn id="316" fill="hold">
                      <p:stCondLst>
                        <p:cond delay="indefinite"/>
                      </p:stCondLst>
                      <p:childTnLst>
                        <p:par>
                          <p:cTn id="317" fill="hold">
                            <p:stCondLst>
                              <p:cond delay="0"/>
                            </p:stCondLst>
                            <p:childTnLst>
                              <p:par>
                                <p:cTn id="318" presetID="10" presetClass="exit" presetSubtype="0" fill="hold" nodeType="clickEffect">
                                  <p:stCondLst>
                                    <p:cond delay="0"/>
                                  </p:stCondLst>
                                  <p:childTnLst>
                                    <p:animEffect transition="out" filter="fade">
                                      <p:cBhvr>
                                        <p:cTn id="319" dur="10"/>
                                        <p:tgtEl>
                                          <p:spTgt spid="91"/>
                                        </p:tgtEl>
                                      </p:cBhvr>
                                    </p:animEffect>
                                    <p:set>
                                      <p:cBhvr>
                                        <p:cTn id="320" dur="1" fill="hold">
                                          <p:stCondLst>
                                            <p:cond delay="9"/>
                                          </p:stCondLst>
                                        </p:cTn>
                                        <p:tgtEl>
                                          <p:spTgt spid="91"/>
                                        </p:tgtEl>
                                        <p:attrNameLst>
                                          <p:attrName>style.visibility</p:attrName>
                                        </p:attrNameLst>
                                      </p:cBhvr>
                                      <p:to>
                                        <p:strVal val="hidden"/>
                                      </p:to>
                                    </p:set>
                                  </p:childTnLst>
                                </p:cTn>
                              </p:par>
                              <p:par>
                                <p:cTn id="321" presetID="3" presetClass="mediacall" presetSubtype="0" fill="hold" nodeType="withEffect">
                                  <p:stCondLst>
                                    <p:cond delay="0"/>
                                  </p:stCondLst>
                                  <p:childTnLst>
                                    <p:cmd type="call" cmd="stop">
                                      <p:cBhvr>
                                        <p:cTn id="322" dur="1" fill="hold"/>
                                        <p:tgtEl>
                                          <p:spTgt spid="97"/>
                                        </p:tgtEl>
                                      </p:cBhvr>
                                    </p:cmd>
                                  </p:childTnLst>
                                </p:cTn>
                              </p:par>
                            </p:childTnLst>
                          </p:cTn>
                        </p:par>
                      </p:childTnLst>
                    </p:cTn>
                  </p:par>
                  <p:par>
                    <p:cTn id="323" fill="hold">
                      <p:stCondLst>
                        <p:cond delay="indefinite"/>
                      </p:stCondLst>
                      <p:childTnLst>
                        <p:par>
                          <p:cTn id="324" fill="hold">
                            <p:stCondLst>
                              <p:cond delay="0"/>
                            </p:stCondLst>
                            <p:childTnLst>
                              <p:par>
                                <p:cTn id="325" presetID="10" presetClass="exit" presetSubtype="0" fill="hold" nodeType="clickEffect">
                                  <p:stCondLst>
                                    <p:cond delay="0"/>
                                  </p:stCondLst>
                                  <p:childTnLst>
                                    <p:animEffect transition="out" filter="fade">
                                      <p:cBhvr>
                                        <p:cTn id="326" dur="10"/>
                                        <p:tgtEl>
                                          <p:spTgt spid="92"/>
                                        </p:tgtEl>
                                      </p:cBhvr>
                                    </p:animEffect>
                                    <p:set>
                                      <p:cBhvr>
                                        <p:cTn id="327" dur="1" fill="hold">
                                          <p:stCondLst>
                                            <p:cond delay="9"/>
                                          </p:stCondLst>
                                        </p:cTn>
                                        <p:tgtEl>
                                          <p:spTgt spid="92"/>
                                        </p:tgtEl>
                                        <p:attrNameLst>
                                          <p:attrName>style.visibility</p:attrName>
                                        </p:attrNameLst>
                                      </p:cBhvr>
                                      <p:to>
                                        <p:strVal val="hidden"/>
                                      </p:to>
                                    </p:set>
                                  </p:childTnLst>
                                </p:cTn>
                              </p:par>
                              <p:par>
                                <p:cTn id="328" presetID="3" presetClass="mediacall" presetSubtype="0" fill="hold" nodeType="withEffect">
                                  <p:stCondLst>
                                    <p:cond delay="0"/>
                                  </p:stCondLst>
                                  <p:childTnLst>
                                    <p:cmd type="call" cmd="stop">
                                      <p:cBhvr>
                                        <p:cTn id="329" dur="1" fill="hold"/>
                                        <p:tgtEl>
                                          <p:spTgt spid="97"/>
                                        </p:tgtEl>
                                      </p:cBhvr>
                                    </p:cmd>
                                  </p:childTnLst>
                                </p:cTn>
                              </p:par>
                            </p:childTnLst>
                          </p:cTn>
                        </p:par>
                      </p:childTnLst>
                    </p:cTn>
                  </p:par>
                  <p:par>
                    <p:cTn id="330" fill="hold">
                      <p:stCondLst>
                        <p:cond delay="indefinite"/>
                      </p:stCondLst>
                      <p:childTnLst>
                        <p:par>
                          <p:cTn id="331" fill="hold">
                            <p:stCondLst>
                              <p:cond delay="0"/>
                            </p:stCondLst>
                            <p:childTnLst>
                              <p:par>
                                <p:cTn id="332" presetID="10" presetClass="exit" presetSubtype="0" fill="hold" nodeType="clickEffect">
                                  <p:stCondLst>
                                    <p:cond delay="0"/>
                                  </p:stCondLst>
                                  <p:childTnLst>
                                    <p:animEffect transition="out" filter="fade">
                                      <p:cBhvr>
                                        <p:cTn id="333" dur="10"/>
                                        <p:tgtEl>
                                          <p:spTgt spid="93"/>
                                        </p:tgtEl>
                                      </p:cBhvr>
                                    </p:animEffect>
                                    <p:set>
                                      <p:cBhvr>
                                        <p:cTn id="334" dur="1" fill="hold">
                                          <p:stCondLst>
                                            <p:cond delay="9"/>
                                          </p:stCondLst>
                                        </p:cTn>
                                        <p:tgtEl>
                                          <p:spTgt spid="93"/>
                                        </p:tgtEl>
                                        <p:attrNameLst>
                                          <p:attrName>style.visibility</p:attrName>
                                        </p:attrNameLst>
                                      </p:cBhvr>
                                      <p:to>
                                        <p:strVal val="hidden"/>
                                      </p:to>
                                    </p:set>
                                  </p:childTnLst>
                                </p:cTn>
                              </p:par>
                              <p:par>
                                <p:cTn id="335" presetID="3" presetClass="mediacall" presetSubtype="0" fill="hold" nodeType="withEffect">
                                  <p:stCondLst>
                                    <p:cond delay="0"/>
                                  </p:stCondLst>
                                  <p:childTnLst>
                                    <p:cmd type="call" cmd="stop">
                                      <p:cBhvr>
                                        <p:cTn id="336" dur="1" fill="hold"/>
                                        <p:tgtEl>
                                          <p:spTgt spid="97"/>
                                        </p:tgtEl>
                                      </p:cBhvr>
                                    </p:cmd>
                                  </p:childTnLst>
                                </p:cTn>
                              </p:par>
                            </p:childTnLst>
                          </p:cTn>
                        </p:par>
                      </p:childTnLst>
                    </p:cTn>
                  </p:par>
                  <p:par>
                    <p:cTn id="337" fill="hold">
                      <p:stCondLst>
                        <p:cond delay="indefinite"/>
                      </p:stCondLst>
                      <p:childTnLst>
                        <p:par>
                          <p:cTn id="338" fill="hold">
                            <p:stCondLst>
                              <p:cond delay="0"/>
                            </p:stCondLst>
                            <p:childTnLst>
                              <p:par>
                                <p:cTn id="339" presetID="10" presetClass="exit" presetSubtype="0" fill="hold" nodeType="clickEffect">
                                  <p:stCondLst>
                                    <p:cond delay="0"/>
                                  </p:stCondLst>
                                  <p:childTnLst>
                                    <p:animEffect transition="out" filter="fade">
                                      <p:cBhvr>
                                        <p:cTn id="340" dur="10"/>
                                        <p:tgtEl>
                                          <p:spTgt spid="94"/>
                                        </p:tgtEl>
                                      </p:cBhvr>
                                    </p:animEffect>
                                    <p:set>
                                      <p:cBhvr>
                                        <p:cTn id="341" dur="1" fill="hold">
                                          <p:stCondLst>
                                            <p:cond delay="9"/>
                                          </p:stCondLst>
                                        </p:cTn>
                                        <p:tgtEl>
                                          <p:spTgt spid="94"/>
                                        </p:tgtEl>
                                        <p:attrNameLst>
                                          <p:attrName>style.visibility</p:attrName>
                                        </p:attrNameLst>
                                      </p:cBhvr>
                                      <p:to>
                                        <p:strVal val="hidden"/>
                                      </p:to>
                                    </p:set>
                                  </p:childTnLst>
                                </p:cTn>
                              </p:par>
                              <p:par>
                                <p:cTn id="342" presetID="3" presetClass="mediacall" presetSubtype="0" fill="hold" nodeType="withEffect">
                                  <p:stCondLst>
                                    <p:cond delay="0"/>
                                  </p:stCondLst>
                                  <p:childTnLst>
                                    <p:cmd type="call" cmd="stop">
                                      <p:cBhvr>
                                        <p:cTn id="343" dur="1" fill="hold"/>
                                        <p:tgtEl>
                                          <p:spTgt spid="97"/>
                                        </p:tgtEl>
                                      </p:cBhvr>
                                    </p:cmd>
                                  </p:childTnLst>
                                </p:cTn>
                              </p:par>
                            </p:childTnLst>
                          </p:cTn>
                        </p:par>
                      </p:childTnLst>
                    </p:cTn>
                  </p:par>
                  <p:par>
                    <p:cTn id="344" fill="hold">
                      <p:stCondLst>
                        <p:cond delay="indefinite"/>
                      </p:stCondLst>
                      <p:childTnLst>
                        <p:par>
                          <p:cTn id="345" fill="hold">
                            <p:stCondLst>
                              <p:cond delay="0"/>
                            </p:stCondLst>
                            <p:childTnLst>
                              <p:par>
                                <p:cTn id="346" presetID="10" presetClass="exit" presetSubtype="0" fill="hold" nodeType="clickEffect">
                                  <p:stCondLst>
                                    <p:cond delay="0"/>
                                  </p:stCondLst>
                                  <p:childTnLst>
                                    <p:animEffect transition="out" filter="fade">
                                      <p:cBhvr>
                                        <p:cTn id="347" dur="10"/>
                                        <p:tgtEl>
                                          <p:spTgt spid="95"/>
                                        </p:tgtEl>
                                      </p:cBhvr>
                                    </p:animEffect>
                                    <p:set>
                                      <p:cBhvr>
                                        <p:cTn id="348" dur="1" fill="hold">
                                          <p:stCondLst>
                                            <p:cond delay="9"/>
                                          </p:stCondLst>
                                        </p:cTn>
                                        <p:tgtEl>
                                          <p:spTgt spid="95"/>
                                        </p:tgtEl>
                                        <p:attrNameLst>
                                          <p:attrName>style.visibility</p:attrName>
                                        </p:attrNameLst>
                                      </p:cBhvr>
                                      <p:to>
                                        <p:strVal val="hidden"/>
                                      </p:to>
                                    </p:set>
                                  </p:childTnLst>
                                </p:cTn>
                              </p:par>
                              <p:par>
                                <p:cTn id="349" presetID="3" presetClass="mediacall" presetSubtype="0" fill="hold" nodeType="withEffect">
                                  <p:stCondLst>
                                    <p:cond delay="0"/>
                                  </p:stCondLst>
                                  <p:childTnLst>
                                    <p:cmd type="call" cmd="stop">
                                      <p:cBhvr>
                                        <p:cTn id="350" dur="1" fill="hold"/>
                                        <p:tgtEl>
                                          <p:spTgt spid="97"/>
                                        </p:tgtEl>
                                      </p:cBhvr>
                                    </p:cmd>
                                  </p:childTnLst>
                                </p:cTn>
                              </p:par>
                            </p:childTnLst>
                          </p:cTn>
                        </p:par>
                      </p:childTnLst>
                    </p:cTn>
                  </p:par>
                  <p:par>
                    <p:cTn id="351" fill="hold">
                      <p:stCondLst>
                        <p:cond delay="indefinite"/>
                      </p:stCondLst>
                      <p:childTnLst>
                        <p:par>
                          <p:cTn id="352" fill="hold">
                            <p:stCondLst>
                              <p:cond delay="0"/>
                            </p:stCondLst>
                            <p:childTnLst>
                              <p:par>
                                <p:cTn id="353" presetID="10" presetClass="exit" presetSubtype="0" fill="hold" nodeType="clickEffect">
                                  <p:stCondLst>
                                    <p:cond delay="0"/>
                                  </p:stCondLst>
                                  <p:childTnLst>
                                    <p:animEffect transition="out" filter="fade">
                                      <p:cBhvr>
                                        <p:cTn id="354" dur="10"/>
                                        <p:tgtEl>
                                          <p:spTgt spid="96"/>
                                        </p:tgtEl>
                                      </p:cBhvr>
                                    </p:animEffect>
                                    <p:set>
                                      <p:cBhvr>
                                        <p:cTn id="355" dur="1" fill="hold">
                                          <p:stCondLst>
                                            <p:cond delay="9"/>
                                          </p:stCondLst>
                                        </p:cTn>
                                        <p:tgtEl>
                                          <p:spTgt spid="96"/>
                                        </p:tgtEl>
                                        <p:attrNameLst>
                                          <p:attrName>style.visibility</p:attrName>
                                        </p:attrNameLst>
                                      </p:cBhvr>
                                      <p:to>
                                        <p:strVal val="hidden"/>
                                      </p:to>
                                    </p:set>
                                  </p:childTnLst>
                                </p:cTn>
                              </p:par>
                              <p:par>
                                <p:cTn id="356" presetID="3" presetClass="mediacall" presetSubtype="0" fill="hold" nodeType="withEffect">
                                  <p:stCondLst>
                                    <p:cond delay="0"/>
                                  </p:stCondLst>
                                  <p:childTnLst>
                                    <p:cmd type="call" cmd="stop">
                                      <p:cBhvr>
                                        <p:cTn id="357" dur="1" fill="hold"/>
                                        <p:tgtEl>
                                          <p:spTgt spid="97"/>
                                        </p:tgtEl>
                                      </p:cBhvr>
                                    </p:cmd>
                                  </p:childTnLst>
                                </p:cTn>
                              </p:par>
                            </p:childTnLst>
                          </p:cTn>
                        </p:par>
                      </p:childTnLst>
                    </p:cTn>
                  </p:par>
                  <p:par>
                    <p:cTn id="358" fill="hold">
                      <p:stCondLst>
                        <p:cond delay="indefinite"/>
                      </p:stCondLst>
                      <p:childTnLst>
                        <p:par>
                          <p:cTn id="359" fill="hold">
                            <p:stCondLst>
                              <p:cond delay="0"/>
                            </p:stCondLst>
                            <p:childTnLst>
                              <p:par>
                                <p:cTn id="360" presetID="3" presetClass="mediacall" presetSubtype="0" fill="hold" nodeType="clickEffect">
                                  <p:stCondLst>
                                    <p:cond delay="0"/>
                                  </p:stCondLst>
                                  <p:childTnLst>
                                    <p:cmd type="call" cmd="stop">
                                      <p:cBhvr>
                                        <p:cTn id="361" dur="1" fill="hold"/>
                                        <p:tgtEl>
                                          <p:spTgt spid="9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2" restart="whenNotActive" fill="hold" evtFilter="cancelBubble" nodeType="interactiveSeq">
                <p:stCondLst>
                  <p:cond evt="onClick" delay="0">
                    <p:tgtEl>
                      <p:spTgt spid="46"/>
                    </p:tgtEl>
                  </p:cond>
                </p:stCondLst>
                <p:endSync evt="end" delay="0">
                  <p:rtn val="all"/>
                </p:endSync>
                <p:childTnLst>
                  <p:par>
                    <p:cTn id="363" fill="hold">
                      <p:stCondLst>
                        <p:cond delay="0"/>
                      </p:stCondLst>
                      <p:childTnLst>
                        <p:par>
                          <p:cTn id="364" fill="hold">
                            <p:stCondLst>
                              <p:cond delay="0"/>
                            </p:stCondLst>
                            <p:childTnLst>
                              <p:par>
                                <p:cTn id="365" presetID="30" presetClass="emph" presetSubtype="0" fill="hold" nodeType="clickEffect">
                                  <p:stCondLst>
                                    <p:cond delay="0"/>
                                  </p:stCondLst>
                                  <p:childTnLst>
                                    <p:animClr clrSpc="hsl" dir="cw">
                                      <p:cBhvr override="childStyle">
                                        <p:cTn id="366" dur="500" fill="hold"/>
                                        <p:tgtEl>
                                          <p:spTgt spid="46"/>
                                        </p:tgtEl>
                                        <p:attrNameLst>
                                          <p:attrName>style.color</p:attrName>
                                        </p:attrNameLst>
                                      </p:cBhvr>
                                      <p:by>
                                        <p:hsl h="0" s="12549" l="25098"/>
                                      </p:by>
                                    </p:animClr>
                                    <p:animClr clrSpc="hsl" dir="cw">
                                      <p:cBhvr>
                                        <p:cTn id="367" dur="500" fill="hold"/>
                                        <p:tgtEl>
                                          <p:spTgt spid="46"/>
                                        </p:tgtEl>
                                        <p:attrNameLst>
                                          <p:attrName>fillcolor</p:attrName>
                                        </p:attrNameLst>
                                      </p:cBhvr>
                                      <p:by>
                                        <p:hsl h="0" s="12549" l="25098"/>
                                      </p:by>
                                    </p:animClr>
                                    <p:animClr clrSpc="hsl" dir="cw">
                                      <p:cBhvr>
                                        <p:cTn id="368" dur="500" fill="hold"/>
                                        <p:tgtEl>
                                          <p:spTgt spid="46"/>
                                        </p:tgtEl>
                                        <p:attrNameLst>
                                          <p:attrName>stroke.color</p:attrName>
                                        </p:attrNameLst>
                                      </p:cBhvr>
                                      <p:by>
                                        <p:hsl h="0" s="12549" l="25098"/>
                                      </p:by>
                                    </p:animClr>
                                    <p:set>
                                      <p:cBhvr>
                                        <p:cTn id="369" dur="500" fill="hold"/>
                                        <p:tgtEl>
                                          <p:spTgt spid="46"/>
                                        </p:tgtEl>
                                        <p:attrNameLst>
                                          <p:attrName>fill.type</p:attrName>
                                        </p:attrNameLst>
                                      </p:cBhvr>
                                      <p:to>
                                        <p:strVal val="solid"/>
                                      </p:to>
                                    </p:set>
                                  </p:childTnLst>
                                </p:cTn>
                              </p:par>
                              <p:par>
                                <p:cTn id="370" presetID="8" presetClass="emph" presetSubtype="0" repeatCount="indefinite" fill="hold" nodeType="withEffect">
                                  <p:stCondLst>
                                    <p:cond delay="0"/>
                                  </p:stCondLst>
                                  <p:endCondLst>
                                    <p:cond evt="onNext" delay="0">
                                      <p:tgtEl>
                                        <p:sldTgt/>
                                      </p:tgtEl>
                                    </p:cond>
                                  </p:endCondLst>
                                  <p:childTnLst>
                                    <p:animRot by="21600000">
                                      <p:cBhvr>
                                        <p:cTn id="371" dur="500" fill="hold"/>
                                        <p:tgtEl>
                                          <p:spTgt spid="7"/>
                                        </p:tgtEl>
                                        <p:attrNameLst>
                                          <p:attrName>r</p:attrName>
                                        </p:attrNameLst>
                                      </p:cBhvr>
                                    </p:animRot>
                                  </p:childTnLst>
                                </p:cTn>
                              </p:par>
                              <p:par>
                                <p:cTn id="372" presetID="1" presetClass="mediacall" presetSubtype="0" fill="hold" nodeType="withEffect">
                                  <p:stCondLst>
                                    <p:cond delay="0"/>
                                  </p:stCondLst>
                                  <p:childTnLst>
                                    <p:cmd type="call" cmd="playFrom(0.0)">
                                      <p:cBhvr>
                                        <p:cTn id="373" dur="30406" fill="hold"/>
                                        <p:tgtEl>
                                          <p:spTgt spid="97"/>
                                        </p:tgtEl>
                                      </p:cBhvr>
                                    </p:cmd>
                                  </p:childTnLst>
                                </p:cTn>
                              </p:par>
                            </p:childTnLst>
                          </p:cTn>
                        </p:par>
                      </p:childTnLst>
                    </p:cTn>
                  </p:par>
                </p:childTnLst>
              </p:cTn>
              <p:nextCondLst>
                <p:cond evt="onClick" delay="0">
                  <p:tgtEl>
                    <p:spTgt spid="46"/>
                  </p:tgtEl>
                </p:cond>
              </p:nextCondLst>
            </p:seq>
            <p:audio>
              <p:cMediaNode vol="80000">
                <p:cTn id="374" repeatCount="indefinite" fill="hold" display="0">
                  <p:stCondLst>
                    <p:cond delay="indefinite"/>
                  </p:stCondLst>
                  <p:endCondLst>
                    <p:cond evt="onStopAudio" delay="0">
                      <p:tgtEl>
                        <p:sldTgt/>
                      </p:tgtEl>
                    </p:cond>
                    <p:cond evt="onNext" delay="0">
                      <p:tgtEl>
                        <p:sldTgt/>
                      </p:tgtEl>
                    </p:cond>
                  </p:endCondLst>
                </p:cTn>
                <p:tgtEl>
                  <p:spTgt spid="97"/>
                </p:tgtEl>
              </p:cMediaNode>
            </p:audio>
          </p:childTnLst>
        </p:cTn>
      </p:par>
    </p:tnLst>
    <p:bldLst>
      <p:bldP spid="9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a:fillRect/>
          </a:stretch>
        </p:blipFill>
        <p:spPr>
          <a:xfrm rot="5400000">
            <a:off x="2667000" y="-2667000"/>
            <a:ext cx="6858000" cy="12192000"/>
          </a:xfrm>
          <a:prstGeom prst="rect">
            <a:avLst/>
          </a:prstGeom>
        </p:spPr>
      </p:pic>
      <p:pic>
        <p:nvPicPr>
          <p:cNvPr id="3" name="图片 2"/>
          <p:cNvPicPr>
            <a:picLocks noChangeAspect="1"/>
          </p:cNvPicPr>
          <p:nvPr/>
        </p:nvPicPr>
        <p:blipFill rotWithShape="1">
          <a:blip r:embed="rId5">
            <a:extLst>
              <a:ext uri="{28A0092B-C50C-407E-A947-70E740481C1C}">
                <a14:useLocalDpi xmlns:a14="http://schemas.microsoft.com/office/drawing/2010/main" val="0"/>
              </a:ext>
            </a:extLst>
          </a:blip>
          <a:srcRect r="23925"/>
          <a:stretch>
            <a:fillRect/>
          </a:stretch>
        </p:blipFill>
        <p:spPr>
          <a:xfrm>
            <a:off x="512064" y="858833"/>
            <a:ext cx="10991088" cy="4308027"/>
          </a:xfrm>
          <a:prstGeom prst="rect">
            <a:avLst/>
          </a:prstGeom>
        </p:spPr>
      </p:pic>
      <p:pic>
        <p:nvPicPr>
          <p:cNvPr id="12" name="HAPPY_1525159782" hidden="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pic>
        <p:nvPicPr>
          <p:cNvPr id="16" name="Picture 15"/>
          <p:cNvPicPr>
            <a:picLocks noChangeAspect="1"/>
          </p:cNvPicPr>
          <p:nvPr/>
        </p:nvPicPr>
        <p:blipFill rotWithShape="1">
          <a:blip r:embed="rId7">
            <a:extLst>
              <a:ext uri="{BEBA8EAE-BF5A-486C-A8C5-ECC9F3942E4B}">
                <a14:imgProps xmlns:a14="http://schemas.microsoft.com/office/drawing/2010/main">
                  <a14:imgLayer r:embed="rId8">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774424" y="-179702"/>
            <a:ext cx="1161288" cy="3541892"/>
          </a:xfrm>
          <a:prstGeom prst="rect">
            <a:avLst/>
          </a:prstGeom>
        </p:spPr>
      </p:pic>
      <p:pic>
        <p:nvPicPr>
          <p:cNvPr id="20" name="图片 4"/>
          <p:cNvPicPr>
            <a:picLocks noChangeAspect="1"/>
          </p:cNvPicPr>
          <p:nvPr/>
        </p:nvPicPr>
        <p:blipFill rotWithShape="1">
          <a:blip r:embed="rId9">
            <a:extLst>
              <a:ext uri="{28A0092B-C50C-407E-A947-70E740481C1C}">
                <a14:useLocalDpi xmlns:a14="http://schemas.microsoft.com/office/drawing/2010/main" val="0"/>
              </a:ext>
            </a:extLst>
          </a:blip>
          <a:srcRect l="-1519" t="34854"/>
          <a:stretch>
            <a:fillRect/>
          </a:stretch>
        </p:blipFill>
        <p:spPr>
          <a:xfrm flipH="1">
            <a:off x="-58063" y="5230033"/>
            <a:ext cx="3476180" cy="1583786"/>
          </a:xfrm>
          <a:prstGeom prst="rect">
            <a:avLst/>
          </a:prstGeom>
          <a:ln>
            <a:noFill/>
          </a:ln>
        </p:spPr>
      </p:pic>
      <p:sp>
        <p:nvSpPr>
          <p:cNvPr id="2" name="Text Box 1"/>
          <p:cNvSpPr txBox="1"/>
          <p:nvPr/>
        </p:nvSpPr>
        <p:spPr>
          <a:xfrm>
            <a:off x="1935712" y="1365562"/>
            <a:ext cx="8872970" cy="2123658"/>
          </a:xfrm>
          <a:prstGeom prst="rect">
            <a:avLst/>
          </a:prstGeom>
          <a:noFill/>
        </p:spPr>
        <p:txBody>
          <a:bodyPr wrap="square" rtlCol="0">
            <a:spAutoFit/>
          </a:bodyPr>
          <a:lstStyle/>
          <a:p>
            <a:r>
              <a:rPr lang="vi-V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r>
              <a:rPr lang="en-US" alt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 </a:t>
            </a:r>
            <a:r>
              <a:rPr lang="vi-V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Em đã </a:t>
            </a:r>
            <a:r>
              <a:rPr lang="vi-VN"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 học</a:t>
            </a:r>
            <a:r>
              <a:rPr lang="en-US"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những </a:t>
            </a:r>
            <a:endParaRPr lang="en-US"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altLang="en-US" sz="44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kiểu </a:t>
            </a:r>
            <a:r>
              <a:rPr lang="vi-VN" alt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nào?</a:t>
            </a:r>
            <a:endParaRPr lang="vi-VN" alt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8" name="Picture 7" descr="A picture containing toy, doll&#10;&#10;Description automatically generated"/>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84481" y="3489220"/>
            <a:ext cx="3675513" cy="3675513"/>
          </a:xfrm>
          <a:prstGeom prst="rect">
            <a:avLst/>
          </a:prstGeom>
        </p:spPr>
      </p:pic>
    </p:spTree>
    <p:extLst>
      <p:ext uri="{BB962C8B-B14F-4D97-AF65-F5344CB8AC3E}">
        <p14:creationId xmlns:p14="http://schemas.microsoft.com/office/powerpoint/2010/main" val="352958653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0240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默认设计模板">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1805</TotalTime>
  <Words>594</Words>
  <Application>Microsoft Office PowerPoint</Application>
  <PresentationFormat>Custom</PresentationFormat>
  <Paragraphs>148</Paragraphs>
  <Slides>18</Slides>
  <Notes>1</Notes>
  <HiddenSlides>0</HiddenSlides>
  <MMClips>8</MMClips>
  <ScaleCrop>false</ScaleCrop>
  <HeadingPairs>
    <vt:vector size="4" baseType="variant">
      <vt:variant>
        <vt:lpstr>Theme</vt:lpstr>
      </vt:variant>
      <vt:variant>
        <vt:i4>10</vt:i4>
      </vt:variant>
      <vt:variant>
        <vt:lpstr>Slide Titles</vt:lpstr>
      </vt:variant>
      <vt:variant>
        <vt:i4>18</vt:i4>
      </vt:variant>
    </vt:vector>
  </HeadingPairs>
  <TitlesOfParts>
    <vt:vector size="28" baseType="lpstr">
      <vt:lpstr>Office 主题​​</vt:lpstr>
      <vt:lpstr>1_Office Theme</vt:lpstr>
      <vt:lpstr>默认设计模板</vt:lpstr>
      <vt:lpstr>2_Office Theme</vt:lpstr>
      <vt:lpstr>2_Office 主题​​</vt:lpstr>
      <vt:lpstr>Office 主题</vt:lpstr>
      <vt:lpstr>1_Office 主题</vt:lpstr>
      <vt:lpstr>2_Office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140</cp:revision>
  <dcterms:created xsi:type="dcterms:W3CDTF">2022-06-26T08:15:00Z</dcterms:created>
  <dcterms:modified xsi:type="dcterms:W3CDTF">2025-01-08T13:57:59Z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19D89EC0E1EE48EFBBD20B51B32F3EFE</vt:lpwstr>
  </property>
  <property fmtid="{D5CDD505-2E9C-101B-9397-08002B2CF9AE}" pid="3" name="KSOProductBuildVer">
    <vt:lpwstr>1033-11.2.0.11341</vt:lpwstr>
  </property>
</Properties>
</file>