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media/audio4.wav" ContentType="audio/wav"/>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Lst>
  <p:notesMasterIdLst>
    <p:notesMasterId r:id="rId32"/>
  </p:notesMasterIdLst>
  <p:sldIdLst>
    <p:sldId id="338" r:id="rId5"/>
    <p:sldId id="258" r:id="rId6"/>
    <p:sldId id="259" r:id="rId7"/>
    <p:sldId id="260" r:id="rId8"/>
    <p:sldId id="448" r:id="rId9"/>
    <p:sldId id="262" r:id="rId10"/>
    <p:sldId id="261" r:id="rId11"/>
    <p:sldId id="449" r:id="rId12"/>
    <p:sldId id="435" r:id="rId13"/>
    <p:sldId id="451" r:id="rId14"/>
    <p:sldId id="452" r:id="rId15"/>
    <p:sldId id="453" r:id="rId16"/>
    <p:sldId id="454" r:id="rId17"/>
    <p:sldId id="455" r:id="rId18"/>
    <p:sldId id="318" r:id="rId19"/>
    <p:sldId id="267" r:id="rId20"/>
    <p:sldId id="268" r:id="rId21"/>
    <p:sldId id="269" r:id="rId22"/>
    <p:sldId id="291" r:id="rId23"/>
    <p:sldId id="272" r:id="rId24"/>
    <p:sldId id="456" r:id="rId25"/>
    <p:sldId id="457" r:id="rId26"/>
    <p:sldId id="458" r:id="rId27"/>
    <p:sldId id="460" r:id="rId28"/>
    <p:sldId id="462" r:id="rId29"/>
    <p:sldId id="464" r:id="rId30"/>
    <p:sldId id="4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8" d="100"/>
          <a:sy n="48" d="100"/>
        </p:scale>
        <p:origin x="67" y="7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Chữ</a:t>
            </a:r>
            <a:r>
              <a:rPr lang="en-US" dirty="0"/>
              <a:t> </a:t>
            </a:r>
            <a:r>
              <a:rPr lang="en-US" dirty="0" err="1"/>
              <a:t>đỏ</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mùa</a:t>
            </a:r>
            <a:r>
              <a:rPr lang="en-US" dirty="0"/>
              <a:t> </a:t>
            </a:r>
            <a:r>
              <a:rPr lang="en-US" dirty="0" err="1"/>
              <a:t>hè</a:t>
            </a:r>
            <a:r>
              <a:rPr lang="en-US" dirty="0"/>
              <a:t>, </a:t>
            </a:r>
            <a:r>
              <a:rPr lang="en-US" dirty="0" err="1"/>
              <a:t>chữ</a:t>
            </a:r>
            <a:r>
              <a:rPr lang="en-US" dirty="0"/>
              <a:t> </a:t>
            </a:r>
            <a:r>
              <a:rPr lang="en-US" dirty="0" err="1"/>
              <a:t>xanh</a:t>
            </a:r>
            <a:r>
              <a:rPr lang="en-US" dirty="0"/>
              <a:t> </a:t>
            </a:r>
            <a:r>
              <a:rPr lang="en-US" dirty="0" err="1"/>
              <a:t>là</a:t>
            </a:r>
            <a:r>
              <a:rPr lang="en-US" dirty="0"/>
              <a:t> </a:t>
            </a:r>
            <a:r>
              <a:rPr lang="en-US" dirty="0" err="1"/>
              <a:t>mùa</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22</a:t>
            </a:fld>
            <a:endParaRPr lang="en-US"/>
          </a:p>
        </p:txBody>
      </p:sp>
    </p:spTree>
    <p:extLst>
      <p:ext uri="{BB962C8B-B14F-4D97-AF65-F5344CB8AC3E}">
        <p14:creationId xmlns:p14="http://schemas.microsoft.com/office/powerpoint/2010/main" val="664999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90180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0298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72078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4980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83890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558530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303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1288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64566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14549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1/11/2025</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855199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1/11/2025</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5A5668C8-E16D-4701-AB67-016296E1626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5221362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3.jpe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38.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39.gif"/><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tags" Target="../tags/tag11.xml"/><Relationship Id="rId5" Type="http://schemas.openxmlformats.org/officeDocument/2006/relationships/image" Target="../media/image45.pn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hyperlink" Target="https://www.youtube.com/watch?v=0aDYj25Gca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slide" Target="slide6.xml"/><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12.png"/><Relationship Id="rId24" Type="http://schemas.openxmlformats.org/officeDocument/2006/relationships/image" Target="../media/image22.gif"/><Relationship Id="rId5" Type="http://schemas.openxmlformats.org/officeDocument/2006/relationships/image" Target="../media/image8.jpe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slide" Target="slide4.xml"/><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sv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5.sv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1000"/>
                                        <p:tgtEl>
                                          <p:spTgt spid="3074"/>
                                        </p:tgtEl>
                                      </p:cBhvr>
                                    </p:animEffect>
                                    <p:anim calcmode="lin" valueType="num">
                                      <p:cBhvr>
                                        <p:cTn id="19" dur="1000" fill="hold"/>
                                        <p:tgtEl>
                                          <p:spTgt spid="3074"/>
                                        </p:tgtEl>
                                        <p:attrNameLst>
                                          <p:attrName>ppt_x</p:attrName>
                                        </p:attrNameLst>
                                      </p:cBhvr>
                                      <p:tavLst>
                                        <p:tav tm="0">
                                          <p:val>
                                            <p:strVal val="#ppt_x"/>
                                          </p:val>
                                        </p:tav>
                                        <p:tav tm="100000">
                                          <p:val>
                                            <p:strVal val="#ppt_x"/>
                                          </p:val>
                                        </p:tav>
                                      </p:tavLst>
                                    </p:anim>
                                    <p:anim calcmode="lin" valueType="num">
                                      <p:cBhvr>
                                        <p:cTn id="2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barn(inVertical)">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1000"/>
                                        <p:tgtEl>
                                          <p:spTgt spid="5122"/>
                                        </p:tgtEl>
                                      </p:cBhvr>
                                    </p:animEffect>
                                    <p:anim calcmode="lin" valueType="num">
                                      <p:cBhvr>
                                        <p:cTn id="14" dur="1000" fill="hold"/>
                                        <p:tgtEl>
                                          <p:spTgt spid="5122"/>
                                        </p:tgtEl>
                                        <p:attrNameLst>
                                          <p:attrName>ppt_x</p:attrName>
                                        </p:attrNameLst>
                                      </p:cBhvr>
                                      <p:tavLst>
                                        <p:tav tm="0">
                                          <p:val>
                                            <p:strVal val="#ppt_x"/>
                                          </p:val>
                                        </p:tav>
                                        <p:tav tm="100000">
                                          <p:val>
                                            <p:strVal val="#ppt_x"/>
                                          </p:val>
                                        </p:tav>
                                      </p:tavLst>
                                    </p:anim>
                                    <p:anim calcmode="lin" valueType="num">
                                      <p:cBhvr>
                                        <p:cTn id="15"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5"/>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vi-VN"/>
            </a:p>
          </p:txBody>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vi-VN"/>
            </a:p>
          </p:txBody>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vi-VN"/>
            </a:p>
          </p:txBody>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6"/>
          <a:stretch>
            <a:fillRect/>
          </a:stretch>
        </p:blipFill>
        <p:spPr>
          <a:xfrm>
            <a:off x="280416" y="292608"/>
            <a:ext cx="11631167" cy="6272784"/>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500"/>
                                        <p:tgtEl>
                                          <p:spTgt spid="4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6"/>
          <a:stretch>
            <a:fillRect/>
          </a:stretch>
        </p:blipFill>
        <p:spPr>
          <a:xfrm>
            <a:off x="126125" y="73152"/>
            <a:ext cx="11921496" cy="6492240"/>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832</Words>
  <Application>Microsoft Office PowerPoint</Application>
  <PresentationFormat>Widescreen</PresentationFormat>
  <Paragraphs>57</Paragraphs>
  <Slides>27</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Arial</vt:lpstr>
      <vt:lpstr>Calibri</vt:lpstr>
      <vt:lpstr>Calibri Light</vt:lpstr>
      <vt:lpstr>Cambria</vt:lpstr>
      <vt:lpstr>UTM Showcard</vt:lpstr>
      <vt:lpstr>UVN Gia Dinh Hep</vt:lpstr>
      <vt:lpstr>Wingdings</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58</cp:revision>
  <dcterms:created xsi:type="dcterms:W3CDTF">2023-09-28T05:40:43Z</dcterms:created>
  <dcterms:modified xsi:type="dcterms:W3CDTF">2025-01-11T14:26:00Z</dcterms:modified>
</cp:coreProperties>
</file>