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sldIdLst>
    <p:sldId id="257" r:id="rId5"/>
    <p:sldId id="258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4265612" y="17526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r>
              <a:rPr lang="vi-VN" dirty="0"/>
              <a:t>Bấm &amp; sửa kiểu phụ đề của Bản chính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 hasCustomPrompt="1"/>
          </p:nvPr>
        </p:nvSpPr>
        <p:spPr>
          <a:xfrm>
            <a:off x="1065214" y="1825625"/>
            <a:ext cx="4954588" cy="4187952"/>
          </a:xfrm>
        </p:spPr>
        <p:txBody>
          <a:bodyPr rtlCol="0"/>
          <a:lstStyle/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 hasCustomPrompt="1"/>
          </p:nvPr>
        </p:nvSpPr>
        <p:spPr>
          <a:xfrm>
            <a:off x="6172202" y="1825625"/>
            <a:ext cx="4951415" cy="4187952"/>
          </a:xfrm>
        </p:spPr>
        <p:txBody>
          <a:bodyPr rtlCol="0"/>
          <a:lstStyle/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 hasCustomPrompt="1"/>
          </p:nvPr>
        </p:nvSpPr>
        <p:spPr>
          <a:xfrm>
            <a:off x="1069848" y="2505078"/>
            <a:ext cx="4956048" cy="3476625"/>
          </a:xfrm>
        </p:spPr>
        <p:txBody>
          <a:bodyPr rtlCol="0"/>
          <a:lstStyle/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8"/>
            <a:ext cx="4956048" cy="3476625"/>
          </a:xfrm>
        </p:spPr>
        <p:txBody>
          <a:bodyPr rtlCol="0"/>
          <a:lstStyle/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5" y="1733550"/>
            <a:ext cx="4360503" cy="30500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2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3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65028" y="1900211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89"/>
            <a:ext cx="4368980" cy="100761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</p:txBody>
      </p:sp>
      <p:grpSp>
        <p:nvGrpSpPr>
          <p:cNvPr id="22" name="Nhóm 21"/>
          <p:cNvGrpSpPr/>
          <p:nvPr/>
        </p:nvGrpSpPr>
        <p:grpSpPr>
          <a:xfrm>
            <a:off x="6763114" y="1733550"/>
            <a:ext cx="4360503" cy="30500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4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5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6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75717" y="1900211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 hasCustomPrompt="1"/>
          </p:nvPr>
        </p:nvSpPr>
        <p:spPr>
          <a:xfrm>
            <a:off x="6742910" y="4935989"/>
            <a:ext cx="4368980" cy="100761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41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54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55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56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 hasCustomPrompt="1"/>
          </p:nvPr>
        </p:nvSpPr>
        <p:spPr>
          <a:xfrm>
            <a:off x="1249170" y="1824286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7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6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7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8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 hasCustomPrompt="1"/>
          </p:nvPr>
        </p:nvSpPr>
        <p:spPr>
          <a:xfrm>
            <a:off x="4720924" y="1824286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12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 hasCustomPrompt="1"/>
          </p:nvPr>
        </p:nvSpPr>
        <p:spPr>
          <a:xfrm>
            <a:off x="8222799" y="1824286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18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6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6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7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8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 hasCustomPrompt="1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91" y="319178"/>
            <a:ext cx="3389607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0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1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2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546782" y="529603"/>
            <a:ext cx="2993367" cy="2305339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91" y="3245641"/>
            <a:ext cx="3389607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4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5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6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546782" y="3456065"/>
            <a:ext cx="2993367" cy="2305339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5" y="2484995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 hasCustomPrompt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6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7" y="781401"/>
            <a:ext cx="6433399" cy="5053665"/>
            <a:chOff x="5162444" y="781398"/>
            <a:chExt cx="6433398" cy="5053665"/>
          </a:xfrm>
        </p:grpSpPr>
        <p:sp>
          <p:nvSpPr>
            <p:cNvPr id="9" name="Hình tự do 42"/>
            <p:cNvSpPr/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" name="Hình tự do 43"/>
            <p:cNvSpPr/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/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vi-VN" sz="1350" dirty="0"/>
              </a:p>
            </p:txBody>
          </p:sp>
          <p:sp>
            <p:nvSpPr>
              <p:cNvPr id="21" name="Hình tự do 44"/>
              <p:cNvSpPr/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vi-VN" sz="1350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 hasCustomPrompt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/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4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624269" y="304801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04801"/>
            <a:ext cx="8633671" cy="5676900"/>
          </a:xfrm>
        </p:spPr>
        <p:txBody>
          <a:bodyPr vert="eaVert" rtlCol="0"/>
          <a:lstStyle/>
          <a:p>
            <a:pPr lvl="0" rtl="0"/>
            <a:r>
              <a:rPr lang="vi-VN"/>
              <a:t>Bấm để 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4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09A04-9B9D-4CEA-8A86-7EA69EFEB115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D6F23-8FDB-42A1-8271-478FB621997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5" y="1752601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60350" indent="-260350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555625" indent="-212725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01E2-4D21-414E-A874-CB050379D8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7B1A-10CC-4FF5-8339-0D8872BDF6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" y="9525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245709" y="899074"/>
            <a:ext cx="11700585" cy="454160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CHÀO ĐÓN QUÝ THẦY CÔ GIÁO ĐẾN DỰ GIỜ LỚP 1</a:t>
            </a:r>
            <a:endParaRPr lang="en-US" sz="6000" dirty="0">
              <a:ln w="38100">
                <a:solidFill>
                  <a:srgbClr val="9A5315">
                    <a:lumMod val="75000"/>
                  </a:srgbClr>
                </a:solidFill>
              </a:ln>
              <a:solidFill>
                <a:srgbClr val="FF0000"/>
              </a:solidFill>
              <a:effectLst>
                <a:glow rad="101600">
                  <a:srgbClr val="DA6FDF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747120" y="2443782"/>
            <a:ext cx="752856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MÔN: TIẾNG VIỆT 1</a:t>
            </a:r>
            <a:endParaRPr lang="en-US" sz="6000" b="1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619582" y="4296265"/>
            <a:ext cx="822134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Giáo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viên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thực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hiện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Ngu</a:t>
            </a:r>
            <a:r>
              <a:rPr lang="vi-VN" alt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yễn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Thị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alt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Son</a:t>
            </a:r>
            <a:endParaRPr lang="vi-VN" altLang="en-US" sz="4000" b="1" dirty="0">
              <a:solidFill>
                <a:srgbClr val="DA6FD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132689" y="9614"/>
            <a:ext cx="5506636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 panose="020B0604020202020204"/>
              </a:rPr>
              <a:t>TRƯỜNG TIỂU HỌC LÊ ĐÌNH CHINH</a:t>
            </a:r>
            <a:endParaRPr lang="en-US" sz="2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3626680" y="1293189"/>
            <a:ext cx="4937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  <a:sym typeface="Arial" panose="020B0604020202020204"/>
              </a:rPr>
              <a:t>KHỞI ĐỘNG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Bầu dục 3"/>
          <p:cNvSpPr/>
          <p:nvPr/>
        </p:nvSpPr>
        <p:spPr>
          <a:xfrm>
            <a:off x="0" y="0"/>
            <a:ext cx="714104" cy="687977"/>
          </a:xfrm>
          <a:prstGeom prst="ellipse">
            <a:avLst/>
          </a:prstGeom>
          <a:solidFill>
            <a:srgbClr val="E22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  <a:endParaRPr lang="en-US" sz="4000" b="1" dirty="0"/>
          </a:p>
        </p:txBody>
      </p:sp>
      <p:sp>
        <p:nvSpPr>
          <p:cNvPr id="5" name="Hộp Văn bản 4"/>
          <p:cNvSpPr txBox="1"/>
          <p:nvPr/>
        </p:nvSpPr>
        <p:spPr>
          <a:xfrm>
            <a:off x="0" y="-36039"/>
            <a:ext cx="1219200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56611" y="213359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Hình chữ nhật 12"/>
          <p:cNvSpPr/>
          <p:nvPr/>
        </p:nvSpPr>
        <p:spPr>
          <a:xfrm>
            <a:off x="988429" y="2133598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ô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Hình chữ nhật 13"/>
          <p:cNvSpPr/>
          <p:nvPr/>
        </p:nvSpPr>
        <p:spPr>
          <a:xfrm>
            <a:off x="1902831" y="2133598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u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Hình chữ nhật 14"/>
          <p:cNvSpPr/>
          <p:nvPr/>
        </p:nvSpPr>
        <p:spPr>
          <a:xfrm>
            <a:off x="2817231" y="2133597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k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Hình chữ nhật 15"/>
          <p:cNvSpPr/>
          <p:nvPr/>
        </p:nvSpPr>
        <p:spPr>
          <a:xfrm>
            <a:off x="3749049" y="2133596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x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Hình chữ nhật 16"/>
          <p:cNvSpPr/>
          <p:nvPr/>
        </p:nvSpPr>
        <p:spPr>
          <a:xfrm>
            <a:off x="4680867" y="2133596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c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5" name="Hình chữ nhật 144"/>
          <p:cNvSpPr/>
          <p:nvPr/>
        </p:nvSpPr>
        <p:spPr>
          <a:xfrm>
            <a:off x="56611" y="2948275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6" name="Hình chữ nhật 145"/>
          <p:cNvSpPr/>
          <p:nvPr/>
        </p:nvSpPr>
        <p:spPr>
          <a:xfrm>
            <a:off x="988429" y="2948274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l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7" name="Hình chữ nhật 146"/>
          <p:cNvSpPr/>
          <p:nvPr/>
        </p:nvSpPr>
        <p:spPr>
          <a:xfrm>
            <a:off x="1902831" y="2948274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8" name="Hình chữ nhật 147"/>
          <p:cNvSpPr/>
          <p:nvPr/>
        </p:nvSpPr>
        <p:spPr>
          <a:xfrm>
            <a:off x="2817231" y="2948273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c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9" name="Hình chữ nhật 148"/>
          <p:cNvSpPr/>
          <p:nvPr/>
        </p:nvSpPr>
        <p:spPr>
          <a:xfrm>
            <a:off x="3749049" y="2948272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đ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0" name="Hình chữ nhật 149"/>
          <p:cNvSpPr/>
          <p:nvPr/>
        </p:nvSpPr>
        <p:spPr>
          <a:xfrm>
            <a:off x="4680867" y="2948272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1" name="Hình chữ nhật 150"/>
          <p:cNvSpPr/>
          <p:nvPr/>
        </p:nvSpPr>
        <p:spPr>
          <a:xfrm>
            <a:off x="69682" y="3762947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h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2" name="Hình chữ nhật 151"/>
          <p:cNvSpPr/>
          <p:nvPr/>
        </p:nvSpPr>
        <p:spPr>
          <a:xfrm>
            <a:off x="1001500" y="3762946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ơ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3" name="Hình chữ nhật 152"/>
          <p:cNvSpPr/>
          <p:nvPr/>
        </p:nvSpPr>
        <p:spPr>
          <a:xfrm>
            <a:off x="1915902" y="3762946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k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4" name="Hình chữ nhật 153"/>
          <p:cNvSpPr/>
          <p:nvPr/>
        </p:nvSpPr>
        <p:spPr>
          <a:xfrm>
            <a:off x="2830302" y="3762945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h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5" name="Hình chữ nhật 154"/>
          <p:cNvSpPr/>
          <p:nvPr/>
        </p:nvSpPr>
        <p:spPr>
          <a:xfrm>
            <a:off x="3762120" y="3762944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i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6" name="Hình chữ nhật 155"/>
          <p:cNvSpPr/>
          <p:nvPr/>
        </p:nvSpPr>
        <p:spPr>
          <a:xfrm>
            <a:off x="4693938" y="3762944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r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7" name="Hình chữ nhật 156"/>
          <p:cNvSpPr/>
          <p:nvPr/>
        </p:nvSpPr>
        <p:spPr>
          <a:xfrm>
            <a:off x="56611" y="4577611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i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8" name="Hình chữ nhật 157"/>
          <p:cNvSpPr/>
          <p:nvPr/>
        </p:nvSpPr>
        <p:spPr>
          <a:xfrm>
            <a:off x="988429" y="4577610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9" name="Hình chữ nhật 158"/>
          <p:cNvSpPr/>
          <p:nvPr/>
        </p:nvSpPr>
        <p:spPr>
          <a:xfrm>
            <a:off x="1902831" y="4577610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ă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0" name="Hình chữ nhật 159"/>
          <p:cNvSpPr/>
          <p:nvPr/>
        </p:nvSpPr>
        <p:spPr>
          <a:xfrm>
            <a:off x="2817231" y="457760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1" name="Hình chữ nhật 160"/>
          <p:cNvSpPr/>
          <p:nvPr/>
        </p:nvSpPr>
        <p:spPr>
          <a:xfrm>
            <a:off x="3749049" y="4577608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h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2" name="Hình chữ nhật 161"/>
          <p:cNvSpPr/>
          <p:nvPr/>
        </p:nvSpPr>
        <p:spPr>
          <a:xfrm>
            <a:off x="4680867" y="4577608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ô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5" name="Hình chữ nhật 164"/>
          <p:cNvSpPr/>
          <p:nvPr/>
        </p:nvSpPr>
        <p:spPr>
          <a:xfrm>
            <a:off x="1902831" y="5392261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6" name="Hình chữ nhật 165"/>
          <p:cNvSpPr/>
          <p:nvPr/>
        </p:nvSpPr>
        <p:spPr>
          <a:xfrm>
            <a:off x="2817231" y="5392260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g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7" name="Hình chữ nhật 166"/>
          <p:cNvSpPr/>
          <p:nvPr/>
        </p:nvSpPr>
        <p:spPr>
          <a:xfrm>
            <a:off x="3749049" y="539225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â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8" name="Hình chữ nhật 167"/>
          <p:cNvSpPr/>
          <p:nvPr/>
        </p:nvSpPr>
        <p:spPr>
          <a:xfrm>
            <a:off x="4680867" y="539225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u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69" name="Hình ảnh 16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56" y="1318916"/>
            <a:ext cx="6579312" cy="5290890"/>
          </a:xfrm>
          <a:prstGeom prst="rect">
            <a:avLst/>
          </a:prstGeom>
        </p:spPr>
      </p:pic>
      <p:sp>
        <p:nvSpPr>
          <p:cNvPr id="230" name="Hình chữ nhật 229"/>
          <p:cNvSpPr/>
          <p:nvPr/>
        </p:nvSpPr>
        <p:spPr>
          <a:xfrm>
            <a:off x="69670" y="1318915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p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31" name="Hình chữ nhật 230"/>
          <p:cNvSpPr/>
          <p:nvPr/>
        </p:nvSpPr>
        <p:spPr>
          <a:xfrm>
            <a:off x="1005850" y="1318903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ê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32" name="Hình chữ nhật 231"/>
          <p:cNvSpPr/>
          <p:nvPr/>
        </p:nvSpPr>
        <p:spPr>
          <a:xfrm>
            <a:off x="1927867" y="131886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r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33" name="Hình chữ nhật 232"/>
          <p:cNvSpPr/>
          <p:nvPr/>
        </p:nvSpPr>
        <p:spPr>
          <a:xfrm>
            <a:off x="2845535" y="1318871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s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34" name="Hình chữ nhật 233"/>
          <p:cNvSpPr/>
          <p:nvPr/>
        </p:nvSpPr>
        <p:spPr>
          <a:xfrm>
            <a:off x="3757749" y="1318870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35" name="Hình chữ nhật 234"/>
          <p:cNvSpPr/>
          <p:nvPr/>
        </p:nvSpPr>
        <p:spPr>
          <a:xfrm>
            <a:off x="4687403" y="131886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</a:rPr>
              <a:t>i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36" name="Hình chữ nhật 235"/>
          <p:cNvSpPr/>
          <p:nvPr/>
        </p:nvSpPr>
        <p:spPr>
          <a:xfrm>
            <a:off x="69682" y="539225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m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93" name="Hình chữ nhật 292"/>
          <p:cNvSpPr/>
          <p:nvPr/>
        </p:nvSpPr>
        <p:spPr>
          <a:xfrm>
            <a:off x="992791" y="539225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e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95" name="Hình chữ nhật 294"/>
          <p:cNvSpPr/>
          <p:nvPr/>
        </p:nvSpPr>
        <p:spPr>
          <a:xfrm>
            <a:off x="56599" y="2948238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96" name="Hình chữ nhật 295"/>
          <p:cNvSpPr/>
          <p:nvPr/>
        </p:nvSpPr>
        <p:spPr>
          <a:xfrm>
            <a:off x="69670" y="3762910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h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Hành trang sô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4422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872" y="79552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0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5179" y="918993"/>
            <a:ext cx="4121642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 BIỆT</a:t>
            </a:r>
            <a:endParaRPr kumimoji="0" lang="en-US" sz="65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3914" y="2011599"/>
            <a:ext cx="77441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50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WPS Presentation</Application>
  <PresentationFormat>Widescreen</PresentationFormat>
  <Paragraphs>94</Paragraphs>
  <Slides>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88" baseType="lpstr">
      <vt:lpstr>Arial</vt:lpstr>
      <vt:lpstr>SimSun</vt:lpstr>
      <vt:lpstr>Wingdings</vt:lpstr>
      <vt:lpstr>Tahoma</vt:lpstr>
      <vt:lpstr>AvantGarde</vt:lpstr>
      <vt:lpstr>Segoe Print</vt:lpstr>
      <vt:lpstr>Arial</vt:lpstr>
      <vt:lpstr>HP001 5 hàng</vt:lpstr>
      <vt:lpstr>UTM Avo</vt:lpstr>
      <vt:lpstr>Times New Roman</vt:lpstr>
      <vt:lpstr>Microsoft YaHei</vt:lpstr>
      <vt:lpstr>Arial Unicode MS</vt:lpstr>
      <vt:lpstr>Calibri</vt:lpstr>
      <vt:lpstr>Calibri Light</vt:lpstr>
      <vt:lpstr>Agency FB</vt:lpstr>
      <vt:lpstr>Bahnschrift</vt:lpstr>
      <vt:lpstr>Bahnschrift Light SemiCondensed</vt:lpstr>
      <vt:lpstr>Bahnschrift SemiLight</vt:lpstr>
      <vt:lpstr>Baskerville Old Face</vt:lpstr>
      <vt:lpstr>Bernard MT Condensed</vt:lpstr>
      <vt:lpstr>Bodoni MT Poster Compressed</vt:lpstr>
      <vt:lpstr>Broadway</vt:lpstr>
      <vt:lpstr>Cascadia Code</vt:lpstr>
      <vt:lpstr>Cascadia Mono Light</vt:lpstr>
      <vt:lpstr>Century</vt:lpstr>
      <vt:lpstr>Corbel</vt:lpstr>
      <vt:lpstr>Dubai Light</vt:lpstr>
      <vt:lpstr>Elephant</vt:lpstr>
      <vt:lpstr>Franklin Gothic Book</vt:lpstr>
      <vt:lpstr>Gill Sans MT</vt:lpstr>
      <vt:lpstr>Gloucester MT Extra Condensed</vt:lpstr>
      <vt:lpstr>Haettenschweiler</vt:lpstr>
      <vt:lpstr>Ink Free</vt:lpstr>
      <vt:lpstr>MingLiU_HKSCS-ExtB</vt:lpstr>
      <vt:lpstr>MS Reference Sans Serif</vt:lpstr>
      <vt:lpstr>Niagara Engraved</vt:lpstr>
      <vt:lpstr>Papyrus</vt:lpstr>
      <vt:lpstr>Pristina</vt:lpstr>
      <vt:lpstr>Segoe Fluent Icons</vt:lpstr>
      <vt:lpstr>Segoe UI Black</vt:lpstr>
      <vt:lpstr>Segoe UI Light</vt:lpstr>
      <vt:lpstr>Segoe UI Variable Small Semilight</vt:lpstr>
      <vt:lpstr>Segoe UI Variable Text Light</vt:lpstr>
      <vt:lpstr>Segoe UI Variable Small</vt:lpstr>
      <vt:lpstr>Segoe UI Historic</vt:lpstr>
      <vt:lpstr>Script MT Bold</vt:lpstr>
      <vt:lpstr>Perpetua</vt:lpstr>
      <vt:lpstr>Onyx</vt:lpstr>
      <vt:lpstr>Nirmala UI</vt:lpstr>
      <vt:lpstr>MS PGothic</vt:lpstr>
      <vt:lpstr>Microsoft Tai Le</vt:lpstr>
      <vt:lpstr>Microsoft Sans Serif</vt:lpstr>
      <vt:lpstr>Microsoft PhagsPa</vt:lpstr>
      <vt:lpstr>Microsoft Himalaya</vt:lpstr>
      <vt:lpstr>Lucida Sans</vt:lpstr>
      <vt:lpstr>Lucida Fax</vt:lpstr>
      <vt:lpstr>Kristen ITC</vt:lpstr>
      <vt:lpstr>Imprint MT Shadow</vt:lpstr>
      <vt:lpstr>HP Simplified Jpan Light</vt:lpstr>
      <vt:lpstr>HoloLens MDL2 Assets</vt:lpstr>
      <vt:lpstr>HP Simplified Hans</vt:lpstr>
      <vt:lpstr>Leelawadee UI Semilight</vt:lpstr>
      <vt:lpstr>Malgun Gothic</vt:lpstr>
      <vt:lpstr>Microsoft JhengHei</vt:lpstr>
      <vt:lpstr>Microsoft YaHei UI</vt:lpstr>
      <vt:lpstr>Parchment</vt:lpstr>
      <vt:lpstr>Rockwell Extra Bold</vt:lpstr>
      <vt:lpstr>Segoe UI</vt:lpstr>
      <vt:lpstr>Sitka Small Semibold</vt:lpstr>
      <vt:lpstr>Sitka Text</vt:lpstr>
      <vt:lpstr>Tw Cen MT Condensed Extra Bold</vt:lpstr>
      <vt:lpstr>Yu Gothic</vt:lpstr>
      <vt:lpstr>Yu Gothic UI Semilight</vt:lpstr>
      <vt:lpstr>Yu Gothic UI</vt:lpstr>
      <vt:lpstr>Webdings</vt:lpstr>
      <vt:lpstr>MT Extra</vt:lpstr>
      <vt:lpstr>Yu Gothic UI Semibold</vt:lpstr>
      <vt:lpstr>Vladimir Script</vt:lpstr>
      <vt:lpstr>Vivaldi</vt:lpstr>
      <vt:lpstr>Tempus Sans ITC</vt:lpstr>
      <vt:lpstr>Office Theme</vt:lpstr>
      <vt:lpstr>Minh họa Thiên nhiên 16x9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ADMIN</cp:lastModifiedBy>
  <cp:revision>26</cp:revision>
  <dcterms:created xsi:type="dcterms:W3CDTF">2023-01-02T02:44:00Z</dcterms:created>
  <dcterms:modified xsi:type="dcterms:W3CDTF">2025-01-12T01:15:04Z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0B0A572A0D8148D4A2294389251FF895_13</vt:lpwstr>
  </property>
  <property fmtid="{D5CDD505-2E9C-101B-9397-08002B2CF9AE}" pid="3" name="KSOProductBuildVer">
    <vt:lpwstr>1033-12.2.0.19805</vt:lpwstr>
  </property>
</Properties>
</file>