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42" r:id="rId5"/>
    <p:sldId id="428" r:id="rId6"/>
    <p:sldId id="444" r:id="rId7"/>
    <p:sldId id="445" r:id="rId8"/>
    <p:sldId id="446" r:id="rId9"/>
    <p:sldId id="447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46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(T1, 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Vũ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Thoan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3C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0445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8" y="2852301"/>
            <a:ext cx="10439400" cy="629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3505200"/>
            <a:ext cx="5837238" cy="49530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3120" y="1905000"/>
            <a:ext cx="1470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192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51745" y="3200400"/>
            <a:ext cx="14677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1745" y="4495800"/>
            <a:ext cx="1325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b/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67862" y="5257800"/>
            <a:ext cx="7734300" cy="13716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8284150" y="7086600"/>
            <a:ext cx="7734300" cy="12954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65919" y="7086600"/>
            <a:ext cx="7734300" cy="12954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254562" y="5257800"/>
            <a:ext cx="7734300" cy="13716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55262"/>
              </p:ext>
            </p:extLst>
          </p:nvPr>
        </p:nvGraphicFramePr>
        <p:xfrm>
          <a:off x="1111034" y="3886200"/>
          <a:ext cx="13917452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3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đồi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mờ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594519" y="4114800"/>
            <a:ext cx="7734300" cy="16002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8510807" y="6477000"/>
            <a:ext cx="7734300" cy="16002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592576" y="6477000"/>
            <a:ext cx="7734300" cy="16002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8481219" y="4114800"/>
            <a:ext cx="7734300" cy="16002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99719" y="49149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99719" y="54483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890919" y="4876800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824119" y="5448300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310519" y="5486400"/>
            <a:ext cx="685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252417" y="5448300"/>
            <a:ext cx="58210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1719" y="72771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09519" y="7277100"/>
            <a:ext cx="63387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90119" y="77724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09519" y="7772400"/>
            <a:ext cx="1066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1262519" y="7277100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786518" y="7277100"/>
            <a:ext cx="38100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656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138" y="4565124"/>
            <a:ext cx="984115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Flowchart: Alternate Process 38"/>
          <p:cNvSpPr/>
          <p:nvPr/>
        </p:nvSpPr>
        <p:spPr>
          <a:xfrm>
            <a:off x="3642519" y="46482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309519" y="71247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728119" y="62865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3566319" y="5486400"/>
            <a:ext cx="2438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8062119" y="6248400"/>
            <a:ext cx="2057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12138819" y="3200400"/>
            <a:ext cx="23241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293886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55" name="Flowchart: Alternate Process 54"/>
          <p:cNvSpPr/>
          <p:nvPr/>
        </p:nvSpPr>
        <p:spPr>
          <a:xfrm>
            <a:off x="6385719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566319" y="3219450"/>
            <a:ext cx="2133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808038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382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218E-6 3.33333E-6 L -0.17096 0.1729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8" y="864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5082E-6 3.33333E-6 L -0.5281 0.25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5" y="1281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269E-6 3.33333E-6 L 0.12041 0.347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1" y="173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443E-6 5.55112E-17 L 0.28103 0.337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687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2077E-6 3.33333E-6 L -0.19038 0.4312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4" y="2156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60104" y="2411343"/>
            <a:ext cx="145275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8471" y="3962400"/>
            <a:ext cx="9212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7919" y="4656028"/>
            <a:ext cx="10006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04671" y="6629400"/>
            <a:ext cx="14828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8605" y="5297269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ngoằn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ngoèo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28605" y="5943600"/>
            <a:ext cx="7507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4032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9626</TotalTime>
  <Words>631</Words>
  <Application>Microsoft Office PowerPoint</Application>
  <PresentationFormat>Custom</PresentationFormat>
  <Paragraphs>82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</cp:lastModifiedBy>
  <cp:revision>1036</cp:revision>
  <dcterms:created xsi:type="dcterms:W3CDTF">2008-09-09T22:52:10Z</dcterms:created>
  <dcterms:modified xsi:type="dcterms:W3CDTF">2025-01-08T23:48:20Z</dcterms:modified>
</cp:coreProperties>
</file>