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372" r:id="rId5"/>
    <p:sldId id="362" r:id="rId7"/>
    <p:sldId id="373" r:id="rId8"/>
    <p:sldId id="259" r:id="rId9"/>
    <p:sldId id="356" r:id="rId10"/>
    <p:sldId id="363" r:id="rId11"/>
    <p:sldId id="357" r:id="rId12"/>
    <p:sldId id="364" r:id="rId13"/>
    <p:sldId id="358" r:id="rId14"/>
    <p:sldId id="359" r:id="rId15"/>
    <p:sldId id="355" r:id="rId16"/>
    <p:sldId id="279" r:id="rId17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107"/>
    <p:restoredTop sz="94660"/>
  </p:normalViewPr>
  <p:slideViewPr>
    <p:cSldViewPr snapToGrid="0" showGuides="1">
      <p:cViewPr>
        <p:scale>
          <a:sx n="79" d="100"/>
          <a:sy n="79" d="100"/>
        </p:scale>
        <p:origin x="-7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1616EE-D213-40F6-9E8A-0F7C169B5435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E4CA292-07C6-42EE-BB70-BA6CAB71883D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DD48DD0-035C-4FF5-A74A-17FEE2FB17C0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C76F0D-9328-4CDA-BAE3-44C607929848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30DC8A-2222-44EB-B6CD-2D3F02366EAF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1FA811A-112A-4EB4-A2BD-5EB36A00927C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8AF1AE3-C5DF-4A1E-AA4B-65CF65E77EF0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C6C6FD7-AB81-4239-B7E2-CDF7E95EE57C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AD665CA-89C0-427B-9E5B-85C3F2D2D14A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50C63D0-23B0-42C4-B9C3-8C3B1B0EFE62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692B034-8B53-4573-AD68-D453502C4D8F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89E8F79-26CE-4329-8E08-BB1BB4C7C8AD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</a:fld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2000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1219136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2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653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18808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62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1"/>
          <a:srcRect l="9521" t="79123" r="12819" b="6491"/>
          <a:stretch>
            <a:fillRect/>
          </a:stretch>
        </p:blipFill>
        <p:spPr>
          <a:xfrm>
            <a:off x="890588" y="1335088"/>
            <a:ext cx="10298112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3"/>
          <p:cNvPicPr>
            <a:picLocks noChangeAspect="1"/>
          </p:cNvPicPr>
          <p:nvPr/>
        </p:nvPicPr>
        <p:blipFill>
          <a:blip r:embed="rId1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endParaRPr lang="en-US" altLang="zh-CN" sz="8000" b="1">
              <a:solidFill>
                <a:srgbClr val="92A028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  <a:endParaRPr lang="en-US" altLang="zh-CN" sz="8000" b="1">
              <a:solidFill>
                <a:srgbClr val="92A028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715260" y="2232343"/>
            <a:ext cx="72644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BÀI </a:t>
            </a:r>
            <a:r>
              <a:rPr 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15</a:t>
            </a:r>
            <a:r>
              <a:rPr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 GỌN GÀNG, NGĂN NẮP</a:t>
            </a:r>
            <a:endParaRPr sz="4000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108201"/>
            <a:ext cx="5219700" cy="2277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1071563" y="1487488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ngoan hơn búp bê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Sáng tác: Phùng Như Thạch</a:t>
            </a:r>
            <a:endParaRPr sz="1600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Thùy Dung – Em Ngoan Hơn Búp Bê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425825" y="457771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38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2250" y="900113"/>
            <a:ext cx="11817350" cy="89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 trong tranh đã thể hiện sự gọn </a:t>
            </a:r>
            <a:r>
              <a:rPr lang="vi-V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, ngăn nắp? Vì sao phải gọn g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ng, ngăn nắp</a:t>
            </a:r>
            <a:r>
              <a:rPr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25858" t="48351" r="22121" b="32089"/>
          <a:stretch>
            <a:fillRect/>
          </a:stretch>
        </p:blipFill>
        <p:spPr>
          <a:xfrm>
            <a:off x="549275" y="1825625"/>
            <a:ext cx="5518150" cy="437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5858" t="68359" r="22121" b="12054"/>
          <a:stretch>
            <a:fillRect/>
          </a:stretch>
        </p:blipFill>
        <p:spPr>
          <a:xfrm>
            <a:off x="6019800" y="1733550"/>
            <a:ext cx="6005513" cy="4398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8"/>
          <p:cNvSpPr txBox="1"/>
          <p:nvPr/>
        </p:nvSpPr>
        <p:spPr>
          <a:xfrm>
            <a:off x="227330" y="995998"/>
            <a:ext cx="10939463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cần l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gì để sách vở, đồ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 gọn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, ngăn nắp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3" name="Picture 276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2230120" y="2162810"/>
            <a:ext cx="7811135" cy="37668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Học xong sắp xếp gọn gàng vào đúng vị trí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bldLvl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Picture 174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4816" t="17778" r="8859" b="54074"/>
          <a:stretch>
            <a:fillRect/>
          </a:stretch>
        </p:blipFill>
        <p:spPr>
          <a:xfrm>
            <a:off x="746125" y="1411288"/>
            <a:ext cx="9632950" cy="5256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6"/>
          <p:cNvSpPr txBox="1"/>
          <p:nvPr/>
        </p:nvSpPr>
        <p:spPr>
          <a:xfrm>
            <a:off x="427038" y="825500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hoặc không đồng tình với việc l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của 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Content Placeholder 2"/>
          <p:cNvSpPr txBox="1"/>
          <p:nvPr/>
        </p:nvSpPr>
        <p:spPr>
          <a:xfrm>
            <a:off x="7519988" y="66865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4196080" y="1405255"/>
            <a:ext cx="3627755" cy="4206874"/>
            <a:chOff x="9633527" y="1602412"/>
            <a:chExt cx="2567709" cy="4207261"/>
          </a:xfrm>
        </p:grpSpPr>
        <p:sp>
          <p:nvSpPr>
            <p:cNvPr id="4" name="Vertical Scroll 3"/>
            <p:cNvSpPr/>
            <p:nvPr/>
          </p:nvSpPr>
          <p:spPr>
            <a:xfrm>
              <a:off x="9633527" y="1602412"/>
              <a:ext cx="2567709" cy="4207261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81" name="TextBox 13"/>
            <p:cNvSpPr txBox="1"/>
            <p:nvPr/>
          </p:nvSpPr>
          <p:spPr>
            <a:xfrm>
              <a:off x="10222609" y="2173330"/>
              <a:ext cx="1607278" cy="34153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just"/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chia sẻ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bạn cách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sắp xếp đồ d</a:t>
              </a:r>
              <a:r>
                <a:rPr lang="vi-VN"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ù</a:t>
              </a:r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c</a:t>
              </a:r>
              <a:r>
                <a:rPr lang="vi-VN"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</a:t>
              </a:r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nhân của mình gọn gằng, ngăn nắp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1"/>
          <a:srcRect l="5812" t="52106" r="8862" b="21579"/>
          <a:stretch>
            <a:fillRect/>
          </a:stretch>
        </p:blipFill>
        <p:spPr>
          <a:xfrm>
            <a:off x="1684338" y="625475"/>
            <a:ext cx="9504362" cy="591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370138" y="5715000"/>
            <a:ext cx="84455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371600" y="3719830"/>
            <a:ext cx="5343525" cy="26714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 nhỏ nên đứng dậy đi chỗ khác để các bạn dọn dẹp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ar Drives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WPS Presentation</Application>
  <PresentationFormat/>
  <Paragraphs>34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SimSun</vt:lpstr>
      <vt:lpstr>Wingdings</vt:lpstr>
      <vt:lpstr>Gill Sans MT</vt:lpstr>
      <vt:lpstr>Arial</vt:lpstr>
      <vt:lpstr>Calibri</vt:lpstr>
      <vt:lpstr>Times New Roman</vt:lpstr>
      <vt:lpstr>Segoe UI</vt:lpstr>
      <vt:lpstr>Times New Roman</vt:lpstr>
      <vt:lpstr>等线</vt:lpstr>
      <vt:lpstr>Microsoft YaHei</vt:lpstr>
      <vt:lpstr>Arial Unicode MS</vt:lpstr>
      <vt:lpstr>Goudy Old Style</vt:lpstr>
      <vt:lpstr>ClassicFrameVTI</vt:lpstr>
      <vt:lpstr>Office Theme</vt:lpstr>
      <vt:lpstr>Gear Drives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Nguyễn Minh Thư</cp:lastModifiedBy>
  <cp:revision>3</cp:revision>
  <dcterms:created xsi:type="dcterms:W3CDTF">2020-08-10T03:18:00Z</dcterms:created>
  <dcterms:modified xsi:type="dcterms:W3CDTF">2024-12-30T11:53:56Z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1033-12.2.0.19307</vt:lpwstr>
  </property>
  <property fmtid="{D5CDD505-2E9C-101B-9397-08002B2CF9AE}" pid="3" name="ICV">
    <vt:lpwstr>A2737D9C619544C2971485DF3DA3A855_13</vt:lpwstr>
  </property>
</Properties>
</file>