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79" autoAdjust="0"/>
  </p:normalViewPr>
  <p:slideViewPr>
    <p:cSldViewPr snapToGrid="0">
      <p:cViewPr varScale="1">
        <p:scale>
          <a:sx n="62" d="100"/>
          <a:sy n="62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8.jf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8.jf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8.jf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418454" y="314970"/>
            <a:ext cx="11524627" cy="6132325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1127</TotalTime>
  <Words>291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AN VUONG COMPUTER</cp:lastModifiedBy>
  <cp:revision>79</cp:revision>
  <dcterms:created xsi:type="dcterms:W3CDTF">2023-08-13T10:22:32Z</dcterms:created>
  <dcterms:modified xsi:type="dcterms:W3CDTF">2025-01-11T15:06:15Z</dcterms:modified>
  <cp:category>9Slide.vn</cp:category>
</cp:coreProperties>
</file>