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89" r:id="rId2"/>
    <p:sldId id="287" r:id="rId3"/>
    <p:sldId id="265" r:id="rId4"/>
    <p:sldId id="266" r:id="rId5"/>
    <p:sldId id="268" r:id="rId6"/>
    <p:sldId id="282" r:id="rId7"/>
    <p:sldId id="283" r:id="rId8"/>
    <p:sldId id="263" r:id="rId9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EFEFE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6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5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6" y="1572170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2" y="1557581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lang="vi-VN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1CBD-4FCC-4B75-9C8F-C9A66790F7B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49" r:id="rId14"/>
    <p:sldLayoutId id="2147483650" r:id="rId15"/>
    <p:sldLayoutId id="2147483660" r:id="rId16"/>
    <p:sldLayoutId id="2147483661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22" y="4127554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26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1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CÁC SỐ CÓ BỐN CHỮ SỐ. SỐ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30" y="1543051"/>
            <a:ext cx="8592457" cy="1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5471" y="405324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454509"/>
            <a:ext cx="2823899" cy="9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3C978BF-BC8C-4A1C-8177-4921F9C5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34" y="1219200"/>
            <a:ext cx="10064239" cy="51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309" y="435740"/>
            <a:ext cx="2823899" cy="10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08126CE2-0A1A-4360-A827-741570F7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1298714"/>
            <a:ext cx="10776229" cy="51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7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8C493319-F632-499A-9164-2870D3F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8" y="3092564"/>
            <a:ext cx="1381125" cy="2350456"/>
          </a:xfrm>
          <a:prstGeom prst="rect">
            <a:avLst/>
          </a:prstGeom>
        </p:spPr>
      </p:pic>
      <p:sp>
        <p:nvSpPr>
          <p:cNvPr id="52" name="Bong bóng Lời nói: Hình chữ nhật với Góc Tròn 51">
            <a:extLst>
              <a:ext uri="{FF2B5EF4-FFF2-40B4-BE49-F238E27FC236}">
                <a16:creationId xmlns:a16="http://schemas.microsoft.com/office/drawing/2014/main" id="{B3AB2F58-31A6-4B3B-BB68-56159AB15FB5}"/>
              </a:ext>
            </a:extLst>
          </p:cNvPr>
          <p:cNvSpPr/>
          <p:nvPr/>
        </p:nvSpPr>
        <p:spPr>
          <a:xfrm>
            <a:off x="604281" y="1315098"/>
            <a:ext cx="2515207" cy="1166741"/>
          </a:xfrm>
          <a:prstGeom prst="wedgeRoundRectCallout">
            <a:avLst>
              <a:gd name="adj1" fmla="val 1244"/>
              <a:gd name="adj2" fmla="val 1194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" name="Hình ảnh 53">
            <a:extLst>
              <a:ext uri="{FF2B5EF4-FFF2-40B4-BE49-F238E27FC236}">
                <a16:creationId xmlns:a16="http://schemas.microsoft.com/office/drawing/2014/main" id="{717D9E20-BE1B-4897-BC8C-85A5DF8A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32" y="3157240"/>
            <a:ext cx="1666875" cy="1932866"/>
          </a:xfrm>
          <a:prstGeom prst="rect">
            <a:avLst/>
          </a:prstGeom>
        </p:spPr>
      </p:pic>
      <p:sp>
        <p:nvSpPr>
          <p:cNvPr id="55" name="Bong bóng Lời nói: Hình chữ nhật với Góc Tròn 54">
            <a:extLst>
              <a:ext uri="{FF2B5EF4-FFF2-40B4-BE49-F238E27FC236}">
                <a16:creationId xmlns:a16="http://schemas.microsoft.com/office/drawing/2014/main" id="{654DF0DF-5A27-447F-8903-BD15E555D435}"/>
              </a:ext>
            </a:extLst>
          </p:cNvPr>
          <p:cNvSpPr/>
          <p:nvPr/>
        </p:nvSpPr>
        <p:spPr>
          <a:xfrm>
            <a:off x="6233661" y="1380037"/>
            <a:ext cx="2851065" cy="1341991"/>
          </a:xfrm>
          <a:prstGeom prst="wedgeRoundRectCallout">
            <a:avLst>
              <a:gd name="adj1" fmla="val -4984"/>
              <a:gd name="adj2" fmla="val 111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Bong bóng Lời nói: Hình chữ nhật với Góc Tròn 55">
            <a:extLst>
              <a:ext uri="{FF2B5EF4-FFF2-40B4-BE49-F238E27FC236}">
                <a16:creationId xmlns:a16="http://schemas.microsoft.com/office/drawing/2014/main" id="{D41EC10B-5150-408D-8B1C-5C0C8BB9ED74}"/>
              </a:ext>
            </a:extLst>
          </p:cNvPr>
          <p:cNvSpPr/>
          <p:nvPr/>
        </p:nvSpPr>
        <p:spPr>
          <a:xfrm>
            <a:off x="3383977" y="1380037"/>
            <a:ext cx="2712023" cy="1321500"/>
          </a:xfrm>
          <a:prstGeom prst="wedgeRoundRectCallout">
            <a:avLst>
              <a:gd name="adj1" fmla="val -2564"/>
              <a:gd name="adj2" fmla="val 1206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id="{F352BAC3-1F35-4421-B07D-1975E739D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37" y="3422785"/>
            <a:ext cx="1266825" cy="1932866"/>
          </a:xfrm>
          <a:prstGeom prst="rect">
            <a:avLst/>
          </a:prstGeom>
        </p:spPr>
      </p:pic>
      <p:sp>
        <p:nvSpPr>
          <p:cNvPr id="59" name="Bong bóng Lời nói: Hình chữ nhật với Góc Tròn 58">
            <a:extLst>
              <a:ext uri="{FF2B5EF4-FFF2-40B4-BE49-F238E27FC236}">
                <a16:creationId xmlns:a16="http://schemas.microsoft.com/office/drawing/2014/main" id="{D0C9B9BA-696E-4109-B871-E37990EFBCA4}"/>
              </a:ext>
            </a:extLst>
          </p:cNvPr>
          <p:cNvSpPr/>
          <p:nvPr/>
        </p:nvSpPr>
        <p:spPr>
          <a:xfrm>
            <a:off x="9248880" y="1380037"/>
            <a:ext cx="2780211" cy="1341991"/>
          </a:xfrm>
          <a:prstGeom prst="wedgeRoundRectCallout">
            <a:avLst>
              <a:gd name="adj1" fmla="val -7518"/>
              <a:gd name="adj2" fmla="val 1136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FE90B580-FB73-400A-B0B7-9D15A5A0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349" y="3506553"/>
            <a:ext cx="1495425" cy="2046802"/>
          </a:xfrm>
          <a:prstGeom prst="rect">
            <a:avLst/>
          </a:prstGeom>
        </p:spPr>
      </p:pic>
      <p:pic>
        <p:nvPicPr>
          <p:cNvPr id="63" name="Hình ảnh 62">
            <a:extLst>
              <a:ext uri="{FF2B5EF4-FFF2-40B4-BE49-F238E27FC236}">
                <a16:creationId xmlns:a16="http://schemas.microsoft.com/office/drawing/2014/main" id="{77614BAF-6F78-49DF-A982-AC7F2ACA3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211" y="5439105"/>
            <a:ext cx="1438275" cy="1341739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id="{ECACCC2C-602F-4286-A6AA-6C7A6A943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845" y="5310118"/>
            <a:ext cx="2645817" cy="1427863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id="{F4AB9982-6A35-4118-9512-06B454D59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018" y="5659822"/>
            <a:ext cx="1138063" cy="1163883"/>
          </a:xfrm>
          <a:prstGeom prst="rect">
            <a:avLst/>
          </a:prstGeom>
        </p:spPr>
      </p:pic>
      <p:pic>
        <p:nvPicPr>
          <p:cNvPr id="69" name="Hình ảnh 68">
            <a:extLst>
              <a:ext uri="{FF2B5EF4-FFF2-40B4-BE49-F238E27FC236}">
                <a16:creationId xmlns:a16="http://schemas.microsoft.com/office/drawing/2014/main" id="{E897D5FB-91CC-483B-B117-E693B2EF0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8439" y="5659822"/>
            <a:ext cx="1552575" cy="1163883"/>
          </a:xfrm>
          <a:prstGeom prst="rect">
            <a:avLst/>
          </a:prstGeom>
        </p:spPr>
      </p:pic>
      <p:cxnSp>
        <p:nvCxnSpPr>
          <p:cNvPr id="71" name="Đường kết nối Mũi tên Thẳng 70">
            <a:extLst>
              <a:ext uri="{FF2B5EF4-FFF2-40B4-BE49-F238E27FC236}">
                <a16:creationId xmlns:a16="http://schemas.microsoft.com/office/drawing/2014/main" id="{0CA253AF-E119-4730-B4B4-19A25AE6CF4E}"/>
              </a:ext>
            </a:extLst>
          </p:cNvPr>
          <p:cNvCxnSpPr>
            <a:cxnSpLocks/>
          </p:cNvCxnSpPr>
          <p:nvPr/>
        </p:nvCxnSpPr>
        <p:spPr>
          <a:xfrm>
            <a:off x="2230318" y="4376161"/>
            <a:ext cx="2715052" cy="132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 Mũi tên Thẳng 73">
            <a:extLst>
              <a:ext uri="{FF2B5EF4-FFF2-40B4-BE49-F238E27FC236}">
                <a16:creationId xmlns:a16="http://schemas.microsoft.com/office/drawing/2014/main" id="{FD8BB9BC-4AED-403F-A042-FB8941451AD8}"/>
              </a:ext>
            </a:extLst>
          </p:cNvPr>
          <p:cNvCxnSpPr>
            <a:cxnSpLocks/>
          </p:cNvCxnSpPr>
          <p:nvPr/>
        </p:nvCxnSpPr>
        <p:spPr>
          <a:xfrm flipH="1">
            <a:off x="2461462" y="4750617"/>
            <a:ext cx="2173601" cy="1002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id="{88F76464-B9B9-4AD5-9A51-FBFED9A72AD9}"/>
              </a:ext>
            </a:extLst>
          </p:cNvPr>
          <p:cNvCxnSpPr>
            <a:cxnSpLocks/>
          </p:cNvCxnSpPr>
          <p:nvPr/>
        </p:nvCxnSpPr>
        <p:spPr>
          <a:xfrm>
            <a:off x="7871493" y="4774678"/>
            <a:ext cx="1451491" cy="1161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Đường kết nối Mũi tên Thẳng 79">
            <a:extLst>
              <a:ext uri="{FF2B5EF4-FFF2-40B4-BE49-F238E27FC236}">
                <a16:creationId xmlns:a16="http://schemas.microsoft.com/office/drawing/2014/main" id="{C63E3050-22B8-4065-870F-DD47CCFFD4A1}"/>
              </a:ext>
            </a:extLst>
          </p:cNvPr>
          <p:cNvCxnSpPr/>
          <p:nvPr/>
        </p:nvCxnSpPr>
        <p:spPr>
          <a:xfrm flipH="1">
            <a:off x="7440922" y="4576872"/>
            <a:ext cx="2420092" cy="117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505" y="291548"/>
            <a:ext cx="2699492" cy="8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B2A18C4E-7CCD-4CC0-93CF-663FAA5FD484}"/>
              </a:ext>
            </a:extLst>
          </p:cNvPr>
          <p:cNvSpPr txBox="1"/>
          <p:nvPr/>
        </p:nvSpPr>
        <p:spPr>
          <a:xfrm>
            <a:off x="4953549" y="3390340"/>
            <a:ext cx="548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1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69" y="337894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5 005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09039" y="493749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5 006</a:t>
            </a:r>
          </a:p>
        </p:txBody>
      </p:sp>
      <p:sp>
        <p:nvSpPr>
          <p:cNvPr id="84" name="Hộp Văn bản 7">
            <a:extLst>
              <a:ext uri="{FF2B5EF4-FFF2-40B4-BE49-F238E27FC236}">
                <a16:creationId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7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2 967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2 968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736680" y="3389252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2 969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09" y="3373095"/>
            <a:ext cx="952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2 973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730868" y="338858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2 970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750717" y="3355012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2 971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22893" y="3380499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2 972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03571" y="337784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2 974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74253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2 975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4 998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753456" y="4950490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4 999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695667" y="495327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60892" y="4924733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5 001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763307" y="494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5 002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4910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5 003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5" y="426241"/>
            <a:ext cx="1742822" cy="1507025"/>
          </a:xfrm>
          <a:prstGeom prst="rect">
            <a:avLst/>
          </a:prstGeom>
        </p:spPr>
      </p:pic>
      <p:sp>
        <p:nvSpPr>
          <p:cNvPr id="146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4" y="336646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7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120976" y="335501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605927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2915265" y="495364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14565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0" grpId="0"/>
      <p:bldP spid="100" grpId="1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1FBA2E-2291-4906-98DE-B31DC6B00E36}"/>
              </a:ext>
            </a:extLst>
          </p:cNvPr>
          <p:cNvGrpSpPr/>
          <p:nvPr/>
        </p:nvGrpSpPr>
        <p:grpSpPr>
          <a:xfrm>
            <a:off x="1075384" y="477079"/>
            <a:ext cx="832929" cy="811316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E37ADB-685F-4366-A86D-6AB9BB5B3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58434F-D56B-4875-BBF3-AC82AE2DAC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Bảng 11">
            <a:extLst>
              <a:ext uri="{FF2B5EF4-FFF2-40B4-BE49-F238E27FC236}">
                <a16:creationId xmlns:a16="http://schemas.microsoft.com/office/drawing/2014/main" id="{251AB33F-1870-4C09-8DD9-D8EDC4FB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48287"/>
              </p:ext>
            </p:extLst>
          </p:nvPr>
        </p:nvGraphicFramePr>
        <p:xfrm>
          <a:off x="437322" y="1613011"/>
          <a:ext cx="11304103" cy="4628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859">
                  <a:extLst>
                    <a:ext uri="{9D8B030D-6E8A-4147-A177-3AD203B41FA5}">
                      <a16:colId xmlns:a16="http://schemas.microsoft.com/office/drawing/2014/main" val="1314176435"/>
                    </a:ext>
                  </a:extLst>
                </a:gridCol>
                <a:gridCol w="1245047">
                  <a:extLst>
                    <a:ext uri="{9D8B030D-6E8A-4147-A177-3AD203B41FA5}">
                      <a16:colId xmlns:a16="http://schemas.microsoft.com/office/drawing/2014/main" val="2278360703"/>
                    </a:ext>
                  </a:extLst>
                </a:gridCol>
                <a:gridCol w="1181198">
                  <a:extLst>
                    <a:ext uri="{9D8B030D-6E8A-4147-A177-3AD203B41FA5}">
                      <a16:colId xmlns:a16="http://schemas.microsoft.com/office/drawing/2014/main" val="2083166311"/>
                    </a:ext>
                  </a:extLst>
                </a:gridCol>
                <a:gridCol w="1388708">
                  <a:extLst>
                    <a:ext uri="{9D8B030D-6E8A-4147-A177-3AD203B41FA5}">
                      <a16:colId xmlns:a16="http://schemas.microsoft.com/office/drawing/2014/main" val="1464298373"/>
                    </a:ext>
                  </a:extLst>
                </a:gridCol>
                <a:gridCol w="2527642">
                  <a:extLst>
                    <a:ext uri="{9D8B030D-6E8A-4147-A177-3AD203B41FA5}">
                      <a16:colId xmlns:a16="http://schemas.microsoft.com/office/drawing/2014/main" val="1911317640"/>
                    </a:ext>
                  </a:extLst>
                </a:gridCol>
                <a:gridCol w="3636649">
                  <a:extLst>
                    <a:ext uri="{9D8B030D-6E8A-4147-A177-3AD203B41FA5}">
                      <a16:colId xmlns:a16="http://schemas.microsoft.com/office/drawing/2014/main" val="1357039257"/>
                    </a:ext>
                  </a:extLst>
                </a:gridCol>
              </a:tblGrid>
              <a:tr h="1542927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12194"/>
                  </a:ext>
                </a:extLst>
              </a:tr>
              <a:tr h="1542927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20399"/>
                  </a:ext>
                </a:extLst>
              </a:tr>
              <a:tr h="1542927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0629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B1F9F29-C072-4BB8-8DA9-39462663C464}"/>
              </a:ext>
            </a:extLst>
          </p:cNvPr>
          <p:cNvSpPr txBox="1"/>
          <p:nvPr/>
        </p:nvSpPr>
        <p:spPr>
          <a:xfrm>
            <a:off x="5870877" y="3429000"/>
            <a:ext cx="1683224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0215D74-BA49-4F4B-A5EA-36B016A71E9B}"/>
              </a:ext>
            </a:extLst>
          </p:cNvPr>
          <p:cNvSpPr txBox="1"/>
          <p:nvPr/>
        </p:nvSpPr>
        <p:spPr>
          <a:xfrm>
            <a:off x="2041287" y="5181225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AF60FA-4E0D-4FE2-BCD9-64DB344984A7}"/>
              </a:ext>
            </a:extLst>
          </p:cNvPr>
          <p:cNvSpPr txBox="1"/>
          <p:nvPr/>
        </p:nvSpPr>
        <p:spPr>
          <a:xfrm>
            <a:off x="3317817" y="4627508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B9ECAAD-978E-4877-92A8-4C8DA9BDE5B3}"/>
              </a:ext>
            </a:extLst>
          </p:cNvPr>
          <p:cNvSpPr txBox="1"/>
          <p:nvPr/>
        </p:nvSpPr>
        <p:spPr>
          <a:xfrm>
            <a:off x="5870877" y="4690989"/>
            <a:ext cx="1480856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5 630</a:t>
            </a:r>
          </a:p>
        </p:txBody>
      </p:sp>
    </p:spTree>
    <p:extLst>
      <p:ext uri="{BB962C8B-B14F-4D97-AF65-F5344CB8AC3E}">
        <p14:creationId xmlns:p14="http://schemas.microsoft.com/office/powerpoint/2010/main" val="8783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37D73-765C-4F80-BFA3-4D0026F8BC3C}"/>
              </a:ext>
            </a:extLst>
          </p:cNvPr>
          <p:cNvGrpSpPr/>
          <p:nvPr/>
        </p:nvGrpSpPr>
        <p:grpSpPr>
          <a:xfrm>
            <a:off x="579477" y="357810"/>
            <a:ext cx="984280" cy="978575"/>
            <a:chOff x="3174278" y="237323"/>
            <a:chExt cx="605826" cy="748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6DBFFA-34F5-4D2E-A334-933AC9C9C13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E39CC-894F-4730-958B-0F4E72102CD0}"/>
                </a:ext>
              </a:extLst>
            </p:cNvPr>
            <p:cNvSpPr txBox="1"/>
            <p:nvPr/>
          </p:nvSpPr>
          <p:spPr>
            <a:xfrm>
              <a:off x="3228647" y="237323"/>
              <a:ext cx="420949" cy="63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9534E40-9552-4F9F-8977-4DEC4B4DA677}"/>
              </a:ext>
            </a:extLst>
          </p:cNvPr>
          <p:cNvSpPr txBox="1"/>
          <p:nvPr/>
        </p:nvSpPr>
        <p:spPr>
          <a:xfrm>
            <a:off x="2398643" y="622852"/>
            <a:ext cx="8669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(như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"?"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ải toán 3 kết nối bài 45: Các số có bốn chữ số. Số 10 000">
            <a:extLst>
              <a:ext uri="{FF2B5EF4-FFF2-40B4-BE49-F238E27FC236}">
                <a16:creationId xmlns:a16="http://schemas.microsoft.com/office/drawing/2014/main" id="{9BCA7658-C9F1-4C70-BA32-510C1EF4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408" r="3046" b="6163"/>
          <a:stretch/>
        </p:blipFill>
        <p:spPr bwMode="auto">
          <a:xfrm>
            <a:off x="424070" y="2192512"/>
            <a:ext cx="11423373" cy="44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E5A9C3-3942-5656-A95C-8E2F9F6C1A47}"/>
              </a:ext>
            </a:extLst>
          </p:cNvPr>
          <p:cNvSpPr/>
          <p:nvPr/>
        </p:nvSpPr>
        <p:spPr>
          <a:xfrm>
            <a:off x="3823260" y="4500102"/>
            <a:ext cx="996285" cy="477054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16" name="Mũi tên: Hình ngũ giác 15">
            <a:extLst>
              <a:ext uri="{FF2B5EF4-FFF2-40B4-BE49-F238E27FC236}">
                <a16:creationId xmlns:a16="http://schemas.microsoft.com/office/drawing/2014/main" id="{69F40468-9EE7-89AD-CA4F-180444A75D85}"/>
              </a:ext>
            </a:extLst>
          </p:cNvPr>
          <p:cNvSpPr/>
          <p:nvPr/>
        </p:nvSpPr>
        <p:spPr>
          <a:xfrm>
            <a:off x="6594143" y="5193411"/>
            <a:ext cx="927387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6F1F691B-586A-C9A6-3784-9C7556670411}"/>
              </a:ext>
            </a:extLst>
          </p:cNvPr>
          <p:cNvSpPr/>
          <p:nvPr/>
        </p:nvSpPr>
        <p:spPr>
          <a:xfrm>
            <a:off x="4796434" y="4654856"/>
            <a:ext cx="996285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FEF7928C-B175-CCC5-F678-E2A7E3660A6A}"/>
              </a:ext>
            </a:extLst>
          </p:cNvPr>
          <p:cNvSpPr/>
          <p:nvPr/>
        </p:nvSpPr>
        <p:spPr>
          <a:xfrm>
            <a:off x="7229409" y="45924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id="{84B89250-6226-4D9A-FDB3-4646FC27CA91}"/>
              </a:ext>
            </a:extLst>
          </p:cNvPr>
          <p:cNvSpPr/>
          <p:nvPr/>
        </p:nvSpPr>
        <p:spPr>
          <a:xfrm>
            <a:off x="8261575" y="44841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</a:t>
            </a:r>
          </a:p>
        </p:txBody>
      </p:sp>
    </p:spTree>
    <p:extLst>
      <p:ext uri="{BB962C8B-B14F-4D97-AF65-F5344CB8AC3E}">
        <p14:creationId xmlns:p14="http://schemas.microsoft.com/office/powerpoint/2010/main" val="28400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5A19-6444-40CC-AF36-BFD0AFB22A49}"/>
              </a:ext>
            </a:extLst>
          </p:cNvPr>
          <p:cNvSpPr txBox="1"/>
          <p:nvPr/>
        </p:nvSpPr>
        <p:spPr>
          <a:xfrm>
            <a:off x="3052916" y="2153266"/>
            <a:ext cx="5737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42063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203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Vũ Thị Diễm</cp:lastModifiedBy>
  <cp:revision>212</cp:revision>
  <dcterms:created xsi:type="dcterms:W3CDTF">2021-06-02T01:34:28Z</dcterms:created>
  <dcterms:modified xsi:type="dcterms:W3CDTF">2025-01-22T13:50:11Z</dcterms:modified>
</cp:coreProperties>
</file>