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72" r:id="rId3"/>
    <p:sldId id="256" r:id="rId4"/>
    <p:sldId id="257" r:id="rId5"/>
    <p:sldId id="258" r:id="rId6"/>
    <p:sldId id="259" r:id="rId7"/>
  </p:sldIdLst>
  <p:sldSz cx="9144000" cy="5143500" type="screen16x9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52788-1290-4D7A-9D24-5719EE41F7FA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443B9-2F1A-4C47-A0CA-870C24A5BCB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9867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885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070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955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899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125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132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7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09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552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173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360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82A6-7813-43AA-B937-3E8EA88F7846}" type="datetimeFigureOut">
              <a:rPr lang="vi-VN" smtClean="0"/>
              <a:t>23/01/2025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7102B-C9B8-46C3-953D-1373E9231EA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122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0" y="555526"/>
            <a:ext cx="9007896" cy="451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15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72008"/>
            <a:ext cx="8928992" cy="502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15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35770"/>
            <a:ext cx="7272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Thứ hai ngày </a:t>
            </a:r>
            <a:r>
              <a:rPr lang="en-US" sz="2800" dirty="0">
                <a:latin typeface="+mj-lt"/>
              </a:rPr>
              <a:t>8</a:t>
            </a:r>
            <a:r>
              <a:rPr lang="vi-VN" sz="2800" dirty="0">
                <a:latin typeface="+mj-lt"/>
              </a:rPr>
              <a:t> tháng 01 năm 202</a:t>
            </a:r>
            <a:r>
              <a:rPr lang="en-US" sz="2800" dirty="0">
                <a:latin typeface="+mj-lt"/>
              </a:rPr>
              <a:t>4</a:t>
            </a:r>
            <a:endParaRPr lang="vi-VN" sz="2800" dirty="0">
              <a:latin typeface="+mj-lt"/>
            </a:endParaRPr>
          </a:p>
          <a:p>
            <a:pPr algn="ctr"/>
            <a:r>
              <a:rPr lang="vi-VN" sz="2800" dirty="0">
                <a:latin typeface="+mj-lt"/>
              </a:rPr>
              <a:t>Toán </a:t>
            </a:r>
          </a:p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Bài 45: Các số có bốn chữ số. Số 10 000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275606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+mj-lt"/>
              </a:rPr>
              <a:t>Chọn số thích hợp với cách đọc.</a:t>
            </a:r>
          </a:p>
        </p:txBody>
      </p:sp>
      <p:pic>
        <p:nvPicPr>
          <p:cNvPr id="1026" name="Picture 2" descr="https://img.loigiaihay.com/picture/2022/0330/bai-1_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798826"/>
            <a:ext cx="8880921" cy="329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619672" y="3291830"/>
            <a:ext cx="1656184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1403648" y="3291830"/>
            <a:ext cx="1584176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940152" y="3291830"/>
            <a:ext cx="129614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156176" y="3291830"/>
            <a:ext cx="864096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5496" y="1275606"/>
            <a:ext cx="432048" cy="5040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3189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338572" y="51470"/>
            <a:ext cx="4621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3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j-lt"/>
                <a:cs typeface="Arial" pitchFamily="34" charset="0"/>
              </a:rPr>
              <a:t>?</a:t>
            </a:r>
            <a:endParaRPr kumimoji="0" lang="vi-V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2749" y="134013"/>
            <a:ext cx="681894" cy="419688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333333"/>
                </a:solidFill>
                <a:latin typeface="+mj-lt"/>
                <a:cs typeface="Arial" pitchFamily="34" charset="0"/>
              </a:rPr>
              <a:t>Số</a:t>
            </a:r>
            <a:endParaRPr lang="vi-VN" sz="3200" dirty="0">
              <a:latin typeface="+mj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91829"/>
            <a:ext cx="432048" cy="5040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pic>
        <p:nvPicPr>
          <p:cNvPr id="2050" name="Picture 2" descr="https://img.loigiaihay.com/picture/2022/0330/bai-2_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9542"/>
            <a:ext cx="903649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91772" y="1500099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2975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3849" y="1527634"/>
            <a:ext cx="936104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2970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8705" y="1535174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2971</a:t>
            </a:r>
          </a:p>
        </p:txBody>
      </p:sp>
      <p:sp>
        <p:nvSpPr>
          <p:cNvPr id="9" name="Rectangle 8"/>
          <p:cNvSpPr/>
          <p:nvPr/>
        </p:nvSpPr>
        <p:spPr>
          <a:xfrm>
            <a:off x="4976309" y="1535174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2972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64898" y="1500098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2974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92687" y="2855588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5005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04764" y="2853171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5000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68704" y="2866474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5002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76309" y="2874943"/>
            <a:ext cx="899085" cy="5760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5003</a:t>
            </a:r>
          </a:p>
        </p:txBody>
      </p:sp>
    </p:spTree>
    <p:extLst>
      <p:ext uri="{BB962C8B-B14F-4D97-AF65-F5344CB8AC3E}">
        <p14:creationId xmlns:p14="http://schemas.microsoft.com/office/powerpoint/2010/main" val="82015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338572" y="51470"/>
            <a:ext cx="4621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3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+mj-lt"/>
                <a:cs typeface="Arial" pitchFamily="34" charset="0"/>
              </a:rPr>
              <a:t>?</a:t>
            </a:r>
            <a:endParaRPr kumimoji="0" lang="vi-V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2749" y="134013"/>
            <a:ext cx="681894" cy="4196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dirty="0">
                <a:solidFill>
                  <a:srgbClr val="333333"/>
                </a:solidFill>
                <a:latin typeface="+mj-lt"/>
                <a:cs typeface="Arial" pitchFamily="34" charset="0"/>
              </a:rPr>
              <a:t>Số</a:t>
            </a:r>
            <a:endParaRPr lang="vi-VN" sz="3200" dirty="0">
              <a:latin typeface="+mj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91829"/>
            <a:ext cx="432048" cy="5040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bg1"/>
                </a:solidFill>
                <a:latin typeface="+mj-lt"/>
              </a:rPr>
              <a:t>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590658"/>
              </p:ext>
            </p:extLst>
          </p:nvPr>
        </p:nvGraphicFramePr>
        <p:xfrm>
          <a:off x="48107" y="659115"/>
          <a:ext cx="8988389" cy="4339629"/>
        </p:xfrm>
        <a:graphic>
          <a:graphicData uri="http://schemas.openxmlformats.org/drawingml/2006/table">
            <a:tbl>
              <a:tblPr/>
              <a:tblGrid>
                <a:gridCol w="1139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79309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Hàng nghìn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Hàng trăm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Hàng chục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Hàng đơn vị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Viết số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Đọc số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Sáu nghìn bảy trăm bốn mươi hai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66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66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Năm nghìn sáu trăm </a:t>
                      </a:r>
                    </a:p>
                    <a:p>
                      <a:pPr algn="ctr"/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ba mươi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01384" y="3727342"/>
            <a:ext cx="1138368" cy="126002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8000" dirty="0">
                <a:solidFill>
                  <a:srgbClr val="FF0000"/>
                </a:solidFill>
                <a:latin typeface="+mj-lt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>
          <a:xfrm>
            <a:off x="2483768" y="3727341"/>
            <a:ext cx="1110866" cy="126002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8000" dirty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4932040" y="2460863"/>
            <a:ext cx="1584176" cy="11910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dirty="0">
                <a:solidFill>
                  <a:srgbClr val="FF0000"/>
                </a:solidFill>
                <a:latin typeface="+mj-lt"/>
              </a:rPr>
              <a:t>6742</a:t>
            </a:r>
          </a:p>
        </p:txBody>
      </p:sp>
      <p:sp>
        <p:nvSpPr>
          <p:cNvPr id="9" name="Rectangle 8"/>
          <p:cNvSpPr/>
          <p:nvPr/>
        </p:nvSpPr>
        <p:spPr>
          <a:xfrm>
            <a:off x="4906009" y="3795886"/>
            <a:ext cx="1584176" cy="119889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dirty="0">
                <a:solidFill>
                  <a:srgbClr val="FF0000"/>
                </a:solidFill>
                <a:latin typeface="+mj-lt"/>
              </a:rPr>
              <a:t>5630</a:t>
            </a:r>
          </a:p>
        </p:txBody>
      </p:sp>
    </p:spTree>
    <p:extLst>
      <p:ext uri="{BB962C8B-B14F-4D97-AF65-F5344CB8AC3E}">
        <p14:creationId xmlns:p14="http://schemas.microsoft.com/office/powerpoint/2010/main" val="82015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5147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latin typeface="+mj-lt"/>
              </a:rPr>
              <a:t>Rô – bốt viết các số tròn nghìn lên mỗi tấm biển trên đường đến tòa lâu đài (như hình vẽ). Hỏi mỗi tấm biển có dấu “?” viết số nào?</a:t>
            </a:r>
          </a:p>
        </p:txBody>
      </p:sp>
      <p:pic>
        <p:nvPicPr>
          <p:cNvPr id="1026" name="Picture 2" descr="https://img.loigiaihay.com/picture/2022/0330/bai-4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27746"/>
            <a:ext cx="9144000" cy="3915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entagon 2"/>
          <p:cNvSpPr/>
          <p:nvPr/>
        </p:nvSpPr>
        <p:spPr>
          <a:xfrm rot="278955">
            <a:off x="2562090" y="2859075"/>
            <a:ext cx="763876" cy="360040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4000</a:t>
            </a:r>
          </a:p>
        </p:txBody>
      </p:sp>
      <p:sp>
        <p:nvSpPr>
          <p:cNvPr id="6" name="Pentagon 5"/>
          <p:cNvSpPr/>
          <p:nvPr/>
        </p:nvSpPr>
        <p:spPr>
          <a:xfrm rot="691855">
            <a:off x="3470043" y="3033247"/>
            <a:ext cx="763876" cy="360040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5000</a:t>
            </a:r>
          </a:p>
        </p:txBody>
      </p:sp>
      <p:sp>
        <p:nvSpPr>
          <p:cNvPr id="7" name="Pentagon 6"/>
          <p:cNvSpPr/>
          <p:nvPr/>
        </p:nvSpPr>
        <p:spPr>
          <a:xfrm rot="454654">
            <a:off x="4988781" y="3483905"/>
            <a:ext cx="763876" cy="360040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7000</a:t>
            </a:r>
          </a:p>
        </p:txBody>
      </p:sp>
      <p:sp>
        <p:nvSpPr>
          <p:cNvPr id="8" name="Pentagon 7"/>
          <p:cNvSpPr/>
          <p:nvPr/>
        </p:nvSpPr>
        <p:spPr>
          <a:xfrm rot="20299396">
            <a:off x="5558153" y="2935274"/>
            <a:ext cx="763876" cy="360040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8000</a:t>
            </a:r>
          </a:p>
        </p:txBody>
      </p:sp>
      <p:sp>
        <p:nvSpPr>
          <p:cNvPr id="9" name="Pentagon 8"/>
          <p:cNvSpPr/>
          <p:nvPr/>
        </p:nvSpPr>
        <p:spPr>
          <a:xfrm rot="515218">
            <a:off x="6472484" y="2815148"/>
            <a:ext cx="763876" cy="360040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  <a:latin typeface="+mj-lt"/>
              </a:rPr>
              <a:t>9000</a:t>
            </a:r>
          </a:p>
        </p:txBody>
      </p:sp>
      <p:sp>
        <p:nvSpPr>
          <p:cNvPr id="10" name="Oval 9"/>
          <p:cNvSpPr/>
          <p:nvPr/>
        </p:nvSpPr>
        <p:spPr>
          <a:xfrm>
            <a:off x="0" y="91829"/>
            <a:ext cx="432048" cy="5040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bg1"/>
                </a:solidFill>
                <a:latin typeface="+mj-lt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2015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127</Words>
  <Application>Microsoft Office PowerPoint</Application>
  <PresentationFormat>On-screen Show (16:9)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Administrator</cp:lastModifiedBy>
  <cp:revision>36</cp:revision>
  <dcterms:created xsi:type="dcterms:W3CDTF">2023-01-13T01:21:05Z</dcterms:created>
  <dcterms:modified xsi:type="dcterms:W3CDTF">2025-01-23T04:31:51Z</dcterms:modified>
</cp:coreProperties>
</file>