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6"/>
  </p:notesMasterIdLst>
  <p:sldIdLst>
    <p:sldId id="1057" r:id="rId3"/>
    <p:sldId id="257" r:id="rId4"/>
    <p:sldId id="259" r:id="rId5"/>
    <p:sldId id="1061" r:id="rId6"/>
    <p:sldId id="1074" r:id="rId7"/>
    <p:sldId id="1075" r:id="rId8"/>
    <p:sldId id="1058" r:id="rId9"/>
    <p:sldId id="1064" r:id="rId10"/>
    <p:sldId id="2635" r:id="rId11"/>
    <p:sldId id="2640" r:id="rId12"/>
    <p:sldId id="2636" r:id="rId13"/>
    <p:sldId id="2638" r:id="rId14"/>
    <p:sldId id="26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71650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79251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42778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616448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139965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54766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51312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14595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9735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95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59254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6427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7469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7608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632216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57015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509167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3125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672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2343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0641195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8304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57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40 819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x 5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40 819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786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8685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1896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78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766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374 519 x 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374 519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=""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=""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3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=""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=""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341 231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214 325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4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27 283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27 283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314825" y="3879398"/>
            <a:ext cx="96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257</Words>
  <Application>Microsoft Office PowerPoint</Application>
  <PresentationFormat>Custom</PresentationFormat>
  <Paragraphs>82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22</cp:revision>
  <dcterms:created xsi:type="dcterms:W3CDTF">2023-10-24T11:07:46Z</dcterms:created>
  <dcterms:modified xsi:type="dcterms:W3CDTF">2025-01-22T14:03:51Z</dcterms:modified>
</cp:coreProperties>
</file>