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4"/>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1/24/2025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1/24/2025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2025/1/24</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1/24/2025</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1/24/2025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1/24/2025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
        <p:nvSpPr>
          <p:cNvPr id="2" name="Picture Placeholder 1">
            <a:extLst>
              <a:ext uri="{FF2B5EF4-FFF2-40B4-BE49-F238E27FC236}">
                <a16:creationId xmlns:a16="http://schemas.microsoft.com/office/drawing/2014/main" id="{4B18CEA0-FFA5-CE67-CDBB-AEC15F031EB1}"/>
              </a:ext>
            </a:extLst>
          </p:cNvPr>
          <p:cNvSpPr>
            <a:spLocks noGrp="1"/>
          </p:cNvSpPr>
          <p:nvPr>
            <p:ph type="pic" sz="quarter" idx="10"/>
          </p:nvPr>
        </p:nvSpPr>
        <p:spPr/>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838</Words>
  <Application>Microsoft Office PowerPoint</Application>
  <PresentationFormat>Widescreen</PresentationFormat>
  <Paragraphs>54</Paragraphs>
  <Slides>27</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27</vt:i4>
      </vt:variant>
    </vt:vector>
  </HeadingPairs>
  <TitlesOfParts>
    <vt:vector size="45" baseType="lpstr">
      <vt:lpstr>等线</vt:lpstr>
      <vt:lpstr>#9Slide05 Aphrodite Pro</vt:lpstr>
      <vt:lpstr>#9Slide07 Altus</vt:lpstr>
      <vt:lpstr>#9Slide07 HoneyCream</vt:lpstr>
      <vt:lpstr>Arial</vt:lpstr>
      <vt:lpstr>Calibri</vt:lpstr>
      <vt:lpstr>Calibri Light</vt:lpstr>
      <vt:lpstr>Cambria</vt:lpstr>
      <vt:lpstr>Segoe UI Black</vt:lpstr>
      <vt:lpstr>SVN-Newton</vt:lpstr>
      <vt:lpstr>Times New Roman</vt:lpstr>
      <vt:lpstr>字魂105号-简雅黑</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2023-10-18T11:21:33Z</dcterms:created>
  <dcterms:modified xsi:type="dcterms:W3CDTF">2025-01-24T06:27:53Z</dcterms:modified>
</cp:coreProperties>
</file>