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  <p:sldMasterId id="2147483895" r:id="rId10"/>
  </p:sldMasterIdLst>
  <p:notesMasterIdLst>
    <p:notesMasterId r:id="rId21"/>
  </p:notesMasterIdLst>
  <p:sldIdLst>
    <p:sldId id="3401" r:id="rId11"/>
    <p:sldId id="2007577095" r:id="rId12"/>
    <p:sldId id="515" r:id="rId13"/>
    <p:sldId id="369" r:id="rId14"/>
    <p:sldId id="265" r:id="rId15"/>
    <p:sldId id="3397" r:id="rId16"/>
    <p:sldId id="3399" r:id="rId17"/>
    <p:sldId id="3398" r:id="rId18"/>
    <p:sldId id="496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91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2025/1/21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2025/1/21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4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11" Type="http://schemas.openxmlformats.org/officeDocument/2006/relationships/image" Target="../media/image120.png"/><Relationship Id="rId5" Type="http://schemas.openxmlformats.org/officeDocument/2006/relationships/image" Target="../media/image73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71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37: PHÉP NHÂN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+mj-lt"/>
              </a:rPr>
              <a:t>PHÉP NHÂN, PHÉP CHIA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=""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=""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=""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=""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=""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=""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=""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=""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=""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=""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=""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=""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=""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=""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=""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=""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=""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=""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=""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=""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=""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=""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=""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=""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=""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=""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=""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=""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=""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327</Words>
  <Application>Microsoft Office PowerPoint</Application>
  <PresentationFormat>Widescreen</PresentationFormat>
  <Paragraphs>94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Calibri</vt:lpstr>
      <vt:lpstr>Cambria Math</vt:lpstr>
      <vt:lpstr>DengXian</vt:lpstr>
      <vt:lpstr>ITC Avant Garde Std Bk</vt:lpstr>
      <vt:lpstr>黑体</vt:lpstr>
      <vt:lpstr>字魂35号-经典雅黑</vt:lpstr>
      <vt:lpstr>字魂59号-创粗黑</vt:lpstr>
      <vt:lpstr>方正静蕾简体</vt:lpstr>
      <vt:lpstr>等线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43</cp:revision>
  <dcterms:created xsi:type="dcterms:W3CDTF">2021-07-20T01:55:21Z</dcterms:created>
  <dcterms:modified xsi:type="dcterms:W3CDTF">2025-01-21T14:47:32Z</dcterms:modified>
</cp:coreProperties>
</file>