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</p:sldMasterIdLst>
  <p:notesMasterIdLst>
    <p:notesMasterId r:id="rId1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84" r:id="rId12"/>
    <p:sldId id="265" r:id="rId13"/>
    <p:sldId id="2896" r:id="rId14"/>
    <p:sldId id="2886" r:id="rId15"/>
    <p:sldId id="2897" r:id="rId16"/>
    <p:sldId id="2890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6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gif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110.png"/><Relationship Id="rId4" Type="http://schemas.openxmlformats.org/officeDocument/2006/relationships/image" Target="../media/image20.png"/><Relationship Id="rId9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gif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5.gif"/><Relationship Id="rId4" Type="http://schemas.openxmlformats.org/officeDocument/2006/relationships/image" Target="../media/image8.png"/><Relationship Id="rId9" Type="http://schemas.openxmlformats.org/officeDocument/2006/relationships/slide" Target="slide8.xml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4D2E2D-537B-450E-B37E-A01EDECD9D5D}"/>
              </a:ext>
            </a:extLst>
          </p:cNvPr>
          <p:cNvGrpSpPr/>
          <p:nvPr/>
        </p:nvGrpSpPr>
        <p:grpSpPr>
          <a:xfrm>
            <a:off x="6493567" y="529201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A71904-B70E-452D-BEBD-12DC2A2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F13FF9-F1D6-4110-B289-E8BBEA693B88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+mj-lt"/>
                </a:rPr>
                <a:t>Có tất cả </a:t>
              </a:r>
            </a:p>
            <a:p>
              <a:pPr algn="ctr"/>
              <a:r>
                <a:rPr lang="vi-VN" sz="2800" i="1" dirty="0">
                  <a:latin typeface="+mj-lt"/>
                </a:rPr>
                <a:t>bao nhiêu con cá?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7D65C22C-E372-4AF8-95F5-169B3B5F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66421" y="681037"/>
            <a:ext cx="2721715" cy="1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7FC4F4-225B-414C-8097-AA49ED4A832B}"/>
              </a:ext>
            </a:extLst>
          </p:cNvPr>
          <p:cNvSpPr/>
          <p:nvPr/>
        </p:nvSpPr>
        <p:spPr>
          <a:xfrm>
            <a:off x="921541" y="2017187"/>
            <a:ext cx="446501" cy="4953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CFCF4-D27F-4EC8-9BD1-A99A0FD5E972}"/>
              </a:ext>
            </a:extLst>
          </p:cNvPr>
          <p:cNvGrpSpPr/>
          <p:nvPr/>
        </p:nvGrpSpPr>
        <p:grpSpPr>
          <a:xfrm>
            <a:off x="1525838" y="2037151"/>
            <a:ext cx="1103735" cy="511441"/>
            <a:chOff x="1870518" y="1440653"/>
            <a:chExt cx="1081046" cy="4515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D5FD10-D5DE-4F57-B67A-FBE995CC34F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D180F1-679C-458B-9716-FB881BDAB9C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943A9D-EB4B-4751-861D-FF078358FE7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33C0D-558C-4459-A531-E1420586A32C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799615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799615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631" t="-1980" r="-3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631" t="-1980" r="-2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631" t="-1980" r="-1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631" t="-1980" r="-1577" b="-318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8450F6-D774-4C1D-B431-32F4937580E1}"/>
              </a:ext>
            </a:extLst>
          </p:cNvPr>
          <p:cNvSpPr txBox="1"/>
          <p:nvPr/>
        </p:nvSpPr>
        <p:spPr>
          <a:xfrm>
            <a:off x="5781147" y="3429000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B19B27-4CE6-48AF-B987-5723E4833511}"/>
              </a:ext>
            </a:extLst>
          </p:cNvPr>
          <p:cNvSpPr txBox="1"/>
          <p:nvPr/>
        </p:nvSpPr>
        <p:spPr>
          <a:xfrm>
            <a:off x="5787723" y="3982515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2EC64-A9E4-4696-AFF2-5E9B112D894D}"/>
              </a:ext>
            </a:extLst>
          </p:cNvPr>
          <p:cNvSpPr txBox="1"/>
          <p:nvPr/>
        </p:nvSpPr>
        <p:spPr>
          <a:xfrm>
            <a:off x="5750225" y="4588257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FC3F-E234-43CB-A289-B750FAE358DF}"/>
              </a:ext>
            </a:extLst>
          </p:cNvPr>
          <p:cNvSpPr txBox="1"/>
          <p:nvPr/>
        </p:nvSpPr>
        <p:spPr>
          <a:xfrm>
            <a:off x="7742700" y="3401119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2A3108-47C2-4B52-8044-746BF9FFAB04}"/>
              </a:ext>
            </a:extLst>
          </p:cNvPr>
          <p:cNvSpPr txBox="1"/>
          <p:nvPr/>
        </p:nvSpPr>
        <p:spPr>
          <a:xfrm>
            <a:off x="7742700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4DF82-B131-4F2D-B76F-E4B251B2B842}"/>
              </a:ext>
            </a:extLst>
          </p:cNvPr>
          <p:cNvSpPr txBox="1"/>
          <p:nvPr/>
        </p:nvSpPr>
        <p:spPr>
          <a:xfrm>
            <a:off x="7639966" y="4595344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C2A546-2297-4EBF-9D43-DC71A20BB58F}"/>
              </a:ext>
            </a:extLst>
          </p:cNvPr>
          <p:cNvSpPr txBox="1"/>
          <p:nvPr/>
        </p:nvSpPr>
        <p:spPr>
          <a:xfrm>
            <a:off x="9654633" y="343178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39E903-1361-4AA7-8C94-42718DEC2D22}"/>
              </a:ext>
            </a:extLst>
          </p:cNvPr>
          <p:cNvSpPr txBox="1"/>
          <p:nvPr/>
        </p:nvSpPr>
        <p:spPr>
          <a:xfrm>
            <a:off x="9654634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443B1-839C-4C57-A89F-815665E4A7CC}"/>
              </a:ext>
            </a:extLst>
          </p:cNvPr>
          <p:cNvSpPr txBox="1"/>
          <p:nvPr/>
        </p:nvSpPr>
        <p:spPr>
          <a:xfrm>
            <a:off x="9654634" y="4602162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17" name="Picture 4" descr="Không có mô tả.">
            <a:extLst>
              <a:ext uri="{FF2B5EF4-FFF2-40B4-BE49-F238E27FC236}">
                <a16:creationId xmlns:a16="http://schemas.microsoft.com/office/drawing/2014/main" id="{5D8D7B4D-7791-4816-8EC1-EFA3B07D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CC9057-295C-454C-9293-DAF16F4ACDB9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27BC32-70A4-4FEE-8764-1ED21981DDA3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59B1F6-4E0E-46B2-B37C-2ED11780D08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D9B7893-0F56-4A5B-91EA-C37A86EE1A6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FA2976-D9B3-43BE-9D34-30CD2DCE62F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F67585-C9E3-43DB-8715-3116C0FFFE23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645EDD-4FCC-4976-88B9-426765B54F7D}"/>
              </a:ext>
            </a:extLst>
          </p:cNvPr>
          <p:cNvSpPr txBox="1"/>
          <p:nvPr/>
        </p:nvSpPr>
        <p:spPr>
          <a:xfrm>
            <a:off x="1007898" y="1386585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Trong mỗi nhóm hình có tất cả bao nhiêu chấm tròn?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810684-C9F3-420D-A2A6-6285BE5A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8"/>
                <a:stretch>
                  <a:fillRect l="-4638" t="-10667" r="-9565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B28AFD-F4F4-4CFF-8854-E8209C0511B1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AB489E-2C82-4288-B815-12465CBDCE8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9F5D668-B694-439C-A455-55C8B1722438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2B242A-35F4-4D2B-8882-A82D6E70E3A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A6F4C8-D836-4BBE-9158-3D35C200AF54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C00DEA7-F50F-4833-A32C-3CF1443A702E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0549392-0B1F-4F40-9491-9F8960C7C3F0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36D718D-7520-4343-BA07-F30626D69AA6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D0F2F8-A1F4-450B-8125-9FFE60C1FAED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6501C2-7021-41B9-8BB7-779A0EA4635E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2707F77-360C-4AAB-9638-DB5A6C48B2E7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5E4535C-3CAA-4427-A6D9-BAB2547F4C36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A5F9033-C49E-49F9-8C0B-11D17043639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DAA5C56-CB37-47CA-B55B-CD1D10B67C31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CB42B7-1373-4417-961C-956DB5B1BE9E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4B07C903-BD2A-4C1C-B78A-C58C1A18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8946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655F6A1-43D1-4C88-9B51-25619D437292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4C996B-49A6-41BB-B1F4-95AE7DA476A9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492965-93DF-4ED7-9165-FA90036FEBBD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5E4246-9B09-4098-971C-A2839DB62A11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6662CC-3C21-4D37-9409-21ADB1C14097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25E4DD-756A-496A-9EB1-5F7A9C58277E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x </a:t>
            </a:r>
            <a:r>
              <a:rPr lang="en-US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5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2x 2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x 10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4 =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3x 3 =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+ 3 + 3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+ 9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+ 2 + 1 = 9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 x 4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2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41372" y="1431697"/>
            <a:ext cx="6811481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297</Words>
  <Application>Microsoft Office PowerPoint</Application>
  <PresentationFormat>Widescreen</PresentationFormat>
  <Paragraphs>128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Bungee Inline</vt:lpstr>
      <vt:lpstr>微软雅黑</vt:lpstr>
      <vt:lpstr>Montserrat Alternates Black</vt:lpstr>
      <vt:lpstr>Arial</vt:lpstr>
      <vt:lpstr>Arial-Rounded</vt:lpstr>
      <vt:lpstr>Calibri</vt:lpstr>
      <vt:lpstr>Calibri Light</vt:lpstr>
      <vt:lpstr>Cambria Math</vt:lpstr>
      <vt:lpstr>自定义设计方案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8</cp:revision>
  <dcterms:created xsi:type="dcterms:W3CDTF">2021-07-09T06:05:30Z</dcterms:created>
  <dcterms:modified xsi:type="dcterms:W3CDTF">2021-08-05T05:07:35Z</dcterms:modified>
</cp:coreProperties>
</file>